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23"/>
  </p:handoutMasterIdLst>
  <p:sldIdLst>
    <p:sldId id="375" r:id="rId3"/>
    <p:sldId id="335" r:id="rId4"/>
    <p:sldId id="358" r:id="rId5"/>
    <p:sldId id="268" r:id="rId6"/>
    <p:sldId id="342" r:id="rId7"/>
    <p:sldId id="343" r:id="rId8"/>
    <p:sldId id="345" r:id="rId9"/>
    <p:sldId id="348" r:id="rId10"/>
    <p:sldId id="361" r:id="rId11"/>
    <p:sldId id="362" r:id="rId12"/>
    <p:sldId id="276" r:id="rId14"/>
    <p:sldId id="359" r:id="rId15"/>
    <p:sldId id="280" r:id="rId16"/>
    <p:sldId id="312" r:id="rId17"/>
    <p:sldId id="365" r:id="rId18"/>
    <p:sldId id="338" r:id="rId19"/>
    <p:sldId id="366" r:id="rId20"/>
    <p:sldId id="367" r:id="rId21"/>
    <p:sldId id="33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D05CB5F-FFF6-4F0E-8684-96F79C234599}" styleName="??? 1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16.png"/><Relationship Id="rId4" Type="http://schemas.openxmlformats.org/officeDocument/2006/relationships/tags" Target="../tags/tag92.xml"/><Relationship Id="rId35" Type="http://schemas.openxmlformats.org/officeDocument/2006/relationships/notesSlide" Target="../notesSlides/notesSlide1.xml"/><Relationship Id="rId34" Type="http://schemas.openxmlformats.org/officeDocument/2006/relationships/slideLayout" Target="../slideLayouts/slideLayout1.xml"/><Relationship Id="rId33" Type="http://schemas.openxmlformats.org/officeDocument/2006/relationships/themeOverride" Target="../theme/themeOverride1.xml"/><Relationship Id="rId32" Type="http://schemas.openxmlformats.org/officeDocument/2006/relationships/tags" Target="../tags/tag115.xml"/><Relationship Id="rId31" Type="http://schemas.openxmlformats.org/officeDocument/2006/relationships/tags" Target="../tags/tag114.xml"/><Relationship Id="rId30" Type="http://schemas.openxmlformats.org/officeDocument/2006/relationships/tags" Target="../tags/tag113.xml"/><Relationship Id="rId3" Type="http://schemas.openxmlformats.org/officeDocument/2006/relationships/tags" Target="../tags/tag91.xml"/><Relationship Id="rId29" Type="http://schemas.openxmlformats.org/officeDocument/2006/relationships/tags" Target="../tags/tag112.xml"/><Relationship Id="rId28" Type="http://schemas.openxmlformats.org/officeDocument/2006/relationships/tags" Target="../tags/tag111.xml"/><Relationship Id="rId27" Type="http://schemas.openxmlformats.org/officeDocument/2006/relationships/image" Target="../media/image20.png"/><Relationship Id="rId26" Type="http://schemas.openxmlformats.org/officeDocument/2006/relationships/tags" Target="../tags/tag110.xml"/><Relationship Id="rId25" Type="http://schemas.openxmlformats.org/officeDocument/2006/relationships/image" Target="../media/image19.png"/><Relationship Id="rId24" Type="http://schemas.openxmlformats.org/officeDocument/2006/relationships/tags" Target="../tags/tag109.xml"/><Relationship Id="rId23" Type="http://schemas.openxmlformats.org/officeDocument/2006/relationships/image" Target="../media/image18.png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90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image" Target="../media/image17.png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0.xml"/><Relationship Id="rId2" Type="http://schemas.openxmlformats.org/officeDocument/2006/relationships/image" Target="../media/image21.png"/><Relationship Id="rId1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21.png"/><Relationship Id="rId1" Type="http://schemas.openxmlformats.org/officeDocument/2006/relationships/tags" Target="../tags/tag12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21.png"/><Relationship Id="rId1" Type="http://schemas.openxmlformats.org/officeDocument/2006/relationships/tags" Target="../tags/tag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6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7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10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88.xml"/><Relationship Id="rId27" Type="http://schemas.openxmlformats.org/officeDocument/2006/relationships/tags" Target="../tags/tag87.xml"/><Relationship Id="rId26" Type="http://schemas.openxmlformats.org/officeDocument/2006/relationships/tags" Target="../tags/tag86.xml"/><Relationship Id="rId25" Type="http://schemas.openxmlformats.org/officeDocument/2006/relationships/tags" Target="../tags/tag85.xml"/><Relationship Id="rId24" Type="http://schemas.openxmlformats.org/officeDocument/2006/relationships/tags" Target="../tags/tag84.xml"/><Relationship Id="rId23" Type="http://schemas.openxmlformats.org/officeDocument/2006/relationships/tags" Target="../tags/tag83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tags" Target="../tags/tag67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image" Target="../media/image15.png"/><Relationship Id="rId16" Type="http://schemas.openxmlformats.org/officeDocument/2006/relationships/tags" Target="../tags/tag77.xml"/><Relationship Id="rId15" Type="http://schemas.openxmlformats.org/officeDocument/2006/relationships/image" Target="../media/image14.png"/><Relationship Id="rId14" Type="http://schemas.openxmlformats.org/officeDocument/2006/relationships/tags" Target="../tags/tag76.xml"/><Relationship Id="rId13" Type="http://schemas.openxmlformats.org/officeDocument/2006/relationships/image" Target="../media/image13.png"/><Relationship Id="rId12" Type="http://schemas.openxmlformats.org/officeDocument/2006/relationships/tags" Target="../tags/tag75.xml"/><Relationship Id="rId11" Type="http://schemas.openxmlformats.org/officeDocument/2006/relationships/image" Target="../media/image12.png"/><Relationship Id="rId10" Type="http://schemas.openxmlformats.org/officeDocument/2006/relationships/tags" Target="../tags/tag74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 4"/>
          <p:cNvSpPr/>
          <p:nvPr>
            <p:custDataLst>
              <p:tags r:id="rId1"/>
            </p:custDataLst>
          </p:nvPr>
        </p:nvSpPr>
        <p:spPr>
          <a:xfrm>
            <a:off x="10636668" y="427108"/>
            <a:ext cx="1209970" cy="5450508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rgbClr val="376FFF">
                    <a:lumMod val="100000"/>
                    <a:alpha val="0"/>
                  </a:srgbClr>
                </a:gs>
                <a:gs pos="0">
                  <a:srgbClr val="376FFF">
                    <a:lumMod val="100000"/>
                    <a:alpha val="0"/>
                  </a:srgbClr>
                </a:gs>
                <a:gs pos="70000">
                  <a:srgbClr val="376FFF">
                    <a:lumMod val="60000"/>
                    <a:lumOff val="40000"/>
                  </a:srgbClr>
                </a:gs>
                <a:gs pos="30000">
                  <a:srgbClr val="376FFF">
                    <a:lumMod val="60000"/>
                    <a:lumOff val="40000"/>
                  </a:srgb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7" name="图形 4"/>
          <p:cNvSpPr/>
          <p:nvPr>
            <p:custDataLst>
              <p:tags r:id="rId2"/>
            </p:custDataLst>
          </p:nvPr>
        </p:nvSpPr>
        <p:spPr>
          <a:xfrm flipH="1">
            <a:off x="448561" y="427922"/>
            <a:ext cx="1209970" cy="5450508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rgbClr val="376FFF">
                    <a:lumMod val="100000"/>
                    <a:alpha val="0"/>
                  </a:srgbClr>
                </a:gs>
                <a:gs pos="0">
                  <a:srgbClr val="376FFF">
                    <a:lumMod val="100000"/>
                    <a:alpha val="0"/>
                  </a:srgbClr>
                </a:gs>
                <a:gs pos="70000">
                  <a:srgbClr val="376FFF">
                    <a:lumMod val="60000"/>
                    <a:lumOff val="40000"/>
                  </a:srgbClr>
                </a:gs>
                <a:gs pos="30000">
                  <a:srgbClr val="376FFF">
                    <a:lumMod val="60000"/>
                    <a:lumOff val="40000"/>
                  </a:srgb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2550" y="2760629"/>
            <a:ext cx="780823" cy="780823"/>
          </a:xfrm>
          <a:prstGeom prst="ellipse">
            <a:avLst/>
          </a:pr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 w="1270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5960000" scaled="0"/>
            </a:gradFill>
          </a:ln>
          <a:effectLst>
            <a:outerShdw blurRad="215900" dist="114300" dir="5400000" algn="t" rotWithShape="0">
              <a:srgbClr val="376FFF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<a:normAutofit fontScale="42500" lnSpcReduction="20000"/>
          </a:bodyPr>
          <a:lstStyle/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6" name="图片 19" descr="343435383038363b343532323339393bd6b4d0d0d5aad2aa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9716" y="2977795"/>
            <a:ext cx="368893" cy="368893"/>
          </a:xfrm>
          <a:prstGeom prst="rect">
            <a:avLst/>
          </a:prstGeom>
          <a:effectLst/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151301" y="2227880"/>
            <a:ext cx="2897177" cy="89550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Highlighting Impact</a:t>
            </a:r>
            <a:endParaRPr lang="en-US" altLang="zh-CN" b="1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1075055" y="3175635"/>
            <a:ext cx="3352165" cy="1421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May this symbolic uniform become a beacon of our class’s identity and passion.</a:t>
            </a:r>
            <a:endParaRPr lang="en-US" altLang="zh-CN" b="1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500615" y="1042820"/>
            <a:ext cx="780823" cy="780823"/>
          </a:xfrm>
          <a:prstGeom prst="ellipse">
            <a:avLst/>
          </a:pr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 w="1270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5960000" scaled="0"/>
            </a:gradFill>
          </a:ln>
          <a:effectLst>
            <a:outerShdw blurRad="215900" dist="114300" dir="5400000" algn="t" rotWithShape="0">
              <a:srgbClr val="376FFF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<a:normAutofit fontScale="42500" lnSpcReduction="20000"/>
          </a:bodyPr>
          <a:lstStyle/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1391045" y="374816"/>
            <a:ext cx="2764600" cy="89550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Expressing Hope</a:t>
            </a:r>
            <a:endParaRPr lang="en-US" altLang="zh-CN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1299210" y="1306830"/>
            <a:ext cx="3347720" cy="12249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 We sincerely hope this vibrant design will inspire unity and excellence during the sports meet.</a:t>
            </a:r>
            <a:endParaRPr lang="en-US" altLang="zh-CN" b="1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  <a:cs typeface="Times New Roman" panose="02020603050405020304" charset="0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1"/>
            </p:custDataLst>
          </p:nvPr>
        </p:nvSpPr>
        <p:spPr>
          <a:xfrm>
            <a:off x="500615" y="4478439"/>
            <a:ext cx="780823" cy="780823"/>
          </a:xfrm>
          <a:prstGeom prst="ellipse">
            <a:avLst/>
          </a:pr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 w="1270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5960000" scaled="0"/>
            </a:gradFill>
          </a:ln>
          <a:effectLst>
            <a:outerShdw blurRad="215900" dist="114300" dir="5400000" algn="t" rotWithShape="0">
              <a:srgbClr val="376FFF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<a:normAutofit fontScale="42500" lnSpcReduction="20000"/>
          </a:bodyPr>
          <a:lstStyle/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1587260" y="3945690"/>
            <a:ext cx="2997220" cy="89550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Encouraging Participation</a:t>
            </a:r>
            <a:endParaRPr lang="en-US" altLang="zh-CN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1587500" y="4893310"/>
            <a:ext cx="3471545" cy="1275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Let us wear this uniform proudly and strive together for unforgettable memories!</a:t>
            </a:r>
            <a:endParaRPr lang="en-US" altLang="zh-CN" b="1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  <a:sym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11359743" y="3619534"/>
            <a:ext cx="780823" cy="780823"/>
          </a:xfrm>
          <a:prstGeom prst="ellipse">
            <a:avLst/>
          </a:pr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 w="1270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5960000" scaled="0"/>
            </a:gradFill>
          </a:ln>
          <a:effectLst>
            <a:outerShdw blurRad="215900" dist="114300" dir="5400000" algn="t" rotWithShape="0">
              <a:srgbClr val="376FFF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<a:normAutofit fontScale="42500" lnSpcReduction="20000"/>
          </a:bodyPr>
          <a:lstStyle/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椭圆 18"/>
          <p:cNvSpPr/>
          <p:nvPr>
            <p:custDataLst>
              <p:tags r:id="rId15"/>
            </p:custDataLst>
          </p:nvPr>
        </p:nvSpPr>
        <p:spPr>
          <a:xfrm>
            <a:off x="11359743" y="1901724"/>
            <a:ext cx="780823" cy="780823"/>
          </a:xfrm>
          <a:prstGeom prst="ellipse">
            <a:avLst/>
          </a:pr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 w="1270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5960000" scaled="0"/>
            </a:gradFill>
          </a:ln>
          <a:effectLst>
            <a:outerShdw blurRad="215900" dist="114300" dir="5400000" algn="t" rotWithShape="0">
              <a:srgbClr val="376FFF">
                <a:alpha val="3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<a:normAutofit fontScale="42500" lnSpcReduction="20000"/>
          </a:bodyPr>
          <a:lstStyle/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2" name="图片 12" descr="343439383331313b343532303032383bbfcdbba7b9dcc0e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06395" y="1248599"/>
            <a:ext cx="368893" cy="368893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18"/>
            </p:custDataLst>
          </p:nvPr>
        </p:nvSpPr>
        <p:spPr>
          <a:xfrm>
            <a:off x="8245399" y="1364909"/>
            <a:ext cx="2810148" cy="89550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Acknowledging Purpose </a:t>
            </a:r>
            <a:endParaRPr lang="en-US" altLang="zh-CN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19"/>
            </p:custDataLst>
          </p:nvPr>
        </p:nvSpPr>
        <p:spPr>
          <a:xfrm>
            <a:off x="8245475" y="2312670"/>
            <a:ext cx="3070860" cy="7435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 </a:t>
            </a: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Through this design, we aim to celebrate both individuality and collective strength</a:t>
            </a:r>
            <a:r>
              <a:rPr lang="en-US" altLang="zh-CN" sz="1600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.</a:t>
            </a:r>
            <a:endParaRPr lang="en-US" altLang="zh-CN" sz="140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  <a:cs typeface="Times New Roman" panose="02020603050405020304" charset="0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20"/>
            </p:custDataLst>
          </p:nvPr>
        </p:nvSpPr>
        <p:spPr>
          <a:xfrm>
            <a:off x="9652000" y="3541395"/>
            <a:ext cx="1403350" cy="4546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Gratitude</a:t>
            </a:r>
            <a:endParaRPr lang="en-US" altLang="zh-CN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8247026" y="4048173"/>
            <a:ext cx="2808521" cy="7434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We extend our gratitude to everyone who contributed to bringing this vision to life.</a:t>
            </a:r>
            <a:endParaRPr lang="zh-CN" altLang="en-US" sz="1400" b="1">
              <a:solidFill>
                <a:srgbClr val="000000">
                  <a:lumMod val="85000"/>
                  <a:lumOff val="15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  <a:sym typeface="微软雅黑" panose="020B0503020204020204" charset="-122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40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charset="-122"/>
              </a:rPr>
              <a:t> </a:t>
            </a:r>
            <a:endParaRPr lang="en-US" altLang="zh-CN" sz="140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  <a:cs typeface="Times New Roman" panose="02020603050405020304" charset="0"/>
              <a:sym typeface="微软雅黑" panose="020B0503020204020204" charset="-122"/>
            </a:endParaRPr>
          </a:p>
        </p:txBody>
      </p:sp>
      <p:pic>
        <p:nvPicPr>
          <p:cNvPr id="35" name="图片 14" descr="343439383331313b343532303033303bd2d1b9bad3a6d3c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1570402" y="2112384"/>
            <a:ext cx="368893" cy="368893"/>
          </a:xfrm>
          <a:prstGeom prst="rect">
            <a:avLst/>
          </a:prstGeom>
        </p:spPr>
      </p:pic>
      <p:pic>
        <p:nvPicPr>
          <p:cNvPr id="39" name="图片 5" descr="343435383036303b343532343134393bcdb7c4d4b7e7b1a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06395" y="4684218"/>
            <a:ext cx="368893" cy="368893"/>
          </a:xfrm>
          <a:prstGeom prst="rect">
            <a:avLst/>
          </a:prstGeom>
        </p:spPr>
      </p:pic>
      <p:pic>
        <p:nvPicPr>
          <p:cNvPr id="38" name="图片 5" descr="343439383331313b343532303032323bb2fac6b7d5b9cabe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1554135" y="3813926"/>
            <a:ext cx="368893" cy="368893"/>
          </a:xfrm>
          <a:prstGeom prst="rect">
            <a:avLst/>
          </a:prstGeom>
        </p:spPr>
      </p:pic>
      <p:sp>
        <p:nvSpPr>
          <p:cNvPr id="15" name="椭圆 14"/>
          <p:cNvSpPr/>
          <p:nvPr>
            <p:custDataLst>
              <p:tags r:id="rId28"/>
            </p:custDataLst>
          </p:nvPr>
        </p:nvSpPr>
        <p:spPr>
          <a:xfrm>
            <a:off x="4870782" y="1875697"/>
            <a:ext cx="2552314" cy="2552314"/>
          </a:xfrm>
          <a:prstGeom prst="ellipse">
            <a:avLst/>
          </a:prstGeom>
          <a:gradFill>
            <a:gsLst>
              <a:gs pos="0">
                <a:srgbClr val="376FFF">
                  <a:alpha val="100000"/>
                </a:srgbClr>
              </a:gs>
              <a:gs pos="100000">
                <a:srgbClr val="376FFF">
                  <a:lumMod val="80000"/>
                  <a:lumOff val="20000"/>
                </a:srgbClr>
              </a:gs>
            </a:gsLst>
            <a:lin ang="13500000"/>
          </a:gradFill>
          <a:ln w="1905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6200000" scaled="1"/>
            </a:gradFill>
          </a:ln>
          <a:effectLst>
            <a:outerShdw blurRad="215900" dist="114300" dir="5400000" algn="t" rotWithShape="0">
              <a:srgbClr val="376FFF"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Conclusion</a:t>
            </a:r>
            <a:endParaRPr lang="en-US" altLang="zh-CN" sz="2400" b="1" dirty="0">
              <a:solidFill>
                <a:srgbClr val="FFFFFF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弧形 16"/>
          <p:cNvSpPr/>
          <p:nvPr>
            <p:custDataLst>
              <p:tags r:id="rId29"/>
            </p:custDataLst>
          </p:nvPr>
        </p:nvSpPr>
        <p:spPr>
          <a:xfrm rot="20460000">
            <a:off x="4667442" y="1708145"/>
            <a:ext cx="2960619" cy="2960619"/>
          </a:xfrm>
          <a:prstGeom prst="arc">
            <a:avLst>
              <a:gd name="adj1" fmla="val 13075779"/>
              <a:gd name="adj2" fmla="val 0"/>
            </a:avLst>
          </a:prstGeom>
          <a:ln>
            <a:gradFill>
              <a:gsLst>
                <a:gs pos="100000">
                  <a:srgbClr val="376FFF">
                    <a:alpha val="5000"/>
                  </a:srgbClr>
                </a:gs>
                <a:gs pos="0">
                  <a:srgbClr val="376FFF"/>
                </a:gs>
              </a:gsLst>
              <a:lin ang="0" scaled="1"/>
            </a:gradFill>
            <a:headEnd type="oval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弧形 23"/>
          <p:cNvSpPr/>
          <p:nvPr>
            <p:custDataLst>
              <p:tags r:id="rId30"/>
            </p:custDataLst>
          </p:nvPr>
        </p:nvSpPr>
        <p:spPr>
          <a:xfrm rot="9660000">
            <a:off x="4667442" y="1671544"/>
            <a:ext cx="2960619" cy="2960619"/>
          </a:xfrm>
          <a:prstGeom prst="arc">
            <a:avLst>
              <a:gd name="adj1" fmla="val 13075779"/>
              <a:gd name="adj2" fmla="val 0"/>
            </a:avLst>
          </a:prstGeom>
          <a:ln>
            <a:gradFill>
              <a:gsLst>
                <a:gs pos="100000">
                  <a:srgbClr val="376FFF">
                    <a:alpha val="5000"/>
                  </a:srgbClr>
                </a:gs>
                <a:gs pos="0">
                  <a:srgbClr val="376FFF"/>
                </a:gs>
              </a:gsLst>
              <a:lin ang="0" scaled="1"/>
            </a:gradFill>
            <a:headEnd type="oval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vertOverflow="overflow" horzOverflow="overflow" vert="horz" wrap="square" t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31"/>
            </p:custDataLst>
          </p:nvPr>
        </p:nvSpPr>
        <p:spPr>
          <a:xfrm>
            <a:off x="4503144" y="1507246"/>
            <a:ext cx="3289215" cy="3289215"/>
          </a:xfrm>
          <a:prstGeom prst="ellipse">
            <a:avLst/>
          </a:prstGeom>
          <a:noFill/>
          <a:ln w="44450">
            <a:gradFill>
              <a:gsLst>
                <a:gs pos="99000">
                  <a:srgbClr val="376FFF">
                    <a:alpha val="21000"/>
                  </a:srgbClr>
                </a:gs>
                <a:gs pos="0">
                  <a:srgbClr val="376FFF">
                    <a:alpha val="10000"/>
                  </a:srgbClr>
                </a:gs>
              </a:gsLst>
              <a:lin ang="16200000" scaled="1"/>
            </a:gradFill>
            <a:prstDash val="sysDot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tIns="53975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32"/>
            </p:custDataLst>
          </p:nvPr>
        </p:nvSpPr>
        <p:spPr>
          <a:xfrm>
            <a:off x="4302245" y="1342948"/>
            <a:ext cx="3691013" cy="3691013"/>
          </a:xfrm>
          <a:prstGeom prst="ellipse">
            <a:avLst/>
          </a:prstGeom>
          <a:noFill/>
          <a:ln w="44450">
            <a:gradFill>
              <a:gsLst>
                <a:gs pos="100000">
                  <a:srgbClr val="376FFF">
                    <a:alpha val="4000"/>
                  </a:srgbClr>
                </a:gs>
                <a:gs pos="0">
                  <a:srgbClr val="376FFF">
                    <a:alpha val="7000"/>
                  </a:srgbClr>
                </a:gs>
              </a:gsLst>
              <a:lin ang="16200000" scaled="1"/>
            </a:gradFill>
            <a:prstDash val="sysDot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tIns="57594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 spc="130" dirty="0">
              <a:solidFill>
                <a:srgbClr val="FFFFFF"/>
              </a:solidFill>
              <a:uFillTx/>
              <a:latin typeface="+中文标题" charset="0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4338320" y="273685"/>
            <a:ext cx="4027805" cy="5448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/>
          <a:lstStyle/>
          <a:p>
            <a:r>
              <a:rPr lang="zh-CN" altLang="en-US" sz="36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高分考场作文评析</a:t>
            </a:r>
            <a:endParaRPr lang="zh-CN" altLang="en-US" sz="3600" b="1" i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pic>
        <p:nvPicPr>
          <p:cNvPr id="5" name="图片 2" descr="bc3b49f6125a41ea7dfda228f3a2fc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" y="1138555"/>
            <a:ext cx="6499860" cy="5036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906260" y="982663"/>
            <a:ext cx="5080000" cy="550799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highlight>
                  <a:srgbClr val="00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Content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文章覆盖了所有题目要求要点</a:t>
            </a:r>
            <a:endParaRPr lang="en-US" altLang="zh-CN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班服设计元素（大象图案、象鼻与象牙的细节）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灵感来源（大象的合作性与竞争性特质）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设计目标（激励运动表现、增强集体精神）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表述清晰合理。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highlight>
                  <a:srgbClr val="00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Vocabulary: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多样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且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恰当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的词汇表达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“boast a feature of combining”“channel vigor into”“enhance collective spirit”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highlight>
                  <a:srgbClr val="00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Sentence: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丰富多样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状语从句（“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Having known that…”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动名词作主语（“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combining our class spirit with the animal, elephant”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强调句型（“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it is… that…”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），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highlight>
                  <a:srgbClr val="00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Grammar: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语法整体准确，仅个别动词形式需修正（如“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showcase”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应为“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showcases”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）。</a:t>
            </a:r>
            <a:endParaRPr lang="zh-CN" altLang="en-US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highlight>
                  <a:srgbClr val="00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衔接手段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使用恰当（“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When it comes to…”“As for…”“In a nutshell”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en-US" altLang="zh-CN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endParaRPr lang="en-US" altLang="zh-CN" sz="1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highlight>
                  <a:srgbClr val="00FFFF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总评：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段落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过渡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自然，行文流畅，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结构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清晰。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卷面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整洁，无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拼写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或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格式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混乱问题。文章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语言正式得体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，通过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象征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手法将班级精神与动物特质巧妙结合，充分体现了学生的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优秀语言能力</a:t>
            </a:r>
            <a:r>
              <a:rPr lang="zh-CN" altLang="en-US" sz="1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有效传达了设计理念与集体价值观，</a:t>
            </a:r>
            <a:r>
              <a:rPr lang="zh-CN" altLang="en-US" sz="1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完全达到了预期的写作目的</a:t>
            </a:r>
            <a:r>
              <a:rPr lang="zh-CN" altLang="en-US" sz="1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16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0010" y="273685"/>
            <a:ext cx="16973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266700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(13</a:t>
            </a:r>
            <a:r>
              <a:rPr lang="zh-CN" altLang="en-US" sz="3200">
                <a:solidFill>
                  <a:srgbClr val="000000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</a:t>
            </a:r>
            <a:r>
              <a:rPr lang="en-US" altLang="zh-CN" sz="3200">
                <a:solidFill>
                  <a:srgbClr val="000000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endParaRPr lang="en-US" altLang="zh-CN" sz="3200">
              <a:solidFill>
                <a:srgbClr val="000000"/>
              </a:solidFill>
              <a:highlight>
                <a:srgbClr val="FF0000"/>
              </a:highligh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040" y="582930"/>
            <a:ext cx="6473825" cy="5846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1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Having known that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there is an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evaluation event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about the creative design of the class uniforms during the sports meeting,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am more than delighted to introduce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our class uniform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briefly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The class uniform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boasts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 feature of combining our class spirit with the animal, the elephant.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the midst of the clothes is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an elephant,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raises its trunk vigorously and showcase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its magnificent ivories.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When it comes to the source of inspiration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it is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the elephant’s valuable qualities—cooperative yet competitive, mild yet moderate—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led us to choose it as a symbol of our class.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As for the aim of the design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we hope this informative and instructive class uniform will </a:t>
            </a:r>
            <a:r>
              <a:rPr lang="en-US" altLang="zh-CN" sz="20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channel vigor into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our class’s performance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at the sports meeting,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while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enhancing our priceless collective spirit among classmates and teachers, cheering together as one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>
              <a:lnSpc>
                <a:spcPct val="11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a nutshell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we wish this meaningful design would make a difference.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0055" y="6096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ym typeface="+mn-ea"/>
              </a:rPr>
              <a:t>Adapted Text</a:t>
            </a:r>
            <a:endParaRPr lang="en-US" altLang="zh-CN" sz="2800" b="1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41490" y="582930"/>
            <a:ext cx="5080000" cy="6000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7200" algn="l">
              <a:buClrTx/>
              <a:buSzTx/>
              <a:buFontTx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得知运动会期间将举办关于族服创意设计的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评选活动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，我无比欣喜，愿主动简要介绍我班的服装。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buClrTx/>
              <a:buSzTx/>
              <a:buFontTx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族服的特点在于将班级精神与大象这一动物相结合。服装中央是一头大象，它昂扬地扬起象鼻，讲述着宏伟的故事。关于灵感来源，我认为正是大象可贵的品质——既团结协作又勇于竞争，温和而适度——促使我们选择它作为班级的象征。至于设计目的，我们希望这套富有教育意义的班服能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为班级在运动会上的表现注入活力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，同时增强同学与老师之间宝贵的集体精神，齐心协力、共同喝彩。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简而言之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，我们期盼这一富有意义的设计能带来积极的影响。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00440" y="60960"/>
            <a:ext cx="189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ym typeface="+mn-ea"/>
              </a:rPr>
              <a:t>Translation</a:t>
            </a:r>
            <a:endParaRPr lang="en-US" altLang="zh-CN" sz="2800" b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4730750" y="102235"/>
            <a:ext cx="3583940" cy="53784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87500" lnSpcReduction="20000"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Official Sample Writing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975" y="698500"/>
            <a:ext cx="6838950" cy="6042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indent="457200" algn="just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Our school uniform design for the annual school sports day 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stands out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with its vibrant colors and a unique logo that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symbolizes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energy and unity. The design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features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a running relay athlete surrounded by five colorful lines,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representing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teamwork, speed, and vitality.</a:t>
            </a:r>
            <a:endParaRPr lang="en-US" altLang="zh-CN" sz="2400" dirty="0">
              <a:solidFill>
                <a:schemeClr val="accent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The 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inspiration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for our design comes from the Olympic rings, which are not only a symbol of the five continents but also promote friendship, respect, and excellence.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By embracing these values, we hope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to inspire our classmates to perform their best and share the joy of sports.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The motivation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behind this design is to boost class spirit and create a strong sense of belonging. By wearing the uniform, we will proudly showcase our unity and enthusiasm in the much-anticipated event. 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9000" y="698500"/>
            <a:ext cx="4807585" cy="6000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我们为一年一度的校运会设计的校服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以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鲜艳的色彩和独特的标志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脱颖而出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象征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着活力和团结。这个设计的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特点是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一个接力运动员被五条彩色线条包围，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代表团队合作、速度和活力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</a:endParaRPr>
          </a:p>
          <a:p>
            <a:pPr indent="457200" fontAlgn="auto"/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我们的设计灵感来自奥运五环，它不仅是五大洲的象征，也代表着友谊、尊重和卓越。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通过拥抱这些价值观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，我们希望激励我们的同学发挥出最好的水平，分享运动的乐趣。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</a:endParaRPr>
          </a:p>
          <a:p>
            <a:pPr indent="457200" fontAlgn="auto"/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这个设计背后的动机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是提升班级精神，创造强烈的归属感。穿上制服，我们将自豪地展示我们的团结和热情，在期待已久的活动。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5324475" y="154305"/>
            <a:ext cx="1861820" cy="57658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87500" lnSpcReduction="20000"/>
          </a:bodyPr>
          <a:lstStyle/>
          <a:p>
            <a:r>
              <a:rPr lang="zh-CN" altLang="en-US" sz="3200" b="1" i="1">
                <a:solidFill>
                  <a:schemeClr val="bg1"/>
                </a:solidFill>
                <a:latin typeface="+mn-lt"/>
                <a:ea typeface="+mn-ea"/>
              </a:rPr>
              <a:t>下水作文</a:t>
            </a:r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 1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6860" y="808355"/>
            <a:ext cx="6851015" cy="5874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Why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does our class uniform stand out in the 'Best Class Uniform Design' competition?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Let me briefly unveil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its essence and symbolic power.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Our uniform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centers around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a majestic golden dragon,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symbolizing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strength and ambition, coiled around the bold calligraphic class number "Class 1" in traditional ink brush style.The dragon, a respected symbol in Chinese culture,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stands for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leadership and good fortune,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matching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our class’s goal to succeed. The calligraphic class number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honors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China’s artistic traditions, blending order with creativity.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This design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aims to instill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cultural pride and unity.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By wearing it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, we declare that tradition fuels our teamwork and perseverance,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empowering us to shine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at the sports meet.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Let this dragon-guided uniform ignite our fire to conquer challenges and soar as one!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7070" y="208915"/>
            <a:ext cx="3905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结合传统文化龙、书法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5995" y="808355"/>
            <a:ext cx="4613275" cy="5874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indent="457200" algn="l">
              <a:buClrTx/>
              <a:buSzTx/>
              <a:buFontTx/>
            </a:pP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为何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我们的班服能在“最佳班服设计”评选中脱颖而出？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请容我简要揭示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其精髓与象征力量。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buClrTx/>
              <a:buSzTx/>
              <a:buFontTx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班服以威严的金龙为核心，龙身盘绕书法字体的“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1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班”，笔触遒劲，尽显力量与雄心。龙在中国文化中是备受尊崇的象征，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代表着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领导力与好运，与班级追求卓越的目标完美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契合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；书法班号则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致敬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中华艺术传统，将规范与创新巧妙融合。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buClrTx/>
              <a:buSzTx/>
              <a:buFontTx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这一设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计旨在激发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文化自豪感与团结精神。身着班服，我们宣告：传统为团队协作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注入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坚韧之力，助我们在运动会上绽放光芒。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buClrTx/>
              <a:buSzTx/>
              <a:buFontTx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愿这身以龙为魂的班服，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点燃我们的斗志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，携手征服挑战，团结一心，腾飞夺冠！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5324475" y="154305"/>
            <a:ext cx="1861820" cy="57658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87500" lnSpcReduction="20000"/>
          </a:bodyPr>
          <a:lstStyle/>
          <a:p>
            <a:r>
              <a:rPr lang="zh-CN" altLang="en-US" sz="3200" b="1" i="1">
                <a:solidFill>
                  <a:schemeClr val="bg1"/>
                </a:solidFill>
                <a:latin typeface="+mn-lt"/>
                <a:ea typeface="+mn-ea"/>
              </a:rPr>
              <a:t>下水作文</a:t>
            </a:r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 2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6860" y="808355"/>
            <a:ext cx="6851015" cy="5137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Having known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 the "Best Creative Class Uniform Design"contest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launched by the school’s English newspaper,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I’m thrilled to showcase our entry.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Our uniform 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features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a dynamic running track pattern encircling the bold class number "Class 1" at the center. Surrounding the design are individual signatures of all classmates, embodying our unity.The 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inspiration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of running track is chosen to reflect the spirit of the sports meet—speed, teamwork, and perseverance.This uniform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charset="0"/>
                <a:ea typeface="+mj-lt"/>
                <a:cs typeface="Times New Roman" panose="02020603050405020304" charset="0"/>
              </a:rPr>
              <a:t> aims to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celebrate both individuality and teamwork.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Wearing it, we believe this design will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not only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inspire excellence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but also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 leave a lasting impression of  our shared dreams and efforts.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7070" y="208915"/>
            <a:ext cx="3905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结合跑道图案、签名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5995" y="808355"/>
            <a:ext cx="4613275" cy="5137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indent="45720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得知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校英文报发起的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最佳创意班服设计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比赛后，我很高兴为大家展示我们的参赛作品。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班服以醒目的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“1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班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班级号为中心，周围环绕动感跑道图案，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象征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青春活力。</a:t>
            </a:r>
            <a:r>
              <a:rPr lang="zh-CN" altLang="en-US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设计四周布满了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全班同学的亲笔签名，彰显个性与团结的融合。跑道元素的灵感源于运动会精神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速度、协作与坚持。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lvl="0" indent="45720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这套班服旨在传递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个性与团队并存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的理念。我们相信，穿上它不仅会激励卓越表现，更将铭刻我们携手逐梦的拼搏印记！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3525" y="116840"/>
            <a:ext cx="2350135" cy="57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Word Bank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20" y="693420"/>
            <a:ext cx="738505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</a:rPr>
              <a:t>boast a feature of</a:t>
            </a:r>
            <a:endParaRPr lang="en-US" altLang="zh-CN" sz="240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raise its trunk vigorously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showcase its magnificent ivories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channel vigor into our class’s performance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enhance our priceless collective spirit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cheer together as one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choose it as a symbol of our class.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a nutshell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center around a majestic golden dragon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symbolize strength and ambition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coil around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the bold calligraphic class number "Class 1" in traditional ink brush style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stand for leadership and good fortune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match our class’s goal to succeed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symbolize /feature/represent/embody/showcase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3030" y="563880"/>
            <a:ext cx="560260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为特色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昂扬扬起象鼻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展示宏伟象牙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为班级表现注入活力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增强宝贵的集体精神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携手共同喝彩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选择它作为班级象征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简言之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以威严的金龙为核心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象征力量与雄心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盘绕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传统水墨笔触书写的醒目班级编号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“1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班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象征领导力与好运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与班级追求成功的目标契合</a:t>
            </a:r>
            <a:endParaRPr lang="en-US" altLang="zh-CN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象征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/ 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为特色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/ 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代表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/ 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体现</a:t>
            </a:r>
            <a:r>
              <a:rPr lang="en-US" altLang="zh-CN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/ </a:t>
            </a:r>
            <a:r>
              <a:rPr lang="zh-CN" altLang="en-US" sz="2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展示</a:t>
            </a:r>
            <a:endParaRPr lang="zh-CN" altLang="en-US" sz="2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0985" y="130175"/>
            <a:ext cx="645477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aim to instill cultural pride and unity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fuel our teamwork and perseverance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empower us to shine at the sports meet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ignite our fire to conquer challenges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soar as one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feature a dynamic running track pattern 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encircle the bold class number "Class 1" at the center 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individual signatures of all classmates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embody our unity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reflect the spirit of the sports meet—speed, teamwork, and perseverance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celebrate/embrace both individuality and teamwork. 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inspire excellence </a:t>
            </a:r>
            <a:endParaRPr lang="en-US" altLang="zh-CN" sz="2400">
              <a:sym typeface="+mn-ea"/>
            </a:endParaRPr>
          </a:p>
          <a:p>
            <a:pPr marL="342900" lvl="0" indent="-342900" algn="l">
              <a:buClrTx/>
              <a:buSzTx/>
              <a:buFont typeface="+mj-lt"/>
              <a:buAutoNum type="arabicPeriod" startAt="16"/>
            </a:pPr>
            <a:r>
              <a:rPr lang="en-US" altLang="zh-CN" sz="2400">
                <a:sym typeface="+mn-ea"/>
              </a:rPr>
              <a:t>leave a lasting impression of  our shared dreams and efforts</a:t>
            </a:r>
            <a:endParaRPr lang="en-US" altLang="zh-CN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03035" y="0"/>
            <a:ext cx="5688965" cy="629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旨在激发文化自豪感与团结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为团队协作与坚持注入动力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助力我们在运动会上绽放光芒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点燃征服挑战的斗志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团结一心，腾飞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以动感跑道图案为特色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环绕中央醒目的班级编号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“1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班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全班同学的亲笔签名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体现我们的团结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反应运动会精神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——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速度、协作与坚持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颂扬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/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拥抱个性与团队协作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激励卓越表现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 startAt="16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留下共同梦想与努力的深刻印记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3525" y="116840"/>
            <a:ext cx="2350135" cy="57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Word Bank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8295" y="554990"/>
            <a:ext cx="2267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句型</a:t>
            </a:r>
            <a:endParaRPr lang="zh-CN" altLang="en-US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577215" y="1261110"/>
            <a:ext cx="601281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Why does our class uniform stand out in...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Let me briefly unveil its essence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Having known ...contest launched by ..., I’m thrilled to showcase our entry.</a:t>
            </a:r>
            <a:endParaRPr lang="en-US" altLang="zh-CN" sz="2400" dirty="0"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midst of the clothes is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Surrounding the design are...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it comes to the source of inspiration, it is ...that led us to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 for the aim of the design, we hope...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inspiration of running track is ...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Inspired by...,we...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95440" y="1103630"/>
            <a:ext cx="5496560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为何我们的班服能在…中脱颖而出？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请容我简要揭示其精髓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得知…发起的比赛后，我满怀欣喜地展示我们的参赛作品。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服装中央是…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环绕设计的是…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关于灵感来源，正是…促使我们…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至于设计目的，我们希望…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跑道元素的灵感源于…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+mj-lt"/>
              <a:buAutoNum type="arabicPeriod"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受到...的启发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53945" y="1953895"/>
            <a:ext cx="4006215" cy="161417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7200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Thank you!</a:t>
            </a:r>
            <a:endParaRPr lang="en-US" altLang="zh-CN" sz="7200" i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338070" y="845185"/>
            <a:ext cx="7002145" cy="2097405"/>
          </a:xfrm>
        </p:spPr>
        <p:txBody>
          <a:bodyPr>
            <a:noAutofit/>
          </a:bodyPr>
          <a:lstStyle/>
          <a:p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Creative Class Uniform Design for the Annual School Sports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359275" y="2942590"/>
            <a:ext cx="3472815" cy="972185"/>
          </a:xfrm>
        </p:spPr>
        <p:txBody>
          <a:bodyPr>
            <a:noAutofit/>
          </a:bodyPr>
          <a:lstStyle/>
          <a:p>
            <a:pPr algn="l"/>
            <a:r>
              <a:rPr lang="zh-CN" altLang="en-US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—</a:t>
            </a:r>
            <a:r>
              <a:rPr lang="zh-CN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广东省一模</a:t>
            </a:r>
            <a:r>
              <a:rPr lang="zh-CN" altLang="en-US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应用文</a:t>
            </a:r>
            <a:endParaRPr lang="zh-CN" altLang="en-US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/>
            <a:r>
              <a:rPr lang="zh-CN" altLang="en-US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介绍校运动会创意班服</a:t>
            </a:r>
            <a:endParaRPr lang="zh-CN" altLang="en-US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119380" y="116840"/>
            <a:ext cx="2610485" cy="57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Brainstorm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2468880"/>
            <a:ext cx="5814060" cy="29724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5441315"/>
            <a:ext cx="1636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Front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985" y="5441315"/>
            <a:ext cx="1636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Back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6395" y="116840"/>
            <a:ext cx="91249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do want to add to the creative class uniform for sports meeting? Why?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5900" y="2209800"/>
            <a:ext cx="29762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800" b="1" dirty="0">
                <a:sym typeface="+mn-ea"/>
              </a:rPr>
              <a:t>theme</a:t>
            </a:r>
            <a:endParaRPr lang="en-US" altLang="zh-CN" sz="2800" b="1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800" b="1" dirty="0">
                <a:sym typeface="+mn-ea"/>
              </a:rPr>
              <a:t>color scheme</a:t>
            </a:r>
            <a:endParaRPr lang="zh-CN" altLang="en-US" b="1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800" b="1" dirty="0">
                <a:sym typeface="+mn-ea"/>
              </a:rPr>
              <a:t>silhouette</a:t>
            </a:r>
            <a:endParaRPr lang="en-US" altLang="zh-CN" sz="2800" b="1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800" b="1" dirty="0">
                <a:sym typeface="+mn-ea"/>
              </a:rPr>
              <a:t>patterns</a:t>
            </a:r>
            <a:endParaRPr lang="en-US" altLang="zh-CN" sz="2800" b="1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800" b="1" dirty="0">
                <a:sym typeface="+mn-ea"/>
              </a:rPr>
              <a:t>slogans</a:t>
            </a:r>
            <a:endParaRPr lang="en-US" altLang="zh-CN" sz="2800" b="1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800" b="1" dirty="0">
                <a:sym typeface="+mn-ea"/>
              </a:rPr>
              <a:t>symbolic elements</a:t>
            </a:r>
            <a:endParaRPr lang="en-US" altLang="zh-CN" sz="2800" b="1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 dirty="0">
                <a:sym typeface="+mn-ea"/>
              </a:rPr>
              <a:t>...</a:t>
            </a:r>
            <a:endParaRPr lang="en-US" altLang="zh-CN" sz="2800" b="1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800" b="1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980440" y="1811020"/>
            <a:ext cx="7294245" cy="38423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3600" b="1" i="1">
                <a:solidFill>
                  <a:schemeClr val="tx1"/>
                </a:solidFill>
                <a:latin typeface="+mn-lt"/>
                <a:ea typeface="+mn-ea"/>
                <a:sym typeface="+mn-ea"/>
              </a:rPr>
              <a:t>Possible difficulties:</a:t>
            </a:r>
            <a:endParaRPr lang="en-US" altLang="zh-CN" sz="3600" b="1" i="1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1.How to describe design features </a:t>
            </a:r>
            <a:r>
              <a:rPr lang="zh-CN" altLang="en-US" sz="3600" b="1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？</a:t>
            </a:r>
            <a:endParaRPr lang="en-US" altLang="zh-CN" sz="3600" b="1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+mn-lt"/>
                <a:ea typeface="+mn-ea"/>
                <a:sym typeface="+mn-ea"/>
              </a:rPr>
              <a:t>2.</a:t>
            </a:r>
            <a:r>
              <a:rPr lang="en-US" altLang="zh-CN" sz="3600" b="1">
                <a:solidFill>
                  <a:schemeClr val="tx1"/>
                </a:solidFill>
                <a:sym typeface="+mn-ea"/>
              </a:rPr>
              <a:t>How to present features logically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？</a:t>
            </a:r>
            <a:endParaRPr lang="en-US" altLang="zh-CN" sz="3600" b="1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3600" b="1">
                <a:solidFill>
                  <a:schemeClr val="tx1"/>
                </a:solidFill>
                <a:sym typeface="+mn-ea"/>
              </a:rPr>
              <a:t>3.What can be inspiration sources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？</a:t>
            </a:r>
            <a:endParaRPr lang="en-US" altLang="zh-CN" sz="3600" b="1">
              <a:solidFill>
                <a:schemeClr val="tx1"/>
              </a:solidFill>
              <a:sym typeface="+mn-ea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+mn-lt"/>
                <a:ea typeface="+mn-ea"/>
              </a:rPr>
              <a:t>4.</a:t>
            </a:r>
            <a:r>
              <a:rPr lang="en-US" altLang="zh-CN" sz="3600" b="1">
                <a:solidFill>
                  <a:schemeClr val="tx1"/>
                </a:solidFill>
                <a:sym typeface="+mn-ea"/>
              </a:rPr>
              <a:t>What are possible design purposes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？</a:t>
            </a:r>
            <a:endParaRPr lang="en-US" altLang="zh-CN" sz="3600" b="1">
              <a:solidFill>
                <a:schemeClr val="tx1"/>
              </a:solidFill>
              <a:sym typeface="+mn-ea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+mn-lt"/>
                <a:ea typeface="+mn-ea"/>
              </a:rPr>
              <a:t>...</a:t>
            </a:r>
            <a:endParaRPr lang="en-US" altLang="zh-CN" sz="3600" b="1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US" altLang="zh-CN" sz="3600" b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-57785" y="980440"/>
            <a:ext cx="12120245" cy="681355"/>
          </a:xfrm>
          <a:prstGeom prst="rect">
            <a:avLst/>
          </a:prstGeom>
          <a:noFill/>
        </p:spPr>
        <p:txBody>
          <a:bodyPr wrap="square" rtlCol="0"/>
          <a:lstStyle/>
          <a:p>
            <a:pPr marL="571500" indent="-571500">
              <a:buFont typeface="Wingdings" panose="05000000000000000000" charset="0"/>
              <a:buChar char="l"/>
            </a:pPr>
            <a:r>
              <a:rPr lang="en-US" altLang="zh-CN" sz="3600" b="1" i="1">
                <a:solidFill>
                  <a:schemeClr val="tx1"/>
                </a:solidFill>
                <a:latin typeface="+mn-lt"/>
                <a:ea typeface="+mn-ea"/>
              </a:rPr>
              <a:t>What’s most challenging for you in this writing assignment? </a:t>
            </a:r>
            <a:endParaRPr lang="en-US" altLang="zh-CN" sz="3600" b="1" i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353695" y="247650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Lead in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99" name="组合 98"/>
          <p:cNvGrpSpPr/>
          <p:nvPr>
            <p:custDataLst>
              <p:tags r:id="rId3"/>
            </p:custDataLst>
          </p:nvPr>
        </p:nvGrpSpPr>
        <p:grpSpPr>
          <a:xfrm>
            <a:off x="7750810" y="1798320"/>
            <a:ext cx="4370070" cy="4726940"/>
            <a:chOff x="2199" y="2263"/>
            <a:chExt cx="14788" cy="15639"/>
          </a:xfrm>
        </p:grpSpPr>
        <p:sp>
          <p:nvSpPr>
            <p:cNvPr id="100" name="任意多边形: 形状 16"/>
            <p:cNvSpPr/>
            <p:nvPr>
              <p:custDataLst>
                <p:tags r:id="rId4"/>
              </p:custDataLst>
            </p:nvPr>
          </p:nvSpPr>
          <p:spPr>
            <a:xfrm rot="7697511">
              <a:off x="5624" y="8364"/>
              <a:ext cx="12677" cy="6401"/>
            </a:xfrm>
            <a:custGeom>
              <a:avLst/>
              <a:gdLst>
                <a:gd name="connsiteX0" fmla="*/ 58 w 2249936"/>
                <a:gd name="connsiteY0" fmla="*/ 1136076 h 1136076"/>
                <a:gd name="connsiteX1" fmla="*/ 1113913 w 2249936"/>
                <a:gd name="connsiteY1" fmla="*/ 53 h 1136076"/>
                <a:gd name="connsiteX2" fmla="*/ 2249937 w 2249936"/>
                <a:gd name="connsiteY2" fmla="*/ 1113909 h 11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936" h="1136076">
                  <a:moveTo>
                    <a:pt x="58" y="1136076"/>
                  </a:moveTo>
                  <a:cubicBezTo>
                    <a:pt x="-6169" y="514639"/>
                    <a:pt x="492725" y="6031"/>
                    <a:pt x="1113913" y="53"/>
                  </a:cubicBezTo>
                  <a:cubicBezTo>
                    <a:pt x="1735102" y="-5925"/>
                    <a:pt x="2243959" y="492720"/>
                    <a:pt x="2249937" y="111390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椭圆 100"/>
            <p:cNvSpPr/>
            <p:nvPr>
              <p:custDataLst>
                <p:tags r:id="rId5"/>
              </p:custDataLst>
            </p:nvPr>
          </p:nvSpPr>
          <p:spPr>
            <a:xfrm rot="20405484">
              <a:off x="5187" y="14267"/>
              <a:ext cx="672" cy="6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>
              <p:custDataLst>
                <p:tags r:id="rId6"/>
              </p:custDataLst>
            </p:nvPr>
          </p:nvSpPr>
          <p:spPr>
            <a:xfrm rot="20405484">
              <a:off x="13185" y="4403"/>
              <a:ext cx="467" cy="4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E:/设计素材图片2/yang-0TQyMgloraY-unsplash.jpgyang-0TQyMgloraY-unsplash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 cstate="email"/>
            <a:srcRect l="3990" t="9068" r="3990" b="9068"/>
            <a:stretch>
              <a:fillRect/>
            </a:stretch>
          </p:blipFill>
          <p:spPr>
            <a:xfrm>
              <a:off x="3853" y="3918"/>
              <a:ext cx="11483" cy="1148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63" h="5263">
                  <a:moveTo>
                    <a:pt x="2631" y="0"/>
                  </a:moveTo>
                  <a:cubicBezTo>
                    <a:pt x="4085" y="0"/>
                    <a:pt x="5263" y="1178"/>
                    <a:pt x="5263" y="2631"/>
                  </a:cubicBezTo>
                  <a:cubicBezTo>
                    <a:pt x="5263" y="4085"/>
                    <a:pt x="4085" y="5263"/>
                    <a:pt x="2631" y="5263"/>
                  </a:cubicBezTo>
                  <a:cubicBezTo>
                    <a:pt x="1178" y="5263"/>
                    <a:pt x="0" y="4085"/>
                    <a:pt x="0" y="2631"/>
                  </a:cubicBezTo>
                  <a:cubicBezTo>
                    <a:pt x="0" y="1178"/>
                    <a:pt x="1178" y="0"/>
                    <a:pt x="2631" y="0"/>
                  </a:cubicBez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104" name="椭圆 103"/>
            <p:cNvSpPr/>
            <p:nvPr>
              <p:custDataLst>
                <p:tags r:id="rId9"/>
              </p:custDataLst>
            </p:nvPr>
          </p:nvSpPr>
          <p:spPr>
            <a:xfrm>
              <a:off x="3174" y="4201"/>
              <a:ext cx="1554" cy="15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>
              <p:custDataLst>
                <p:tags r:id="rId10"/>
              </p:custDataLst>
            </p:nvPr>
          </p:nvSpPr>
          <p:spPr>
            <a:xfrm>
              <a:off x="2199" y="2263"/>
              <a:ext cx="14788" cy="14787"/>
            </a:xfrm>
            <a:prstGeom prst="ellips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>
              <p:custDataLst>
                <p:tags r:id="rId11"/>
              </p:custDataLst>
            </p:nvPr>
          </p:nvSpPr>
          <p:spPr>
            <a:xfrm>
              <a:off x="14605" y="14709"/>
              <a:ext cx="467" cy="4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7190" y="839470"/>
            <a:ext cx="4242435" cy="5262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学校委托校英文报开展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校运会班服最佳创意设计</a:t>
            </a: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评比活动。请你写一篇短文，介绍你们班的班服，内容包括：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．作品特点；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．灵感来源；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．设计目的。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263525" y="116840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Analyze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4812665" y="931545"/>
          <a:ext cx="6921500" cy="5358960"/>
        </p:xfrm>
        <a:graphic>
          <a:graphicData uri="http://schemas.openxmlformats.org/drawingml/2006/table">
            <a:tbl>
              <a:tblPr firstRow="1" bandRow="1">
                <a:tableStyleId>{0D05CB5F-FFF6-4F0E-8684-96F79C234599}</a:tableStyleId>
              </a:tblPr>
              <a:tblGrid>
                <a:gridCol w="1801495"/>
                <a:gridCol w="5120005"/>
              </a:tblGrid>
              <a:tr h="64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spc="-100">
                          <a:latin typeface="Times New Roman" panose="02020603050405020304" charset="0"/>
                          <a:cs typeface="Times New Roman" panose="02020603050405020304" charset="0"/>
                        </a:rPr>
                        <a:t>Genre</a:t>
                      </a:r>
                      <a:endParaRPr lang="en-US" altLang="zh-CN" sz="2400" b="1" spc="-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spc="-100">
                          <a:latin typeface="Times New Roman" panose="02020603050405020304" charset="0"/>
                          <a:cs typeface="Times New Roman" panose="02020603050405020304" charset="0"/>
                        </a:rPr>
                        <a:t>Receiver</a:t>
                      </a:r>
                      <a:endParaRPr lang="en-US" altLang="zh-CN" sz="2400" b="1" spc="-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spc="-1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Background</a:t>
                      </a:r>
                      <a:endParaRPr lang="en-US" altLang="zh-CN" sz="2400" b="1" spc="-1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spc="-1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Writing Puporse</a:t>
                      </a:r>
                      <a:endParaRPr lang="en-US" altLang="zh-CN" sz="2400" b="1" spc="-10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spc="-1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Topic</a:t>
                      </a:r>
                      <a:endParaRPr lang="en-US" altLang="zh-CN" sz="2400" b="1" spc="-1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spc="-100">
                          <a:latin typeface="Times New Roman" panose="02020603050405020304" charset="0"/>
                          <a:cs typeface="Times New Roman" panose="02020603050405020304" charset="0"/>
                        </a:rPr>
                        <a:t>Content</a:t>
                      </a:r>
                      <a:endParaRPr lang="en-US" altLang="zh-CN" sz="2400" b="1" spc="-1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spc="-1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Tense</a:t>
                      </a:r>
                      <a:endParaRPr lang="en-US" altLang="zh-CN" sz="2400" b="1" spc="-1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spc="-1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Person</a:t>
                      </a:r>
                      <a:endParaRPr lang="en-US" altLang="zh-CN" sz="2400" b="1" spc="-1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76085" y="931545"/>
            <a:ext cx="2787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i="1" dirty="0">
                <a:solidFill>
                  <a:schemeClr val="bg1"/>
                </a:solidFill>
                <a:sym typeface="+mn-ea"/>
              </a:rPr>
              <a:t>short essay</a:t>
            </a:r>
            <a:endParaRPr lang="en-US" altLang="zh-CN" sz="2800" b="1" i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085" y="1661160"/>
            <a:ext cx="5679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editor of school English newspaper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76085" y="2249170"/>
            <a:ext cx="482473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“School creative uniform design for the annual school sports” Contest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40855" y="2989580"/>
            <a:ext cx="519811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win the contest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show the appeal of the uniform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76085" y="3800475"/>
            <a:ext cx="5198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introduce the uniform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40855" y="4458335"/>
            <a:ext cx="5198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specifc design,inspiration,motivaiton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40855" y="5089525"/>
            <a:ext cx="5198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simple present tense, future tense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0855" y="5739130"/>
            <a:ext cx="5198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person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2605" y="2735580"/>
            <a:ext cx="2515870" cy="1016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65455" y="3429000"/>
            <a:ext cx="1469390" cy="5715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230755" y="3414395"/>
            <a:ext cx="2127885" cy="889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77190" y="4092575"/>
            <a:ext cx="1198880" cy="8255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910590" y="4752340"/>
            <a:ext cx="1699895" cy="1524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910590" y="5403215"/>
            <a:ext cx="1699895" cy="1524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10590" y="5927090"/>
            <a:ext cx="1699895" cy="1524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403475" y="1529715"/>
            <a:ext cx="1469390" cy="5715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222375" y="2115185"/>
            <a:ext cx="3108960" cy="19685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>
            <p:custDataLst>
              <p:tags r:id="rId1"/>
            </p:custDataLst>
          </p:nvPr>
        </p:nvGrpSpPr>
        <p:grpSpPr>
          <a:xfrm>
            <a:off x="8871106" y="-56354"/>
            <a:ext cx="3305044" cy="3305044"/>
            <a:chOff x="2154" y="2154"/>
            <a:chExt cx="14828" cy="14828"/>
          </a:xfrm>
        </p:grpSpPr>
        <p:sp>
          <p:nvSpPr>
            <p:cNvPr id="48" name="任意多边形: 形状 150"/>
            <p:cNvSpPr/>
            <p:nvPr>
              <p:custDataLst>
                <p:tags r:id="rId2"/>
              </p:custDataLst>
            </p:nvPr>
          </p:nvSpPr>
          <p:spPr bwMode="gray">
            <a:xfrm>
              <a:off x="2154" y="2154"/>
              <a:ext cx="14829" cy="14829"/>
            </a:xfrm>
            <a:custGeom>
              <a:avLst/>
              <a:gdLst>
                <a:gd name="connsiteX0" fmla="*/ 1361851 w 1390650"/>
                <a:gd name="connsiteY0" fmla="*/ 1314081 h 1390650"/>
                <a:gd name="connsiteX1" fmla="*/ 1390426 w 1390650"/>
                <a:gd name="connsiteY1" fmla="*/ 1285506 h 1390650"/>
                <a:gd name="connsiteX2" fmla="*/ 1390426 w 1390650"/>
                <a:gd name="connsiteY2" fmla="*/ 1247406 h 1390650"/>
                <a:gd name="connsiteX3" fmla="*/ 1361851 w 1390650"/>
                <a:gd name="connsiteY3" fmla="*/ 1218831 h 1390650"/>
                <a:gd name="connsiteX4" fmla="*/ 1390426 w 1390650"/>
                <a:gd name="connsiteY4" fmla="*/ 1190256 h 1390650"/>
                <a:gd name="connsiteX5" fmla="*/ 1390426 w 1390650"/>
                <a:gd name="connsiteY5" fmla="*/ 1152156 h 1390650"/>
                <a:gd name="connsiteX6" fmla="*/ 1361851 w 1390650"/>
                <a:gd name="connsiteY6" fmla="*/ 1123581 h 1390650"/>
                <a:gd name="connsiteX7" fmla="*/ 1390426 w 1390650"/>
                <a:gd name="connsiteY7" fmla="*/ 1095006 h 1390650"/>
                <a:gd name="connsiteX8" fmla="*/ 1390426 w 1390650"/>
                <a:gd name="connsiteY8" fmla="*/ 1056906 h 1390650"/>
                <a:gd name="connsiteX9" fmla="*/ 1361851 w 1390650"/>
                <a:gd name="connsiteY9" fmla="*/ 1028331 h 1390650"/>
                <a:gd name="connsiteX10" fmla="*/ 1390426 w 1390650"/>
                <a:gd name="connsiteY10" fmla="*/ 999756 h 1390650"/>
                <a:gd name="connsiteX11" fmla="*/ 1390426 w 1390650"/>
                <a:gd name="connsiteY11" fmla="*/ 961656 h 1390650"/>
                <a:gd name="connsiteX12" fmla="*/ 1361851 w 1390650"/>
                <a:gd name="connsiteY12" fmla="*/ 933081 h 1390650"/>
                <a:gd name="connsiteX13" fmla="*/ 1390426 w 1390650"/>
                <a:gd name="connsiteY13" fmla="*/ 904506 h 1390650"/>
                <a:gd name="connsiteX14" fmla="*/ 1390426 w 1390650"/>
                <a:gd name="connsiteY14" fmla="*/ 866406 h 1390650"/>
                <a:gd name="connsiteX15" fmla="*/ 1361851 w 1390650"/>
                <a:gd name="connsiteY15" fmla="*/ 837831 h 1390650"/>
                <a:gd name="connsiteX16" fmla="*/ 1390426 w 1390650"/>
                <a:gd name="connsiteY16" fmla="*/ 809256 h 1390650"/>
                <a:gd name="connsiteX17" fmla="*/ 1390426 w 1390650"/>
                <a:gd name="connsiteY17" fmla="*/ 771156 h 1390650"/>
                <a:gd name="connsiteX18" fmla="*/ 1361851 w 1390650"/>
                <a:gd name="connsiteY18" fmla="*/ 742581 h 1390650"/>
                <a:gd name="connsiteX19" fmla="*/ 1390426 w 1390650"/>
                <a:gd name="connsiteY19" fmla="*/ 714006 h 1390650"/>
                <a:gd name="connsiteX20" fmla="*/ 1390426 w 1390650"/>
                <a:gd name="connsiteY20" fmla="*/ 675906 h 1390650"/>
                <a:gd name="connsiteX21" fmla="*/ 1361851 w 1390650"/>
                <a:gd name="connsiteY21" fmla="*/ 647331 h 1390650"/>
                <a:gd name="connsiteX22" fmla="*/ 1390426 w 1390650"/>
                <a:gd name="connsiteY22" fmla="*/ 618756 h 1390650"/>
                <a:gd name="connsiteX23" fmla="*/ 1390426 w 1390650"/>
                <a:gd name="connsiteY23" fmla="*/ 580656 h 1390650"/>
                <a:gd name="connsiteX24" fmla="*/ 1361851 w 1390650"/>
                <a:gd name="connsiteY24" fmla="*/ 552081 h 1390650"/>
                <a:gd name="connsiteX25" fmla="*/ 1390426 w 1390650"/>
                <a:gd name="connsiteY25" fmla="*/ 523506 h 1390650"/>
                <a:gd name="connsiteX26" fmla="*/ 1390426 w 1390650"/>
                <a:gd name="connsiteY26" fmla="*/ 485406 h 1390650"/>
                <a:gd name="connsiteX27" fmla="*/ 1361851 w 1390650"/>
                <a:gd name="connsiteY27" fmla="*/ 456831 h 1390650"/>
                <a:gd name="connsiteX28" fmla="*/ 1390426 w 1390650"/>
                <a:gd name="connsiteY28" fmla="*/ 428256 h 1390650"/>
                <a:gd name="connsiteX29" fmla="*/ 1390426 w 1390650"/>
                <a:gd name="connsiteY29" fmla="*/ 390156 h 1390650"/>
                <a:gd name="connsiteX30" fmla="*/ 1361851 w 1390650"/>
                <a:gd name="connsiteY30" fmla="*/ 361581 h 1390650"/>
                <a:gd name="connsiteX31" fmla="*/ 1390426 w 1390650"/>
                <a:gd name="connsiteY31" fmla="*/ 333006 h 1390650"/>
                <a:gd name="connsiteX32" fmla="*/ 1390426 w 1390650"/>
                <a:gd name="connsiteY32" fmla="*/ 294906 h 1390650"/>
                <a:gd name="connsiteX33" fmla="*/ 1361851 w 1390650"/>
                <a:gd name="connsiteY33" fmla="*/ 266331 h 1390650"/>
                <a:gd name="connsiteX34" fmla="*/ 1390426 w 1390650"/>
                <a:gd name="connsiteY34" fmla="*/ 237756 h 1390650"/>
                <a:gd name="connsiteX35" fmla="*/ 1390426 w 1390650"/>
                <a:gd name="connsiteY35" fmla="*/ 199656 h 1390650"/>
                <a:gd name="connsiteX36" fmla="*/ 1361851 w 1390650"/>
                <a:gd name="connsiteY36" fmla="*/ 171081 h 1390650"/>
                <a:gd name="connsiteX37" fmla="*/ 1390426 w 1390650"/>
                <a:gd name="connsiteY37" fmla="*/ 142506 h 1390650"/>
                <a:gd name="connsiteX38" fmla="*/ 1390426 w 1390650"/>
                <a:gd name="connsiteY38" fmla="*/ 104406 h 1390650"/>
                <a:gd name="connsiteX39" fmla="*/ 1361851 w 1390650"/>
                <a:gd name="connsiteY39" fmla="*/ 75831 h 1390650"/>
                <a:gd name="connsiteX40" fmla="*/ 1390426 w 1390650"/>
                <a:gd name="connsiteY40" fmla="*/ 47256 h 1390650"/>
                <a:gd name="connsiteX41" fmla="*/ 1390426 w 1390650"/>
                <a:gd name="connsiteY41" fmla="*/ -369 h 1390650"/>
                <a:gd name="connsiteX42" fmla="*/ 1342801 w 1390650"/>
                <a:gd name="connsiteY42" fmla="*/ -369 h 1390650"/>
                <a:gd name="connsiteX43" fmla="*/ 1314226 w 1390650"/>
                <a:gd name="connsiteY43" fmla="*/ 28206 h 1390650"/>
                <a:gd name="connsiteX44" fmla="*/ 1285651 w 1390650"/>
                <a:gd name="connsiteY44" fmla="*/ -369 h 1390650"/>
                <a:gd name="connsiteX45" fmla="*/ 1247551 w 1390650"/>
                <a:gd name="connsiteY45" fmla="*/ -369 h 1390650"/>
                <a:gd name="connsiteX46" fmla="*/ 1218976 w 1390650"/>
                <a:gd name="connsiteY46" fmla="*/ 28206 h 1390650"/>
                <a:gd name="connsiteX47" fmla="*/ 1190401 w 1390650"/>
                <a:gd name="connsiteY47" fmla="*/ -369 h 1390650"/>
                <a:gd name="connsiteX48" fmla="*/ 1152301 w 1390650"/>
                <a:gd name="connsiteY48" fmla="*/ -369 h 1390650"/>
                <a:gd name="connsiteX49" fmla="*/ 1123726 w 1390650"/>
                <a:gd name="connsiteY49" fmla="*/ 28206 h 1390650"/>
                <a:gd name="connsiteX50" fmla="*/ 1095151 w 1390650"/>
                <a:gd name="connsiteY50" fmla="*/ -369 h 1390650"/>
                <a:gd name="connsiteX51" fmla="*/ 1057051 w 1390650"/>
                <a:gd name="connsiteY51" fmla="*/ -369 h 1390650"/>
                <a:gd name="connsiteX52" fmla="*/ 1028476 w 1390650"/>
                <a:gd name="connsiteY52" fmla="*/ 28206 h 1390650"/>
                <a:gd name="connsiteX53" fmla="*/ 999901 w 1390650"/>
                <a:gd name="connsiteY53" fmla="*/ -369 h 1390650"/>
                <a:gd name="connsiteX54" fmla="*/ 961801 w 1390650"/>
                <a:gd name="connsiteY54" fmla="*/ -369 h 1390650"/>
                <a:gd name="connsiteX55" fmla="*/ 933226 w 1390650"/>
                <a:gd name="connsiteY55" fmla="*/ 28206 h 1390650"/>
                <a:gd name="connsiteX56" fmla="*/ 904651 w 1390650"/>
                <a:gd name="connsiteY56" fmla="*/ -369 h 1390650"/>
                <a:gd name="connsiteX57" fmla="*/ 866551 w 1390650"/>
                <a:gd name="connsiteY57" fmla="*/ -369 h 1390650"/>
                <a:gd name="connsiteX58" fmla="*/ 837976 w 1390650"/>
                <a:gd name="connsiteY58" fmla="*/ 28206 h 1390650"/>
                <a:gd name="connsiteX59" fmla="*/ 809401 w 1390650"/>
                <a:gd name="connsiteY59" fmla="*/ -369 h 1390650"/>
                <a:gd name="connsiteX60" fmla="*/ 771301 w 1390650"/>
                <a:gd name="connsiteY60" fmla="*/ -369 h 1390650"/>
                <a:gd name="connsiteX61" fmla="*/ 742726 w 1390650"/>
                <a:gd name="connsiteY61" fmla="*/ 28206 h 1390650"/>
                <a:gd name="connsiteX62" fmla="*/ 714151 w 1390650"/>
                <a:gd name="connsiteY62" fmla="*/ -369 h 1390650"/>
                <a:gd name="connsiteX63" fmla="*/ 676051 w 1390650"/>
                <a:gd name="connsiteY63" fmla="*/ -369 h 1390650"/>
                <a:gd name="connsiteX64" fmla="*/ 647476 w 1390650"/>
                <a:gd name="connsiteY64" fmla="*/ 28206 h 1390650"/>
                <a:gd name="connsiteX65" fmla="*/ 618901 w 1390650"/>
                <a:gd name="connsiteY65" fmla="*/ -369 h 1390650"/>
                <a:gd name="connsiteX66" fmla="*/ 580801 w 1390650"/>
                <a:gd name="connsiteY66" fmla="*/ -369 h 1390650"/>
                <a:gd name="connsiteX67" fmla="*/ 552226 w 1390650"/>
                <a:gd name="connsiteY67" fmla="*/ 28206 h 1390650"/>
                <a:gd name="connsiteX68" fmla="*/ 523651 w 1390650"/>
                <a:gd name="connsiteY68" fmla="*/ -369 h 1390650"/>
                <a:gd name="connsiteX69" fmla="*/ 485551 w 1390650"/>
                <a:gd name="connsiteY69" fmla="*/ -369 h 1390650"/>
                <a:gd name="connsiteX70" fmla="*/ 456976 w 1390650"/>
                <a:gd name="connsiteY70" fmla="*/ 28206 h 1390650"/>
                <a:gd name="connsiteX71" fmla="*/ 428401 w 1390650"/>
                <a:gd name="connsiteY71" fmla="*/ -369 h 1390650"/>
                <a:gd name="connsiteX72" fmla="*/ 390301 w 1390650"/>
                <a:gd name="connsiteY72" fmla="*/ -369 h 1390650"/>
                <a:gd name="connsiteX73" fmla="*/ 361726 w 1390650"/>
                <a:gd name="connsiteY73" fmla="*/ 28206 h 1390650"/>
                <a:gd name="connsiteX74" fmla="*/ 333151 w 1390650"/>
                <a:gd name="connsiteY74" fmla="*/ -369 h 1390650"/>
                <a:gd name="connsiteX75" fmla="*/ 295050 w 1390650"/>
                <a:gd name="connsiteY75" fmla="*/ -369 h 1390650"/>
                <a:gd name="connsiteX76" fmla="*/ 266475 w 1390650"/>
                <a:gd name="connsiteY76" fmla="*/ 28206 h 1390650"/>
                <a:gd name="connsiteX77" fmla="*/ 237900 w 1390650"/>
                <a:gd name="connsiteY77" fmla="*/ -369 h 1390650"/>
                <a:gd name="connsiteX78" fmla="*/ 199800 w 1390650"/>
                <a:gd name="connsiteY78" fmla="*/ -369 h 1390650"/>
                <a:gd name="connsiteX79" fmla="*/ 171225 w 1390650"/>
                <a:gd name="connsiteY79" fmla="*/ 28206 h 1390650"/>
                <a:gd name="connsiteX80" fmla="*/ 142650 w 1390650"/>
                <a:gd name="connsiteY80" fmla="*/ -369 h 1390650"/>
                <a:gd name="connsiteX81" fmla="*/ 104550 w 1390650"/>
                <a:gd name="connsiteY81" fmla="*/ -369 h 1390650"/>
                <a:gd name="connsiteX82" fmla="*/ 75975 w 1390650"/>
                <a:gd name="connsiteY82" fmla="*/ 28206 h 1390650"/>
                <a:gd name="connsiteX83" fmla="*/ 47400 w 1390650"/>
                <a:gd name="connsiteY83" fmla="*/ -369 h 1390650"/>
                <a:gd name="connsiteX84" fmla="*/ -225 w 1390650"/>
                <a:gd name="connsiteY84" fmla="*/ -369 h 1390650"/>
                <a:gd name="connsiteX85" fmla="*/ -225 w 1390650"/>
                <a:gd name="connsiteY85" fmla="*/ 47256 h 1390650"/>
                <a:gd name="connsiteX86" fmla="*/ 28350 w 1390650"/>
                <a:gd name="connsiteY86" fmla="*/ 75831 h 1390650"/>
                <a:gd name="connsiteX87" fmla="*/ -225 w 1390650"/>
                <a:gd name="connsiteY87" fmla="*/ 104406 h 1390650"/>
                <a:gd name="connsiteX88" fmla="*/ -225 w 1390650"/>
                <a:gd name="connsiteY88" fmla="*/ 142506 h 1390650"/>
                <a:gd name="connsiteX89" fmla="*/ 28350 w 1390650"/>
                <a:gd name="connsiteY89" fmla="*/ 171081 h 1390650"/>
                <a:gd name="connsiteX90" fmla="*/ -225 w 1390650"/>
                <a:gd name="connsiteY90" fmla="*/ 199656 h 1390650"/>
                <a:gd name="connsiteX91" fmla="*/ -225 w 1390650"/>
                <a:gd name="connsiteY91" fmla="*/ 237756 h 1390650"/>
                <a:gd name="connsiteX92" fmla="*/ 28350 w 1390650"/>
                <a:gd name="connsiteY92" fmla="*/ 266331 h 1390650"/>
                <a:gd name="connsiteX93" fmla="*/ -225 w 1390650"/>
                <a:gd name="connsiteY93" fmla="*/ 294906 h 1390650"/>
                <a:gd name="connsiteX94" fmla="*/ -225 w 1390650"/>
                <a:gd name="connsiteY94" fmla="*/ 333006 h 1390650"/>
                <a:gd name="connsiteX95" fmla="*/ 28350 w 1390650"/>
                <a:gd name="connsiteY95" fmla="*/ 361581 h 1390650"/>
                <a:gd name="connsiteX96" fmla="*/ -225 w 1390650"/>
                <a:gd name="connsiteY96" fmla="*/ 390156 h 1390650"/>
                <a:gd name="connsiteX97" fmla="*/ -225 w 1390650"/>
                <a:gd name="connsiteY97" fmla="*/ 428256 h 1390650"/>
                <a:gd name="connsiteX98" fmla="*/ 28350 w 1390650"/>
                <a:gd name="connsiteY98" fmla="*/ 456831 h 1390650"/>
                <a:gd name="connsiteX99" fmla="*/ -225 w 1390650"/>
                <a:gd name="connsiteY99" fmla="*/ 485406 h 1390650"/>
                <a:gd name="connsiteX100" fmla="*/ -225 w 1390650"/>
                <a:gd name="connsiteY100" fmla="*/ 523506 h 1390650"/>
                <a:gd name="connsiteX101" fmla="*/ 28350 w 1390650"/>
                <a:gd name="connsiteY101" fmla="*/ 552081 h 1390650"/>
                <a:gd name="connsiteX102" fmla="*/ -225 w 1390650"/>
                <a:gd name="connsiteY102" fmla="*/ 580656 h 1390650"/>
                <a:gd name="connsiteX103" fmla="*/ -225 w 1390650"/>
                <a:gd name="connsiteY103" fmla="*/ 618756 h 1390650"/>
                <a:gd name="connsiteX104" fmla="*/ 28350 w 1390650"/>
                <a:gd name="connsiteY104" fmla="*/ 647331 h 1390650"/>
                <a:gd name="connsiteX105" fmla="*/ -225 w 1390650"/>
                <a:gd name="connsiteY105" fmla="*/ 675906 h 1390650"/>
                <a:gd name="connsiteX106" fmla="*/ -225 w 1390650"/>
                <a:gd name="connsiteY106" fmla="*/ 714006 h 1390650"/>
                <a:gd name="connsiteX107" fmla="*/ 28350 w 1390650"/>
                <a:gd name="connsiteY107" fmla="*/ 742581 h 1390650"/>
                <a:gd name="connsiteX108" fmla="*/ -225 w 1390650"/>
                <a:gd name="connsiteY108" fmla="*/ 771156 h 1390650"/>
                <a:gd name="connsiteX109" fmla="*/ -225 w 1390650"/>
                <a:gd name="connsiteY109" fmla="*/ 809256 h 1390650"/>
                <a:gd name="connsiteX110" fmla="*/ 28350 w 1390650"/>
                <a:gd name="connsiteY110" fmla="*/ 837831 h 1390650"/>
                <a:gd name="connsiteX111" fmla="*/ -225 w 1390650"/>
                <a:gd name="connsiteY111" fmla="*/ 866406 h 1390650"/>
                <a:gd name="connsiteX112" fmla="*/ -225 w 1390650"/>
                <a:gd name="connsiteY112" fmla="*/ 904506 h 1390650"/>
                <a:gd name="connsiteX113" fmla="*/ 28350 w 1390650"/>
                <a:gd name="connsiteY113" fmla="*/ 933081 h 1390650"/>
                <a:gd name="connsiteX114" fmla="*/ -225 w 1390650"/>
                <a:gd name="connsiteY114" fmla="*/ 961656 h 1390650"/>
                <a:gd name="connsiteX115" fmla="*/ -225 w 1390650"/>
                <a:gd name="connsiteY115" fmla="*/ 999756 h 1390650"/>
                <a:gd name="connsiteX116" fmla="*/ 28350 w 1390650"/>
                <a:gd name="connsiteY116" fmla="*/ 1028331 h 1390650"/>
                <a:gd name="connsiteX117" fmla="*/ -225 w 1390650"/>
                <a:gd name="connsiteY117" fmla="*/ 1056906 h 1390650"/>
                <a:gd name="connsiteX118" fmla="*/ -225 w 1390650"/>
                <a:gd name="connsiteY118" fmla="*/ 1095006 h 1390650"/>
                <a:gd name="connsiteX119" fmla="*/ 28350 w 1390650"/>
                <a:gd name="connsiteY119" fmla="*/ 1123581 h 1390650"/>
                <a:gd name="connsiteX120" fmla="*/ -225 w 1390650"/>
                <a:gd name="connsiteY120" fmla="*/ 1152156 h 1390650"/>
                <a:gd name="connsiteX121" fmla="*/ -225 w 1390650"/>
                <a:gd name="connsiteY121" fmla="*/ 1190256 h 1390650"/>
                <a:gd name="connsiteX122" fmla="*/ 28350 w 1390650"/>
                <a:gd name="connsiteY122" fmla="*/ 1218831 h 1390650"/>
                <a:gd name="connsiteX123" fmla="*/ -225 w 1390650"/>
                <a:gd name="connsiteY123" fmla="*/ 1247406 h 1390650"/>
                <a:gd name="connsiteX124" fmla="*/ -225 w 1390650"/>
                <a:gd name="connsiteY124" fmla="*/ 1285506 h 1390650"/>
                <a:gd name="connsiteX125" fmla="*/ 28350 w 1390650"/>
                <a:gd name="connsiteY125" fmla="*/ 1314081 h 1390650"/>
                <a:gd name="connsiteX126" fmla="*/ -225 w 1390650"/>
                <a:gd name="connsiteY126" fmla="*/ 1342656 h 1390650"/>
                <a:gd name="connsiteX127" fmla="*/ -225 w 1390650"/>
                <a:gd name="connsiteY127" fmla="*/ 1390281 h 1390650"/>
                <a:gd name="connsiteX128" fmla="*/ 47400 w 1390650"/>
                <a:gd name="connsiteY128" fmla="*/ 1390281 h 1390650"/>
                <a:gd name="connsiteX129" fmla="*/ 75975 w 1390650"/>
                <a:gd name="connsiteY129" fmla="*/ 1361706 h 1390650"/>
                <a:gd name="connsiteX130" fmla="*/ 104550 w 1390650"/>
                <a:gd name="connsiteY130" fmla="*/ 1390281 h 1390650"/>
                <a:gd name="connsiteX131" fmla="*/ 142650 w 1390650"/>
                <a:gd name="connsiteY131" fmla="*/ 1390281 h 1390650"/>
                <a:gd name="connsiteX132" fmla="*/ 171225 w 1390650"/>
                <a:gd name="connsiteY132" fmla="*/ 1361706 h 1390650"/>
                <a:gd name="connsiteX133" fmla="*/ 199800 w 1390650"/>
                <a:gd name="connsiteY133" fmla="*/ 1390281 h 1390650"/>
                <a:gd name="connsiteX134" fmla="*/ 237900 w 1390650"/>
                <a:gd name="connsiteY134" fmla="*/ 1390281 h 1390650"/>
                <a:gd name="connsiteX135" fmla="*/ 266475 w 1390650"/>
                <a:gd name="connsiteY135" fmla="*/ 1361706 h 1390650"/>
                <a:gd name="connsiteX136" fmla="*/ 295050 w 1390650"/>
                <a:gd name="connsiteY136" fmla="*/ 1390281 h 1390650"/>
                <a:gd name="connsiteX137" fmla="*/ 333151 w 1390650"/>
                <a:gd name="connsiteY137" fmla="*/ 1390281 h 1390650"/>
                <a:gd name="connsiteX138" fmla="*/ 361726 w 1390650"/>
                <a:gd name="connsiteY138" fmla="*/ 1361706 h 1390650"/>
                <a:gd name="connsiteX139" fmla="*/ 390301 w 1390650"/>
                <a:gd name="connsiteY139" fmla="*/ 1390281 h 1390650"/>
                <a:gd name="connsiteX140" fmla="*/ 428401 w 1390650"/>
                <a:gd name="connsiteY140" fmla="*/ 1390281 h 1390650"/>
                <a:gd name="connsiteX141" fmla="*/ 456976 w 1390650"/>
                <a:gd name="connsiteY141" fmla="*/ 1361706 h 1390650"/>
                <a:gd name="connsiteX142" fmla="*/ 485551 w 1390650"/>
                <a:gd name="connsiteY142" fmla="*/ 1390281 h 1390650"/>
                <a:gd name="connsiteX143" fmla="*/ 523651 w 1390650"/>
                <a:gd name="connsiteY143" fmla="*/ 1390281 h 1390650"/>
                <a:gd name="connsiteX144" fmla="*/ 552226 w 1390650"/>
                <a:gd name="connsiteY144" fmla="*/ 1361706 h 1390650"/>
                <a:gd name="connsiteX145" fmla="*/ 580801 w 1390650"/>
                <a:gd name="connsiteY145" fmla="*/ 1390281 h 1390650"/>
                <a:gd name="connsiteX146" fmla="*/ 618901 w 1390650"/>
                <a:gd name="connsiteY146" fmla="*/ 1390281 h 1390650"/>
                <a:gd name="connsiteX147" fmla="*/ 647476 w 1390650"/>
                <a:gd name="connsiteY147" fmla="*/ 1361706 h 1390650"/>
                <a:gd name="connsiteX148" fmla="*/ 676051 w 1390650"/>
                <a:gd name="connsiteY148" fmla="*/ 1390281 h 1390650"/>
                <a:gd name="connsiteX149" fmla="*/ 714151 w 1390650"/>
                <a:gd name="connsiteY149" fmla="*/ 1390281 h 1390650"/>
                <a:gd name="connsiteX150" fmla="*/ 742726 w 1390650"/>
                <a:gd name="connsiteY150" fmla="*/ 1361706 h 1390650"/>
                <a:gd name="connsiteX151" fmla="*/ 771301 w 1390650"/>
                <a:gd name="connsiteY151" fmla="*/ 1390281 h 1390650"/>
                <a:gd name="connsiteX152" fmla="*/ 809401 w 1390650"/>
                <a:gd name="connsiteY152" fmla="*/ 1390281 h 1390650"/>
                <a:gd name="connsiteX153" fmla="*/ 837976 w 1390650"/>
                <a:gd name="connsiteY153" fmla="*/ 1361706 h 1390650"/>
                <a:gd name="connsiteX154" fmla="*/ 866551 w 1390650"/>
                <a:gd name="connsiteY154" fmla="*/ 1390281 h 1390650"/>
                <a:gd name="connsiteX155" fmla="*/ 904651 w 1390650"/>
                <a:gd name="connsiteY155" fmla="*/ 1390281 h 1390650"/>
                <a:gd name="connsiteX156" fmla="*/ 933226 w 1390650"/>
                <a:gd name="connsiteY156" fmla="*/ 1361706 h 1390650"/>
                <a:gd name="connsiteX157" fmla="*/ 961801 w 1390650"/>
                <a:gd name="connsiteY157" fmla="*/ 1390281 h 1390650"/>
                <a:gd name="connsiteX158" fmla="*/ 999901 w 1390650"/>
                <a:gd name="connsiteY158" fmla="*/ 1390281 h 1390650"/>
                <a:gd name="connsiteX159" fmla="*/ 1028476 w 1390650"/>
                <a:gd name="connsiteY159" fmla="*/ 1361706 h 1390650"/>
                <a:gd name="connsiteX160" fmla="*/ 1057051 w 1390650"/>
                <a:gd name="connsiteY160" fmla="*/ 1390281 h 1390650"/>
                <a:gd name="connsiteX161" fmla="*/ 1095151 w 1390650"/>
                <a:gd name="connsiteY161" fmla="*/ 1390281 h 1390650"/>
                <a:gd name="connsiteX162" fmla="*/ 1123726 w 1390650"/>
                <a:gd name="connsiteY162" fmla="*/ 1361706 h 1390650"/>
                <a:gd name="connsiteX163" fmla="*/ 1152301 w 1390650"/>
                <a:gd name="connsiteY163" fmla="*/ 1390281 h 1390650"/>
                <a:gd name="connsiteX164" fmla="*/ 1190401 w 1390650"/>
                <a:gd name="connsiteY164" fmla="*/ 1390281 h 1390650"/>
                <a:gd name="connsiteX165" fmla="*/ 1218976 w 1390650"/>
                <a:gd name="connsiteY165" fmla="*/ 1361706 h 1390650"/>
                <a:gd name="connsiteX166" fmla="*/ 1247551 w 1390650"/>
                <a:gd name="connsiteY166" fmla="*/ 1390281 h 1390650"/>
                <a:gd name="connsiteX167" fmla="*/ 1285651 w 1390650"/>
                <a:gd name="connsiteY167" fmla="*/ 1390281 h 1390650"/>
                <a:gd name="connsiteX168" fmla="*/ 1314226 w 1390650"/>
                <a:gd name="connsiteY168" fmla="*/ 1361706 h 1390650"/>
                <a:gd name="connsiteX169" fmla="*/ 1342801 w 1390650"/>
                <a:gd name="connsiteY169" fmla="*/ 1390281 h 1390650"/>
                <a:gd name="connsiteX170" fmla="*/ 1390426 w 1390650"/>
                <a:gd name="connsiteY170" fmla="*/ 1390281 h 1390650"/>
                <a:gd name="connsiteX171" fmla="*/ 1390426 w 1390650"/>
                <a:gd name="connsiteY171" fmla="*/ 1342656 h 1390650"/>
                <a:gd name="connsiteX172" fmla="*/ 1361851 w 1390650"/>
                <a:gd name="connsiteY172" fmla="*/ 1314081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90650" h="1390650">
                  <a:moveTo>
                    <a:pt x="1361851" y="1314081"/>
                  </a:moveTo>
                  <a:cubicBezTo>
                    <a:pt x="1361851" y="1298298"/>
                    <a:pt x="1374643" y="1285506"/>
                    <a:pt x="1390426" y="1285506"/>
                  </a:cubicBezTo>
                  <a:lnTo>
                    <a:pt x="1390426" y="1247406"/>
                  </a:lnTo>
                  <a:cubicBezTo>
                    <a:pt x="1374643" y="1247406"/>
                    <a:pt x="1361851" y="1234614"/>
                    <a:pt x="1361851" y="1218831"/>
                  </a:cubicBezTo>
                  <a:cubicBezTo>
                    <a:pt x="1361851" y="1203048"/>
                    <a:pt x="1374643" y="1190256"/>
                    <a:pt x="1390426" y="1190256"/>
                  </a:cubicBezTo>
                  <a:lnTo>
                    <a:pt x="1390426" y="1152156"/>
                  </a:lnTo>
                  <a:cubicBezTo>
                    <a:pt x="1374643" y="1152156"/>
                    <a:pt x="1361851" y="1139364"/>
                    <a:pt x="1361851" y="1123581"/>
                  </a:cubicBezTo>
                  <a:cubicBezTo>
                    <a:pt x="1361851" y="1107798"/>
                    <a:pt x="1374643" y="1095006"/>
                    <a:pt x="1390426" y="1095006"/>
                  </a:cubicBezTo>
                  <a:lnTo>
                    <a:pt x="1390426" y="1056906"/>
                  </a:lnTo>
                  <a:cubicBezTo>
                    <a:pt x="1374643" y="1056906"/>
                    <a:pt x="1361851" y="1044114"/>
                    <a:pt x="1361851" y="1028331"/>
                  </a:cubicBezTo>
                  <a:cubicBezTo>
                    <a:pt x="1361851" y="1012548"/>
                    <a:pt x="1374643" y="999756"/>
                    <a:pt x="1390426" y="999756"/>
                  </a:cubicBezTo>
                  <a:lnTo>
                    <a:pt x="1390426" y="961656"/>
                  </a:lnTo>
                  <a:cubicBezTo>
                    <a:pt x="1374643" y="961656"/>
                    <a:pt x="1361851" y="948864"/>
                    <a:pt x="1361851" y="933081"/>
                  </a:cubicBezTo>
                  <a:cubicBezTo>
                    <a:pt x="1361851" y="917298"/>
                    <a:pt x="1374643" y="904506"/>
                    <a:pt x="1390426" y="904506"/>
                  </a:cubicBezTo>
                  <a:lnTo>
                    <a:pt x="1390426" y="866406"/>
                  </a:lnTo>
                  <a:cubicBezTo>
                    <a:pt x="1374643" y="866406"/>
                    <a:pt x="1361851" y="853614"/>
                    <a:pt x="1361851" y="837831"/>
                  </a:cubicBezTo>
                  <a:cubicBezTo>
                    <a:pt x="1361851" y="822048"/>
                    <a:pt x="1374643" y="809256"/>
                    <a:pt x="1390426" y="809256"/>
                  </a:cubicBezTo>
                  <a:lnTo>
                    <a:pt x="1390426" y="771156"/>
                  </a:lnTo>
                  <a:cubicBezTo>
                    <a:pt x="1374643" y="771156"/>
                    <a:pt x="1361851" y="758364"/>
                    <a:pt x="1361851" y="742581"/>
                  </a:cubicBezTo>
                  <a:cubicBezTo>
                    <a:pt x="1361851" y="726798"/>
                    <a:pt x="1374643" y="714006"/>
                    <a:pt x="1390426" y="714006"/>
                  </a:cubicBezTo>
                  <a:lnTo>
                    <a:pt x="1390426" y="675906"/>
                  </a:lnTo>
                  <a:cubicBezTo>
                    <a:pt x="1374643" y="675906"/>
                    <a:pt x="1361851" y="663114"/>
                    <a:pt x="1361851" y="647331"/>
                  </a:cubicBezTo>
                  <a:cubicBezTo>
                    <a:pt x="1361851" y="631548"/>
                    <a:pt x="1374643" y="618756"/>
                    <a:pt x="1390426" y="618756"/>
                  </a:cubicBezTo>
                  <a:lnTo>
                    <a:pt x="1390426" y="580656"/>
                  </a:lnTo>
                  <a:cubicBezTo>
                    <a:pt x="1374643" y="580656"/>
                    <a:pt x="1361851" y="567864"/>
                    <a:pt x="1361851" y="552081"/>
                  </a:cubicBezTo>
                  <a:cubicBezTo>
                    <a:pt x="1361851" y="536298"/>
                    <a:pt x="1374643" y="523506"/>
                    <a:pt x="1390426" y="523506"/>
                  </a:cubicBezTo>
                  <a:lnTo>
                    <a:pt x="1390426" y="485406"/>
                  </a:lnTo>
                  <a:cubicBezTo>
                    <a:pt x="1374643" y="485406"/>
                    <a:pt x="1361851" y="472614"/>
                    <a:pt x="1361851" y="456831"/>
                  </a:cubicBezTo>
                  <a:cubicBezTo>
                    <a:pt x="1361851" y="441048"/>
                    <a:pt x="1374643" y="428256"/>
                    <a:pt x="1390426" y="428256"/>
                  </a:cubicBezTo>
                  <a:lnTo>
                    <a:pt x="1390426" y="390156"/>
                  </a:lnTo>
                  <a:cubicBezTo>
                    <a:pt x="1374643" y="390156"/>
                    <a:pt x="1361851" y="377364"/>
                    <a:pt x="1361851" y="361581"/>
                  </a:cubicBezTo>
                  <a:cubicBezTo>
                    <a:pt x="1361851" y="345798"/>
                    <a:pt x="1374643" y="333006"/>
                    <a:pt x="1390426" y="333006"/>
                  </a:cubicBezTo>
                  <a:lnTo>
                    <a:pt x="1390426" y="294906"/>
                  </a:lnTo>
                  <a:cubicBezTo>
                    <a:pt x="1374643" y="294906"/>
                    <a:pt x="1361851" y="282114"/>
                    <a:pt x="1361851" y="266331"/>
                  </a:cubicBezTo>
                  <a:cubicBezTo>
                    <a:pt x="1361851" y="250548"/>
                    <a:pt x="1374643" y="237756"/>
                    <a:pt x="1390426" y="237756"/>
                  </a:cubicBezTo>
                  <a:lnTo>
                    <a:pt x="1390426" y="199656"/>
                  </a:lnTo>
                  <a:cubicBezTo>
                    <a:pt x="1374643" y="199656"/>
                    <a:pt x="1361851" y="186864"/>
                    <a:pt x="1361851" y="171081"/>
                  </a:cubicBezTo>
                  <a:cubicBezTo>
                    <a:pt x="1361851" y="155298"/>
                    <a:pt x="1374643" y="142506"/>
                    <a:pt x="1390426" y="142506"/>
                  </a:cubicBezTo>
                  <a:lnTo>
                    <a:pt x="1390426" y="104406"/>
                  </a:lnTo>
                  <a:cubicBezTo>
                    <a:pt x="1374643" y="104406"/>
                    <a:pt x="1361851" y="91614"/>
                    <a:pt x="1361851" y="75831"/>
                  </a:cubicBezTo>
                  <a:cubicBezTo>
                    <a:pt x="1361851" y="60048"/>
                    <a:pt x="1374643" y="47256"/>
                    <a:pt x="1390426" y="47256"/>
                  </a:cubicBezTo>
                  <a:lnTo>
                    <a:pt x="1390426" y="-369"/>
                  </a:lnTo>
                  <a:lnTo>
                    <a:pt x="1342801" y="-369"/>
                  </a:lnTo>
                  <a:cubicBezTo>
                    <a:pt x="1342801" y="15414"/>
                    <a:pt x="1330008" y="28206"/>
                    <a:pt x="1314226" y="28206"/>
                  </a:cubicBezTo>
                  <a:cubicBezTo>
                    <a:pt x="1298443" y="28206"/>
                    <a:pt x="1285651" y="15414"/>
                    <a:pt x="1285651" y="-369"/>
                  </a:cubicBezTo>
                  <a:lnTo>
                    <a:pt x="1247551" y="-369"/>
                  </a:lnTo>
                  <a:cubicBezTo>
                    <a:pt x="1247551" y="15414"/>
                    <a:pt x="1234758" y="28206"/>
                    <a:pt x="1218976" y="28206"/>
                  </a:cubicBezTo>
                  <a:cubicBezTo>
                    <a:pt x="1203193" y="28206"/>
                    <a:pt x="1190401" y="15414"/>
                    <a:pt x="1190401" y="-369"/>
                  </a:cubicBezTo>
                  <a:lnTo>
                    <a:pt x="1152301" y="-369"/>
                  </a:lnTo>
                  <a:cubicBezTo>
                    <a:pt x="1152301" y="15414"/>
                    <a:pt x="1139508" y="28206"/>
                    <a:pt x="1123726" y="28206"/>
                  </a:cubicBezTo>
                  <a:cubicBezTo>
                    <a:pt x="1107943" y="28206"/>
                    <a:pt x="1095151" y="15414"/>
                    <a:pt x="1095151" y="-369"/>
                  </a:cubicBezTo>
                  <a:lnTo>
                    <a:pt x="1057051" y="-369"/>
                  </a:lnTo>
                  <a:cubicBezTo>
                    <a:pt x="1057051" y="15414"/>
                    <a:pt x="1044258" y="28206"/>
                    <a:pt x="1028476" y="28206"/>
                  </a:cubicBezTo>
                  <a:cubicBezTo>
                    <a:pt x="1012692" y="28206"/>
                    <a:pt x="999901" y="15414"/>
                    <a:pt x="999901" y="-369"/>
                  </a:cubicBezTo>
                  <a:lnTo>
                    <a:pt x="961801" y="-369"/>
                  </a:lnTo>
                  <a:cubicBezTo>
                    <a:pt x="961801" y="15414"/>
                    <a:pt x="949008" y="28206"/>
                    <a:pt x="933226" y="28206"/>
                  </a:cubicBezTo>
                  <a:cubicBezTo>
                    <a:pt x="917442" y="28206"/>
                    <a:pt x="904651" y="15414"/>
                    <a:pt x="904651" y="-369"/>
                  </a:cubicBezTo>
                  <a:lnTo>
                    <a:pt x="866551" y="-369"/>
                  </a:lnTo>
                  <a:cubicBezTo>
                    <a:pt x="866551" y="15414"/>
                    <a:pt x="853758" y="28206"/>
                    <a:pt x="837976" y="28206"/>
                  </a:cubicBezTo>
                  <a:cubicBezTo>
                    <a:pt x="822192" y="28206"/>
                    <a:pt x="809401" y="15414"/>
                    <a:pt x="809401" y="-369"/>
                  </a:cubicBezTo>
                  <a:lnTo>
                    <a:pt x="771301" y="-369"/>
                  </a:lnTo>
                  <a:cubicBezTo>
                    <a:pt x="771301" y="15414"/>
                    <a:pt x="758508" y="28206"/>
                    <a:pt x="742726" y="28206"/>
                  </a:cubicBezTo>
                  <a:cubicBezTo>
                    <a:pt x="726942" y="28206"/>
                    <a:pt x="714151" y="15414"/>
                    <a:pt x="714151" y="-369"/>
                  </a:cubicBezTo>
                  <a:lnTo>
                    <a:pt x="676051" y="-369"/>
                  </a:lnTo>
                  <a:cubicBezTo>
                    <a:pt x="676051" y="15414"/>
                    <a:pt x="663258" y="28206"/>
                    <a:pt x="647476" y="28206"/>
                  </a:cubicBezTo>
                  <a:cubicBezTo>
                    <a:pt x="631692" y="28206"/>
                    <a:pt x="618901" y="15414"/>
                    <a:pt x="618901" y="-369"/>
                  </a:cubicBezTo>
                  <a:lnTo>
                    <a:pt x="580801" y="-369"/>
                  </a:lnTo>
                  <a:cubicBezTo>
                    <a:pt x="580801" y="15414"/>
                    <a:pt x="568008" y="28206"/>
                    <a:pt x="552226" y="28206"/>
                  </a:cubicBezTo>
                  <a:cubicBezTo>
                    <a:pt x="536442" y="28206"/>
                    <a:pt x="523651" y="15414"/>
                    <a:pt x="523651" y="-369"/>
                  </a:cubicBezTo>
                  <a:lnTo>
                    <a:pt x="485551" y="-369"/>
                  </a:lnTo>
                  <a:cubicBezTo>
                    <a:pt x="485551" y="15414"/>
                    <a:pt x="472758" y="28206"/>
                    <a:pt x="456976" y="28206"/>
                  </a:cubicBezTo>
                  <a:cubicBezTo>
                    <a:pt x="441192" y="28206"/>
                    <a:pt x="428401" y="15414"/>
                    <a:pt x="428401" y="-369"/>
                  </a:cubicBezTo>
                  <a:lnTo>
                    <a:pt x="390301" y="-369"/>
                  </a:lnTo>
                  <a:cubicBezTo>
                    <a:pt x="390301" y="15414"/>
                    <a:pt x="377508" y="28206"/>
                    <a:pt x="361726" y="28206"/>
                  </a:cubicBezTo>
                  <a:cubicBezTo>
                    <a:pt x="345942" y="28206"/>
                    <a:pt x="333151" y="15414"/>
                    <a:pt x="333151" y="-369"/>
                  </a:cubicBezTo>
                  <a:lnTo>
                    <a:pt x="295050" y="-369"/>
                  </a:lnTo>
                  <a:cubicBezTo>
                    <a:pt x="295050" y="15414"/>
                    <a:pt x="282258" y="28206"/>
                    <a:pt x="266475" y="28206"/>
                  </a:cubicBezTo>
                  <a:cubicBezTo>
                    <a:pt x="250692" y="28206"/>
                    <a:pt x="237900" y="15414"/>
                    <a:pt x="237900" y="-369"/>
                  </a:cubicBezTo>
                  <a:lnTo>
                    <a:pt x="199800" y="-369"/>
                  </a:lnTo>
                  <a:cubicBezTo>
                    <a:pt x="199800" y="15414"/>
                    <a:pt x="187008" y="28206"/>
                    <a:pt x="171225" y="28206"/>
                  </a:cubicBezTo>
                  <a:cubicBezTo>
                    <a:pt x="155442" y="28206"/>
                    <a:pt x="142650" y="15414"/>
                    <a:pt x="142650" y="-369"/>
                  </a:cubicBezTo>
                  <a:lnTo>
                    <a:pt x="104550" y="-369"/>
                  </a:lnTo>
                  <a:cubicBezTo>
                    <a:pt x="104550" y="15414"/>
                    <a:pt x="91758" y="28206"/>
                    <a:pt x="75975" y="28206"/>
                  </a:cubicBezTo>
                  <a:cubicBezTo>
                    <a:pt x="60192" y="28206"/>
                    <a:pt x="47400" y="15414"/>
                    <a:pt x="47400" y="-369"/>
                  </a:cubicBezTo>
                  <a:lnTo>
                    <a:pt x="-225" y="-369"/>
                  </a:lnTo>
                  <a:lnTo>
                    <a:pt x="-225" y="47256"/>
                  </a:lnTo>
                  <a:cubicBezTo>
                    <a:pt x="15558" y="47256"/>
                    <a:pt x="28350" y="60048"/>
                    <a:pt x="28350" y="75831"/>
                  </a:cubicBezTo>
                  <a:cubicBezTo>
                    <a:pt x="28350" y="91614"/>
                    <a:pt x="15558" y="104406"/>
                    <a:pt x="-225" y="104406"/>
                  </a:cubicBezTo>
                  <a:lnTo>
                    <a:pt x="-225" y="142506"/>
                  </a:lnTo>
                  <a:cubicBezTo>
                    <a:pt x="15558" y="142506"/>
                    <a:pt x="28350" y="155298"/>
                    <a:pt x="28350" y="171081"/>
                  </a:cubicBezTo>
                  <a:cubicBezTo>
                    <a:pt x="28350" y="186864"/>
                    <a:pt x="15558" y="199656"/>
                    <a:pt x="-225" y="199656"/>
                  </a:cubicBezTo>
                  <a:lnTo>
                    <a:pt x="-225" y="237756"/>
                  </a:lnTo>
                  <a:cubicBezTo>
                    <a:pt x="15558" y="237756"/>
                    <a:pt x="28350" y="250548"/>
                    <a:pt x="28350" y="266331"/>
                  </a:cubicBezTo>
                  <a:cubicBezTo>
                    <a:pt x="28350" y="282114"/>
                    <a:pt x="15558" y="294906"/>
                    <a:pt x="-225" y="294906"/>
                  </a:cubicBezTo>
                  <a:lnTo>
                    <a:pt x="-225" y="333006"/>
                  </a:lnTo>
                  <a:cubicBezTo>
                    <a:pt x="15558" y="333006"/>
                    <a:pt x="28350" y="345798"/>
                    <a:pt x="28350" y="361581"/>
                  </a:cubicBezTo>
                  <a:cubicBezTo>
                    <a:pt x="28350" y="377364"/>
                    <a:pt x="15558" y="390156"/>
                    <a:pt x="-225" y="390156"/>
                  </a:cubicBezTo>
                  <a:lnTo>
                    <a:pt x="-225" y="428256"/>
                  </a:lnTo>
                  <a:cubicBezTo>
                    <a:pt x="15558" y="428256"/>
                    <a:pt x="28350" y="441048"/>
                    <a:pt x="28350" y="456831"/>
                  </a:cubicBezTo>
                  <a:cubicBezTo>
                    <a:pt x="28350" y="472614"/>
                    <a:pt x="15558" y="485406"/>
                    <a:pt x="-225" y="485406"/>
                  </a:cubicBezTo>
                  <a:lnTo>
                    <a:pt x="-225" y="523506"/>
                  </a:lnTo>
                  <a:cubicBezTo>
                    <a:pt x="15558" y="523506"/>
                    <a:pt x="28350" y="536298"/>
                    <a:pt x="28350" y="552081"/>
                  </a:cubicBezTo>
                  <a:cubicBezTo>
                    <a:pt x="28350" y="567864"/>
                    <a:pt x="15558" y="580656"/>
                    <a:pt x="-225" y="580656"/>
                  </a:cubicBezTo>
                  <a:lnTo>
                    <a:pt x="-225" y="618756"/>
                  </a:lnTo>
                  <a:cubicBezTo>
                    <a:pt x="15558" y="618756"/>
                    <a:pt x="28350" y="631548"/>
                    <a:pt x="28350" y="647331"/>
                  </a:cubicBezTo>
                  <a:cubicBezTo>
                    <a:pt x="28350" y="663114"/>
                    <a:pt x="15558" y="675906"/>
                    <a:pt x="-225" y="675906"/>
                  </a:cubicBezTo>
                  <a:lnTo>
                    <a:pt x="-225" y="714006"/>
                  </a:lnTo>
                  <a:cubicBezTo>
                    <a:pt x="15558" y="714006"/>
                    <a:pt x="28350" y="726798"/>
                    <a:pt x="28350" y="742581"/>
                  </a:cubicBezTo>
                  <a:cubicBezTo>
                    <a:pt x="28350" y="758364"/>
                    <a:pt x="15558" y="771156"/>
                    <a:pt x="-225" y="771156"/>
                  </a:cubicBezTo>
                  <a:lnTo>
                    <a:pt x="-225" y="809256"/>
                  </a:lnTo>
                  <a:cubicBezTo>
                    <a:pt x="15558" y="809256"/>
                    <a:pt x="28350" y="822048"/>
                    <a:pt x="28350" y="837831"/>
                  </a:cubicBezTo>
                  <a:cubicBezTo>
                    <a:pt x="28350" y="853614"/>
                    <a:pt x="15558" y="866406"/>
                    <a:pt x="-225" y="866406"/>
                  </a:cubicBezTo>
                  <a:lnTo>
                    <a:pt x="-225" y="904506"/>
                  </a:lnTo>
                  <a:cubicBezTo>
                    <a:pt x="15558" y="904506"/>
                    <a:pt x="28350" y="917298"/>
                    <a:pt x="28350" y="933081"/>
                  </a:cubicBezTo>
                  <a:cubicBezTo>
                    <a:pt x="28350" y="948864"/>
                    <a:pt x="15558" y="961656"/>
                    <a:pt x="-225" y="961656"/>
                  </a:cubicBezTo>
                  <a:lnTo>
                    <a:pt x="-225" y="999756"/>
                  </a:lnTo>
                  <a:cubicBezTo>
                    <a:pt x="15558" y="999756"/>
                    <a:pt x="28350" y="1012548"/>
                    <a:pt x="28350" y="1028331"/>
                  </a:cubicBezTo>
                  <a:cubicBezTo>
                    <a:pt x="28350" y="1044114"/>
                    <a:pt x="15558" y="1056906"/>
                    <a:pt x="-225" y="1056906"/>
                  </a:cubicBezTo>
                  <a:lnTo>
                    <a:pt x="-225" y="1095006"/>
                  </a:lnTo>
                  <a:cubicBezTo>
                    <a:pt x="15558" y="1095006"/>
                    <a:pt x="28350" y="1107798"/>
                    <a:pt x="28350" y="1123581"/>
                  </a:cubicBezTo>
                  <a:cubicBezTo>
                    <a:pt x="28350" y="1139364"/>
                    <a:pt x="15558" y="1152156"/>
                    <a:pt x="-225" y="1152156"/>
                  </a:cubicBezTo>
                  <a:lnTo>
                    <a:pt x="-225" y="1190256"/>
                  </a:lnTo>
                  <a:cubicBezTo>
                    <a:pt x="15558" y="1190256"/>
                    <a:pt x="28350" y="1203048"/>
                    <a:pt x="28350" y="1218831"/>
                  </a:cubicBezTo>
                  <a:cubicBezTo>
                    <a:pt x="28350" y="1234614"/>
                    <a:pt x="15558" y="1247406"/>
                    <a:pt x="-225" y="1247406"/>
                  </a:cubicBezTo>
                  <a:lnTo>
                    <a:pt x="-225" y="1285506"/>
                  </a:lnTo>
                  <a:cubicBezTo>
                    <a:pt x="15558" y="1285506"/>
                    <a:pt x="28350" y="1298298"/>
                    <a:pt x="28350" y="1314081"/>
                  </a:cubicBezTo>
                  <a:cubicBezTo>
                    <a:pt x="28350" y="1329864"/>
                    <a:pt x="15558" y="1342656"/>
                    <a:pt x="-225" y="1342656"/>
                  </a:cubicBezTo>
                  <a:lnTo>
                    <a:pt x="-225" y="1390281"/>
                  </a:lnTo>
                  <a:lnTo>
                    <a:pt x="47400" y="1390281"/>
                  </a:lnTo>
                  <a:cubicBezTo>
                    <a:pt x="47400" y="1374498"/>
                    <a:pt x="60192" y="1361706"/>
                    <a:pt x="75975" y="1361706"/>
                  </a:cubicBezTo>
                  <a:cubicBezTo>
                    <a:pt x="91758" y="1361706"/>
                    <a:pt x="104550" y="1374498"/>
                    <a:pt x="104550" y="1390281"/>
                  </a:cubicBezTo>
                  <a:lnTo>
                    <a:pt x="142650" y="1390281"/>
                  </a:lnTo>
                  <a:cubicBezTo>
                    <a:pt x="142650" y="1374498"/>
                    <a:pt x="155442" y="1361706"/>
                    <a:pt x="171225" y="1361706"/>
                  </a:cubicBezTo>
                  <a:cubicBezTo>
                    <a:pt x="187008" y="1361706"/>
                    <a:pt x="199800" y="1374498"/>
                    <a:pt x="199800" y="1390281"/>
                  </a:cubicBezTo>
                  <a:lnTo>
                    <a:pt x="237900" y="1390281"/>
                  </a:lnTo>
                  <a:cubicBezTo>
                    <a:pt x="237900" y="1374498"/>
                    <a:pt x="250692" y="1361706"/>
                    <a:pt x="266475" y="1361706"/>
                  </a:cubicBezTo>
                  <a:cubicBezTo>
                    <a:pt x="282258" y="1361706"/>
                    <a:pt x="295050" y="1374498"/>
                    <a:pt x="295050" y="1390281"/>
                  </a:cubicBezTo>
                  <a:lnTo>
                    <a:pt x="333151" y="1390281"/>
                  </a:lnTo>
                  <a:cubicBezTo>
                    <a:pt x="333151" y="1374498"/>
                    <a:pt x="345942" y="1361706"/>
                    <a:pt x="361726" y="1361706"/>
                  </a:cubicBezTo>
                  <a:cubicBezTo>
                    <a:pt x="377508" y="1361706"/>
                    <a:pt x="390301" y="1374498"/>
                    <a:pt x="390301" y="1390281"/>
                  </a:cubicBezTo>
                  <a:lnTo>
                    <a:pt x="428401" y="1390281"/>
                  </a:lnTo>
                  <a:cubicBezTo>
                    <a:pt x="428401" y="1374498"/>
                    <a:pt x="441192" y="1361706"/>
                    <a:pt x="456976" y="1361706"/>
                  </a:cubicBezTo>
                  <a:cubicBezTo>
                    <a:pt x="472758" y="1361706"/>
                    <a:pt x="485551" y="1374498"/>
                    <a:pt x="485551" y="1390281"/>
                  </a:cubicBezTo>
                  <a:lnTo>
                    <a:pt x="523651" y="1390281"/>
                  </a:lnTo>
                  <a:cubicBezTo>
                    <a:pt x="523651" y="1374498"/>
                    <a:pt x="536442" y="1361706"/>
                    <a:pt x="552226" y="1361706"/>
                  </a:cubicBezTo>
                  <a:cubicBezTo>
                    <a:pt x="568008" y="1361706"/>
                    <a:pt x="580801" y="1374498"/>
                    <a:pt x="580801" y="1390281"/>
                  </a:cubicBezTo>
                  <a:lnTo>
                    <a:pt x="618901" y="1390281"/>
                  </a:lnTo>
                  <a:cubicBezTo>
                    <a:pt x="618901" y="1374498"/>
                    <a:pt x="631692" y="1361706"/>
                    <a:pt x="647476" y="1361706"/>
                  </a:cubicBezTo>
                  <a:cubicBezTo>
                    <a:pt x="663258" y="1361706"/>
                    <a:pt x="676051" y="1374498"/>
                    <a:pt x="676051" y="1390281"/>
                  </a:cubicBezTo>
                  <a:lnTo>
                    <a:pt x="714151" y="1390281"/>
                  </a:lnTo>
                  <a:cubicBezTo>
                    <a:pt x="714151" y="1374498"/>
                    <a:pt x="726942" y="1361706"/>
                    <a:pt x="742726" y="1361706"/>
                  </a:cubicBezTo>
                  <a:cubicBezTo>
                    <a:pt x="758508" y="1361706"/>
                    <a:pt x="771301" y="1374498"/>
                    <a:pt x="771301" y="1390281"/>
                  </a:cubicBezTo>
                  <a:lnTo>
                    <a:pt x="809401" y="1390281"/>
                  </a:lnTo>
                  <a:cubicBezTo>
                    <a:pt x="809401" y="1374498"/>
                    <a:pt x="822192" y="1361706"/>
                    <a:pt x="837976" y="1361706"/>
                  </a:cubicBezTo>
                  <a:cubicBezTo>
                    <a:pt x="853758" y="1361706"/>
                    <a:pt x="866551" y="1374498"/>
                    <a:pt x="866551" y="1390281"/>
                  </a:cubicBezTo>
                  <a:lnTo>
                    <a:pt x="904651" y="1390281"/>
                  </a:lnTo>
                  <a:cubicBezTo>
                    <a:pt x="904651" y="1374498"/>
                    <a:pt x="917442" y="1361706"/>
                    <a:pt x="933226" y="1361706"/>
                  </a:cubicBezTo>
                  <a:cubicBezTo>
                    <a:pt x="949008" y="1361706"/>
                    <a:pt x="961801" y="1374498"/>
                    <a:pt x="961801" y="1390281"/>
                  </a:cubicBezTo>
                  <a:lnTo>
                    <a:pt x="999901" y="1390281"/>
                  </a:lnTo>
                  <a:cubicBezTo>
                    <a:pt x="999901" y="1374498"/>
                    <a:pt x="1012692" y="1361706"/>
                    <a:pt x="1028476" y="1361706"/>
                  </a:cubicBezTo>
                  <a:cubicBezTo>
                    <a:pt x="1044258" y="1361706"/>
                    <a:pt x="1057051" y="1374498"/>
                    <a:pt x="1057051" y="1390281"/>
                  </a:cubicBezTo>
                  <a:lnTo>
                    <a:pt x="1095151" y="1390281"/>
                  </a:lnTo>
                  <a:cubicBezTo>
                    <a:pt x="1095151" y="1374498"/>
                    <a:pt x="1107943" y="1361706"/>
                    <a:pt x="1123726" y="1361706"/>
                  </a:cubicBezTo>
                  <a:cubicBezTo>
                    <a:pt x="1139508" y="1361706"/>
                    <a:pt x="1152301" y="1374498"/>
                    <a:pt x="1152301" y="1390281"/>
                  </a:cubicBezTo>
                  <a:lnTo>
                    <a:pt x="1190401" y="1390281"/>
                  </a:lnTo>
                  <a:cubicBezTo>
                    <a:pt x="1190401" y="1374498"/>
                    <a:pt x="1203193" y="1361706"/>
                    <a:pt x="1218976" y="1361706"/>
                  </a:cubicBezTo>
                  <a:cubicBezTo>
                    <a:pt x="1234758" y="1361706"/>
                    <a:pt x="1247551" y="1374498"/>
                    <a:pt x="1247551" y="1390281"/>
                  </a:cubicBezTo>
                  <a:lnTo>
                    <a:pt x="1285651" y="1390281"/>
                  </a:lnTo>
                  <a:cubicBezTo>
                    <a:pt x="1285651" y="1374498"/>
                    <a:pt x="1298443" y="1361706"/>
                    <a:pt x="1314226" y="1361706"/>
                  </a:cubicBezTo>
                  <a:cubicBezTo>
                    <a:pt x="1330008" y="1361706"/>
                    <a:pt x="1342801" y="1374498"/>
                    <a:pt x="1342801" y="1390281"/>
                  </a:cubicBezTo>
                  <a:lnTo>
                    <a:pt x="1390426" y="1390281"/>
                  </a:lnTo>
                  <a:lnTo>
                    <a:pt x="1390426" y="1342656"/>
                  </a:lnTo>
                  <a:cubicBezTo>
                    <a:pt x="1374643" y="1342656"/>
                    <a:pt x="1361851" y="1329864"/>
                    <a:pt x="1361851" y="1314081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49" name="图片 48" descr="7805730_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email"/>
            <a:srcRect t="15389" b="15389"/>
            <a:stretch>
              <a:fillRect/>
            </a:stretch>
          </p:blipFill>
          <p:spPr>
            <a:xfrm>
              <a:off x="3372" y="3372"/>
              <a:ext cx="12394" cy="123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63" h="3863">
                  <a:moveTo>
                    <a:pt x="0" y="0"/>
                  </a:moveTo>
                  <a:lnTo>
                    <a:pt x="3863" y="0"/>
                  </a:lnTo>
                  <a:lnTo>
                    <a:pt x="3863" y="3863"/>
                  </a:lnTo>
                  <a:lnTo>
                    <a:pt x="0" y="38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0" y="0"/>
            <a:ext cx="3480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highlight>
                  <a:srgbClr val="C0C0C0"/>
                </a:highlight>
                <a:latin typeface="+mj-lt"/>
                <a:cs typeface="+mj-lt"/>
              </a:rPr>
              <a:t>design features</a:t>
            </a:r>
            <a:endParaRPr lang="en-US" altLang="zh-CN" sz="3200" b="1">
              <a:solidFill>
                <a:schemeClr val="tx1"/>
              </a:solidFill>
              <a:highlight>
                <a:srgbClr val="C0C0C0"/>
              </a:highlight>
              <a:latin typeface="+mj-lt"/>
              <a:cs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3820" y="4769485"/>
            <a:ext cx="4960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  <a:p>
            <a:endParaRPr lang="en-US" altLang="zh-CN"/>
          </a:p>
        </p:txBody>
      </p:sp>
      <p:cxnSp>
        <p:nvCxnSpPr>
          <p:cNvPr id="38" name="肘形连接符 37"/>
          <p:cNvCxnSpPr/>
          <p:nvPr>
            <p:custDataLst>
              <p:tags r:id="rId5"/>
            </p:custDataLst>
          </p:nvPr>
        </p:nvCxnSpPr>
        <p:spPr>
          <a:xfrm rot="10800000" flipV="1">
            <a:off x="3903345" y="1472565"/>
            <a:ext cx="1456055" cy="1185545"/>
          </a:xfrm>
          <a:prstGeom prst="bentConnector3">
            <a:avLst>
              <a:gd name="adj1" fmla="val 49978"/>
            </a:avLst>
          </a:prstGeom>
          <a:ln w="12700" cmpd="sng">
            <a:solidFill>
              <a:srgbClr val="376FFF">
                <a:lumMod val="60000"/>
                <a:lumOff val="40000"/>
              </a:srgbClr>
            </a:solidFill>
            <a:prstDash val="dash"/>
            <a:headEnd type="oval" w="med" len="med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43" name="肘形连接符 42"/>
          <p:cNvCxnSpPr/>
          <p:nvPr>
            <p:custDataLst>
              <p:tags r:id="rId6"/>
            </p:custDataLst>
          </p:nvPr>
        </p:nvCxnSpPr>
        <p:spPr>
          <a:xfrm rot="10800000" flipV="1">
            <a:off x="4093210" y="3143885"/>
            <a:ext cx="1659890" cy="892810"/>
          </a:xfrm>
          <a:prstGeom prst="bentConnector3">
            <a:avLst>
              <a:gd name="adj1" fmla="val 49962"/>
            </a:avLst>
          </a:prstGeom>
          <a:ln w="12700" cmpd="sng">
            <a:solidFill>
              <a:srgbClr val="376FFF">
                <a:lumMod val="60000"/>
                <a:lumOff val="40000"/>
              </a:srgbClr>
            </a:solidFill>
            <a:prstDash val="dash"/>
            <a:headEnd type="oval" w="med" len="med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sp>
        <p:nvSpPr>
          <p:cNvPr id="18" name="等腰三角形 5"/>
          <p:cNvSpPr/>
          <p:nvPr>
            <p:custDataLst>
              <p:tags r:id="rId7"/>
            </p:custDataLst>
          </p:nvPr>
        </p:nvSpPr>
        <p:spPr>
          <a:xfrm>
            <a:off x="982596" y="2344467"/>
            <a:ext cx="3454647" cy="2077753"/>
          </a:xfrm>
          <a:custGeom>
            <a:avLst/>
            <a:gdLst>
              <a:gd name="connsiteX0" fmla="*/ 0 w 3012"/>
              <a:gd name="connsiteY0" fmla="*/ 1816 h 1816"/>
              <a:gd name="connsiteX1" fmla="*/ 1511 w 3012"/>
              <a:gd name="connsiteY1" fmla="*/ 0 h 1816"/>
              <a:gd name="connsiteX2" fmla="*/ 3012 w 3012"/>
              <a:gd name="connsiteY2" fmla="*/ 1102 h 1816"/>
              <a:gd name="connsiteX3" fmla="*/ 0 w 3012"/>
              <a:gd name="connsiteY3" fmla="*/ 1816 h 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" h="1816">
                <a:moveTo>
                  <a:pt x="0" y="1816"/>
                </a:moveTo>
                <a:lnTo>
                  <a:pt x="1511" y="0"/>
                </a:lnTo>
                <a:lnTo>
                  <a:pt x="3012" y="1102"/>
                </a:lnTo>
                <a:lnTo>
                  <a:pt x="0" y="1816"/>
                </a:lnTo>
                <a:close/>
              </a:path>
            </a:pathLst>
          </a:custGeom>
          <a:gradFill>
            <a:gsLst>
              <a:gs pos="30000">
                <a:srgbClr val="376FFF">
                  <a:lumMod val="80000"/>
                </a:srgbClr>
              </a:gs>
              <a:gs pos="100000">
                <a:srgbClr val="376FFF">
                  <a:alpha val="100000"/>
                  <a:lumMod val="95000"/>
                </a:srgbClr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rgbClr val="376FFF">
                <a:lumMod val="75000"/>
                <a:alpha val="15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梯形 6"/>
          <p:cNvSpPr/>
          <p:nvPr>
            <p:custDataLst>
              <p:tags r:id="rId8"/>
            </p:custDataLst>
          </p:nvPr>
        </p:nvSpPr>
        <p:spPr>
          <a:xfrm rot="12600000">
            <a:off x="1877650" y="2112308"/>
            <a:ext cx="2963316" cy="813288"/>
          </a:xfrm>
          <a:custGeom>
            <a:avLst/>
            <a:gdLst>
              <a:gd name="connsiteX0" fmla="*/ 206 w 2584"/>
              <a:gd name="connsiteY0" fmla="*/ 443 h 711"/>
              <a:gd name="connsiteX1" fmla="*/ 0 w 2584"/>
              <a:gd name="connsiteY1" fmla="*/ 0 h 711"/>
              <a:gd name="connsiteX2" fmla="*/ 1855 w 2584"/>
              <a:gd name="connsiteY2" fmla="*/ 202 h 711"/>
              <a:gd name="connsiteX3" fmla="*/ 2584 w 2584"/>
              <a:gd name="connsiteY3" fmla="*/ 711 h 711"/>
              <a:gd name="connsiteX4" fmla="*/ 206 w 2584"/>
              <a:gd name="connsiteY4" fmla="*/ 443 h 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" h="711">
                <a:moveTo>
                  <a:pt x="206" y="443"/>
                </a:moveTo>
                <a:lnTo>
                  <a:pt x="0" y="0"/>
                </a:lnTo>
                <a:lnTo>
                  <a:pt x="1855" y="202"/>
                </a:lnTo>
                <a:lnTo>
                  <a:pt x="2584" y="711"/>
                </a:lnTo>
                <a:lnTo>
                  <a:pt x="206" y="443"/>
                </a:lnTo>
                <a:close/>
              </a:path>
            </a:pathLst>
          </a:custGeom>
          <a:gradFill>
            <a:gsLst>
              <a:gs pos="25000">
                <a:srgbClr val="376FFF">
                  <a:lumMod val="95000"/>
                  <a:lumOff val="5000"/>
                </a:srgbClr>
              </a:gs>
              <a:gs pos="90000">
                <a:srgbClr val="376FFF">
                  <a:alpha val="100000"/>
                  <a:lumMod val="90000"/>
                  <a:lumOff val="10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等腰三角形 3"/>
          <p:cNvSpPr/>
          <p:nvPr>
            <p:custDataLst>
              <p:tags r:id="rId9"/>
            </p:custDataLst>
          </p:nvPr>
        </p:nvSpPr>
        <p:spPr>
          <a:xfrm rot="7800000">
            <a:off x="3098312" y="3094969"/>
            <a:ext cx="1235993" cy="2472716"/>
          </a:xfrm>
          <a:custGeom>
            <a:avLst/>
            <a:gdLst>
              <a:gd name="connsiteX0" fmla="*/ 0 w 1055958"/>
              <a:gd name="connsiteY0" fmla="*/ 2628900 h 2628900"/>
              <a:gd name="connsiteX1" fmla="*/ 527979 w 1055958"/>
              <a:gd name="connsiteY1" fmla="*/ 0 h 2628900"/>
              <a:gd name="connsiteX2" fmla="*/ 1055958 w 1055958"/>
              <a:gd name="connsiteY2" fmla="*/ 2628900 h 2628900"/>
              <a:gd name="connsiteX3" fmla="*/ 0 w 1055958"/>
              <a:gd name="connsiteY3" fmla="*/ 2628900 h 2628900"/>
              <a:gd name="connsiteX0-1" fmla="*/ 0 w 1055958"/>
              <a:gd name="connsiteY0-2" fmla="*/ 1257719 h 1257719"/>
              <a:gd name="connsiteX1-3" fmla="*/ 590560 w 1055958"/>
              <a:gd name="connsiteY1-4" fmla="*/ 0 h 1257719"/>
              <a:gd name="connsiteX2-5" fmla="*/ 1055958 w 1055958"/>
              <a:gd name="connsiteY2-6" fmla="*/ 1257719 h 1257719"/>
              <a:gd name="connsiteX3-7" fmla="*/ 0 w 1055958"/>
              <a:gd name="connsiteY3-8" fmla="*/ 1257719 h 1257719"/>
              <a:gd name="connsiteX0-9" fmla="*/ 0 w 1055958"/>
              <a:gd name="connsiteY0-10" fmla="*/ 1267490 h 1267490"/>
              <a:gd name="connsiteX1-11" fmla="*/ 594795 w 1055958"/>
              <a:gd name="connsiteY1-12" fmla="*/ 0 h 1267490"/>
              <a:gd name="connsiteX2-13" fmla="*/ 1055958 w 1055958"/>
              <a:gd name="connsiteY2-14" fmla="*/ 1267490 h 1267490"/>
              <a:gd name="connsiteX3-15" fmla="*/ 0 w 1055958"/>
              <a:gd name="connsiteY3-16" fmla="*/ 1267490 h 1267490"/>
              <a:gd name="connsiteX0-17" fmla="*/ 0 w 1055958"/>
              <a:gd name="connsiteY0-18" fmla="*/ 1278435 h 1278435"/>
              <a:gd name="connsiteX1-19" fmla="*/ 585611 w 1055958"/>
              <a:gd name="connsiteY1-20" fmla="*/ 0 h 1278435"/>
              <a:gd name="connsiteX2-21" fmla="*/ 1055958 w 1055958"/>
              <a:gd name="connsiteY2-22" fmla="*/ 1278435 h 1278435"/>
              <a:gd name="connsiteX3-23" fmla="*/ 0 w 1055958"/>
              <a:gd name="connsiteY3-24" fmla="*/ 1278435 h 1278435"/>
              <a:gd name="connsiteX0-25" fmla="*/ 421317 w 470347"/>
              <a:gd name="connsiteY0-26" fmla="*/ 433522 h 1278435"/>
              <a:gd name="connsiteX1-27" fmla="*/ 0 w 470347"/>
              <a:gd name="connsiteY1-28" fmla="*/ 0 h 1278435"/>
              <a:gd name="connsiteX2-29" fmla="*/ 470347 w 470347"/>
              <a:gd name="connsiteY2-30" fmla="*/ 1278435 h 1278435"/>
              <a:gd name="connsiteX3-31" fmla="*/ 421317 w 470347"/>
              <a:gd name="connsiteY3-32" fmla="*/ 433522 h 1278435"/>
              <a:gd name="connsiteX0-33" fmla="*/ 0 w 626883"/>
              <a:gd name="connsiteY0-34" fmla="*/ 436469 h 1281382"/>
              <a:gd name="connsiteX1-35" fmla="*/ 626883 w 626883"/>
              <a:gd name="connsiteY1-36" fmla="*/ 0 h 1281382"/>
              <a:gd name="connsiteX2-37" fmla="*/ 49030 w 626883"/>
              <a:gd name="connsiteY2-38" fmla="*/ 1281382 h 1281382"/>
              <a:gd name="connsiteX3-39" fmla="*/ 0 w 626883"/>
              <a:gd name="connsiteY3-40" fmla="*/ 436469 h 1281382"/>
              <a:gd name="connsiteX0-41" fmla="*/ 0 w 635969"/>
              <a:gd name="connsiteY0-42" fmla="*/ 435673 h 1280586"/>
              <a:gd name="connsiteX1-43" fmla="*/ 635969 w 635969"/>
              <a:gd name="connsiteY1-44" fmla="*/ 0 h 1280586"/>
              <a:gd name="connsiteX2-45" fmla="*/ 49030 w 635969"/>
              <a:gd name="connsiteY2-46" fmla="*/ 1280586 h 1280586"/>
              <a:gd name="connsiteX3-47" fmla="*/ 0 w 635969"/>
              <a:gd name="connsiteY3-48" fmla="*/ 435673 h 1280586"/>
              <a:gd name="connsiteX0-49" fmla="*/ 0 w 629268"/>
              <a:gd name="connsiteY0-50" fmla="*/ 463723 h 1280586"/>
              <a:gd name="connsiteX1-51" fmla="*/ 629268 w 629268"/>
              <a:gd name="connsiteY1-52" fmla="*/ 0 h 1280586"/>
              <a:gd name="connsiteX2-53" fmla="*/ 42329 w 629268"/>
              <a:gd name="connsiteY2-54" fmla="*/ 1280586 h 1280586"/>
              <a:gd name="connsiteX3-55" fmla="*/ 0 w 629268"/>
              <a:gd name="connsiteY3-56" fmla="*/ 463723 h 1280586"/>
              <a:gd name="connsiteX0-57" fmla="*/ 0 w 619445"/>
              <a:gd name="connsiteY0-58" fmla="*/ 438644 h 1255507"/>
              <a:gd name="connsiteX1-59" fmla="*/ 619445 w 619445"/>
              <a:gd name="connsiteY1-60" fmla="*/ 0 h 1255507"/>
              <a:gd name="connsiteX2-61" fmla="*/ 42329 w 619445"/>
              <a:gd name="connsiteY2-62" fmla="*/ 1255507 h 1255507"/>
              <a:gd name="connsiteX3-63" fmla="*/ 0 w 619445"/>
              <a:gd name="connsiteY3-64" fmla="*/ 438644 h 1255507"/>
              <a:gd name="connsiteX0-65" fmla="*/ 0 w 630442"/>
              <a:gd name="connsiteY0-66" fmla="*/ 442259 h 1255507"/>
              <a:gd name="connsiteX1-67" fmla="*/ 630442 w 630442"/>
              <a:gd name="connsiteY1-68" fmla="*/ 0 h 1255507"/>
              <a:gd name="connsiteX2-69" fmla="*/ 53326 w 630442"/>
              <a:gd name="connsiteY2-70" fmla="*/ 1255507 h 1255507"/>
              <a:gd name="connsiteX3-71" fmla="*/ 0 w 630442"/>
              <a:gd name="connsiteY3-72" fmla="*/ 442259 h 1255507"/>
              <a:gd name="connsiteX0-73" fmla="*/ 0 w 632618"/>
              <a:gd name="connsiteY0-74" fmla="*/ 449697 h 1262945"/>
              <a:gd name="connsiteX1-75" fmla="*/ 632618 w 632618"/>
              <a:gd name="connsiteY1-76" fmla="*/ 0 h 1262945"/>
              <a:gd name="connsiteX2-77" fmla="*/ 53326 w 632618"/>
              <a:gd name="connsiteY2-78" fmla="*/ 1262945 h 1262945"/>
              <a:gd name="connsiteX3-79" fmla="*/ 0 w 632618"/>
              <a:gd name="connsiteY3-80" fmla="*/ 449697 h 1262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2618" h="1262945">
                <a:moveTo>
                  <a:pt x="0" y="449697"/>
                </a:moveTo>
                <a:lnTo>
                  <a:pt x="632618" y="0"/>
                </a:lnTo>
                <a:lnTo>
                  <a:pt x="53326" y="1262945"/>
                </a:lnTo>
                <a:lnTo>
                  <a:pt x="0" y="449697"/>
                </a:lnTo>
                <a:close/>
              </a:path>
            </a:pathLst>
          </a:custGeom>
          <a:gradFill>
            <a:gsLst>
              <a:gs pos="25000">
                <a:srgbClr val="376FFF">
                  <a:lumMod val="95000"/>
                  <a:lumOff val="5000"/>
                </a:srgbClr>
              </a:gs>
              <a:gs pos="90000">
                <a:srgbClr val="376FFF">
                  <a:alpha val="100000"/>
                  <a:lumMod val="90000"/>
                  <a:lumOff val="10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323850" bIns="39624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" name="任意多边形 44"/>
          <p:cNvSpPr/>
          <p:nvPr>
            <p:custDataLst>
              <p:tags r:id="rId10"/>
            </p:custDataLst>
          </p:nvPr>
        </p:nvSpPr>
        <p:spPr>
          <a:xfrm>
            <a:off x="110172" y="1428241"/>
            <a:ext cx="2607777" cy="299324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73" h="2615">
                <a:moveTo>
                  <a:pt x="1896" y="0"/>
                </a:moveTo>
                <a:lnTo>
                  <a:pt x="2273" y="803"/>
                </a:lnTo>
                <a:lnTo>
                  <a:pt x="762" y="2615"/>
                </a:lnTo>
                <a:lnTo>
                  <a:pt x="0" y="2338"/>
                </a:lnTo>
                <a:lnTo>
                  <a:pt x="1896" y="0"/>
                </a:lnTo>
                <a:close/>
              </a:path>
            </a:pathLst>
          </a:custGeom>
          <a:gradFill>
            <a:gsLst>
              <a:gs pos="0">
                <a:srgbClr val="376FFF">
                  <a:lumMod val="50000"/>
                  <a:lumOff val="50000"/>
                </a:srgbClr>
              </a:gs>
              <a:gs pos="70000">
                <a:srgbClr val="376FFF">
                  <a:alpha val="100000"/>
                  <a:lumMod val="70000"/>
                  <a:lumOff val="30000"/>
                </a:srgbClr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rgbClr val="376FFF">
                <a:lumMod val="75000"/>
                <a:alpha val="15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lIns="252095" tIns="396240" rIns="0" bIns="2159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srgbClr val="376FFF">
                      <a:lumMod val="50000"/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01</a:t>
            </a:r>
            <a:endParaRPr lang="en-US" altLang="zh-CN" sz="2400" b="1" dirty="0">
              <a:solidFill>
                <a:srgbClr val="FFFFFF"/>
              </a:solidFill>
              <a:effectLst>
                <a:outerShdw blurRad="50800" dist="38100" dir="5400000" algn="t" rotWithShape="0">
                  <a:srgbClr val="376FFF">
                    <a:lumMod val="50000"/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6" name="任意多边形 45"/>
          <p:cNvSpPr/>
          <p:nvPr>
            <p:custDataLst>
              <p:tags r:id="rId11"/>
            </p:custDataLst>
          </p:nvPr>
        </p:nvSpPr>
        <p:spPr>
          <a:xfrm>
            <a:off x="1765951" y="3135853"/>
            <a:ext cx="2500458" cy="245592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9" h="2147">
                <a:moveTo>
                  <a:pt x="1158" y="0"/>
                </a:moveTo>
                <a:lnTo>
                  <a:pt x="2179" y="2147"/>
                </a:lnTo>
                <a:lnTo>
                  <a:pt x="0" y="1380"/>
                </a:lnTo>
                <a:lnTo>
                  <a:pt x="1158" y="0"/>
                </a:lnTo>
                <a:close/>
              </a:path>
            </a:pathLst>
          </a:custGeom>
          <a:gradFill>
            <a:gsLst>
              <a:gs pos="0">
                <a:srgbClr val="376FFF">
                  <a:lumMod val="50000"/>
                  <a:lumOff val="50000"/>
                </a:srgbClr>
              </a:gs>
              <a:gs pos="70000">
                <a:srgbClr val="376FFF">
                  <a:alpha val="100000"/>
                  <a:lumMod val="70000"/>
                  <a:lumOff val="30000"/>
                </a:srgbClr>
              </a:gs>
            </a:gsLst>
            <a:lin ang="2700000" scaled="0"/>
          </a:gradFill>
          <a:ln>
            <a:noFill/>
          </a:ln>
          <a:effectLst>
            <a:outerShdw blurRad="76200" dist="76200" dir="8100000" algn="tr" rotWithShape="0">
              <a:srgbClr val="376FFF">
                <a:lumMod val="75000"/>
                <a:alpha val="15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lIns="215900" tIns="252095" rIns="179705" bIns="2159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srgbClr val="376FFF">
                      <a:lumMod val="50000"/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02</a:t>
            </a:r>
            <a:endParaRPr lang="en-US" altLang="zh-CN" sz="2400" b="1" dirty="0">
              <a:solidFill>
                <a:srgbClr val="FFFFFF"/>
              </a:solidFill>
              <a:effectLst>
                <a:outerShdw blurRad="50800" dist="38100" dir="5400000" algn="t" rotWithShape="0">
                  <a:srgbClr val="376FFF">
                    <a:lumMod val="50000"/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5478610" y="1277968"/>
            <a:ext cx="5094363" cy="38474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</a:rPr>
              <a:t>Overall</a:t>
            </a:r>
            <a:endParaRPr lang="en-US" altLang="zh-CN" sz="3200" b="1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5477510" y="1538605"/>
            <a:ext cx="5095240" cy="731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ym typeface="+mn-ea"/>
              </a:rPr>
              <a:t>theme, </a:t>
            </a:r>
            <a:endParaRPr lang="en-US" altLang="zh-CN" sz="2400" b="1">
              <a:sym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ym typeface="+mn-ea"/>
              </a:rPr>
              <a:t>color scheme</a:t>
            </a:r>
            <a:r>
              <a:rPr lang="zh-CN" altLang="en-US" sz="1600" b="1">
                <a:sym typeface="+mn-ea"/>
              </a:rPr>
              <a:t>配色</a:t>
            </a:r>
            <a:r>
              <a:rPr lang="en-US" altLang="zh-CN" sz="2400" b="1">
                <a:sym typeface="+mn-ea"/>
              </a:rPr>
              <a:t>, </a:t>
            </a:r>
            <a:endParaRPr lang="en-US" altLang="zh-CN" sz="2400" b="1">
              <a:sym typeface="+mn-e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ym typeface="+mn-ea"/>
              </a:rPr>
              <a:t>silhouette</a:t>
            </a:r>
            <a:r>
              <a:rPr lang="zh-CN" altLang="en-US" sz="1600" b="1">
                <a:sym typeface="+mn-ea"/>
              </a:rPr>
              <a:t>轮廓</a:t>
            </a:r>
            <a:r>
              <a:rPr lang="en-US" altLang="zh-CN" sz="2400" b="1">
                <a:sym typeface="+mn-ea"/>
              </a:rPr>
              <a:t>...</a:t>
            </a:r>
            <a:endParaRPr lang="en-US" altLang="zh-CN" sz="2400" b="1"/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4"/>
            </p:custDataLst>
          </p:nvPr>
        </p:nvSpPr>
        <p:spPr>
          <a:xfrm>
            <a:off x="5832940" y="3030493"/>
            <a:ext cx="5094363" cy="38474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200" b="1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Details(Front-Back)</a:t>
            </a:r>
            <a:endParaRPr lang="en-US" altLang="zh-CN" sz="3200" b="1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>
          <a:xfrm>
            <a:off x="5582285" y="3661410"/>
            <a:ext cx="5095240" cy="8204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2400" b="1">
                <a:sym typeface="+mn-ea"/>
              </a:rPr>
              <a:t>patterns, slogans, symbolic elements...</a:t>
            </a:r>
            <a:endParaRPr lang="en-US" altLang="zh-CN" sz="2400" b="1">
              <a:sym typeface="+mn-ea"/>
            </a:endParaRPr>
          </a:p>
          <a:p>
            <a:pPr lvl="0" algn="just">
              <a:buClrTx/>
              <a:buSzTx/>
              <a:buFontTx/>
            </a:pPr>
            <a:endParaRPr lang="en-US" altLang="zh-CN" sz="2400" b="1">
              <a:sym typeface="+mn-ea"/>
            </a:endParaRPr>
          </a:p>
        </p:txBody>
      </p:sp>
      <p:sp>
        <p:nvSpPr>
          <p:cNvPr id="51" name="椭圆 50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5581978" y="2984730"/>
            <a:ext cx="49667" cy="496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2" name="椭圆 51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581978" y="3879785"/>
            <a:ext cx="49667" cy="496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9990" y="4174490"/>
            <a:ext cx="6598285" cy="193802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On the front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, our </a:t>
            </a:r>
            <a:r>
              <a:rPr lang="en-US" altLang="zh-CN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class number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and </a:t>
            </a:r>
            <a:r>
              <a:rPr lang="en-US" altLang="zh-CN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a clenched fist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</a:t>
            </a:r>
            <a:r>
              <a:rPr lang="en-US" altLang="zh-CN" sz="2400" b="0" i="0">
                <a:solidFill>
                  <a:schemeClr val="accent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demonstrate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our </a:t>
            </a:r>
            <a:r>
              <a:rPr lang="en-US" altLang="zh-CN" sz="2400" b="0" i="0" u="sng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solidarity and strength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, 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while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the back </a:t>
            </a:r>
            <a:r>
              <a:rPr lang="en-US" altLang="zh-CN" sz="2400" b="0" i="0">
                <a:solidFill>
                  <a:schemeClr val="accent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features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a powerful</a:t>
            </a:r>
            <a:r>
              <a:rPr lang="en-US" altLang="zh-CN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slogan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"We are the best!",surrounded by everyone’s</a:t>
            </a:r>
            <a:r>
              <a:rPr lang="en-US" altLang="zh-CN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signiture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 that </a:t>
            </a:r>
            <a:r>
              <a:rPr lang="en-US" altLang="zh-CN" sz="2400" b="0" i="0" u="sng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motivates us to go all out and never give up</a:t>
            </a: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.</a:t>
            </a:r>
            <a:endParaRPr lang="en-US" altLang="zh-CN" sz="2400" b="0" i="0">
              <a:solidFill>
                <a:schemeClr val="tx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9990" y="6151245"/>
            <a:ext cx="615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Where+What+Why</a:t>
            </a:r>
            <a:endParaRPr lang="en-US" altLang="zh-CN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5855" y="996315"/>
            <a:ext cx="162814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65" y="1073785"/>
            <a:ext cx="1365885" cy="12744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70" y="1073785"/>
            <a:ext cx="1317625" cy="1281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0"/>
            <a:ext cx="3884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chemeClr val="tx1"/>
                </a:solidFill>
                <a:highlight>
                  <a:srgbClr val="C0C0C0"/>
                </a:highlight>
                <a:latin typeface="+mj-lt"/>
                <a:cs typeface="+mj-lt"/>
                <a:sym typeface="+mn-ea"/>
              </a:rPr>
              <a:t>inspiration sources</a:t>
            </a:r>
            <a:endParaRPr lang="en-US" altLang="zh-CN" sz="3600" b="1">
              <a:solidFill>
                <a:schemeClr val="tx1"/>
              </a:solidFill>
              <a:highlight>
                <a:srgbClr val="C0C0C0"/>
              </a:highlight>
              <a:latin typeface="+mj-lt"/>
              <a:cs typeface="+mj-lt"/>
              <a:sym typeface="+mn-ea"/>
            </a:endParaRPr>
          </a:p>
        </p:txBody>
      </p:sp>
      <p:sp>
        <p:nvSpPr>
          <p:cNvPr id="42" name="任意多边形: 形状 1"/>
          <p:cNvSpPr/>
          <p:nvPr>
            <p:custDataLst>
              <p:tags r:id="rId4"/>
            </p:custDataLst>
          </p:nvPr>
        </p:nvSpPr>
        <p:spPr>
          <a:xfrm>
            <a:off x="7789318" y="2661019"/>
            <a:ext cx="3978042" cy="2994383"/>
          </a:xfrm>
          <a:custGeom>
            <a:avLst/>
            <a:gdLst>
              <a:gd name="connsiteX0" fmla="*/ 14932 w 3823144"/>
              <a:gd name="connsiteY0" fmla="*/ 39159 h 2880000"/>
              <a:gd name="connsiteX1" fmla="*/ 88614 w 3823144"/>
              <a:gd name="connsiteY1" fmla="*/ 0 h 2880000"/>
              <a:gd name="connsiteX2" fmla="*/ 3170196 w 3823144"/>
              <a:gd name="connsiteY2" fmla="*/ 0 h 2880000"/>
              <a:gd name="connsiteX3" fmla="*/ 3299725 w 3823144"/>
              <a:gd name="connsiteY3" fmla="*/ 87479 h 2880000"/>
              <a:gd name="connsiteX4" fmla="*/ 3814297 w 3823144"/>
              <a:gd name="connsiteY4" fmla="*/ 1364017 h 2880000"/>
              <a:gd name="connsiteX5" fmla="*/ 3814303 w 3823144"/>
              <a:gd name="connsiteY5" fmla="*/ 1515968 h 2880000"/>
              <a:gd name="connsiteX6" fmla="*/ 3299731 w 3823144"/>
              <a:gd name="connsiteY6" fmla="*/ 2792506 h 2880000"/>
              <a:gd name="connsiteX7" fmla="*/ 3170144 w 3823144"/>
              <a:gd name="connsiteY7" fmla="*/ 2880000 h 2880000"/>
              <a:gd name="connsiteX8" fmla="*/ 88562 w 3823144"/>
              <a:gd name="connsiteY8" fmla="*/ 2880000 h 2880000"/>
              <a:gd name="connsiteX9" fmla="*/ 14932 w 3823144"/>
              <a:gd name="connsiteY9" fmla="*/ 2840840 h 2880000"/>
              <a:gd name="connsiteX10" fmla="*/ 6160 w 3823144"/>
              <a:gd name="connsiteY10" fmla="*/ 2757862 h 2880000"/>
              <a:gd name="connsiteX11" fmla="*/ 506761 w 3823144"/>
              <a:gd name="connsiteY11" fmla="*/ 1515983 h 2880000"/>
              <a:gd name="connsiteX12" fmla="*/ 506767 w 3823144"/>
              <a:gd name="connsiteY12" fmla="*/ 1364032 h 2880000"/>
              <a:gd name="connsiteX13" fmla="*/ 6166 w 3823144"/>
              <a:gd name="connsiteY13" fmla="*/ 122153 h 2880000"/>
              <a:gd name="connsiteX14" fmla="*/ 14932 w 3823144"/>
              <a:gd name="connsiteY14" fmla="*/ 39159 h 2880000"/>
              <a:gd name="connsiteX0-1" fmla="*/ 14932 w 3823144"/>
              <a:gd name="connsiteY0-2" fmla="*/ 39159 h 2880000"/>
              <a:gd name="connsiteX1-3" fmla="*/ 88614 w 3823144"/>
              <a:gd name="connsiteY1-4" fmla="*/ 0 h 2880000"/>
              <a:gd name="connsiteX2-5" fmla="*/ 3170196 w 3823144"/>
              <a:gd name="connsiteY2-6" fmla="*/ 0 h 2880000"/>
              <a:gd name="connsiteX3-7" fmla="*/ 3299725 w 3823144"/>
              <a:gd name="connsiteY3-8" fmla="*/ 87479 h 2880000"/>
              <a:gd name="connsiteX4-9" fmla="*/ 3814297 w 3823144"/>
              <a:gd name="connsiteY4-10" fmla="*/ 1364017 h 2880000"/>
              <a:gd name="connsiteX5-11" fmla="*/ 3814303 w 3823144"/>
              <a:gd name="connsiteY5-12" fmla="*/ 1515968 h 2880000"/>
              <a:gd name="connsiteX6-13" fmla="*/ 3299731 w 3823144"/>
              <a:gd name="connsiteY6-14" fmla="*/ 2792506 h 2880000"/>
              <a:gd name="connsiteX7-15" fmla="*/ 3170144 w 3823144"/>
              <a:gd name="connsiteY7-16" fmla="*/ 2880000 h 2880000"/>
              <a:gd name="connsiteX8-17" fmla="*/ 88562 w 3823144"/>
              <a:gd name="connsiteY8-18" fmla="*/ 2880000 h 2880000"/>
              <a:gd name="connsiteX9-19" fmla="*/ 14932 w 3823144"/>
              <a:gd name="connsiteY9-20" fmla="*/ 2840840 h 2880000"/>
              <a:gd name="connsiteX10-21" fmla="*/ 6160 w 3823144"/>
              <a:gd name="connsiteY10-22" fmla="*/ 2757862 h 2880000"/>
              <a:gd name="connsiteX11-23" fmla="*/ 506761 w 3823144"/>
              <a:gd name="connsiteY11-24" fmla="*/ 1515983 h 2880000"/>
              <a:gd name="connsiteX12-25" fmla="*/ 506767 w 3823144"/>
              <a:gd name="connsiteY12-26" fmla="*/ 1364032 h 2880000"/>
              <a:gd name="connsiteX13-27" fmla="*/ 6166 w 3823144"/>
              <a:gd name="connsiteY13-28" fmla="*/ 122153 h 2880000"/>
              <a:gd name="connsiteX14-29" fmla="*/ 14932 w 3823144"/>
              <a:gd name="connsiteY14-30" fmla="*/ 39159 h 2880000"/>
              <a:gd name="connsiteX0-31" fmla="*/ 14932 w 3823144"/>
              <a:gd name="connsiteY0-32" fmla="*/ 39159 h 2880000"/>
              <a:gd name="connsiteX1-33" fmla="*/ 88614 w 3823144"/>
              <a:gd name="connsiteY1-34" fmla="*/ 0 h 2880000"/>
              <a:gd name="connsiteX2-35" fmla="*/ 3170196 w 3823144"/>
              <a:gd name="connsiteY2-36" fmla="*/ 0 h 2880000"/>
              <a:gd name="connsiteX3-37" fmla="*/ 3299725 w 3823144"/>
              <a:gd name="connsiteY3-38" fmla="*/ 87479 h 2880000"/>
              <a:gd name="connsiteX4-39" fmla="*/ 3814297 w 3823144"/>
              <a:gd name="connsiteY4-40" fmla="*/ 1364017 h 2880000"/>
              <a:gd name="connsiteX5-41" fmla="*/ 3814303 w 3823144"/>
              <a:gd name="connsiteY5-42" fmla="*/ 1515968 h 2880000"/>
              <a:gd name="connsiteX6-43" fmla="*/ 3299731 w 3823144"/>
              <a:gd name="connsiteY6-44" fmla="*/ 2792506 h 2880000"/>
              <a:gd name="connsiteX7-45" fmla="*/ 3170144 w 3823144"/>
              <a:gd name="connsiteY7-46" fmla="*/ 2880000 h 2880000"/>
              <a:gd name="connsiteX8-47" fmla="*/ 88562 w 3823144"/>
              <a:gd name="connsiteY8-48" fmla="*/ 2880000 h 2880000"/>
              <a:gd name="connsiteX9-49" fmla="*/ 14932 w 3823144"/>
              <a:gd name="connsiteY9-50" fmla="*/ 2840840 h 2880000"/>
              <a:gd name="connsiteX10-51" fmla="*/ 6160 w 3823144"/>
              <a:gd name="connsiteY10-52" fmla="*/ 2757862 h 2880000"/>
              <a:gd name="connsiteX11-53" fmla="*/ 506761 w 3823144"/>
              <a:gd name="connsiteY11-54" fmla="*/ 1515983 h 2880000"/>
              <a:gd name="connsiteX12-55" fmla="*/ 506767 w 3823144"/>
              <a:gd name="connsiteY12-56" fmla="*/ 1364032 h 2880000"/>
              <a:gd name="connsiteX13-57" fmla="*/ 6166 w 3823144"/>
              <a:gd name="connsiteY13-58" fmla="*/ 122153 h 2880000"/>
              <a:gd name="connsiteX14-59" fmla="*/ 14932 w 3823144"/>
              <a:gd name="connsiteY14-60" fmla="*/ 39159 h 2880000"/>
              <a:gd name="connsiteX0-61" fmla="*/ 14932 w 3823144"/>
              <a:gd name="connsiteY0-62" fmla="*/ 39159 h 2880000"/>
              <a:gd name="connsiteX1-63" fmla="*/ 88614 w 3823144"/>
              <a:gd name="connsiteY1-64" fmla="*/ 0 h 2880000"/>
              <a:gd name="connsiteX2-65" fmla="*/ 3170196 w 3823144"/>
              <a:gd name="connsiteY2-66" fmla="*/ 0 h 2880000"/>
              <a:gd name="connsiteX3-67" fmla="*/ 3299725 w 3823144"/>
              <a:gd name="connsiteY3-68" fmla="*/ 87479 h 2880000"/>
              <a:gd name="connsiteX4-69" fmla="*/ 3814297 w 3823144"/>
              <a:gd name="connsiteY4-70" fmla="*/ 1364017 h 2880000"/>
              <a:gd name="connsiteX5-71" fmla="*/ 3814303 w 3823144"/>
              <a:gd name="connsiteY5-72" fmla="*/ 1515968 h 2880000"/>
              <a:gd name="connsiteX6-73" fmla="*/ 3299731 w 3823144"/>
              <a:gd name="connsiteY6-74" fmla="*/ 2792506 h 2880000"/>
              <a:gd name="connsiteX7-75" fmla="*/ 3170144 w 3823144"/>
              <a:gd name="connsiteY7-76" fmla="*/ 2880000 h 2880000"/>
              <a:gd name="connsiteX8-77" fmla="*/ 88562 w 3823144"/>
              <a:gd name="connsiteY8-78" fmla="*/ 2880000 h 2880000"/>
              <a:gd name="connsiteX9-79" fmla="*/ 14932 w 3823144"/>
              <a:gd name="connsiteY9-80" fmla="*/ 2840840 h 2880000"/>
              <a:gd name="connsiteX10-81" fmla="*/ 6160 w 3823144"/>
              <a:gd name="connsiteY10-82" fmla="*/ 2757862 h 2880000"/>
              <a:gd name="connsiteX11-83" fmla="*/ 506761 w 3823144"/>
              <a:gd name="connsiteY11-84" fmla="*/ 1515983 h 2880000"/>
              <a:gd name="connsiteX12-85" fmla="*/ 506767 w 3823144"/>
              <a:gd name="connsiteY12-86" fmla="*/ 1364032 h 2880000"/>
              <a:gd name="connsiteX13-87" fmla="*/ 6166 w 3823144"/>
              <a:gd name="connsiteY13-88" fmla="*/ 122153 h 2880000"/>
              <a:gd name="connsiteX14-89" fmla="*/ 14932 w 3823144"/>
              <a:gd name="connsiteY14-90" fmla="*/ 39159 h 2880000"/>
              <a:gd name="connsiteX0-91" fmla="*/ 14932 w 3823144"/>
              <a:gd name="connsiteY0-92" fmla="*/ 39159 h 2880000"/>
              <a:gd name="connsiteX1-93" fmla="*/ 88614 w 3823144"/>
              <a:gd name="connsiteY1-94" fmla="*/ 0 h 2880000"/>
              <a:gd name="connsiteX2-95" fmla="*/ 3170196 w 3823144"/>
              <a:gd name="connsiteY2-96" fmla="*/ 0 h 2880000"/>
              <a:gd name="connsiteX3-97" fmla="*/ 3299725 w 3823144"/>
              <a:gd name="connsiteY3-98" fmla="*/ 87479 h 2880000"/>
              <a:gd name="connsiteX4-99" fmla="*/ 3814297 w 3823144"/>
              <a:gd name="connsiteY4-100" fmla="*/ 1364017 h 2880000"/>
              <a:gd name="connsiteX5-101" fmla="*/ 3814303 w 3823144"/>
              <a:gd name="connsiteY5-102" fmla="*/ 1515968 h 2880000"/>
              <a:gd name="connsiteX6-103" fmla="*/ 3299731 w 3823144"/>
              <a:gd name="connsiteY6-104" fmla="*/ 2792506 h 2880000"/>
              <a:gd name="connsiteX7-105" fmla="*/ 3170144 w 3823144"/>
              <a:gd name="connsiteY7-106" fmla="*/ 2880000 h 2880000"/>
              <a:gd name="connsiteX8-107" fmla="*/ 88562 w 3823144"/>
              <a:gd name="connsiteY8-108" fmla="*/ 2880000 h 2880000"/>
              <a:gd name="connsiteX9-109" fmla="*/ 14932 w 3823144"/>
              <a:gd name="connsiteY9-110" fmla="*/ 2840840 h 2880000"/>
              <a:gd name="connsiteX10-111" fmla="*/ 6160 w 3823144"/>
              <a:gd name="connsiteY10-112" fmla="*/ 2757862 h 2880000"/>
              <a:gd name="connsiteX11-113" fmla="*/ 506761 w 3823144"/>
              <a:gd name="connsiteY11-114" fmla="*/ 1515983 h 2880000"/>
              <a:gd name="connsiteX12-115" fmla="*/ 506767 w 3823144"/>
              <a:gd name="connsiteY12-116" fmla="*/ 1364032 h 2880000"/>
              <a:gd name="connsiteX13-117" fmla="*/ 6166 w 3823144"/>
              <a:gd name="connsiteY13-118" fmla="*/ 122153 h 2880000"/>
              <a:gd name="connsiteX14-119" fmla="*/ 14932 w 3823144"/>
              <a:gd name="connsiteY14-120" fmla="*/ 39159 h 2880000"/>
              <a:gd name="connsiteX0-121" fmla="*/ 14932 w 3823144"/>
              <a:gd name="connsiteY0-122" fmla="*/ 39159 h 2880000"/>
              <a:gd name="connsiteX1-123" fmla="*/ 88614 w 3823144"/>
              <a:gd name="connsiteY1-124" fmla="*/ 0 h 2880000"/>
              <a:gd name="connsiteX2-125" fmla="*/ 3170196 w 3823144"/>
              <a:gd name="connsiteY2-126" fmla="*/ 0 h 2880000"/>
              <a:gd name="connsiteX3-127" fmla="*/ 3299725 w 3823144"/>
              <a:gd name="connsiteY3-128" fmla="*/ 87479 h 2880000"/>
              <a:gd name="connsiteX4-129" fmla="*/ 3814297 w 3823144"/>
              <a:gd name="connsiteY4-130" fmla="*/ 1364017 h 2880000"/>
              <a:gd name="connsiteX5-131" fmla="*/ 3814303 w 3823144"/>
              <a:gd name="connsiteY5-132" fmla="*/ 1515968 h 2880000"/>
              <a:gd name="connsiteX6-133" fmla="*/ 3299731 w 3823144"/>
              <a:gd name="connsiteY6-134" fmla="*/ 2792506 h 2880000"/>
              <a:gd name="connsiteX7-135" fmla="*/ 3170144 w 3823144"/>
              <a:gd name="connsiteY7-136" fmla="*/ 2880000 h 2880000"/>
              <a:gd name="connsiteX8-137" fmla="*/ 88562 w 3823144"/>
              <a:gd name="connsiteY8-138" fmla="*/ 2880000 h 2880000"/>
              <a:gd name="connsiteX9-139" fmla="*/ 14932 w 3823144"/>
              <a:gd name="connsiteY9-140" fmla="*/ 2840840 h 2880000"/>
              <a:gd name="connsiteX10-141" fmla="*/ 6160 w 3823144"/>
              <a:gd name="connsiteY10-142" fmla="*/ 2757862 h 2880000"/>
              <a:gd name="connsiteX11-143" fmla="*/ 506761 w 3823144"/>
              <a:gd name="connsiteY11-144" fmla="*/ 1515983 h 2880000"/>
              <a:gd name="connsiteX12-145" fmla="*/ 506767 w 3823144"/>
              <a:gd name="connsiteY12-146" fmla="*/ 1364032 h 2880000"/>
              <a:gd name="connsiteX13-147" fmla="*/ 6166 w 3823144"/>
              <a:gd name="connsiteY13-148" fmla="*/ 122153 h 2880000"/>
              <a:gd name="connsiteX14-149" fmla="*/ 14932 w 3823144"/>
              <a:gd name="connsiteY14-150" fmla="*/ 39159 h 2880000"/>
              <a:gd name="connsiteX0-151" fmla="*/ 14932 w 3823144"/>
              <a:gd name="connsiteY0-152" fmla="*/ 39159 h 2880000"/>
              <a:gd name="connsiteX1-153" fmla="*/ 88614 w 3823144"/>
              <a:gd name="connsiteY1-154" fmla="*/ 0 h 2880000"/>
              <a:gd name="connsiteX2-155" fmla="*/ 3170196 w 3823144"/>
              <a:gd name="connsiteY2-156" fmla="*/ 0 h 2880000"/>
              <a:gd name="connsiteX3-157" fmla="*/ 3299725 w 3823144"/>
              <a:gd name="connsiteY3-158" fmla="*/ 87479 h 2880000"/>
              <a:gd name="connsiteX4-159" fmla="*/ 3814297 w 3823144"/>
              <a:gd name="connsiteY4-160" fmla="*/ 1364017 h 2880000"/>
              <a:gd name="connsiteX5-161" fmla="*/ 3814303 w 3823144"/>
              <a:gd name="connsiteY5-162" fmla="*/ 1515968 h 2880000"/>
              <a:gd name="connsiteX6-163" fmla="*/ 3299731 w 3823144"/>
              <a:gd name="connsiteY6-164" fmla="*/ 2792506 h 2880000"/>
              <a:gd name="connsiteX7-165" fmla="*/ 3170144 w 3823144"/>
              <a:gd name="connsiteY7-166" fmla="*/ 2880000 h 2880000"/>
              <a:gd name="connsiteX8-167" fmla="*/ 88562 w 3823144"/>
              <a:gd name="connsiteY8-168" fmla="*/ 2880000 h 2880000"/>
              <a:gd name="connsiteX9-169" fmla="*/ 14932 w 3823144"/>
              <a:gd name="connsiteY9-170" fmla="*/ 2840840 h 2880000"/>
              <a:gd name="connsiteX10-171" fmla="*/ 6160 w 3823144"/>
              <a:gd name="connsiteY10-172" fmla="*/ 2757862 h 2880000"/>
              <a:gd name="connsiteX11-173" fmla="*/ 506761 w 3823144"/>
              <a:gd name="connsiteY11-174" fmla="*/ 1515983 h 2880000"/>
              <a:gd name="connsiteX12-175" fmla="*/ 506767 w 3823144"/>
              <a:gd name="connsiteY12-176" fmla="*/ 1364032 h 2880000"/>
              <a:gd name="connsiteX13-177" fmla="*/ 6166 w 3823144"/>
              <a:gd name="connsiteY13-178" fmla="*/ 122153 h 2880000"/>
              <a:gd name="connsiteX14-179" fmla="*/ 14932 w 3823144"/>
              <a:gd name="connsiteY14-180" fmla="*/ 39159 h 2880000"/>
              <a:gd name="connsiteX0-181" fmla="*/ 14932 w 3823144"/>
              <a:gd name="connsiteY0-182" fmla="*/ 39159 h 2880000"/>
              <a:gd name="connsiteX1-183" fmla="*/ 88614 w 3823144"/>
              <a:gd name="connsiteY1-184" fmla="*/ 0 h 2880000"/>
              <a:gd name="connsiteX2-185" fmla="*/ 3170196 w 3823144"/>
              <a:gd name="connsiteY2-186" fmla="*/ 0 h 2880000"/>
              <a:gd name="connsiteX3-187" fmla="*/ 3299725 w 3823144"/>
              <a:gd name="connsiteY3-188" fmla="*/ 87479 h 2880000"/>
              <a:gd name="connsiteX4-189" fmla="*/ 3814297 w 3823144"/>
              <a:gd name="connsiteY4-190" fmla="*/ 1364017 h 2880000"/>
              <a:gd name="connsiteX5-191" fmla="*/ 3814303 w 3823144"/>
              <a:gd name="connsiteY5-192" fmla="*/ 1515968 h 2880000"/>
              <a:gd name="connsiteX6-193" fmla="*/ 3299731 w 3823144"/>
              <a:gd name="connsiteY6-194" fmla="*/ 2792506 h 2880000"/>
              <a:gd name="connsiteX7-195" fmla="*/ 3170144 w 3823144"/>
              <a:gd name="connsiteY7-196" fmla="*/ 2880000 h 2880000"/>
              <a:gd name="connsiteX8-197" fmla="*/ 88562 w 3823144"/>
              <a:gd name="connsiteY8-198" fmla="*/ 2880000 h 2880000"/>
              <a:gd name="connsiteX9-199" fmla="*/ 14932 w 3823144"/>
              <a:gd name="connsiteY9-200" fmla="*/ 2840840 h 2880000"/>
              <a:gd name="connsiteX10-201" fmla="*/ 6160 w 3823144"/>
              <a:gd name="connsiteY10-202" fmla="*/ 2757862 h 2880000"/>
              <a:gd name="connsiteX11-203" fmla="*/ 506761 w 3823144"/>
              <a:gd name="connsiteY11-204" fmla="*/ 1515983 h 2880000"/>
              <a:gd name="connsiteX12-205" fmla="*/ 506767 w 3823144"/>
              <a:gd name="connsiteY12-206" fmla="*/ 1364032 h 2880000"/>
              <a:gd name="connsiteX13-207" fmla="*/ 6166 w 3823144"/>
              <a:gd name="connsiteY13-208" fmla="*/ 122153 h 2880000"/>
              <a:gd name="connsiteX14-209" fmla="*/ 14932 w 3823144"/>
              <a:gd name="connsiteY14-210" fmla="*/ 39159 h 2880000"/>
              <a:gd name="connsiteX0-211" fmla="*/ 14932 w 3823141"/>
              <a:gd name="connsiteY0-212" fmla="*/ 39159 h 2880000"/>
              <a:gd name="connsiteX1-213" fmla="*/ 88614 w 3823141"/>
              <a:gd name="connsiteY1-214" fmla="*/ 0 h 2880000"/>
              <a:gd name="connsiteX2-215" fmla="*/ 3170196 w 3823141"/>
              <a:gd name="connsiteY2-216" fmla="*/ 0 h 2880000"/>
              <a:gd name="connsiteX3-217" fmla="*/ 3299725 w 3823141"/>
              <a:gd name="connsiteY3-218" fmla="*/ 87479 h 2880000"/>
              <a:gd name="connsiteX4-219" fmla="*/ 3814297 w 3823141"/>
              <a:gd name="connsiteY4-220" fmla="*/ 1364017 h 2880000"/>
              <a:gd name="connsiteX5-221" fmla="*/ 3814303 w 3823141"/>
              <a:gd name="connsiteY5-222" fmla="*/ 1515968 h 2880000"/>
              <a:gd name="connsiteX6-223" fmla="*/ 3299731 w 3823141"/>
              <a:gd name="connsiteY6-224" fmla="*/ 2792506 h 2880000"/>
              <a:gd name="connsiteX7-225" fmla="*/ 3170144 w 3823141"/>
              <a:gd name="connsiteY7-226" fmla="*/ 2880000 h 2880000"/>
              <a:gd name="connsiteX8-227" fmla="*/ 88562 w 3823141"/>
              <a:gd name="connsiteY8-228" fmla="*/ 2880000 h 2880000"/>
              <a:gd name="connsiteX9-229" fmla="*/ 14932 w 3823141"/>
              <a:gd name="connsiteY9-230" fmla="*/ 2840840 h 2880000"/>
              <a:gd name="connsiteX10-231" fmla="*/ 6160 w 3823141"/>
              <a:gd name="connsiteY10-232" fmla="*/ 2757862 h 2880000"/>
              <a:gd name="connsiteX11-233" fmla="*/ 506761 w 3823141"/>
              <a:gd name="connsiteY11-234" fmla="*/ 1515983 h 2880000"/>
              <a:gd name="connsiteX12-235" fmla="*/ 506767 w 3823141"/>
              <a:gd name="connsiteY12-236" fmla="*/ 1364032 h 2880000"/>
              <a:gd name="connsiteX13-237" fmla="*/ 6166 w 3823141"/>
              <a:gd name="connsiteY13-238" fmla="*/ 122153 h 2880000"/>
              <a:gd name="connsiteX14-239" fmla="*/ 14932 w 3823141"/>
              <a:gd name="connsiteY14-240" fmla="*/ 39159 h 2880000"/>
              <a:gd name="connsiteX0-241" fmla="*/ 14932 w 3829223"/>
              <a:gd name="connsiteY0-242" fmla="*/ 39159 h 2880000"/>
              <a:gd name="connsiteX1-243" fmla="*/ 88614 w 3829223"/>
              <a:gd name="connsiteY1-244" fmla="*/ 0 h 2880000"/>
              <a:gd name="connsiteX2-245" fmla="*/ 3170196 w 3829223"/>
              <a:gd name="connsiteY2-246" fmla="*/ 0 h 2880000"/>
              <a:gd name="connsiteX3-247" fmla="*/ 3299725 w 3829223"/>
              <a:gd name="connsiteY3-248" fmla="*/ 87479 h 2880000"/>
              <a:gd name="connsiteX4-249" fmla="*/ 3814297 w 3829223"/>
              <a:gd name="connsiteY4-250" fmla="*/ 1364017 h 2880000"/>
              <a:gd name="connsiteX5-251" fmla="*/ 3814303 w 3829223"/>
              <a:gd name="connsiteY5-252" fmla="*/ 1515968 h 2880000"/>
              <a:gd name="connsiteX6-253" fmla="*/ 3299731 w 3829223"/>
              <a:gd name="connsiteY6-254" fmla="*/ 2792506 h 2880000"/>
              <a:gd name="connsiteX7-255" fmla="*/ 3170144 w 3829223"/>
              <a:gd name="connsiteY7-256" fmla="*/ 2880000 h 2880000"/>
              <a:gd name="connsiteX8-257" fmla="*/ 88562 w 3829223"/>
              <a:gd name="connsiteY8-258" fmla="*/ 2880000 h 2880000"/>
              <a:gd name="connsiteX9-259" fmla="*/ 14932 w 3829223"/>
              <a:gd name="connsiteY9-260" fmla="*/ 2840840 h 2880000"/>
              <a:gd name="connsiteX10-261" fmla="*/ 6160 w 3829223"/>
              <a:gd name="connsiteY10-262" fmla="*/ 2757862 h 2880000"/>
              <a:gd name="connsiteX11-263" fmla="*/ 506761 w 3829223"/>
              <a:gd name="connsiteY11-264" fmla="*/ 1515983 h 2880000"/>
              <a:gd name="connsiteX12-265" fmla="*/ 506767 w 3829223"/>
              <a:gd name="connsiteY12-266" fmla="*/ 1364032 h 2880000"/>
              <a:gd name="connsiteX13-267" fmla="*/ 6166 w 3829223"/>
              <a:gd name="connsiteY13-268" fmla="*/ 122153 h 2880000"/>
              <a:gd name="connsiteX14-269" fmla="*/ 14932 w 3829223"/>
              <a:gd name="connsiteY14-270" fmla="*/ 39159 h 2880000"/>
              <a:gd name="connsiteX0-271" fmla="*/ 14932 w 3829223"/>
              <a:gd name="connsiteY0-272" fmla="*/ 39159 h 2880000"/>
              <a:gd name="connsiteX1-273" fmla="*/ 88614 w 3829223"/>
              <a:gd name="connsiteY1-274" fmla="*/ 0 h 2880000"/>
              <a:gd name="connsiteX2-275" fmla="*/ 3170196 w 3829223"/>
              <a:gd name="connsiteY2-276" fmla="*/ 0 h 2880000"/>
              <a:gd name="connsiteX3-277" fmla="*/ 3299725 w 3829223"/>
              <a:gd name="connsiteY3-278" fmla="*/ 87479 h 2880000"/>
              <a:gd name="connsiteX4-279" fmla="*/ 3814297 w 3829223"/>
              <a:gd name="connsiteY4-280" fmla="*/ 1364017 h 2880000"/>
              <a:gd name="connsiteX5-281" fmla="*/ 3814303 w 3829223"/>
              <a:gd name="connsiteY5-282" fmla="*/ 1515968 h 2880000"/>
              <a:gd name="connsiteX6-283" fmla="*/ 3299731 w 3829223"/>
              <a:gd name="connsiteY6-284" fmla="*/ 2792506 h 2880000"/>
              <a:gd name="connsiteX7-285" fmla="*/ 3170144 w 3829223"/>
              <a:gd name="connsiteY7-286" fmla="*/ 2880000 h 2880000"/>
              <a:gd name="connsiteX8-287" fmla="*/ 88562 w 3829223"/>
              <a:gd name="connsiteY8-288" fmla="*/ 2880000 h 2880000"/>
              <a:gd name="connsiteX9-289" fmla="*/ 14932 w 3829223"/>
              <a:gd name="connsiteY9-290" fmla="*/ 2840840 h 2880000"/>
              <a:gd name="connsiteX10-291" fmla="*/ 6160 w 3829223"/>
              <a:gd name="connsiteY10-292" fmla="*/ 2757862 h 2880000"/>
              <a:gd name="connsiteX11-293" fmla="*/ 506761 w 3829223"/>
              <a:gd name="connsiteY11-294" fmla="*/ 1515983 h 2880000"/>
              <a:gd name="connsiteX12-295" fmla="*/ 506767 w 3829223"/>
              <a:gd name="connsiteY12-296" fmla="*/ 1364032 h 2880000"/>
              <a:gd name="connsiteX13-297" fmla="*/ 6166 w 3829223"/>
              <a:gd name="connsiteY13-298" fmla="*/ 122153 h 2880000"/>
              <a:gd name="connsiteX14-299" fmla="*/ 14932 w 3829223"/>
              <a:gd name="connsiteY14-300" fmla="*/ 39159 h 2880000"/>
              <a:gd name="connsiteX0-301" fmla="*/ 14932 w 3829223"/>
              <a:gd name="connsiteY0-302" fmla="*/ 39159 h 2880000"/>
              <a:gd name="connsiteX1-303" fmla="*/ 88614 w 3829223"/>
              <a:gd name="connsiteY1-304" fmla="*/ 0 h 2880000"/>
              <a:gd name="connsiteX2-305" fmla="*/ 3170196 w 3829223"/>
              <a:gd name="connsiteY2-306" fmla="*/ 0 h 2880000"/>
              <a:gd name="connsiteX3-307" fmla="*/ 3299725 w 3829223"/>
              <a:gd name="connsiteY3-308" fmla="*/ 87479 h 2880000"/>
              <a:gd name="connsiteX4-309" fmla="*/ 3814297 w 3829223"/>
              <a:gd name="connsiteY4-310" fmla="*/ 1364017 h 2880000"/>
              <a:gd name="connsiteX5-311" fmla="*/ 3814303 w 3829223"/>
              <a:gd name="connsiteY5-312" fmla="*/ 1515968 h 2880000"/>
              <a:gd name="connsiteX6-313" fmla="*/ 3299731 w 3829223"/>
              <a:gd name="connsiteY6-314" fmla="*/ 2792506 h 2880000"/>
              <a:gd name="connsiteX7-315" fmla="*/ 3170144 w 3829223"/>
              <a:gd name="connsiteY7-316" fmla="*/ 2880000 h 2880000"/>
              <a:gd name="connsiteX8-317" fmla="*/ 88562 w 3829223"/>
              <a:gd name="connsiteY8-318" fmla="*/ 2880000 h 2880000"/>
              <a:gd name="connsiteX9-319" fmla="*/ 14932 w 3829223"/>
              <a:gd name="connsiteY9-320" fmla="*/ 2840840 h 2880000"/>
              <a:gd name="connsiteX10-321" fmla="*/ 6160 w 3829223"/>
              <a:gd name="connsiteY10-322" fmla="*/ 2757862 h 2880000"/>
              <a:gd name="connsiteX11-323" fmla="*/ 506761 w 3829223"/>
              <a:gd name="connsiteY11-324" fmla="*/ 1515983 h 2880000"/>
              <a:gd name="connsiteX12-325" fmla="*/ 506767 w 3829223"/>
              <a:gd name="connsiteY12-326" fmla="*/ 1364032 h 2880000"/>
              <a:gd name="connsiteX13-327" fmla="*/ 6166 w 3829223"/>
              <a:gd name="connsiteY13-328" fmla="*/ 122153 h 2880000"/>
              <a:gd name="connsiteX14-329" fmla="*/ 14932 w 3829223"/>
              <a:gd name="connsiteY14-330" fmla="*/ 39159 h 2880000"/>
              <a:gd name="connsiteX0-331" fmla="*/ 14932 w 3829223"/>
              <a:gd name="connsiteY0-332" fmla="*/ 39159 h 2880000"/>
              <a:gd name="connsiteX1-333" fmla="*/ 88614 w 3829223"/>
              <a:gd name="connsiteY1-334" fmla="*/ 0 h 2880000"/>
              <a:gd name="connsiteX2-335" fmla="*/ 3170196 w 3829223"/>
              <a:gd name="connsiteY2-336" fmla="*/ 0 h 2880000"/>
              <a:gd name="connsiteX3-337" fmla="*/ 3299725 w 3829223"/>
              <a:gd name="connsiteY3-338" fmla="*/ 87479 h 2880000"/>
              <a:gd name="connsiteX4-339" fmla="*/ 3814297 w 3829223"/>
              <a:gd name="connsiteY4-340" fmla="*/ 1364017 h 2880000"/>
              <a:gd name="connsiteX5-341" fmla="*/ 3814303 w 3829223"/>
              <a:gd name="connsiteY5-342" fmla="*/ 1515968 h 2880000"/>
              <a:gd name="connsiteX6-343" fmla="*/ 3299731 w 3829223"/>
              <a:gd name="connsiteY6-344" fmla="*/ 2792506 h 2880000"/>
              <a:gd name="connsiteX7-345" fmla="*/ 3170144 w 3829223"/>
              <a:gd name="connsiteY7-346" fmla="*/ 2880000 h 2880000"/>
              <a:gd name="connsiteX8-347" fmla="*/ 88562 w 3829223"/>
              <a:gd name="connsiteY8-348" fmla="*/ 2880000 h 2880000"/>
              <a:gd name="connsiteX9-349" fmla="*/ 14932 w 3829223"/>
              <a:gd name="connsiteY9-350" fmla="*/ 2840840 h 2880000"/>
              <a:gd name="connsiteX10-351" fmla="*/ 6160 w 3829223"/>
              <a:gd name="connsiteY10-352" fmla="*/ 2757862 h 2880000"/>
              <a:gd name="connsiteX11-353" fmla="*/ 506761 w 3829223"/>
              <a:gd name="connsiteY11-354" fmla="*/ 1515983 h 2880000"/>
              <a:gd name="connsiteX12-355" fmla="*/ 506767 w 3829223"/>
              <a:gd name="connsiteY12-356" fmla="*/ 1364032 h 2880000"/>
              <a:gd name="connsiteX13-357" fmla="*/ 6166 w 3829223"/>
              <a:gd name="connsiteY13-358" fmla="*/ 122153 h 2880000"/>
              <a:gd name="connsiteX14-359" fmla="*/ 14932 w 3829223"/>
              <a:gd name="connsiteY14-360" fmla="*/ 39159 h 2880000"/>
              <a:gd name="connsiteX0-361" fmla="*/ 14932 w 3829223"/>
              <a:gd name="connsiteY0-362" fmla="*/ 39159 h 2880000"/>
              <a:gd name="connsiteX1-363" fmla="*/ 88614 w 3829223"/>
              <a:gd name="connsiteY1-364" fmla="*/ 0 h 2880000"/>
              <a:gd name="connsiteX2-365" fmla="*/ 3170196 w 3829223"/>
              <a:gd name="connsiteY2-366" fmla="*/ 0 h 2880000"/>
              <a:gd name="connsiteX3-367" fmla="*/ 3299725 w 3829223"/>
              <a:gd name="connsiteY3-368" fmla="*/ 87479 h 2880000"/>
              <a:gd name="connsiteX4-369" fmla="*/ 3814297 w 3829223"/>
              <a:gd name="connsiteY4-370" fmla="*/ 1364017 h 2880000"/>
              <a:gd name="connsiteX5-371" fmla="*/ 3814303 w 3829223"/>
              <a:gd name="connsiteY5-372" fmla="*/ 1515968 h 2880000"/>
              <a:gd name="connsiteX6-373" fmla="*/ 3299731 w 3829223"/>
              <a:gd name="connsiteY6-374" fmla="*/ 2792506 h 2880000"/>
              <a:gd name="connsiteX7-375" fmla="*/ 3170144 w 3829223"/>
              <a:gd name="connsiteY7-376" fmla="*/ 2880000 h 2880000"/>
              <a:gd name="connsiteX8-377" fmla="*/ 88562 w 3829223"/>
              <a:gd name="connsiteY8-378" fmla="*/ 2880000 h 2880000"/>
              <a:gd name="connsiteX9-379" fmla="*/ 14932 w 3829223"/>
              <a:gd name="connsiteY9-380" fmla="*/ 2840840 h 2880000"/>
              <a:gd name="connsiteX10-381" fmla="*/ 6160 w 3829223"/>
              <a:gd name="connsiteY10-382" fmla="*/ 2757862 h 2880000"/>
              <a:gd name="connsiteX11-383" fmla="*/ 506761 w 3829223"/>
              <a:gd name="connsiteY11-384" fmla="*/ 1515983 h 2880000"/>
              <a:gd name="connsiteX12-385" fmla="*/ 506767 w 3829223"/>
              <a:gd name="connsiteY12-386" fmla="*/ 1364032 h 2880000"/>
              <a:gd name="connsiteX13-387" fmla="*/ 6166 w 3829223"/>
              <a:gd name="connsiteY13-388" fmla="*/ 122153 h 2880000"/>
              <a:gd name="connsiteX14-389" fmla="*/ 14932 w 3829223"/>
              <a:gd name="connsiteY14-390" fmla="*/ 39159 h 2880000"/>
              <a:gd name="connsiteX0-391" fmla="*/ 14932 w 3829223"/>
              <a:gd name="connsiteY0-392" fmla="*/ 39159 h 2880000"/>
              <a:gd name="connsiteX1-393" fmla="*/ 88614 w 3829223"/>
              <a:gd name="connsiteY1-394" fmla="*/ 0 h 2880000"/>
              <a:gd name="connsiteX2-395" fmla="*/ 3170196 w 3829223"/>
              <a:gd name="connsiteY2-396" fmla="*/ 0 h 2880000"/>
              <a:gd name="connsiteX3-397" fmla="*/ 3299725 w 3829223"/>
              <a:gd name="connsiteY3-398" fmla="*/ 87479 h 2880000"/>
              <a:gd name="connsiteX4-399" fmla="*/ 3814297 w 3829223"/>
              <a:gd name="connsiteY4-400" fmla="*/ 1364017 h 2880000"/>
              <a:gd name="connsiteX5-401" fmla="*/ 3814303 w 3829223"/>
              <a:gd name="connsiteY5-402" fmla="*/ 1515968 h 2880000"/>
              <a:gd name="connsiteX6-403" fmla="*/ 3299731 w 3829223"/>
              <a:gd name="connsiteY6-404" fmla="*/ 2792506 h 2880000"/>
              <a:gd name="connsiteX7-405" fmla="*/ 3170144 w 3829223"/>
              <a:gd name="connsiteY7-406" fmla="*/ 2880000 h 2880000"/>
              <a:gd name="connsiteX8-407" fmla="*/ 88562 w 3829223"/>
              <a:gd name="connsiteY8-408" fmla="*/ 2880000 h 2880000"/>
              <a:gd name="connsiteX9-409" fmla="*/ 14932 w 3829223"/>
              <a:gd name="connsiteY9-410" fmla="*/ 2840840 h 2880000"/>
              <a:gd name="connsiteX10-411" fmla="*/ 6160 w 3829223"/>
              <a:gd name="connsiteY10-412" fmla="*/ 2757862 h 2880000"/>
              <a:gd name="connsiteX11-413" fmla="*/ 506761 w 3829223"/>
              <a:gd name="connsiteY11-414" fmla="*/ 1515983 h 2880000"/>
              <a:gd name="connsiteX12-415" fmla="*/ 506767 w 3829223"/>
              <a:gd name="connsiteY12-416" fmla="*/ 1364032 h 2880000"/>
              <a:gd name="connsiteX13-417" fmla="*/ 6166 w 3829223"/>
              <a:gd name="connsiteY13-418" fmla="*/ 122153 h 2880000"/>
              <a:gd name="connsiteX14-419" fmla="*/ 14932 w 3829223"/>
              <a:gd name="connsiteY14-420" fmla="*/ 39159 h 2880000"/>
              <a:gd name="connsiteX0-421" fmla="*/ 14932 w 3829223"/>
              <a:gd name="connsiteY0-422" fmla="*/ 39159 h 2880000"/>
              <a:gd name="connsiteX1-423" fmla="*/ 88614 w 3829223"/>
              <a:gd name="connsiteY1-424" fmla="*/ 0 h 2880000"/>
              <a:gd name="connsiteX2-425" fmla="*/ 3170196 w 3829223"/>
              <a:gd name="connsiteY2-426" fmla="*/ 0 h 2880000"/>
              <a:gd name="connsiteX3-427" fmla="*/ 3299725 w 3829223"/>
              <a:gd name="connsiteY3-428" fmla="*/ 87479 h 2880000"/>
              <a:gd name="connsiteX4-429" fmla="*/ 3814297 w 3829223"/>
              <a:gd name="connsiteY4-430" fmla="*/ 1364017 h 2880000"/>
              <a:gd name="connsiteX5-431" fmla="*/ 3814303 w 3829223"/>
              <a:gd name="connsiteY5-432" fmla="*/ 1515968 h 2880000"/>
              <a:gd name="connsiteX6-433" fmla="*/ 3299731 w 3829223"/>
              <a:gd name="connsiteY6-434" fmla="*/ 2792506 h 2880000"/>
              <a:gd name="connsiteX7-435" fmla="*/ 3170144 w 3829223"/>
              <a:gd name="connsiteY7-436" fmla="*/ 2880000 h 2880000"/>
              <a:gd name="connsiteX8-437" fmla="*/ 88562 w 3829223"/>
              <a:gd name="connsiteY8-438" fmla="*/ 2880000 h 2880000"/>
              <a:gd name="connsiteX9-439" fmla="*/ 14932 w 3829223"/>
              <a:gd name="connsiteY9-440" fmla="*/ 2840840 h 2880000"/>
              <a:gd name="connsiteX10-441" fmla="*/ 6160 w 3829223"/>
              <a:gd name="connsiteY10-442" fmla="*/ 2757862 h 2880000"/>
              <a:gd name="connsiteX11-443" fmla="*/ 506761 w 3829223"/>
              <a:gd name="connsiteY11-444" fmla="*/ 1515983 h 2880000"/>
              <a:gd name="connsiteX12-445" fmla="*/ 506767 w 3829223"/>
              <a:gd name="connsiteY12-446" fmla="*/ 1364032 h 2880000"/>
              <a:gd name="connsiteX13-447" fmla="*/ 6166 w 3829223"/>
              <a:gd name="connsiteY13-448" fmla="*/ 122153 h 2880000"/>
              <a:gd name="connsiteX14-449" fmla="*/ 14932 w 3829223"/>
              <a:gd name="connsiteY14-450" fmla="*/ 39159 h 2880000"/>
              <a:gd name="connsiteX0-451" fmla="*/ 14932 w 3829223"/>
              <a:gd name="connsiteY0-452" fmla="*/ 39159 h 2880000"/>
              <a:gd name="connsiteX1-453" fmla="*/ 88614 w 3829223"/>
              <a:gd name="connsiteY1-454" fmla="*/ 0 h 2880000"/>
              <a:gd name="connsiteX2-455" fmla="*/ 3170196 w 3829223"/>
              <a:gd name="connsiteY2-456" fmla="*/ 0 h 2880000"/>
              <a:gd name="connsiteX3-457" fmla="*/ 3299725 w 3829223"/>
              <a:gd name="connsiteY3-458" fmla="*/ 87479 h 2880000"/>
              <a:gd name="connsiteX4-459" fmla="*/ 3814297 w 3829223"/>
              <a:gd name="connsiteY4-460" fmla="*/ 1364017 h 2880000"/>
              <a:gd name="connsiteX5-461" fmla="*/ 3814303 w 3829223"/>
              <a:gd name="connsiteY5-462" fmla="*/ 1515968 h 2880000"/>
              <a:gd name="connsiteX6-463" fmla="*/ 3299731 w 3829223"/>
              <a:gd name="connsiteY6-464" fmla="*/ 2792506 h 2880000"/>
              <a:gd name="connsiteX7-465" fmla="*/ 3170144 w 3829223"/>
              <a:gd name="connsiteY7-466" fmla="*/ 2880000 h 2880000"/>
              <a:gd name="connsiteX8-467" fmla="*/ 88562 w 3829223"/>
              <a:gd name="connsiteY8-468" fmla="*/ 2880000 h 2880000"/>
              <a:gd name="connsiteX9-469" fmla="*/ 14932 w 3829223"/>
              <a:gd name="connsiteY9-470" fmla="*/ 2840840 h 2880000"/>
              <a:gd name="connsiteX10-471" fmla="*/ 6160 w 3829223"/>
              <a:gd name="connsiteY10-472" fmla="*/ 2757862 h 2880000"/>
              <a:gd name="connsiteX11-473" fmla="*/ 506761 w 3829223"/>
              <a:gd name="connsiteY11-474" fmla="*/ 1515983 h 2880000"/>
              <a:gd name="connsiteX12-475" fmla="*/ 506767 w 3829223"/>
              <a:gd name="connsiteY12-476" fmla="*/ 1364032 h 2880000"/>
              <a:gd name="connsiteX13-477" fmla="*/ 6166 w 3829223"/>
              <a:gd name="connsiteY13-478" fmla="*/ 122153 h 2880000"/>
              <a:gd name="connsiteX14-479" fmla="*/ 14932 w 3829223"/>
              <a:gd name="connsiteY14-480" fmla="*/ 39159 h 2880000"/>
              <a:gd name="connsiteX0-481" fmla="*/ 14932 w 3829223"/>
              <a:gd name="connsiteY0-482" fmla="*/ 39159 h 2880000"/>
              <a:gd name="connsiteX1-483" fmla="*/ 88614 w 3829223"/>
              <a:gd name="connsiteY1-484" fmla="*/ 0 h 2880000"/>
              <a:gd name="connsiteX2-485" fmla="*/ 3170196 w 3829223"/>
              <a:gd name="connsiteY2-486" fmla="*/ 0 h 2880000"/>
              <a:gd name="connsiteX3-487" fmla="*/ 3299725 w 3829223"/>
              <a:gd name="connsiteY3-488" fmla="*/ 87479 h 2880000"/>
              <a:gd name="connsiteX4-489" fmla="*/ 3814297 w 3829223"/>
              <a:gd name="connsiteY4-490" fmla="*/ 1364017 h 2880000"/>
              <a:gd name="connsiteX5-491" fmla="*/ 3814303 w 3829223"/>
              <a:gd name="connsiteY5-492" fmla="*/ 1515968 h 2880000"/>
              <a:gd name="connsiteX6-493" fmla="*/ 3299731 w 3829223"/>
              <a:gd name="connsiteY6-494" fmla="*/ 2792506 h 2880000"/>
              <a:gd name="connsiteX7-495" fmla="*/ 3170144 w 3829223"/>
              <a:gd name="connsiteY7-496" fmla="*/ 2880000 h 2880000"/>
              <a:gd name="connsiteX8-497" fmla="*/ 88562 w 3829223"/>
              <a:gd name="connsiteY8-498" fmla="*/ 2880000 h 2880000"/>
              <a:gd name="connsiteX9-499" fmla="*/ 14932 w 3829223"/>
              <a:gd name="connsiteY9-500" fmla="*/ 2840840 h 2880000"/>
              <a:gd name="connsiteX10-501" fmla="*/ 6160 w 3829223"/>
              <a:gd name="connsiteY10-502" fmla="*/ 2757862 h 2880000"/>
              <a:gd name="connsiteX11-503" fmla="*/ 506761 w 3829223"/>
              <a:gd name="connsiteY11-504" fmla="*/ 1515983 h 2880000"/>
              <a:gd name="connsiteX12-505" fmla="*/ 506767 w 3829223"/>
              <a:gd name="connsiteY12-506" fmla="*/ 1364032 h 2880000"/>
              <a:gd name="connsiteX13-507" fmla="*/ 6166 w 3829223"/>
              <a:gd name="connsiteY13-508" fmla="*/ 122153 h 2880000"/>
              <a:gd name="connsiteX14-509" fmla="*/ 14932 w 3829223"/>
              <a:gd name="connsiteY14-510" fmla="*/ 39159 h 2880000"/>
              <a:gd name="connsiteX0-511" fmla="*/ 14932 w 3829223"/>
              <a:gd name="connsiteY0-512" fmla="*/ 39159 h 2880000"/>
              <a:gd name="connsiteX1-513" fmla="*/ 88614 w 3829223"/>
              <a:gd name="connsiteY1-514" fmla="*/ 0 h 2880000"/>
              <a:gd name="connsiteX2-515" fmla="*/ 3170196 w 3829223"/>
              <a:gd name="connsiteY2-516" fmla="*/ 0 h 2880000"/>
              <a:gd name="connsiteX3-517" fmla="*/ 3299725 w 3829223"/>
              <a:gd name="connsiteY3-518" fmla="*/ 87479 h 2880000"/>
              <a:gd name="connsiteX4-519" fmla="*/ 3814297 w 3829223"/>
              <a:gd name="connsiteY4-520" fmla="*/ 1364017 h 2880000"/>
              <a:gd name="connsiteX5-521" fmla="*/ 3814303 w 3829223"/>
              <a:gd name="connsiteY5-522" fmla="*/ 1515968 h 2880000"/>
              <a:gd name="connsiteX6-523" fmla="*/ 3299731 w 3829223"/>
              <a:gd name="connsiteY6-524" fmla="*/ 2792506 h 2880000"/>
              <a:gd name="connsiteX7-525" fmla="*/ 3170144 w 3829223"/>
              <a:gd name="connsiteY7-526" fmla="*/ 2880000 h 2880000"/>
              <a:gd name="connsiteX8-527" fmla="*/ 88562 w 3829223"/>
              <a:gd name="connsiteY8-528" fmla="*/ 2880000 h 2880000"/>
              <a:gd name="connsiteX9-529" fmla="*/ 14932 w 3829223"/>
              <a:gd name="connsiteY9-530" fmla="*/ 2840840 h 2880000"/>
              <a:gd name="connsiteX10-531" fmla="*/ 6160 w 3829223"/>
              <a:gd name="connsiteY10-532" fmla="*/ 2757862 h 2880000"/>
              <a:gd name="connsiteX11-533" fmla="*/ 506761 w 3829223"/>
              <a:gd name="connsiteY11-534" fmla="*/ 1515983 h 2880000"/>
              <a:gd name="connsiteX12-535" fmla="*/ 506767 w 3829223"/>
              <a:gd name="connsiteY12-536" fmla="*/ 1364032 h 2880000"/>
              <a:gd name="connsiteX13-537" fmla="*/ 6166 w 3829223"/>
              <a:gd name="connsiteY13-538" fmla="*/ 122153 h 2880000"/>
              <a:gd name="connsiteX14-539" fmla="*/ 14932 w 3829223"/>
              <a:gd name="connsiteY14-540" fmla="*/ 39159 h 2880000"/>
              <a:gd name="connsiteX0-541" fmla="*/ 14934 w 3829225"/>
              <a:gd name="connsiteY0-542" fmla="*/ 39159 h 2880000"/>
              <a:gd name="connsiteX1-543" fmla="*/ 88616 w 3829225"/>
              <a:gd name="connsiteY1-544" fmla="*/ 0 h 2880000"/>
              <a:gd name="connsiteX2-545" fmla="*/ 3170198 w 3829225"/>
              <a:gd name="connsiteY2-546" fmla="*/ 0 h 2880000"/>
              <a:gd name="connsiteX3-547" fmla="*/ 3299727 w 3829225"/>
              <a:gd name="connsiteY3-548" fmla="*/ 87479 h 2880000"/>
              <a:gd name="connsiteX4-549" fmla="*/ 3814299 w 3829225"/>
              <a:gd name="connsiteY4-550" fmla="*/ 1364017 h 2880000"/>
              <a:gd name="connsiteX5-551" fmla="*/ 3814305 w 3829225"/>
              <a:gd name="connsiteY5-552" fmla="*/ 1515968 h 2880000"/>
              <a:gd name="connsiteX6-553" fmla="*/ 3299733 w 3829225"/>
              <a:gd name="connsiteY6-554" fmla="*/ 2792506 h 2880000"/>
              <a:gd name="connsiteX7-555" fmla="*/ 3170146 w 3829225"/>
              <a:gd name="connsiteY7-556" fmla="*/ 2880000 h 2880000"/>
              <a:gd name="connsiteX8-557" fmla="*/ 88564 w 3829225"/>
              <a:gd name="connsiteY8-558" fmla="*/ 2880000 h 2880000"/>
              <a:gd name="connsiteX9-559" fmla="*/ 14934 w 3829225"/>
              <a:gd name="connsiteY9-560" fmla="*/ 2840840 h 2880000"/>
              <a:gd name="connsiteX10-561" fmla="*/ 6162 w 3829225"/>
              <a:gd name="connsiteY10-562" fmla="*/ 2757862 h 2880000"/>
              <a:gd name="connsiteX11-563" fmla="*/ 506763 w 3829225"/>
              <a:gd name="connsiteY11-564" fmla="*/ 1515983 h 2880000"/>
              <a:gd name="connsiteX12-565" fmla="*/ 506769 w 3829225"/>
              <a:gd name="connsiteY12-566" fmla="*/ 1364032 h 2880000"/>
              <a:gd name="connsiteX13-567" fmla="*/ 6168 w 3829225"/>
              <a:gd name="connsiteY13-568" fmla="*/ 122153 h 2880000"/>
              <a:gd name="connsiteX14-569" fmla="*/ 14934 w 3829225"/>
              <a:gd name="connsiteY14-570" fmla="*/ 39159 h 2880000"/>
              <a:gd name="connsiteX0-571" fmla="*/ 14934 w 3829225"/>
              <a:gd name="connsiteY0-572" fmla="*/ 39159 h 2880000"/>
              <a:gd name="connsiteX1-573" fmla="*/ 88616 w 3829225"/>
              <a:gd name="connsiteY1-574" fmla="*/ 0 h 2880000"/>
              <a:gd name="connsiteX2-575" fmla="*/ 3170198 w 3829225"/>
              <a:gd name="connsiteY2-576" fmla="*/ 0 h 2880000"/>
              <a:gd name="connsiteX3-577" fmla="*/ 3299727 w 3829225"/>
              <a:gd name="connsiteY3-578" fmla="*/ 87479 h 2880000"/>
              <a:gd name="connsiteX4-579" fmla="*/ 3814299 w 3829225"/>
              <a:gd name="connsiteY4-580" fmla="*/ 1364017 h 2880000"/>
              <a:gd name="connsiteX5-581" fmla="*/ 3814305 w 3829225"/>
              <a:gd name="connsiteY5-582" fmla="*/ 1515968 h 2880000"/>
              <a:gd name="connsiteX6-583" fmla="*/ 3299733 w 3829225"/>
              <a:gd name="connsiteY6-584" fmla="*/ 2792506 h 2880000"/>
              <a:gd name="connsiteX7-585" fmla="*/ 3170146 w 3829225"/>
              <a:gd name="connsiteY7-586" fmla="*/ 2880000 h 2880000"/>
              <a:gd name="connsiteX8-587" fmla="*/ 88564 w 3829225"/>
              <a:gd name="connsiteY8-588" fmla="*/ 2880000 h 2880000"/>
              <a:gd name="connsiteX9-589" fmla="*/ 14934 w 3829225"/>
              <a:gd name="connsiteY9-590" fmla="*/ 2840840 h 2880000"/>
              <a:gd name="connsiteX10-591" fmla="*/ 6162 w 3829225"/>
              <a:gd name="connsiteY10-592" fmla="*/ 2757862 h 2880000"/>
              <a:gd name="connsiteX11-593" fmla="*/ 506763 w 3829225"/>
              <a:gd name="connsiteY11-594" fmla="*/ 1515983 h 2880000"/>
              <a:gd name="connsiteX12-595" fmla="*/ 506769 w 3829225"/>
              <a:gd name="connsiteY12-596" fmla="*/ 1364032 h 2880000"/>
              <a:gd name="connsiteX13-597" fmla="*/ 6168 w 3829225"/>
              <a:gd name="connsiteY13-598" fmla="*/ 122153 h 2880000"/>
              <a:gd name="connsiteX14-599" fmla="*/ 14934 w 3829225"/>
              <a:gd name="connsiteY14-600" fmla="*/ 39159 h 2880000"/>
              <a:gd name="connsiteX0-601" fmla="*/ 14934 w 3829225"/>
              <a:gd name="connsiteY0-602" fmla="*/ 39159 h 2880000"/>
              <a:gd name="connsiteX1-603" fmla="*/ 88616 w 3829225"/>
              <a:gd name="connsiteY1-604" fmla="*/ 0 h 2880000"/>
              <a:gd name="connsiteX2-605" fmla="*/ 3170198 w 3829225"/>
              <a:gd name="connsiteY2-606" fmla="*/ 0 h 2880000"/>
              <a:gd name="connsiteX3-607" fmla="*/ 3299727 w 3829225"/>
              <a:gd name="connsiteY3-608" fmla="*/ 87479 h 2880000"/>
              <a:gd name="connsiteX4-609" fmla="*/ 3814299 w 3829225"/>
              <a:gd name="connsiteY4-610" fmla="*/ 1364017 h 2880000"/>
              <a:gd name="connsiteX5-611" fmla="*/ 3814305 w 3829225"/>
              <a:gd name="connsiteY5-612" fmla="*/ 1515968 h 2880000"/>
              <a:gd name="connsiteX6-613" fmla="*/ 3299733 w 3829225"/>
              <a:gd name="connsiteY6-614" fmla="*/ 2792506 h 2880000"/>
              <a:gd name="connsiteX7-615" fmla="*/ 3170146 w 3829225"/>
              <a:gd name="connsiteY7-616" fmla="*/ 2880000 h 2880000"/>
              <a:gd name="connsiteX8-617" fmla="*/ 88564 w 3829225"/>
              <a:gd name="connsiteY8-618" fmla="*/ 2880000 h 2880000"/>
              <a:gd name="connsiteX9-619" fmla="*/ 14934 w 3829225"/>
              <a:gd name="connsiteY9-620" fmla="*/ 2840840 h 2880000"/>
              <a:gd name="connsiteX10-621" fmla="*/ 6162 w 3829225"/>
              <a:gd name="connsiteY10-622" fmla="*/ 2757862 h 2880000"/>
              <a:gd name="connsiteX11-623" fmla="*/ 506763 w 3829225"/>
              <a:gd name="connsiteY11-624" fmla="*/ 1515983 h 2880000"/>
              <a:gd name="connsiteX12-625" fmla="*/ 506769 w 3829225"/>
              <a:gd name="connsiteY12-626" fmla="*/ 1364032 h 2880000"/>
              <a:gd name="connsiteX13-627" fmla="*/ 6168 w 3829225"/>
              <a:gd name="connsiteY13-628" fmla="*/ 122153 h 2880000"/>
              <a:gd name="connsiteX14-629" fmla="*/ 14934 w 3829225"/>
              <a:gd name="connsiteY14-630" fmla="*/ 39159 h 2880000"/>
              <a:gd name="connsiteX0-631" fmla="*/ 14934 w 3829225"/>
              <a:gd name="connsiteY0-632" fmla="*/ 39159 h 2880000"/>
              <a:gd name="connsiteX1-633" fmla="*/ 88616 w 3829225"/>
              <a:gd name="connsiteY1-634" fmla="*/ 0 h 2880000"/>
              <a:gd name="connsiteX2-635" fmla="*/ 3170198 w 3829225"/>
              <a:gd name="connsiteY2-636" fmla="*/ 0 h 2880000"/>
              <a:gd name="connsiteX3-637" fmla="*/ 3299727 w 3829225"/>
              <a:gd name="connsiteY3-638" fmla="*/ 87479 h 2880000"/>
              <a:gd name="connsiteX4-639" fmla="*/ 3814299 w 3829225"/>
              <a:gd name="connsiteY4-640" fmla="*/ 1364017 h 2880000"/>
              <a:gd name="connsiteX5-641" fmla="*/ 3814305 w 3829225"/>
              <a:gd name="connsiteY5-642" fmla="*/ 1515968 h 2880000"/>
              <a:gd name="connsiteX6-643" fmla="*/ 3299733 w 3829225"/>
              <a:gd name="connsiteY6-644" fmla="*/ 2792506 h 2880000"/>
              <a:gd name="connsiteX7-645" fmla="*/ 3170146 w 3829225"/>
              <a:gd name="connsiteY7-646" fmla="*/ 2880000 h 2880000"/>
              <a:gd name="connsiteX8-647" fmla="*/ 88564 w 3829225"/>
              <a:gd name="connsiteY8-648" fmla="*/ 2880000 h 2880000"/>
              <a:gd name="connsiteX9-649" fmla="*/ 14934 w 3829225"/>
              <a:gd name="connsiteY9-650" fmla="*/ 2840840 h 2880000"/>
              <a:gd name="connsiteX10-651" fmla="*/ 6162 w 3829225"/>
              <a:gd name="connsiteY10-652" fmla="*/ 2757862 h 2880000"/>
              <a:gd name="connsiteX11-653" fmla="*/ 506763 w 3829225"/>
              <a:gd name="connsiteY11-654" fmla="*/ 1515983 h 2880000"/>
              <a:gd name="connsiteX12-655" fmla="*/ 506769 w 3829225"/>
              <a:gd name="connsiteY12-656" fmla="*/ 1364032 h 2880000"/>
              <a:gd name="connsiteX13-657" fmla="*/ 6168 w 3829225"/>
              <a:gd name="connsiteY13-658" fmla="*/ 122153 h 2880000"/>
              <a:gd name="connsiteX14-659" fmla="*/ 14934 w 3829225"/>
              <a:gd name="connsiteY14-660" fmla="*/ 39159 h 2880000"/>
              <a:gd name="connsiteX0-661" fmla="*/ 14934 w 3829225"/>
              <a:gd name="connsiteY0-662" fmla="*/ 39159 h 2880000"/>
              <a:gd name="connsiteX1-663" fmla="*/ 88616 w 3829225"/>
              <a:gd name="connsiteY1-664" fmla="*/ 0 h 2880000"/>
              <a:gd name="connsiteX2-665" fmla="*/ 3170198 w 3829225"/>
              <a:gd name="connsiteY2-666" fmla="*/ 0 h 2880000"/>
              <a:gd name="connsiteX3-667" fmla="*/ 3299727 w 3829225"/>
              <a:gd name="connsiteY3-668" fmla="*/ 87479 h 2880000"/>
              <a:gd name="connsiteX4-669" fmla="*/ 3814299 w 3829225"/>
              <a:gd name="connsiteY4-670" fmla="*/ 1364017 h 2880000"/>
              <a:gd name="connsiteX5-671" fmla="*/ 3814305 w 3829225"/>
              <a:gd name="connsiteY5-672" fmla="*/ 1515968 h 2880000"/>
              <a:gd name="connsiteX6-673" fmla="*/ 3299733 w 3829225"/>
              <a:gd name="connsiteY6-674" fmla="*/ 2792506 h 2880000"/>
              <a:gd name="connsiteX7-675" fmla="*/ 3170146 w 3829225"/>
              <a:gd name="connsiteY7-676" fmla="*/ 2880000 h 2880000"/>
              <a:gd name="connsiteX8-677" fmla="*/ 88564 w 3829225"/>
              <a:gd name="connsiteY8-678" fmla="*/ 2880000 h 2880000"/>
              <a:gd name="connsiteX9-679" fmla="*/ 14934 w 3829225"/>
              <a:gd name="connsiteY9-680" fmla="*/ 2840840 h 2880000"/>
              <a:gd name="connsiteX10-681" fmla="*/ 6162 w 3829225"/>
              <a:gd name="connsiteY10-682" fmla="*/ 2757862 h 2880000"/>
              <a:gd name="connsiteX11-683" fmla="*/ 506763 w 3829225"/>
              <a:gd name="connsiteY11-684" fmla="*/ 1515983 h 2880000"/>
              <a:gd name="connsiteX12-685" fmla="*/ 506769 w 3829225"/>
              <a:gd name="connsiteY12-686" fmla="*/ 1364032 h 2880000"/>
              <a:gd name="connsiteX13-687" fmla="*/ 6168 w 3829225"/>
              <a:gd name="connsiteY13-688" fmla="*/ 122153 h 2880000"/>
              <a:gd name="connsiteX14-689" fmla="*/ 14934 w 3829225"/>
              <a:gd name="connsiteY14-690" fmla="*/ 39159 h 2880000"/>
              <a:gd name="connsiteX0-691" fmla="*/ 14934 w 3829225"/>
              <a:gd name="connsiteY0-692" fmla="*/ 39159 h 2880000"/>
              <a:gd name="connsiteX1-693" fmla="*/ 88616 w 3829225"/>
              <a:gd name="connsiteY1-694" fmla="*/ 0 h 2880000"/>
              <a:gd name="connsiteX2-695" fmla="*/ 3170198 w 3829225"/>
              <a:gd name="connsiteY2-696" fmla="*/ 0 h 2880000"/>
              <a:gd name="connsiteX3-697" fmla="*/ 3299727 w 3829225"/>
              <a:gd name="connsiteY3-698" fmla="*/ 87479 h 2880000"/>
              <a:gd name="connsiteX4-699" fmla="*/ 3814299 w 3829225"/>
              <a:gd name="connsiteY4-700" fmla="*/ 1364017 h 2880000"/>
              <a:gd name="connsiteX5-701" fmla="*/ 3814305 w 3829225"/>
              <a:gd name="connsiteY5-702" fmla="*/ 1515968 h 2880000"/>
              <a:gd name="connsiteX6-703" fmla="*/ 3299733 w 3829225"/>
              <a:gd name="connsiteY6-704" fmla="*/ 2792506 h 2880000"/>
              <a:gd name="connsiteX7-705" fmla="*/ 3170146 w 3829225"/>
              <a:gd name="connsiteY7-706" fmla="*/ 2880000 h 2880000"/>
              <a:gd name="connsiteX8-707" fmla="*/ 88564 w 3829225"/>
              <a:gd name="connsiteY8-708" fmla="*/ 2880000 h 2880000"/>
              <a:gd name="connsiteX9-709" fmla="*/ 14934 w 3829225"/>
              <a:gd name="connsiteY9-710" fmla="*/ 2840840 h 2880000"/>
              <a:gd name="connsiteX10-711" fmla="*/ 6162 w 3829225"/>
              <a:gd name="connsiteY10-712" fmla="*/ 2757862 h 2880000"/>
              <a:gd name="connsiteX11-713" fmla="*/ 506763 w 3829225"/>
              <a:gd name="connsiteY11-714" fmla="*/ 1515983 h 2880000"/>
              <a:gd name="connsiteX12-715" fmla="*/ 506769 w 3829225"/>
              <a:gd name="connsiteY12-716" fmla="*/ 1364032 h 2880000"/>
              <a:gd name="connsiteX13-717" fmla="*/ 6168 w 3829225"/>
              <a:gd name="connsiteY13-718" fmla="*/ 122153 h 2880000"/>
              <a:gd name="connsiteX14-719" fmla="*/ 14934 w 3829225"/>
              <a:gd name="connsiteY14-720" fmla="*/ 39159 h 2880000"/>
              <a:gd name="connsiteX0-721" fmla="*/ 14934 w 3829225"/>
              <a:gd name="connsiteY0-722" fmla="*/ 39159 h 2880000"/>
              <a:gd name="connsiteX1-723" fmla="*/ 88616 w 3829225"/>
              <a:gd name="connsiteY1-724" fmla="*/ 0 h 2880000"/>
              <a:gd name="connsiteX2-725" fmla="*/ 3170198 w 3829225"/>
              <a:gd name="connsiteY2-726" fmla="*/ 0 h 2880000"/>
              <a:gd name="connsiteX3-727" fmla="*/ 3299727 w 3829225"/>
              <a:gd name="connsiteY3-728" fmla="*/ 87479 h 2880000"/>
              <a:gd name="connsiteX4-729" fmla="*/ 3814299 w 3829225"/>
              <a:gd name="connsiteY4-730" fmla="*/ 1364017 h 2880000"/>
              <a:gd name="connsiteX5-731" fmla="*/ 3814305 w 3829225"/>
              <a:gd name="connsiteY5-732" fmla="*/ 1515968 h 2880000"/>
              <a:gd name="connsiteX6-733" fmla="*/ 3299733 w 3829225"/>
              <a:gd name="connsiteY6-734" fmla="*/ 2792506 h 2880000"/>
              <a:gd name="connsiteX7-735" fmla="*/ 3170146 w 3829225"/>
              <a:gd name="connsiteY7-736" fmla="*/ 2880000 h 2880000"/>
              <a:gd name="connsiteX8-737" fmla="*/ 88564 w 3829225"/>
              <a:gd name="connsiteY8-738" fmla="*/ 2880000 h 2880000"/>
              <a:gd name="connsiteX9-739" fmla="*/ 14934 w 3829225"/>
              <a:gd name="connsiteY9-740" fmla="*/ 2840840 h 2880000"/>
              <a:gd name="connsiteX10-741" fmla="*/ 6162 w 3829225"/>
              <a:gd name="connsiteY10-742" fmla="*/ 2757862 h 2880000"/>
              <a:gd name="connsiteX11-743" fmla="*/ 506763 w 3829225"/>
              <a:gd name="connsiteY11-744" fmla="*/ 1515983 h 2880000"/>
              <a:gd name="connsiteX12-745" fmla="*/ 506769 w 3829225"/>
              <a:gd name="connsiteY12-746" fmla="*/ 1364032 h 2880000"/>
              <a:gd name="connsiteX13-747" fmla="*/ 6168 w 3829225"/>
              <a:gd name="connsiteY13-748" fmla="*/ 122153 h 2880000"/>
              <a:gd name="connsiteX14-749" fmla="*/ 14934 w 3829225"/>
              <a:gd name="connsiteY14-750" fmla="*/ 39159 h 2880000"/>
              <a:gd name="connsiteX0-751" fmla="*/ 14934 w 3829225"/>
              <a:gd name="connsiteY0-752" fmla="*/ 39159 h 2880000"/>
              <a:gd name="connsiteX1-753" fmla="*/ 88616 w 3829225"/>
              <a:gd name="connsiteY1-754" fmla="*/ 0 h 2880000"/>
              <a:gd name="connsiteX2-755" fmla="*/ 3170198 w 3829225"/>
              <a:gd name="connsiteY2-756" fmla="*/ 0 h 2880000"/>
              <a:gd name="connsiteX3-757" fmla="*/ 3299727 w 3829225"/>
              <a:gd name="connsiteY3-758" fmla="*/ 87479 h 2880000"/>
              <a:gd name="connsiteX4-759" fmla="*/ 3814299 w 3829225"/>
              <a:gd name="connsiteY4-760" fmla="*/ 1364017 h 2880000"/>
              <a:gd name="connsiteX5-761" fmla="*/ 3814305 w 3829225"/>
              <a:gd name="connsiteY5-762" fmla="*/ 1515968 h 2880000"/>
              <a:gd name="connsiteX6-763" fmla="*/ 3299733 w 3829225"/>
              <a:gd name="connsiteY6-764" fmla="*/ 2792506 h 2880000"/>
              <a:gd name="connsiteX7-765" fmla="*/ 3170146 w 3829225"/>
              <a:gd name="connsiteY7-766" fmla="*/ 2880000 h 2880000"/>
              <a:gd name="connsiteX8-767" fmla="*/ 88564 w 3829225"/>
              <a:gd name="connsiteY8-768" fmla="*/ 2880000 h 2880000"/>
              <a:gd name="connsiteX9-769" fmla="*/ 14934 w 3829225"/>
              <a:gd name="connsiteY9-770" fmla="*/ 2840840 h 2880000"/>
              <a:gd name="connsiteX10-771" fmla="*/ 6162 w 3829225"/>
              <a:gd name="connsiteY10-772" fmla="*/ 2757862 h 2880000"/>
              <a:gd name="connsiteX11-773" fmla="*/ 506763 w 3829225"/>
              <a:gd name="connsiteY11-774" fmla="*/ 1515983 h 2880000"/>
              <a:gd name="connsiteX12-775" fmla="*/ 506769 w 3829225"/>
              <a:gd name="connsiteY12-776" fmla="*/ 1364032 h 2880000"/>
              <a:gd name="connsiteX13-777" fmla="*/ 6168 w 3829225"/>
              <a:gd name="connsiteY13-778" fmla="*/ 122153 h 2880000"/>
              <a:gd name="connsiteX14-779" fmla="*/ 14934 w 3829225"/>
              <a:gd name="connsiteY14-780" fmla="*/ 39159 h 2880000"/>
              <a:gd name="connsiteX0-781" fmla="*/ 14934 w 3829225"/>
              <a:gd name="connsiteY0-782" fmla="*/ 39159 h 2880000"/>
              <a:gd name="connsiteX1-783" fmla="*/ 88616 w 3829225"/>
              <a:gd name="connsiteY1-784" fmla="*/ 0 h 2880000"/>
              <a:gd name="connsiteX2-785" fmla="*/ 2612390 w 3829225"/>
              <a:gd name="connsiteY2-786" fmla="*/ 811 h 2880000"/>
              <a:gd name="connsiteX3-787" fmla="*/ 3170198 w 3829225"/>
              <a:gd name="connsiteY3-788" fmla="*/ 0 h 2880000"/>
              <a:gd name="connsiteX4-789" fmla="*/ 3299727 w 3829225"/>
              <a:gd name="connsiteY4-790" fmla="*/ 87479 h 2880000"/>
              <a:gd name="connsiteX5-791" fmla="*/ 3814299 w 3829225"/>
              <a:gd name="connsiteY5-792" fmla="*/ 1364017 h 2880000"/>
              <a:gd name="connsiteX6-793" fmla="*/ 3814305 w 3829225"/>
              <a:gd name="connsiteY6-794" fmla="*/ 1515968 h 2880000"/>
              <a:gd name="connsiteX7-795" fmla="*/ 3299733 w 3829225"/>
              <a:gd name="connsiteY7-796" fmla="*/ 2792506 h 2880000"/>
              <a:gd name="connsiteX8-797" fmla="*/ 3170146 w 3829225"/>
              <a:gd name="connsiteY8-798" fmla="*/ 2880000 h 2880000"/>
              <a:gd name="connsiteX9-799" fmla="*/ 88564 w 3829225"/>
              <a:gd name="connsiteY9-800" fmla="*/ 2880000 h 2880000"/>
              <a:gd name="connsiteX10-801" fmla="*/ 14934 w 3829225"/>
              <a:gd name="connsiteY10-802" fmla="*/ 2840840 h 2880000"/>
              <a:gd name="connsiteX11-803" fmla="*/ 6162 w 3829225"/>
              <a:gd name="connsiteY11-804" fmla="*/ 2757862 h 2880000"/>
              <a:gd name="connsiteX12-805" fmla="*/ 506763 w 3829225"/>
              <a:gd name="connsiteY12-806" fmla="*/ 1515983 h 2880000"/>
              <a:gd name="connsiteX13-807" fmla="*/ 506769 w 3829225"/>
              <a:gd name="connsiteY13-808" fmla="*/ 1364032 h 2880000"/>
              <a:gd name="connsiteX14-809" fmla="*/ 6168 w 3829225"/>
              <a:gd name="connsiteY14-810" fmla="*/ 122153 h 2880000"/>
              <a:gd name="connsiteX15" fmla="*/ 14934 w 3829225"/>
              <a:gd name="connsiteY15" fmla="*/ 39159 h 2880000"/>
              <a:gd name="connsiteX0-811" fmla="*/ 14934 w 3829225"/>
              <a:gd name="connsiteY0-812" fmla="*/ 41523 h 2882364"/>
              <a:gd name="connsiteX1-813" fmla="*/ 88616 w 3829225"/>
              <a:gd name="connsiteY1-814" fmla="*/ 2364 h 2882364"/>
              <a:gd name="connsiteX2-815" fmla="*/ 1218565 w 3829225"/>
              <a:gd name="connsiteY2-816" fmla="*/ 0 h 2882364"/>
              <a:gd name="connsiteX3-817" fmla="*/ 2612390 w 3829225"/>
              <a:gd name="connsiteY3-818" fmla="*/ 3175 h 2882364"/>
              <a:gd name="connsiteX4-819" fmla="*/ 3170198 w 3829225"/>
              <a:gd name="connsiteY4-820" fmla="*/ 2364 h 2882364"/>
              <a:gd name="connsiteX5-821" fmla="*/ 3299727 w 3829225"/>
              <a:gd name="connsiteY5-822" fmla="*/ 89843 h 2882364"/>
              <a:gd name="connsiteX6-823" fmla="*/ 3814299 w 3829225"/>
              <a:gd name="connsiteY6-824" fmla="*/ 1366381 h 2882364"/>
              <a:gd name="connsiteX7-825" fmla="*/ 3814305 w 3829225"/>
              <a:gd name="connsiteY7-826" fmla="*/ 1518332 h 2882364"/>
              <a:gd name="connsiteX8-827" fmla="*/ 3299733 w 3829225"/>
              <a:gd name="connsiteY8-828" fmla="*/ 2794870 h 2882364"/>
              <a:gd name="connsiteX9-829" fmla="*/ 3170146 w 3829225"/>
              <a:gd name="connsiteY9-830" fmla="*/ 2882364 h 2882364"/>
              <a:gd name="connsiteX10-831" fmla="*/ 88564 w 3829225"/>
              <a:gd name="connsiteY10-832" fmla="*/ 2882364 h 2882364"/>
              <a:gd name="connsiteX11-833" fmla="*/ 14934 w 3829225"/>
              <a:gd name="connsiteY11-834" fmla="*/ 2843204 h 2882364"/>
              <a:gd name="connsiteX12-835" fmla="*/ 6162 w 3829225"/>
              <a:gd name="connsiteY12-836" fmla="*/ 2760226 h 2882364"/>
              <a:gd name="connsiteX13-837" fmla="*/ 506763 w 3829225"/>
              <a:gd name="connsiteY13-838" fmla="*/ 1518347 h 2882364"/>
              <a:gd name="connsiteX14-839" fmla="*/ 506769 w 3829225"/>
              <a:gd name="connsiteY14-840" fmla="*/ 1366396 h 2882364"/>
              <a:gd name="connsiteX15-841" fmla="*/ 6168 w 3829225"/>
              <a:gd name="connsiteY15-842" fmla="*/ 124517 h 2882364"/>
              <a:gd name="connsiteX16" fmla="*/ 14934 w 3829225"/>
              <a:gd name="connsiteY16" fmla="*/ 41523 h 2882364"/>
              <a:gd name="connsiteX0-843" fmla="*/ 14934 w 3829225"/>
              <a:gd name="connsiteY0-844" fmla="*/ 41523 h 2882364"/>
              <a:gd name="connsiteX1-845" fmla="*/ 88616 w 3829225"/>
              <a:gd name="connsiteY1-846" fmla="*/ 2364 h 2882364"/>
              <a:gd name="connsiteX2-847" fmla="*/ 1218565 w 3829225"/>
              <a:gd name="connsiteY2-848" fmla="*/ 0 h 2882364"/>
              <a:gd name="connsiteX3-849" fmla="*/ 1904365 w 3829225"/>
              <a:gd name="connsiteY3-850" fmla="*/ 3175 h 2882364"/>
              <a:gd name="connsiteX4-851" fmla="*/ 2612390 w 3829225"/>
              <a:gd name="connsiteY4-852" fmla="*/ 3175 h 2882364"/>
              <a:gd name="connsiteX5-853" fmla="*/ 3170198 w 3829225"/>
              <a:gd name="connsiteY5-854" fmla="*/ 2364 h 2882364"/>
              <a:gd name="connsiteX6-855" fmla="*/ 3299727 w 3829225"/>
              <a:gd name="connsiteY6-856" fmla="*/ 89843 h 2882364"/>
              <a:gd name="connsiteX7-857" fmla="*/ 3814299 w 3829225"/>
              <a:gd name="connsiteY7-858" fmla="*/ 1366381 h 2882364"/>
              <a:gd name="connsiteX8-859" fmla="*/ 3814305 w 3829225"/>
              <a:gd name="connsiteY8-860" fmla="*/ 1518332 h 2882364"/>
              <a:gd name="connsiteX9-861" fmla="*/ 3299733 w 3829225"/>
              <a:gd name="connsiteY9-862" fmla="*/ 2794870 h 2882364"/>
              <a:gd name="connsiteX10-863" fmla="*/ 3170146 w 3829225"/>
              <a:gd name="connsiteY10-864" fmla="*/ 2882364 h 2882364"/>
              <a:gd name="connsiteX11-865" fmla="*/ 88564 w 3829225"/>
              <a:gd name="connsiteY11-866" fmla="*/ 2882364 h 2882364"/>
              <a:gd name="connsiteX12-867" fmla="*/ 14934 w 3829225"/>
              <a:gd name="connsiteY12-868" fmla="*/ 2843204 h 2882364"/>
              <a:gd name="connsiteX13-869" fmla="*/ 6162 w 3829225"/>
              <a:gd name="connsiteY13-870" fmla="*/ 2760226 h 2882364"/>
              <a:gd name="connsiteX14-871" fmla="*/ 506763 w 3829225"/>
              <a:gd name="connsiteY14-872" fmla="*/ 1518347 h 2882364"/>
              <a:gd name="connsiteX15-873" fmla="*/ 506769 w 3829225"/>
              <a:gd name="connsiteY15-874" fmla="*/ 1366396 h 2882364"/>
              <a:gd name="connsiteX16-875" fmla="*/ 6168 w 3829225"/>
              <a:gd name="connsiteY16-876" fmla="*/ 124517 h 2882364"/>
              <a:gd name="connsiteX17" fmla="*/ 14934 w 3829225"/>
              <a:gd name="connsiteY17" fmla="*/ 41523 h 2882364"/>
              <a:gd name="connsiteX0-877" fmla="*/ 1904365 w 3829225"/>
              <a:gd name="connsiteY0-878" fmla="*/ 3175 h 2882364"/>
              <a:gd name="connsiteX1-879" fmla="*/ 2612390 w 3829225"/>
              <a:gd name="connsiteY1-880" fmla="*/ 3175 h 2882364"/>
              <a:gd name="connsiteX2-881" fmla="*/ 3170198 w 3829225"/>
              <a:gd name="connsiteY2-882" fmla="*/ 2364 h 2882364"/>
              <a:gd name="connsiteX3-883" fmla="*/ 3299727 w 3829225"/>
              <a:gd name="connsiteY3-884" fmla="*/ 89843 h 2882364"/>
              <a:gd name="connsiteX4-885" fmla="*/ 3814299 w 3829225"/>
              <a:gd name="connsiteY4-886" fmla="*/ 1366381 h 2882364"/>
              <a:gd name="connsiteX5-887" fmla="*/ 3814305 w 3829225"/>
              <a:gd name="connsiteY5-888" fmla="*/ 1518332 h 2882364"/>
              <a:gd name="connsiteX6-889" fmla="*/ 3299733 w 3829225"/>
              <a:gd name="connsiteY6-890" fmla="*/ 2794870 h 2882364"/>
              <a:gd name="connsiteX7-891" fmla="*/ 3170146 w 3829225"/>
              <a:gd name="connsiteY7-892" fmla="*/ 2882364 h 2882364"/>
              <a:gd name="connsiteX8-893" fmla="*/ 88564 w 3829225"/>
              <a:gd name="connsiteY8-894" fmla="*/ 2882364 h 2882364"/>
              <a:gd name="connsiteX9-895" fmla="*/ 14934 w 3829225"/>
              <a:gd name="connsiteY9-896" fmla="*/ 2843204 h 2882364"/>
              <a:gd name="connsiteX10-897" fmla="*/ 6162 w 3829225"/>
              <a:gd name="connsiteY10-898" fmla="*/ 2760226 h 2882364"/>
              <a:gd name="connsiteX11-899" fmla="*/ 506763 w 3829225"/>
              <a:gd name="connsiteY11-900" fmla="*/ 1518347 h 2882364"/>
              <a:gd name="connsiteX12-901" fmla="*/ 506769 w 3829225"/>
              <a:gd name="connsiteY12-902" fmla="*/ 1366396 h 2882364"/>
              <a:gd name="connsiteX13-903" fmla="*/ 6168 w 3829225"/>
              <a:gd name="connsiteY13-904" fmla="*/ 124517 h 2882364"/>
              <a:gd name="connsiteX14-905" fmla="*/ 14934 w 3829225"/>
              <a:gd name="connsiteY14-906" fmla="*/ 41523 h 2882364"/>
              <a:gd name="connsiteX15-907" fmla="*/ 88616 w 3829225"/>
              <a:gd name="connsiteY15-908" fmla="*/ 2364 h 2882364"/>
              <a:gd name="connsiteX16-909" fmla="*/ 1218565 w 3829225"/>
              <a:gd name="connsiteY16-910" fmla="*/ 0 h 2882364"/>
              <a:gd name="connsiteX17-911" fmla="*/ 1995805 w 3829225"/>
              <a:gd name="connsiteY17-912" fmla="*/ 94615 h 2882364"/>
              <a:gd name="connsiteX0-913" fmla="*/ 1904365 w 3829225"/>
              <a:gd name="connsiteY0-914" fmla="*/ 3175 h 2882364"/>
              <a:gd name="connsiteX1-915" fmla="*/ 2612390 w 3829225"/>
              <a:gd name="connsiteY1-916" fmla="*/ 3175 h 2882364"/>
              <a:gd name="connsiteX2-917" fmla="*/ 3170198 w 3829225"/>
              <a:gd name="connsiteY2-918" fmla="*/ 2364 h 2882364"/>
              <a:gd name="connsiteX3-919" fmla="*/ 3299727 w 3829225"/>
              <a:gd name="connsiteY3-920" fmla="*/ 89843 h 2882364"/>
              <a:gd name="connsiteX4-921" fmla="*/ 3814299 w 3829225"/>
              <a:gd name="connsiteY4-922" fmla="*/ 1366381 h 2882364"/>
              <a:gd name="connsiteX5-923" fmla="*/ 3814305 w 3829225"/>
              <a:gd name="connsiteY5-924" fmla="*/ 1518332 h 2882364"/>
              <a:gd name="connsiteX6-925" fmla="*/ 3299733 w 3829225"/>
              <a:gd name="connsiteY6-926" fmla="*/ 2794870 h 2882364"/>
              <a:gd name="connsiteX7-927" fmla="*/ 3170146 w 3829225"/>
              <a:gd name="connsiteY7-928" fmla="*/ 2882364 h 2882364"/>
              <a:gd name="connsiteX8-929" fmla="*/ 88564 w 3829225"/>
              <a:gd name="connsiteY8-930" fmla="*/ 2882364 h 2882364"/>
              <a:gd name="connsiteX9-931" fmla="*/ 14934 w 3829225"/>
              <a:gd name="connsiteY9-932" fmla="*/ 2843204 h 2882364"/>
              <a:gd name="connsiteX10-933" fmla="*/ 6162 w 3829225"/>
              <a:gd name="connsiteY10-934" fmla="*/ 2760226 h 2882364"/>
              <a:gd name="connsiteX11-935" fmla="*/ 506763 w 3829225"/>
              <a:gd name="connsiteY11-936" fmla="*/ 1518347 h 2882364"/>
              <a:gd name="connsiteX12-937" fmla="*/ 506769 w 3829225"/>
              <a:gd name="connsiteY12-938" fmla="*/ 1366396 h 2882364"/>
              <a:gd name="connsiteX13-939" fmla="*/ 6168 w 3829225"/>
              <a:gd name="connsiteY13-940" fmla="*/ 124517 h 2882364"/>
              <a:gd name="connsiteX14-941" fmla="*/ 14934 w 3829225"/>
              <a:gd name="connsiteY14-942" fmla="*/ 41523 h 2882364"/>
              <a:gd name="connsiteX15-943" fmla="*/ 88616 w 3829225"/>
              <a:gd name="connsiteY15-944" fmla="*/ 2364 h 2882364"/>
              <a:gd name="connsiteX16-945" fmla="*/ 1218565 w 3829225"/>
              <a:gd name="connsiteY16-946" fmla="*/ 0 h 2882364"/>
              <a:gd name="connsiteX0-947" fmla="*/ 2612390 w 3829225"/>
              <a:gd name="connsiteY0-948" fmla="*/ 3175 h 2882364"/>
              <a:gd name="connsiteX1-949" fmla="*/ 3170198 w 3829225"/>
              <a:gd name="connsiteY1-950" fmla="*/ 2364 h 2882364"/>
              <a:gd name="connsiteX2-951" fmla="*/ 3299727 w 3829225"/>
              <a:gd name="connsiteY2-952" fmla="*/ 89843 h 2882364"/>
              <a:gd name="connsiteX3-953" fmla="*/ 3814299 w 3829225"/>
              <a:gd name="connsiteY3-954" fmla="*/ 1366381 h 2882364"/>
              <a:gd name="connsiteX4-955" fmla="*/ 3814305 w 3829225"/>
              <a:gd name="connsiteY4-956" fmla="*/ 1518332 h 2882364"/>
              <a:gd name="connsiteX5-957" fmla="*/ 3299733 w 3829225"/>
              <a:gd name="connsiteY5-958" fmla="*/ 2794870 h 2882364"/>
              <a:gd name="connsiteX6-959" fmla="*/ 3170146 w 3829225"/>
              <a:gd name="connsiteY6-960" fmla="*/ 2882364 h 2882364"/>
              <a:gd name="connsiteX7-961" fmla="*/ 88564 w 3829225"/>
              <a:gd name="connsiteY7-962" fmla="*/ 2882364 h 2882364"/>
              <a:gd name="connsiteX8-963" fmla="*/ 14934 w 3829225"/>
              <a:gd name="connsiteY8-964" fmla="*/ 2843204 h 2882364"/>
              <a:gd name="connsiteX9-965" fmla="*/ 6162 w 3829225"/>
              <a:gd name="connsiteY9-966" fmla="*/ 2760226 h 2882364"/>
              <a:gd name="connsiteX10-967" fmla="*/ 506763 w 3829225"/>
              <a:gd name="connsiteY10-968" fmla="*/ 1518347 h 2882364"/>
              <a:gd name="connsiteX11-969" fmla="*/ 506769 w 3829225"/>
              <a:gd name="connsiteY11-970" fmla="*/ 1366396 h 2882364"/>
              <a:gd name="connsiteX12-971" fmla="*/ 6168 w 3829225"/>
              <a:gd name="connsiteY12-972" fmla="*/ 124517 h 2882364"/>
              <a:gd name="connsiteX13-973" fmla="*/ 14934 w 3829225"/>
              <a:gd name="connsiteY13-974" fmla="*/ 41523 h 2882364"/>
              <a:gd name="connsiteX14-975" fmla="*/ 88616 w 3829225"/>
              <a:gd name="connsiteY14-976" fmla="*/ 2364 h 2882364"/>
              <a:gd name="connsiteX15-977" fmla="*/ 1218565 w 3829225"/>
              <a:gd name="connsiteY15-978" fmla="*/ 0 h 2882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841" y="connsiteY15-842"/>
              </a:cxn>
            </a:cxnLst>
            <a:rect l="l" t="t" r="r" b="b"/>
            <a:pathLst>
              <a:path w="3829225" h="2882364">
                <a:moveTo>
                  <a:pt x="2612390" y="3175"/>
                </a:moveTo>
                <a:lnTo>
                  <a:pt x="3170198" y="2364"/>
                </a:lnTo>
                <a:cubicBezTo>
                  <a:pt x="3229026" y="2364"/>
                  <a:pt x="3277733" y="35281"/>
                  <a:pt x="3299727" y="89843"/>
                </a:cubicBezTo>
                <a:lnTo>
                  <a:pt x="3814299" y="1366381"/>
                </a:lnTo>
                <a:cubicBezTo>
                  <a:pt x="3834196" y="1415740"/>
                  <a:pt x="3834203" y="1468973"/>
                  <a:pt x="3814305" y="1518332"/>
                </a:cubicBezTo>
                <a:cubicBezTo>
                  <a:pt x="3814306" y="1518332"/>
                  <a:pt x="3299734" y="2794870"/>
                  <a:pt x="3299733" y="2794870"/>
                </a:cubicBezTo>
                <a:cubicBezTo>
                  <a:pt x="3277740" y="2849433"/>
                  <a:pt x="3228975" y="2882364"/>
                  <a:pt x="3170146" y="2882364"/>
                </a:cubicBezTo>
                <a:lnTo>
                  <a:pt x="88564" y="2882364"/>
                </a:lnTo>
                <a:cubicBezTo>
                  <a:pt x="59916" y="2882364"/>
                  <a:pt x="30965" y="2866949"/>
                  <a:pt x="14934" y="2843204"/>
                </a:cubicBezTo>
                <a:cubicBezTo>
                  <a:pt x="-1095" y="2819460"/>
                  <a:pt x="-4548" y="2786797"/>
                  <a:pt x="6162" y="2760226"/>
                </a:cubicBezTo>
                <a:cubicBezTo>
                  <a:pt x="6163" y="2760226"/>
                  <a:pt x="506764" y="1518347"/>
                  <a:pt x="506763" y="1518347"/>
                </a:cubicBezTo>
                <a:cubicBezTo>
                  <a:pt x="526661" y="1468988"/>
                  <a:pt x="526667" y="1415755"/>
                  <a:pt x="506769" y="1366396"/>
                </a:cubicBezTo>
                <a:cubicBezTo>
                  <a:pt x="506770" y="1366396"/>
                  <a:pt x="6169" y="124517"/>
                  <a:pt x="6168" y="124517"/>
                </a:cubicBezTo>
                <a:cubicBezTo>
                  <a:pt x="-4542" y="97945"/>
                  <a:pt x="-1096" y="65268"/>
                  <a:pt x="14934" y="41523"/>
                </a:cubicBezTo>
                <a:cubicBezTo>
                  <a:pt x="30964" y="17778"/>
                  <a:pt x="59967" y="2364"/>
                  <a:pt x="88616" y="2364"/>
                </a:cubicBezTo>
                <a:lnTo>
                  <a:pt x="1218565" y="0"/>
                </a:lnTo>
              </a:path>
            </a:pathLst>
          </a:custGeom>
          <a:noFill/>
          <a:ln>
            <a:solidFill>
              <a:srgbClr val="376FFF">
                <a:alpha val="7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43" name="直接箭头连接符 42"/>
          <p:cNvCxnSpPr/>
          <p:nvPr>
            <p:custDataLst>
              <p:tags r:id="rId5"/>
            </p:custDataLst>
          </p:nvPr>
        </p:nvCxnSpPr>
        <p:spPr>
          <a:xfrm>
            <a:off x="547370" y="6186340"/>
            <a:ext cx="11219767" cy="0"/>
          </a:xfrm>
          <a:prstGeom prst="straightConnector1">
            <a:avLst/>
          </a:prstGeom>
          <a:ln>
            <a:solidFill>
              <a:srgbClr val="376FFF">
                <a:alpha val="50000"/>
              </a:srgbClr>
            </a:solidFill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4" name="椭圆 4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430751" y="6111136"/>
            <a:ext cx="149596" cy="149596"/>
          </a:xfrm>
          <a:prstGeom prst="ellipse">
            <a:avLst/>
          </a:prstGeom>
          <a:solidFill>
            <a:srgbClr val="376FFF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5" name="椭圆 4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082730" y="6111136"/>
            <a:ext cx="149596" cy="149596"/>
          </a:xfrm>
          <a:prstGeom prst="ellipse">
            <a:avLst/>
          </a:prstGeom>
          <a:solidFill>
            <a:srgbClr val="376FFF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9734050" y="6111136"/>
            <a:ext cx="149596" cy="149596"/>
          </a:xfrm>
          <a:prstGeom prst="ellipse">
            <a:avLst/>
          </a:prstGeom>
          <a:solidFill>
            <a:srgbClr val="376FFF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7" name="任意多边形: 形状 5"/>
          <p:cNvSpPr/>
          <p:nvPr>
            <p:custDataLst>
              <p:tags r:id="rId9"/>
            </p:custDataLst>
          </p:nvPr>
        </p:nvSpPr>
        <p:spPr>
          <a:xfrm>
            <a:off x="547370" y="2658380"/>
            <a:ext cx="3978042" cy="2994383"/>
          </a:xfrm>
          <a:custGeom>
            <a:avLst/>
            <a:gdLst>
              <a:gd name="connsiteX0" fmla="*/ 14932 w 3823144"/>
              <a:gd name="connsiteY0" fmla="*/ 39159 h 2880000"/>
              <a:gd name="connsiteX1" fmla="*/ 88614 w 3823144"/>
              <a:gd name="connsiteY1" fmla="*/ 0 h 2880000"/>
              <a:gd name="connsiteX2" fmla="*/ 3170196 w 3823144"/>
              <a:gd name="connsiteY2" fmla="*/ 0 h 2880000"/>
              <a:gd name="connsiteX3" fmla="*/ 3299725 w 3823144"/>
              <a:gd name="connsiteY3" fmla="*/ 87479 h 2880000"/>
              <a:gd name="connsiteX4" fmla="*/ 3814297 w 3823144"/>
              <a:gd name="connsiteY4" fmla="*/ 1364017 h 2880000"/>
              <a:gd name="connsiteX5" fmla="*/ 3814303 w 3823144"/>
              <a:gd name="connsiteY5" fmla="*/ 1515968 h 2880000"/>
              <a:gd name="connsiteX6" fmla="*/ 3299731 w 3823144"/>
              <a:gd name="connsiteY6" fmla="*/ 2792506 h 2880000"/>
              <a:gd name="connsiteX7" fmla="*/ 3170144 w 3823144"/>
              <a:gd name="connsiteY7" fmla="*/ 2880000 h 2880000"/>
              <a:gd name="connsiteX8" fmla="*/ 88562 w 3823144"/>
              <a:gd name="connsiteY8" fmla="*/ 2880000 h 2880000"/>
              <a:gd name="connsiteX9" fmla="*/ 14932 w 3823144"/>
              <a:gd name="connsiteY9" fmla="*/ 2840840 h 2880000"/>
              <a:gd name="connsiteX10" fmla="*/ 6160 w 3823144"/>
              <a:gd name="connsiteY10" fmla="*/ 2757862 h 2880000"/>
              <a:gd name="connsiteX11" fmla="*/ 506761 w 3823144"/>
              <a:gd name="connsiteY11" fmla="*/ 1515983 h 2880000"/>
              <a:gd name="connsiteX12" fmla="*/ 506767 w 3823144"/>
              <a:gd name="connsiteY12" fmla="*/ 1364032 h 2880000"/>
              <a:gd name="connsiteX13" fmla="*/ 6166 w 3823144"/>
              <a:gd name="connsiteY13" fmla="*/ 122153 h 2880000"/>
              <a:gd name="connsiteX14" fmla="*/ 14932 w 3823144"/>
              <a:gd name="connsiteY14" fmla="*/ 39159 h 2880000"/>
              <a:gd name="connsiteX0-1" fmla="*/ 14932 w 3823144"/>
              <a:gd name="connsiteY0-2" fmla="*/ 39159 h 2880000"/>
              <a:gd name="connsiteX1-3" fmla="*/ 88614 w 3823144"/>
              <a:gd name="connsiteY1-4" fmla="*/ 0 h 2880000"/>
              <a:gd name="connsiteX2-5" fmla="*/ 3170196 w 3823144"/>
              <a:gd name="connsiteY2-6" fmla="*/ 0 h 2880000"/>
              <a:gd name="connsiteX3-7" fmla="*/ 3299725 w 3823144"/>
              <a:gd name="connsiteY3-8" fmla="*/ 87479 h 2880000"/>
              <a:gd name="connsiteX4-9" fmla="*/ 3814297 w 3823144"/>
              <a:gd name="connsiteY4-10" fmla="*/ 1364017 h 2880000"/>
              <a:gd name="connsiteX5-11" fmla="*/ 3814303 w 3823144"/>
              <a:gd name="connsiteY5-12" fmla="*/ 1515968 h 2880000"/>
              <a:gd name="connsiteX6-13" fmla="*/ 3299731 w 3823144"/>
              <a:gd name="connsiteY6-14" fmla="*/ 2792506 h 2880000"/>
              <a:gd name="connsiteX7-15" fmla="*/ 3170144 w 3823144"/>
              <a:gd name="connsiteY7-16" fmla="*/ 2880000 h 2880000"/>
              <a:gd name="connsiteX8-17" fmla="*/ 88562 w 3823144"/>
              <a:gd name="connsiteY8-18" fmla="*/ 2880000 h 2880000"/>
              <a:gd name="connsiteX9-19" fmla="*/ 14932 w 3823144"/>
              <a:gd name="connsiteY9-20" fmla="*/ 2840840 h 2880000"/>
              <a:gd name="connsiteX10-21" fmla="*/ 6160 w 3823144"/>
              <a:gd name="connsiteY10-22" fmla="*/ 2757862 h 2880000"/>
              <a:gd name="connsiteX11-23" fmla="*/ 506761 w 3823144"/>
              <a:gd name="connsiteY11-24" fmla="*/ 1515983 h 2880000"/>
              <a:gd name="connsiteX12-25" fmla="*/ 506767 w 3823144"/>
              <a:gd name="connsiteY12-26" fmla="*/ 1364032 h 2880000"/>
              <a:gd name="connsiteX13-27" fmla="*/ 6166 w 3823144"/>
              <a:gd name="connsiteY13-28" fmla="*/ 122153 h 2880000"/>
              <a:gd name="connsiteX14-29" fmla="*/ 14932 w 3823144"/>
              <a:gd name="connsiteY14-30" fmla="*/ 39159 h 2880000"/>
              <a:gd name="connsiteX0-31" fmla="*/ 14932 w 3823144"/>
              <a:gd name="connsiteY0-32" fmla="*/ 39159 h 2880000"/>
              <a:gd name="connsiteX1-33" fmla="*/ 88614 w 3823144"/>
              <a:gd name="connsiteY1-34" fmla="*/ 0 h 2880000"/>
              <a:gd name="connsiteX2-35" fmla="*/ 3170196 w 3823144"/>
              <a:gd name="connsiteY2-36" fmla="*/ 0 h 2880000"/>
              <a:gd name="connsiteX3-37" fmla="*/ 3299725 w 3823144"/>
              <a:gd name="connsiteY3-38" fmla="*/ 87479 h 2880000"/>
              <a:gd name="connsiteX4-39" fmla="*/ 3814297 w 3823144"/>
              <a:gd name="connsiteY4-40" fmla="*/ 1364017 h 2880000"/>
              <a:gd name="connsiteX5-41" fmla="*/ 3814303 w 3823144"/>
              <a:gd name="connsiteY5-42" fmla="*/ 1515968 h 2880000"/>
              <a:gd name="connsiteX6-43" fmla="*/ 3299731 w 3823144"/>
              <a:gd name="connsiteY6-44" fmla="*/ 2792506 h 2880000"/>
              <a:gd name="connsiteX7-45" fmla="*/ 3170144 w 3823144"/>
              <a:gd name="connsiteY7-46" fmla="*/ 2880000 h 2880000"/>
              <a:gd name="connsiteX8-47" fmla="*/ 88562 w 3823144"/>
              <a:gd name="connsiteY8-48" fmla="*/ 2880000 h 2880000"/>
              <a:gd name="connsiteX9-49" fmla="*/ 14932 w 3823144"/>
              <a:gd name="connsiteY9-50" fmla="*/ 2840840 h 2880000"/>
              <a:gd name="connsiteX10-51" fmla="*/ 6160 w 3823144"/>
              <a:gd name="connsiteY10-52" fmla="*/ 2757862 h 2880000"/>
              <a:gd name="connsiteX11-53" fmla="*/ 506761 w 3823144"/>
              <a:gd name="connsiteY11-54" fmla="*/ 1515983 h 2880000"/>
              <a:gd name="connsiteX12-55" fmla="*/ 506767 w 3823144"/>
              <a:gd name="connsiteY12-56" fmla="*/ 1364032 h 2880000"/>
              <a:gd name="connsiteX13-57" fmla="*/ 6166 w 3823144"/>
              <a:gd name="connsiteY13-58" fmla="*/ 122153 h 2880000"/>
              <a:gd name="connsiteX14-59" fmla="*/ 14932 w 3823144"/>
              <a:gd name="connsiteY14-60" fmla="*/ 39159 h 2880000"/>
              <a:gd name="connsiteX0-61" fmla="*/ 14932 w 3823144"/>
              <a:gd name="connsiteY0-62" fmla="*/ 39159 h 2880000"/>
              <a:gd name="connsiteX1-63" fmla="*/ 88614 w 3823144"/>
              <a:gd name="connsiteY1-64" fmla="*/ 0 h 2880000"/>
              <a:gd name="connsiteX2-65" fmla="*/ 3170196 w 3823144"/>
              <a:gd name="connsiteY2-66" fmla="*/ 0 h 2880000"/>
              <a:gd name="connsiteX3-67" fmla="*/ 3299725 w 3823144"/>
              <a:gd name="connsiteY3-68" fmla="*/ 87479 h 2880000"/>
              <a:gd name="connsiteX4-69" fmla="*/ 3814297 w 3823144"/>
              <a:gd name="connsiteY4-70" fmla="*/ 1364017 h 2880000"/>
              <a:gd name="connsiteX5-71" fmla="*/ 3814303 w 3823144"/>
              <a:gd name="connsiteY5-72" fmla="*/ 1515968 h 2880000"/>
              <a:gd name="connsiteX6-73" fmla="*/ 3299731 w 3823144"/>
              <a:gd name="connsiteY6-74" fmla="*/ 2792506 h 2880000"/>
              <a:gd name="connsiteX7-75" fmla="*/ 3170144 w 3823144"/>
              <a:gd name="connsiteY7-76" fmla="*/ 2880000 h 2880000"/>
              <a:gd name="connsiteX8-77" fmla="*/ 88562 w 3823144"/>
              <a:gd name="connsiteY8-78" fmla="*/ 2880000 h 2880000"/>
              <a:gd name="connsiteX9-79" fmla="*/ 14932 w 3823144"/>
              <a:gd name="connsiteY9-80" fmla="*/ 2840840 h 2880000"/>
              <a:gd name="connsiteX10-81" fmla="*/ 6160 w 3823144"/>
              <a:gd name="connsiteY10-82" fmla="*/ 2757862 h 2880000"/>
              <a:gd name="connsiteX11-83" fmla="*/ 506761 w 3823144"/>
              <a:gd name="connsiteY11-84" fmla="*/ 1515983 h 2880000"/>
              <a:gd name="connsiteX12-85" fmla="*/ 506767 w 3823144"/>
              <a:gd name="connsiteY12-86" fmla="*/ 1364032 h 2880000"/>
              <a:gd name="connsiteX13-87" fmla="*/ 6166 w 3823144"/>
              <a:gd name="connsiteY13-88" fmla="*/ 122153 h 2880000"/>
              <a:gd name="connsiteX14-89" fmla="*/ 14932 w 3823144"/>
              <a:gd name="connsiteY14-90" fmla="*/ 39159 h 2880000"/>
              <a:gd name="connsiteX0-91" fmla="*/ 14932 w 3823144"/>
              <a:gd name="connsiteY0-92" fmla="*/ 39159 h 2880000"/>
              <a:gd name="connsiteX1-93" fmla="*/ 88614 w 3823144"/>
              <a:gd name="connsiteY1-94" fmla="*/ 0 h 2880000"/>
              <a:gd name="connsiteX2-95" fmla="*/ 3170196 w 3823144"/>
              <a:gd name="connsiteY2-96" fmla="*/ 0 h 2880000"/>
              <a:gd name="connsiteX3-97" fmla="*/ 3299725 w 3823144"/>
              <a:gd name="connsiteY3-98" fmla="*/ 87479 h 2880000"/>
              <a:gd name="connsiteX4-99" fmla="*/ 3814297 w 3823144"/>
              <a:gd name="connsiteY4-100" fmla="*/ 1364017 h 2880000"/>
              <a:gd name="connsiteX5-101" fmla="*/ 3814303 w 3823144"/>
              <a:gd name="connsiteY5-102" fmla="*/ 1515968 h 2880000"/>
              <a:gd name="connsiteX6-103" fmla="*/ 3299731 w 3823144"/>
              <a:gd name="connsiteY6-104" fmla="*/ 2792506 h 2880000"/>
              <a:gd name="connsiteX7-105" fmla="*/ 3170144 w 3823144"/>
              <a:gd name="connsiteY7-106" fmla="*/ 2880000 h 2880000"/>
              <a:gd name="connsiteX8-107" fmla="*/ 88562 w 3823144"/>
              <a:gd name="connsiteY8-108" fmla="*/ 2880000 h 2880000"/>
              <a:gd name="connsiteX9-109" fmla="*/ 14932 w 3823144"/>
              <a:gd name="connsiteY9-110" fmla="*/ 2840840 h 2880000"/>
              <a:gd name="connsiteX10-111" fmla="*/ 6160 w 3823144"/>
              <a:gd name="connsiteY10-112" fmla="*/ 2757862 h 2880000"/>
              <a:gd name="connsiteX11-113" fmla="*/ 506761 w 3823144"/>
              <a:gd name="connsiteY11-114" fmla="*/ 1515983 h 2880000"/>
              <a:gd name="connsiteX12-115" fmla="*/ 506767 w 3823144"/>
              <a:gd name="connsiteY12-116" fmla="*/ 1364032 h 2880000"/>
              <a:gd name="connsiteX13-117" fmla="*/ 6166 w 3823144"/>
              <a:gd name="connsiteY13-118" fmla="*/ 122153 h 2880000"/>
              <a:gd name="connsiteX14-119" fmla="*/ 14932 w 3823144"/>
              <a:gd name="connsiteY14-120" fmla="*/ 39159 h 2880000"/>
              <a:gd name="connsiteX0-121" fmla="*/ 14932 w 3823144"/>
              <a:gd name="connsiteY0-122" fmla="*/ 39159 h 2880000"/>
              <a:gd name="connsiteX1-123" fmla="*/ 88614 w 3823144"/>
              <a:gd name="connsiteY1-124" fmla="*/ 0 h 2880000"/>
              <a:gd name="connsiteX2-125" fmla="*/ 3170196 w 3823144"/>
              <a:gd name="connsiteY2-126" fmla="*/ 0 h 2880000"/>
              <a:gd name="connsiteX3-127" fmla="*/ 3299725 w 3823144"/>
              <a:gd name="connsiteY3-128" fmla="*/ 87479 h 2880000"/>
              <a:gd name="connsiteX4-129" fmla="*/ 3814297 w 3823144"/>
              <a:gd name="connsiteY4-130" fmla="*/ 1364017 h 2880000"/>
              <a:gd name="connsiteX5-131" fmla="*/ 3814303 w 3823144"/>
              <a:gd name="connsiteY5-132" fmla="*/ 1515968 h 2880000"/>
              <a:gd name="connsiteX6-133" fmla="*/ 3299731 w 3823144"/>
              <a:gd name="connsiteY6-134" fmla="*/ 2792506 h 2880000"/>
              <a:gd name="connsiteX7-135" fmla="*/ 3170144 w 3823144"/>
              <a:gd name="connsiteY7-136" fmla="*/ 2880000 h 2880000"/>
              <a:gd name="connsiteX8-137" fmla="*/ 88562 w 3823144"/>
              <a:gd name="connsiteY8-138" fmla="*/ 2880000 h 2880000"/>
              <a:gd name="connsiteX9-139" fmla="*/ 14932 w 3823144"/>
              <a:gd name="connsiteY9-140" fmla="*/ 2840840 h 2880000"/>
              <a:gd name="connsiteX10-141" fmla="*/ 6160 w 3823144"/>
              <a:gd name="connsiteY10-142" fmla="*/ 2757862 h 2880000"/>
              <a:gd name="connsiteX11-143" fmla="*/ 506761 w 3823144"/>
              <a:gd name="connsiteY11-144" fmla="*/ 1515983 h 2880000"/>
              <a:gd name="connsiteX12-145" fmla="*/ 506767 w 3823144"/>
              <a:gd name="connsiteY12-146" fmla="*/ 1364032 h 2880000"/>
              <a:gd name="connsiteX13-147" fmla="*/ 6166 w 3823144"/>
              <a:gd name="connsiteY13-148" fmla="*/ 122153 h 2880000"/>
              <a:gd name="connsiteX14-149" fmla="*/ 14932 w 3823144"/>
              <a:gd name="connsiteY14-150" fmla="*/ 39159 h 2880000"/>
              <a:gd name="connsiteX0-151" fmla="*/ 14932 w 3823144"/>
              <a:gd name="connsiteY0-152" fmla="*/ 39159 h 2880000"/>
              <a:gd name="connsiteX1-153" fmla="*/ 88614 w 3823144"/>
              <a:gd name="connsiteY1-154" fmla="*/ 0 h 2880000"/>
              <a:gd name="connsiteX2-155" fmla="*/ 3170196 w 3823144"/>
              <a:gd name="connsiteY2-156" fmla="*/ 0 h 2880000"/>
              <a:gd name="connsiteX3-157" fmla="*/ 3299725 w 3823144"/>
              <a:gd name="connsiteY3-158" fmla="*/ 87479 h 2880000"/>
              <a:gd name="connsiteX4-159" fmla="*/ 3814297 w 3823144"/>
              <a:gd name="connsiteY4-160" fmla="*/ 1364017 h 2880000"/>
              <a:gd name="connsiteX5-161" fmla="*/ 3814303 w 3823144"/>
              <a:gd name="connsiteY5-162" fmla="*/ 1515968 h 2880000"/>
              <a:gd name="connsiteX6-163" fmla="*/ 3299731 w 3823144"/>
              <a:gd name="connsiteY6-164" fmla="*/ 2792506 h 2880000"/>
              <a:gd name="connsiteX7-165" fmla="*/ 3170144 w 3823144"/>
              <a:gd name="connsiteY7-166" fmla="*/ 2880000 h 2880000"/>
              <a:gd name="connsiteX8-167" fmla="*/ 88562 w 3823144"/>
              <a:gd name="connsiteY8-168" fmla="*/ 2880000 h 2880000"/>
              <a:gd name="connsiteX9-169" fmla="*/ 14932 w 3823144"/>
              <a:gd name="connsiteY9-170" fmla="*/ 2840840 h 2880000"/>
              <a:gd name="connsiteX10-171" fmla="*/ 6160 w 3823144"/>
              <a:gd name="connsiteY10-172" fmla="*/ 2757862 h 2880000"/>
              <a:gd name="connsiteX11-173" fmla="*/ 506761 w 3823144"/>
              <a:gd name="connsiteY11-174" fmla="*/ 1515983 h 2880000"/>
              <a:gd name="connsiteX12-175" fmla="*/ 506767 w 3823144"/>
              <a:gd name="connsiteY12-176" fmla="*/ 1364032 h 2880000"/>
              <a:gd name="connsiteX13-177" fmla="*/ 6166 w 3823144"/>
              <a:gd name="connsiteY13-178" fmla="*/ 122153 h 2880000"/>
              <a:gd name="connsiteX14-179" fmla="*/ 14932 w 3823144"/>
              <a:gd name="connsiteY14-180" fmla="*/ 39159 h 2880000"/>
              <a:gd name="connsiteX0-181" fmla="*/ 14932 w 3823144"/>
              <a:gd name="connsiteY0-182" fmla="*/ 39159 h 2880000"/>
              <a:gd name="connsiteX1-183" fmla="*/ 88614 w 3823144"/>
              <a:gd name="connsiteY1-184" fmla="*/ 0 h 2880000"/>
              <a:gd name="connsiteX2-185" fmla="*/ 3170196 w 3823144"/>
              <a:gd name="connsiteY2-186" fmla="*/ 0 h 2880000"/>
              <a:gd name="connsiteX3-187" fmla="*/ 3299725 w 3823144"/>
              <a:gd name="connsiteY3-188" fmla="*/ 87479 h 2880000"/>
              <a:gd name="connsiteX4-189" fmla="*/ 3814297 w 3823144"/>
              <a:gd name="connsiteY4-190" fmla="*/ 1364017 h 2880000"/>
              <a:gd name="connsiteX5-191" fmla="*/ 3814303 w 3823144"/>
              <a:gd name="connsiteY5-192" fmla="*/ 1515968 h 2880000"/>
              <a:gd name="connsiteX6-193" fmla="*/ 3299731 w 3823144"/>
              <a:gd name="connsiteY6-194" fmla="*/ 2792506 h 2880000"/>
              <a:gd name="connsiteX7-195" fmla="*/ 3170144 w 3823144"/>
              <a:gd name="connsiteY7-196" fmla="*/ 2880000 h 2880000"/>
              <a:gd name="connsiteX8-197" fmla="*/ 88562 w 3823144"/>
              <a:gd name="connsiteY8-198" fmla="*/ 2880000 h 2880000"/>
              <a:gd name="connsiteX9-199" fmla="*/ 14932 w 3823144"/>
              <a:gd name="connsiteY9-200" fmla="*/ 2840840 h 2880000"/>
              <a:gd name="connsiteX10-201" fmla="*/ 6160 w 3823144"/>
              <a:gd name="connsiteY10-202" fmla="*/ 2757862 h 2880000"/>
              <a:gd name="connsiteX11-203" fmla="*/ 506761 w 3823144"/>
              <a:gd name="connsiteY11-204" fmla="*/ 1515983 h 2880000"/>
              <a:gd name="connsiteX12-205" fmla="*/ 506767 w 3823144"/>
              <a:gd name="connsiteY12-206" fmla="*/ 1364032 h 2880000"/>
              <a:gd name="connsiteX13-207" fmla="*/ 6166 w 3823144"/>
              <a:gd name="connsiteY13-208" fmla="*/ 122153 h 2880000"/>
              <a:gd name="connsiteX14-209" fmla="*/ 14932 w 3823144"/>
              <a:gd name="connsiteY14-210" fmla="*/ 39159 h 2880000"/>
              <a:gd name="connsiteX0-211" fmla="*/ 14932 w 3823141"/>
              <a:gd name="connsiteY0-212" fmla="*/ 39159 h 2880000"/>
              <a:gd name="connsiteX1-213" fmla="*/ 88614 w 3823141"/>
              <a:gd name="connsiteY1-214" fmla="*/ 0 h 2880000"/>
              <a:gd name="connsiteX2-215" fmla="*/ 3170196 w 3823141"/>
              <a:gd name="connsiteY2-216" fmla="*/ 0 h 2880000"/>
              <a:gd name="connsiteX3-217" fmla="*/ 3299725 w 3823141"/>
              <a:gd name="connsiteY3-218" fmla="*/ 87479 h 2880000"/>
              <a:gd name="connsiteX4-219" fmla="*/ 3814297 w 3823141"/>
              <a:gd name="connsiteY4-220" fmla="*/ 1364017 h 2880000"/>
              <a:gd name="connsiteX5-221" fmla="*/ 3814303 w 3823141"/>
              <a:gd name="connsiteY5-222" fmla="*/ 1515968 h 2880000"/>
              <a:gd name="connsiteX6-223" fmla="*/ 3299731 w 3823141"/>
              <a:gd name="connsiteY6-224" fmla="*/ 2792506 h 2880000"/>
              <a:gd name="connsiteX7-225" fmla="*/ 3170144 w 3823141"/>
              <a:gd name="connsiteY7-226" fmla="*/ 2880000 h 2880000"/>
              <a:gd name="connsiteX8-227" fmla="*/ 88562 w 3823141"/>
              <a:gd name="connsiteY8-228" fmla="*/ 2880000 h 2880000"/>
              <a:gd name="connsiteX9-229" fmla="*/ 14932 w 3823141"/>
              <a:gd name="connsiteY9-230" fmla="*/ 2840840 h 2880000"/>
              <a:gd name="connsiteX10-231" fmla="*/ 6160 w 3823141"/>
              <a:gd name="connsiteY10-232" fmla="*/ 2757862 h 2880000"/>
              <a:gd name="connsiteX11-233" fmla="*/ 506761 w 3823141"/>
              <a:gd name="connsiteY11-234" fmla="*/ 1515983 h 2880000"/>
              <a:gd name="connsiteX12-235" fmla="*/ 506767 w 3823141"/>
              <a:gd name="connsiteY12-236" fmla="*/ 1364032 h 2880000"/>
              <a:gd name="connsiteX13-237" fmla="*/ 6166 w 3823141"/>
              <a:gd name="connsiteY13-238" fmla="*/ 122153 h 2880000"/>
              <a:gd name="connsiteX14-239" fmla="*/ 14932 w 3823141"/>
              <a:gd name="connsiteY14-240" fmla="*/ 39159 h 2880000"/>
              <a:gd name="connsiteX0-241" fmla="*/ 14932 w 3829223"/>
              <a:gd name="connsiteY0-242" fmla="*/ 39159 h 2880000"/>
              <a:gd name="connsiteX1-243" fmla="*/ 88614 w 3829223"/>
              <a:gd name="connsiteY1-244" fmla="*/ 0 h 2880000"/>
              <a:gd name="connsiteX2-245" fmla="*/ 3170196 w 3829223"/>
              <a:gd name="connsiteY2-246" fmla="*/ 0 h 2880000"/>
              <a:gd name="connsiteX3-247" fmla="*/ 3299725 w 3829223"/>
              <a:gd name="connsiteY3-248" fmla="*/ 87479 h 2880000"/>
              <a:gd name="connsiteX4-249" fmla="*/ 3814297 w 3829223"/>
              <a:gd name="connsiteY4-250" fmla="*/ 1364017 h 2880000"/>
              <a:gd name="connsiteX5-251" fmla="*/ 3814303 w 3829223"/>
              <a:gd name="connsiteY5-252" fmla="*/ 1515968 h 2880000"/>
              <a:gd name="connsiteX6-253" fmla="*/ 3299731 w 3829223"/>
              <a:gd name="connsiteY6-254" fmla="*/ 2792506 h 2880000"/>
              <a:gd name="connsiteX7-255" fmla="*/ 3170144 w 3829223"/>
              <a:gd name="connsiteY7-256" fmla="*/ 2880000 h 2880000"/>
              <a:gd name="connsiteX8-257" fmla="*/ 88562 w 3829223"/>
              <a:gd name="connsiteY8-258" fmla="*/ 2880000 h 2880000"/>
              <a:gd name="connsiteX9-259" fmla="*/ 14932 w 3829223"/>
              <a:gd name="connsiteY9-260" fmla="*/ 2840840 h 2880000"/>
              <a:gd name="connsiteX10-261" fmla="*/ 6160 w 3829223"/>
              <a:gd name="connsiteY10-262" fmla="*/ 2757862 h 2880000"/>
              <a:gd name="connsiteX11-263" fmla="*/ 506761 w 3829223"/>
              <a:gd name="connsiteY11-264" fmla="*/ 1515983 h 2880000"/>
              <a:gd name="connsiteX12-265" fmla="*/ 506767 w 3829223"/>
              <a:gd name="connsiteY12-266" fmla="*/ 1364032 h 2880000"/>
              <a:gd name="connsiteX13-267" fmla="*/ 6166 w 3829223"/>
              <a:gd name="connsiteY13-268" fmla="*/ 122153 h 2880000"/>
              <a:gd name="connsiteX14-269" fmla="*/ 14932 w 3829223"/>
              <a:gd name="connsiteY14-270" fmla="*/ 39159 h 2880000"/>
              <a:gd name="connsiteX0-271" fmla="*/ 14932 w 3829223"/>
              <a:gd name="connsiteY0-272" fmla="*/ 39159 h 2880000"/>
              <a:gd name="connsiteX1-273" fmla="*/ 88614 w 3829223"/>
              <a:gd name="connsiteY1-274" fmla="*/ 0 h 2880000"/>
              <a:gd name="connsiteX2-275" fmla="*/ 3170196 w 3829223"/>
              <a:gd name="connsiteY2-276" fmla="*/ 0 h 2880000"/>
              <a:gd name="connsiteX3-277" fmla="*/ 3299725 w 3829223"/>
              <a:gd name="connsiteY3-278" fmla="*/ 87479 h 2880000"/>
              <a:gd name="connsiteX4-279" fmla="*/ 3814297 w 3829223"/>
              <a:gd name="connsiteY4-280" fmla="*/ 1364017 h 2880000"/>
              <a:gd name="connsiteX5-281" fmla="*/ 3814303 w 3829223"/>
              <a:gd name="connsiteY5-282" fmla="*/ 1515968 h 2880000"/>
              <a:gd name="connsiteX6-283" fmla="*/ 3299731 w 3829223"/>
              <a:gd name="connsiteY6-284" fmla="*/ 2792506 h 2880000"/>
              <a:gd name="connsiteX7-285" fmla="*/ 3170144 w 3829223"/>
              <a:gd name="connsiteY7-286" fmla="*/ 2880000 h 2880000"/>
              <a:gd name="connsiteX8-287" fmla="*/ 88562 w 3829223"/>
              <a:gd name="connsiteY8-288" fmla="*/ 2880000 h 2880000"/>
              <a:gd name="connsiteX9-289" fmla="*/ 14932 w 3829223"/>
              <a:gd name="connsiteY9-290" fmla="*/ 2840840 h 2880000"/>
              <a:gd name="connsiteX10-291" fmla="*/ 6160 w 3829223"/>
              <a:gd name="connsiteY10-292" fmla="*/ 2757862 h 2880000"/>
              <a:gd name="connsiteX11-293" fmla="*/ 506761 w 3829223"/>
              <a:gd name="connsiteY11-294" fmla="*/ 1515983 h 2880000"/>
              <a:gd name="connsiteX12-295" fmla="*/ 506767 w 3829223"/>
              <a:gd name="connsiteY12-296" fmla="*/ 1364032 h 2880000"/>
              <a:gd name="connsiteX13-297" fmla="*/ 6166 w 3829223"/>
              <a:gd name="connsiteY13-298" fmla="*/ 122153 h 2880000"/>
              <a:gd name="connsiteX14-299" fmla="*/ 14932 w 3829223"/>
              <a:gd name="connsiteY14-300" fmla="*/ 39159 h 2880000"/>
              <a:gd name="connsiteX0-301" fmla="*/ 14932 w 3829223"/>
              <a:gd name="connsiteY0-302" fmla="*/ 39159 h 2880000"/>
              <a:gd name="connsiteX1-303" fmla="*/ 88614 w 3829223"/>
              <a:gd name="connsiteY1-304" fmla="*/ 0 h 2880000"/>
              <a:gd name="connsiteX2-305" fmla="*/ 3170196 w 3829223"/>
              <a:gd name="connsiteY2-306" fmla="*/ 0 h 2880000"/>
              <a:gd name="connsiteX3-307" fmla="*/ 3299725 w 3829223"/>
              <a:gd name="connsiteY3-308" fmla="*/ 87479 h 2880000"/>
              <a:gd name="connsiteX4-309" fmla="*/ 3814297 w 3829223"/>
              <a:gd name="connsiteY4-310" fmla="*/ 1364017 h 2880000"/>
              <a:gd name="connsiteX5-311" fmla="*/ 3814303 w 3829223"/>
              <a:gd name="connsiteY5-312" fmla="*/ 1515968 h 2880000"/>
              <a:gd name="connsiteX6-313" fmla="*/ 3299731 w 3829223"/>
              <a:gd name="connsiteY6-314" fmla="*/ 2792506 h 2880000"/>
              <a:gd name="connsiteX7-315" fmla="*/ 3170144 w 3829223"/>
              <a:gd name="connsiteY7-316" fmla="*/ 2880000 h 2880000"/>
              <a:gd name="connsiteX8-317" fmla="*/ 88562 w 3829223"/>
              <a:gd name="connsiteY8-318" fmla="*/ 2880000 h 2880000"/>
              <a:gd name="connsiteX9-319" fmla="*/ 14932 w 3829223"/>
              <a:gd name="connsiteY9-320" fmla="*/ 2840840 h 2880000"/>
              <a:gd name="connsiteX10-321" fmla="*/ 6160 w 3829223"/>
              <a:gd name="connsiteY10-322" fmla="*/ 2757862 h 2880000"/>
              <a:gd name="connsiteX11-323" fmla="*/ 506761 w 3829223"/>
              <a:gd name="connsiteY11-324" fmla="*/ 1515983 h 2880000"/>
              <a:gd name="connsiteX12-325" fmla="*/ 506767 w 3829223"/>
              <a:gd name="connsiteY12-326" fmla="*/ 1364032 h 2880000"/>
              <a:gd name="connsiteX13-327" fmla="*/ 6166 w 3829223"/>
              <a:gd name="connsiteY13-328" fmla="*/ 122153 h 2880000"/>
              <a:gd name="connsiteX14-329" fmla="*/ 14932 w 3829223"/>
              <a:gd name="connsiteY14-330" fmla="*/ 39159 h 2880000"/>
              <a:gd name="connsiteX0-331" fmla="*/ 14932 w 3829223"/>
              <a:gd name="connsiteY0-332" fmla="*/ 39159 h 2880000"/>
              <a:gd name="connsiteX1-333" fmla="*/ 88614 w 3829223"/>
              <a:gd name="connsiteY1-334" fmla="*/ 0 h 2880000"/>
              <a:gd name="connsiteX2-335" fmla="*/ 3170196 w 3829223"/>
              <a:gd name="connsiteY2-336" fmla="*/ 0 h 2880000"/>
              <a:gd name="connsiteX3-337" fmla="*/ 3299725 w 3829223"/>
              <a:gd name="connsiteY3-338" fmla="*/ 87479 h 2880000"/>
              <a:gd name="connsiteX4-339" fmla="*/ 3814297 w 3829223"/>
              <a:gd name="connsiteY4-340" fmla="*/ 1364017 h 2880000"/>
              <a:gd name="connsiteX5-341" fmla="*/ 3814303 w 3829223"/>
              <a:gd name="connsiteY5-342" fmla="*/ 1515968 h 2880000"/>
              <a:gd name="connsiteX6-343" fmla="*/ 3299731 w 3829223"/>
              <a:gd name="connsiteY6-344" fmla="*/ 2792506 h 2880000"/>
              <a:gd name="connsiteX7-345" fmla="*/ 3170144 w 3829223"/>
              <a:gd name="connsiteY7-346" fmla="*/ 2880000 h 2880000"/>
              <a:gd name="connsiteX8-347" fmla="*/ 88562 w 3829223"/>
              <a:gd name="connsiteY8-348" fmla="*/ 2880000 h 2880000"/>
              <a:gd name="connsiteX9-349" fmla="*/ 14932 w 3829223"/>
              <a:gd name="connsiteY9-350" fmla="*/ 2840840 h 2880000"/>
              <a:gd name="connsiteX10-351" fmla="*/ 6160 w 3829223"/>
              <a:gd name="connsiteY10-352" fmla="*/ 2757862 h 2880000"/>
              <a:gd name="connsiteX11-353" fmla="*/ 506761 w 3829223"/>
              <a:gd name="connsiteY11-354" fmla="*/ 1515983 h 2880000"/>
              <a:gd name="connsiteX12-355" fmla="*/ 506767 w 3829223"/>
              <a:gd name="connsiteY12-356" fmla="*/ 1364032 h 2880000"/>
              <a:gd name="connsiteX13-357" fmla="*/ 6166 w 3829223"/>
              <a:gd name="connsiteY13-358" fmla="*/ 122153 h 2880000"/>
              <a:gd name="connsiteX14-359" fmla="*/ 14932 w 3829223"/>
              <a:gd name="connsiteY14-360" fmla="*/ 39159 h 2880000"/>
              <a:gd name="connsiteX0-361" fmla="*/ 14932 w 3829223"/>
              <a:gd name="connsiteY0-362" fmla="*/ 39159 h 2880000"/>
              <a:gd name="connsiteX1-363" fmla="*/ 88614 w 3829223"/>
              <a:gd name="connsiteY1-364" fmla="*/ 0 h 2880000"/>
              <a:gd name="connsiteX2-365" fmla="*/ 3170196 w 3829223"/>
              <a:gd name="connsiteY2-366" fmla="*/ 0 h 2880000"/>
              <a:gd name="connsiteX3-367" fmla="*/ 3299725 w 3829223"/>
              <a:gd name="connsiteY3-368" fmla="*/ 87479 h 2880000"/>
              <a:gd name="connsiteX4-369" fmla="*/ 3814297 w 3829223"/>
              <a:gd name="connsiteY4-370" fmla="*/ 1364017 h 2880000"/>
              <a:gd name="connsiteX5-371" fmla="*/ 3814303 w 3829223"/>
              <a:gd name="connsiteY5-372" fmla="*/ 1515968 h 2880000"/>
              <a:gd name="connsiteX6-373" fmla="*/ 3299731 w 3829223"/>
              <a:gd name="connsiteY6-374" fmla="*/ 2792506 h 2880000"/>
              <a:gd name="connsiteX7-375" fmla="*/ 3170144 w 3829223"/>
              <a:gd name="connsiteY7-376" fmla="*/ 2880000 h 2880000"/>
              <a:gd name="connsiteX8-377" fmla="*/ 88562 w 3829223"/>
              <a:gd name="connsiteY8-378" fmla="*/ 2880000 h 2880000"/>
              <a:gd name="connsiteX9-379" fmla="*/ 14932 w 3829223"/>
              <a:gd name="connsiteY9-380" fmla="*/ 2840840 h 2880000"/>
              <a:gd name="connsiteX10-381" fmla="*/ 6160 w 3829223"/>
              <a:gd name="connsiteY10-382" fmla="*/ 2757862 h 2880000"/>
              <a:gd name="connsiteX11-383" fmla="*/ 506761 w 3829223"/>
              <a:gd name="connsiteY11-384" fmla="*/ 1515983 h 2880000"/>
              <a:gd name="connsiteX12-385" fmla="*/ 506767 w 3829223"/>
              <a:gd name="connsiteY12-386" fmla="*/ 1364032 h 2880000"/>
              <a:gd name="connsiteX13-387" fmla="*/ 6166 w 3829223"/>
              <a:gd name="connsiteY13-388" fmla="*/ 122153 h 2880000"/>
              <a:gd name="connsiteX14-389" fmla="*/ 14932 w 3829223"/>
              <a:gd name="connsiteY14-390" fmla="*/ 39159 h 2880000"/>
              <a:gd name="connsiteX0-391" fmla="*/ 14932 w 3829223"/>
              <a:gd name="connsiteY0-392" fmla="*/ 39159 h 2880000"/>
              <a:gd name="connsiteX1-393" fmla="*/ 88614 w 3829223"/>
              <a:gd name="connsiteY1-394" fmla="*/ 0 h 2880000"/>
              <a:gd name="connsiteX2-395" fmla="*/ 3170196 w 3829223"/>
              <a:gd name="connsiteY2-396" fmla="*/ 0 h 2880000"/>
              <a:gd name="connsiteX3-397" fmla="*/ 3299725 w 3829223"/>
              <a:gd name="connsiteY3-398" fmla="*/ 87479 h 2880000"/>
              <a:gd name="connsiteX4-399" fmla="*/ 3814297 w 3829223"/>
              <a:gd name="connsiteY4-400" fmla="*/ 1364017 h 2880000"/>
              <a:gd name="connsiteX5-401" fmla="*/ 3814303 w 3829223"/>
              <a:gd name="connsiteY5-402" fmla="*/ 1515968 h 2880000"/>
              <a:gd name="connsiteX6-403" fmla="*/ 3299731 w 3829223"/>
              <a:gd name="connsiteY6-404" fmla="*/ 2792506 h 2880000"/>
              <a:gd name="connsiteX7-405" fmla="*/ 3170144 w 3829223"/>
              <a:gd name="connsiteY7-406" fmla="*/ 2880000 h 2880000"/>
              <a:gd name="connsiteX8-407" fmla="*/ 88562 w 3829223"/>
              <a:gd name="connsiteY8-408" fmla="*/ 2880000 h 2880000"/>
              <a:gd name="connsiteX9-409" fmla="*/ 14932 w 3829223"/>
              <a:gd name="connsiteY9-410" fmla="*/ 2840840 h 2880000"/>
              <a:gd name="connsiteX10-411" fmla="*/ 6160 w 3829223"/>
              <a:gd name="connsiteY10-412" fmla="*/ 2757862 h 2880000"/>
              <a:gd name="connsiteX11-413" fmla="*/ 506761 w 3829223"/>
              <a:gd name="connsiteY11-414" fmla="*/ 1515983 h 2880000"/>
              <a:gd name="connsiteX12-415" fmla="*/ 506767 w 3829223"/>
              <a:gd name="connsiteY12-416" fmla="*/ 1364032 h 2880000"/>
              <a:gd name="connsiteX13-417" fmla="*/ 6166 w 3829223"/>
              <a:gd name="connsiteY13-418" fmla="*/ 122153 h 2880000"/>
              <a:gd name="connsiteX14-419" fmla="*/ 14932 w 3829223"/>
              <a:gd name="connsiteY14-420" fmla="*/ 39159 h 2880000"/>
              <a:gd name="connsiteX0-421" fmla="*/ 14932 w 3829223"/>
              <a:gd name="connsiteY0-422" fmla="*/ 39159 h 2880000"/>
              <a:gd name="connsiteX1-423" fmla="*/ 88614 w 3829223"/>
              <a:gd name="connsiteY1-424" fmla="*/ 0 h 2880000"/>
              <a:gd name="connsiteX2-425" fmla="*/ 3170196 w 3829223"/>
              <a:gd name="connsiteY2-426" fmla="*/ 0 h 2880000"/>
              <a:gd name="connsiteX3-427" fmla="*/ 3299725 w 3829223"/>
              <a:gd name="connsiteY3-428" fmla="*/ 87479 h 2880000"/>
              <a:gd name="connsiteX4-429" fmla="*/ 3814297 w 3829223"/>
              <a:gd name="connsiteY4-430" fmla="*/ 1364017 h 2880000"/>
              <a:gd name="connsiteX5-431" fmla="*/ 3814303 w 3829223"/>
              <a:gd name="connsiteY5-432" fmla="*/ 1515968 h 2880000"/>
              <a:gd name="connsiteX6-433" fmla="*/ 3299731 w 3829223"/>
              <a:gd name="connsiteY6-434" fmla="*/ 2792506 h 2880000"/>
              <a:gd name="connsiteX7-435" fmla="*/ 3170144 w 3829223"/>
              <a:gd name="connsiteY7-436" fmla="*/ 2880000 h 2880000"/>
              <a:gd name="connsiteX8-437" fmla="*/ 88562 w 3829223"/>
              <a:gd name="connsiteY8-438" fmla="*/ 2880000 h 2880000"/>
              <a:gd name="connsiteX9-439" fmla="*/ 14932 w 3829223"/>
              <a:gd name="connsiteY9-440" fmla="*/ 2840840 h 2880000"/>
              <a:gd name="connsiteX10-441" fmla="*/ 6160 w 3829223"/>
              <a:gd name="connsiteY10-442" fmla="*/ 2757862 h 2880000"/>
              <a:gd name="connsiteX11-443" fmla="*/ 506761 w 3829223"/>
              <a:gd name="connsiteY11-444" fmla="*/ 1515983 h 2880000"/>
              <a:gd name="connsiteX12-445" fmla="*/ 506767 w 3829223"/>
              <a:gd name="connsiteY12-446" fmla="*/ 1364032 h 2880000"/>
              <a:gd name="connsiteX13-447" fmla="*/ 6166 w 3829223"/>
              <a:gd name="connsiteY13-448" fmla="*/ 122153 h 2880000"/>
              <a:gd name="connsiteX14-449" fmla="*/ 14932 w 3829223"/>
              <a:gd name="connsiteY14-450" fmla="*/ 39159 h 2880000"/>
              <a:gd name="connsiteX0-451" fmla="*/ 14932 w 3829223"/>
              <a:gd name="connsiteY0-452" fmla="*/ 39159 h 2880000"/>
              <a:gd name="connsiteX1-453" fmla="*/ 88614 w 3829223"/>
              <a:gd name="connsiteY1-454" fmla="*/ 0 h 2880000"/>
              <a:gd name="connsiteX2-455" fmla="*/ 3170196 w 3829223"/>
              <a:gd name="connsiteY2-456" fmla="*/ 0 h 2880000"/>
              <a:gd name="connsiteX3-457" fmla="*/ 3299725 w 3829223"/>
              <a:gd name="connsiteY3-458" fmla="*/ 87479 h 2880000"/>
              <a:gd name="connsiteX4-459" fmla="*/ 3814297 w 3829223"/>
              <a:gd name="connsiteY4-460" fmla="*/ 1364017 h 2880000"/>
              <a:gd name="connsiteX5-461" fmla="*/ 3814303 w 3829223"/>
              <a:gd name="connsiteY5-462" fmla="*/ 1515968 h 2880000"/>
              <a:gd name="connsiteX6-463" fmla="*/ 3299731 w 3829223"/>
              <a:gd name="connsiteY6-464" fmla="*/ 2792506 h 2880000"/>
              <a:gd name="connsiteX7-465" fmla="*/ 3170144 w 3829223"/>
              <a:gd name="connsiteY7-466" fmla="*/ 2880000 h 2880000"/>
              <a:gd name="connsiteX8-467" fmla="*/ 88562 w 3829223"/>
              <a:gd name="connsiteY8-468" fmla="*/ 2880000 h 2880000"/>
              <a:gd name="connsiteX9-469" fmla="*/ 14932 w 3829223"/>
              <a:gd name="connsiteY9-470" fmla="*/ 2840840 h 2880000"/>
              <a:gd name="connsiteX10-471" fmla="*/ 6160 w 3829223"/>
              <a:gd name="connsiteY10-472" fmla="*/ 2757862 h 2880000"/>
              <a:gd name="connsiteX11-473" fmla="*/ 506761 w 3829223"/>
              <a:gd name="connsiteY11-474" fmla="*/ 1515983 h 2880000"/>
              <a:gd name="connsiteX12-475" fmla="*/ 506767 w 3829223"/>
              <a:gd name="connsiteY12-476" fmla="*/ 1364032 h 2880000"/>
              <a:gd name="connsiteX13-477" fmla="*/ 6166 w 3829223"/>
              <a:gd name="connsiteY13-478" fmla="*/ 122153 h 2880000"/>
              <a:gd name="connsiteX14-479" fmla="*/ 14932 w 3829223"/>
              <a:gd name="connsiteY14-480" fmla="*/ 39159 h 2880000"/>
              <a:gd name="connsiteX0-481" fmla="*/ 14932 w 3829223"/>
              <a:gd name="connsiteY0-482" fmla="*/ 39159 h 2880000"/>
              <a:gd name="connsiteX1-483" fmla="*/ 88614 w 3829223"/>
              <a:gd name="connsiteY1-484" fmla="*/ 0 h 2880000"/>
              <a:gd name="connsiteX2-485" fmla="*/ 3170196 w 3829223"/>
              <a:gd name="connsiteY2-486" fmla="*/ 0 h 2880000"/>
              <a:gd name="connsiteX3-487" fmla="*/ 3299725 w 3829223"/>
              <a:gd name="connsiteY3-488" fmla="*/ 87479 h 2880000"/>
              <a:gd name="connsiteX4-489" fmla="*/ 3814297 w 3829223"/>
              <a:gd name="connsiteY4-490" fmla="*/ 1364017 h 2880000"/>
              <a:gd name="connsiteX5-491" fmla="*/ 3814303 w 3829223"/>
              <a:gd name="connsiteY5-492" fmla="*/ 1515968 h 2880000"/>
              <a:gd name="connsiteX6-493" fmla="*/ 3299731 w 3829223"/>
              <a:gd name="connsiteY6-494" fmla="*/ 2792506 h 2880000"/>
              <a:gd name="connsiteX7-495" fmla="*/ 3170144 w 3829223"/>
              <a:gd name="connsiteY7-496" fmla="*/ 2880000 h 2880000"/>
              <a:gd name="connsiteX8-497" fmla="*/ 88562 w 3829223"/>
              <a:gd name="connsiteY8-498" fmla="*/ 2880000 h 2880000"/>
              <a:gd name="connsiteX9-499" fmla="*/ 14932 w 3829223"/>
              <a:gd name="connsiteY9-500" fmla="*/ 2840840 h 2880000"/>
              <a:gd name="connsiteX10-501" fmla="*/ 6160 w 3829223"/>
              <a:gd name="connsiteY10-502" fmla="*/ 2757862 h 2880000"/>
              <a:gd name="connsiteX11-503" fmla="*/ 506761 w 3829223"/>
              <a:gd name="connsiteY11-504" fmla="*/ 1515983 h 2880000"/>
              <a:gd name="connsiteX12-505" fmla="*/ 506767 w 3829223"/>
              <a:gd name="connsiteY12-506" fmla="*/ 1364032 h 2880000"/>
              <a:gd name="connsiteX13-507" fmla="*/ 6166 w 3829223"/>
              <a:gd name="connsiteY13-508" fmla="*/ 122153 h 2880000"/>
              <a:gd name="connsiteX14-509" fmla="*/ 14932 w 3829223"/>
              <a:gd name="connsiteY14-510" fmla="*/ 39159 h 2880000"/>
              <a:gd name="connsiteX0-511" fmla="*/ 14932 w 3829223"/>
              <a:gd name="connsiteY0-512" fmla="*/ 39159 h 2880000"/>
              <a:gd name="connsiteX1-513" fmla="*/ 88614 w 3829223"/>
              <a:gd name="connsiteY1-514" fmla="*/ 0 h 2880000"/>
              <a:gd name="connsiteX2-515" fmla="*/ 3170196 w 3829223"/>
              <a:gd name="connsiteY2-516" fmla="*/ 0 h 2880000"/>
              <a:gd name="connsiteX3-517" fmla="*/ 3299725 w 3829223"/>
              <a:gd name="connsiteY3-518" fmla="*/ 87479 h 2880000"/>
              <a:gd name="connsiteX4-519" fmla="*/ 3814297 w 3829223"/>
              <a:gd name="connsiteY4-520" fmla="*/ 1364017 h 2880000"/>
              <a:gd name="connsiteX5-521" fmla="*/ 3814303 w 3829223"/>
              <a:gd name="connsiteY5-522" fmla="*/ 1515968 h 2880000"/>
              <a:gd name="connsiteX6-523" fmla="*/ 3299731 w 3829223"/>
              <a:gd name="connsiteY6-524" fmla="*/ 2792506 h 2880000"/>
              <a:gd name="connsiteX7-525" fmla="*/ 3170144 w 3829223"/>
              <a:gd name="connsiteY7-526" fmla="*/ 2880000 h 2880000"/>
              <a:gd name="connsiteX8-527" fmla="*/ 88562 w 3829223"/>
              <a:gd name="connsiteY8-528" fmla="*/ 2880000 h 2880000"/>
              <a:gd name="connsiteX9-529" fmla="*/ 14932 w 3829223"/>
              <a:gd name="connsiteY9-530" fmla="*/ 2840840 h 2880000"/>
              <a:gd name="connsiteX10-531" fmla="*/ 6160 w 3829223"/>
              <a:gd name="connsiteY10-532" fmla="*/ 2757862 h 2880000"/>
              <a:gd name="connsiteX11-533" fmla="*/ 506761 w 3829223"/>
              <a:gd name="connsiteY11-534" fmla="*/ 1515983 h 2880000"/>
              <a:gd name="connsiteX12-535" fmla="*/ 506767 w 3829223"/>
              <a:gd name="connsiteY12-536" fmla="*/ 1364032 h 2880000"/>
              <a:gd name="connsiteX13-537" fmla="*/ 6166 w 3829223"/>
              <a:gd name="connsiteY13-538" fmla="*/ 122153 h 2880000"/>
              <a:gd name="connsiteX14-539" fmla="*/ 14932 w 3829223"/>
              <a:gd name="connsiteY14-540" fmla="*/ 39159 h 2880000"/>
              <a:gd name="connsiteX0-541" fmla="*/ 14934 w 3829225"/>
              <a:gd name="connsiteY0-542" fmla="*/ 39159 h 2880000"/>
              <a:gd name="connsiteX1-543" fmla="*/ 88616 w 3829225"/>
              <a:gd name="connsiteY1-544" fmla="*/ 0 h 2880000"/>
              <a:gd name="connsiteX2-545" fmla="*/ 3170198 w 3829225"/>
              <a:gd name="connsiteY2-546" fmla="*/ 0 h 2880000"/>
              <a:gd name="connsiteX3-547" fmla="*/ 3299727 w 3829225"/>
              <a:gd name="connsiteY3-548" fmla="*/ 87479 h 2880000"/>
              <a:gd name="connsiteX4-549" fmla="*/ 3814299 w 3829225"/>
              <a:gd name="connsiteY4-550" fmla="*/ 1364017 h 2880000"/>
              <a:gd name="connsiteX5-551" fmla="*/ 3814305 w 3829225"/>
              <a:gd name="connsiteY5-552" fmla="*/ 1515968 h 2880000"/>
              <a:gd name="connsiteX6-553" fmla="*/ 3299733 w 3829225"/>
              <a:gd name="connsiteY6-554" fmla="*/ 2792506 h 2880000"/>
              <a:gd name="connsiteX7-555" fmla="*/ 3170146 w 3829225"/>
              <a:gd name="connsiteY7-556" fmla="*/ 2880000 h 2880000"/>
              <a:gd name="connsiteX8-557" fmla="*/ 88564 w 3829225"/>
              <a:gd name="connsiteY8-558" fmla="*/ 2880000 h 2880000"/>
              <a:gd name="connsiteX9-559" fmla="*/ 14934 w 3829225"/>
              <a:gd name="connsiteY9-560" fmla="*/ 2840840 h 2880000"/>
              <a:gd name="connsiteX10-561" fmla="*/ 6162 w 3829225"/>
              <a:gd name="connsiteY10-562" fmla="*/ 2757862 h 2880000"/>
              <a:gd name="connsiteX11-563" fmla="*/ 506763 w 3829225"/>
              <a:gd name="connsiteY11-564" fmla="*/ 1515983 h 2880000"/>
              <a:gd name="connsiteX12-565" fmla="*/ 506769 w 3829225"/>
              <a:gd name="connsiteY12-566" fmla="*/ 1364032 h 2880000"/>
              <a:gd name="connsiteX13-567" fmla="*/ 6168 w 3829225"/>
              <a:gd name="connsiteY13-568" fmla="*/ 122153 h 2880000"/>
              <a:gd name="connsiteX14-569" fmla="*/ 14934 w 3829225"/>
              <a:gd name="connsiteY14-570" fmla="*/ 39159 h 2880000"/>
              <a:gd name="connsiteX0-571" fmla="*/ 14934 w 3829225"/>
              <a:gd name="connsiteY0-572" fmla="*/ 39159 h 2880000"/>
              <a:gd name="connsiteX1-573" fmla="*/ 88616 w 3829225"/>
              <a:gd name="connsiteY1-574" fmla="*/ 0 h 2880000"/>
              <a:gd name="connsiteX2-575" fmla="*/ 3170198 w 3829225"/>
              <a:gd name="connsiteY2-576" fmla="*/ 0 h 2880000"/>
              <a:gd name="connsiteX3-577" fmla="*/ 3299727 w 3829225"/>
              <a:gd name="connsiteY3-578" fmla="*/ 87479 h 2880000"/>
              <a:gd name="connsiteX4-579" fmla="*/ 3814299 w 3829225"/>
              <a:gd name="connsiteY4-580" fmla="*/ 1364017 h 2880000"/>
              <a:gd name="connsiteX5-581" fmla="*/ 3814305 w 3829225"/>
              <a:gd name="connsiteY5-582" fmla="*/ 1515968 h 2880000"/>
              <a:gd name="connsiteX6-583" fmla="*/ 3299733 w 3829225"/>
              <a:gd name="connsiteY6-584" fmla="*/ 2792506 h 2880000"/>
              <a:gd name="connsiteX7-585" fmla="*/ 3170146 w 3829225"/>
              <a:gd name="connsiteY7-586" fmla="*/ 2880000 h 2880000"/>
              <a:gd name="connsiteX8-587" fmla="*/ 88564 w 3829225"/>
              <a:gd name="connsiteY8-588" fmla="*/ 2880000 h 2880000"/>
              <a:gd name="connsiteX9-589" fmla="*/ 14934 w 3829225"/>
              <a:gd name="connsiteY9-590" fmla="*/ 2840840 h 2880000"/>
              <a:gd name="connsiteX10-591" fmla="*/ 6162 w 3829225"/>
              <a:gd name="connsiteY10-592" fmla="*/ 2757862 h 2880000"/>
              <a:gd name="connsiteX11-593" fmla="*/ 506763 w 3829225"/>
              <a:gd name="connsiteY11-594" fmla="*/ 1515983 h 2880000"/>
              <a:gd name="connsiteX12-595" fmla="*/ 506769 w 3829225"/>
              <a:gd name="connsiteY12-596" fmla="*/ 1364032 h 2880000"/>
              <a:gd name="connsiteX13-597" fmla="*/ 6168 w 3829225"/>
              <a:gd name="connsiteY13-598" fmla="*/ 122153 h 2880000"/>
              <a:gd name="connsiteX14-599" fmla="*/ 14934 w 3829225"/>
              <a:gd name="connsiteY14-600" fmla="*/ 39159 h 2880000"/>
              <a:gd name="connsiteX0-601" fmla="*/ 14934 w 3829225"/>
              <a:gd name="connsiteY0-602" fmla="*/ 39159 h 2880000"/>
              <a:gd name="connsiteX1-603" fmla="*/ 88616 w 3829225"/>
              <a:gd name="connsiteY1-604" fmla="*/ 0 h 2880000"/>
              <a:gd name="connsiteX2-605" fmla="*/ 3170198 w 3829225"/>
              <a:gd name="connsiteY2-606" fmla="*/ 0 h 2880000"/>
              <a:gd name="connsiteX3-607" fmla="*/ 3299727 w 3829225"/>
              <a:gd name="connsiteY3-608" fmla="*/ 87479 h 2880000"/>
              <a:gd name="connsiteX4-609" fmla="*/ 3814299 w 3829225"/>
              <a:gd name="connsiteY4-610" fmla="*/ 1364017 h 2880000"/>
              <a:gd name="connsiteX5-611" fmla="*/ 3814305 w 3829225"/>
              <a:gd name="connsiteY5-612" fmla="*/ 1515968 h 2880000"/>
              <a:gd name="connsiteX6-613" fmla="*/ 3299733 w 3829225"/>
              <a:gd name="connsiteY6-614" fmla="*/ 2792506 h 2880000"/>
              <a:gd name="connsiteX7-615" fmla="*/ 3170146 w 3829225"/>
              <a:gd name="connsiteY7-616" fmla="*/ 2880000 h 2880000"/>
              <a:gd name="connsiteX8-617" fmla="*/ 88564 w 3829225"/>
              <a:gd name="connsiteY8-618" fmla="*/ 2880000 h 2880000"/>
              <a:gd name="connsiteX9-619" fmla="*/ 14934 w 3829225"/>
              <a:gd name="connsiteY9-620" fmla="*/ 2840840 h 2880000"/>
              <a:gd name="connsiteX10-621" fmla="*/ 6162 w 3829225"/>
              <a:gd name="connsiteY10-622" fmla="*/ 2757862 h 2880000"/>
              <a:gd name="connsiteX11-623" fmla="*/ 506763 w 3829225"/>
              <a:gd name="connsiteY11-624" fmla="*/ 1515983 h 2880000"/>
              <a:gd name="connsiteX12-625" fmla="*/ 506769 w 3829225"/>
              <a:gd name="connsiteY12-626" fmla="*/ 1364032 h 2880000"/>
              <a:gd name="connsiteX13-627" fmla="*/ 6168 w 3829225"/>
              <a:gd name="connsiteY13-628" fmla="*/ 122153 h 2880000"/>
              <a:gd name="connsiteX14-629" fmla="*/ 14934 w 3829225"/>
              <a:gd name="connsiteY14-630" fmla="*/ 39159 h 2880000"/>
              <a:gd name="connsiteX0-631" fmla="*/ 14934 w 3829225"/>
              <a:gd name="connsiteY0-632" fmla="*/ 39159 h 2880000"/>
              <a:gd name="connsiteX1-633" fmla="*/ 88616 w 3829225"/>
              <a:gd name="connsiteY1-634" fmla="*/ 0 h 2880000"/>
              <a:gd name="connsiteX2-635" fmla="*/ 3170198 w 3829225"/>
              <a:gd name="connsiteY2-636" fmla="*/ 0 h 2880000"/>
              <a:gd name="connsiteX3-637" fmla="*/ 3299727 w 3829225"/>
              <a:gd name="connsiteY3-638" fmla="*/ 87479 h 2880000"/>
              <a:gd name="connsiteX4-639" fmla="*/ 3814299 w 3829225"/>
              <a:gd name="connsiteY4-640" fmla="*/ 1364017 h 2880000"/>
              <a:gd name="connsiteX5-641" fmla="*/ 3814305 w 3829225"/>
              <a:gd name="connsiteY5-642" fmla="*/ 1515968 h 2880000"/>
              <a:gd name="connsiteX6-643" fmla="*/ 3299733 w 3829225"/>
              <a:gd name="connsiteY6-644" fmla="*/ 2792506 h 2880000"/>
              <a:gd name="connsiteX7-645" fmla="*/ 3170146 w 3829225"/>
              <a:gd name="connsiteY7-646" fmla="*/ 2880000 h 2880000"/>
              <a:gd name="connsiteX8-647" fmla="*/ 88564 w 3829225"/>
              <a:gd name="connsiteY8-648" fmla="*/ 2880000 h 2880000"/>
              <a:gd name="connsiteX9-649" fmla="*/ 14934 w 3829225"/>
              <a:gd name="connsiteY9-650" fmla="*/ 2840840 h 2880000"/>
              <a:gd name="connsiteX10-651" fmla="*/ 6162 w 3829225"/>
              <a:gd name="connsiteY10-652" fmla="*/ 2757862 h 2880000"/>
              <a:gd name="connsiteX11-653" fmla="*/ 506763 w 3829225"/>
              <a:gd name="connsiteY11-654" fmla="*/ 1515983 h 2880000"/>
              <a:gd name="connsiteX12-655" fmla="*/ 506769 w 3829225"/>
              <a:gd name="connsiteY12-656" fmla="*/ 1364032 h 2880000"/>
              <a:gd name="connsiteX13-657" fmla="*/ 6168 w 3829225"/>
              <a:gd name="connsiteY13-658" fmla="*/ 122153 h 2880000"/>
              <a:gd name="connsiteX14-659" fmla="*/ 14934 w 3829225"/>
              <a:gd name="connsiteY14-660" fmla="*/ 39159 h 2880000"/>
              <a:gd name="connsiteX0-661" fmla="*/ 14934 w 3829225"/>
              <a:gd name="connsiteY0-662" fmla="*/ 39159 h 2880000"/>
              <a:gd name="connsiteX1-663" fmla="*/ 88616 w 3829225"/>
              <a:gd name="connsiteY1-664" fmla="*/ 0 h 2880000"/>
              <a:gd name="connsiteX2-665" fmla="*/ 3170198 w 3829225"/>
              <a:gd name="connsiteY2-666" fmla="*/ 0 h 2880000"/>
              <a:gd name="connsiteX3-667" fmla="*/ 3299727 w 3829225"/>
              <a:gd name="connsiteY3-668" fmla="*/ 87479 h 2880000"/>
              <a:gd name="connsiteX4-669" fmla="*/ 3814299 w 3829225"/>
              <a:gd name="connsiteY4-670" fmla="*/ 1364017 h 2880000"/>
              <a:gd name="connsiteX5-671" fmla="*/ 3814305 w 3829225"/>
              <a:gd name="connsiteY5-672" fmla="*/ 1515968 h 2880000"/>
              <a:gd name="connsiteX6-673" fmla="*/ 3299733 w 3829225"/>
              <a:gd name="connsiteY6-674" fmla="*/ 2792506 h 2880000"/>
              <a:gd name="connsiteX7-675" fmla="*/ 3170146 w 3829225"/>
              <a:gd name="connsiteY7-676" fmla="*/ 2880000 h 2880000"/>
              <a:gd name="connsiteX8-677" fmla="*/ 88564 w 3829225"/>
              <a:gd name="connsiteY8-678" fmla="*/ 2880000 h 2880000"/>
              <a:gd name="connsiteX9-679" fmla="*/ 14934 w 3829225"/>
              <a:gd name="connsiteY9-680" fmla="*/ 2840840 h 2880000"/>
              <a:gd name="connsiteX10-681" fmla="*/ 6162 w 3829225"/>
              <a:gd name="connsiteY10-682" fmla="*/ 2757862 h 2880000"/>
              <a:gd name="connsiteX11-683" fmla="*/ 506763 w 3829225"/>
              <a:gd name="connsiteY11-684" fmla="*/ 1515983 h 2880000"/>
              <a:gd name="connsiteX12-685" fmla="*/ 506769 w 3829225"/>
              <a:gd name="connsiteY12-686" fmla="*/ 1364032 h 2880000"/>
              <a:gd name="connsiteX13-687" fmla="*/ 6168 w 3829225"/>
              <a:gd name="connsiteY13-688" fmla="*/ 122153 h 2880000"/>
              <a:gd name="connsiteX14-689" fmla="*/ 14934 w 3829225"/>
              <a:gd name="connsiteY14-690" fmla="*/ 39159 h 2880000"/>
              <a:gd name="connsiteX0-691" fmla="*/ 14934 w 3829225"/>
              <a:gd name="connsiteY0-692" fmla="*/ 39159 h 2880000"/>
              <a:gd name="connsiteX1-693" fmla="*/ 88616 w 3829225"/>
              <a:gd name="connsiteY1-694" fmla="*/ 0 h 2880000"/>
              <a:gd name="connsiteX2-695" fmla="*/ 3170198 w 3829225"/>
              <a:gd name="connsiteY2-696" fmla="*/ 0 h 2880000"/>
              <a:gd name="connsiteX3-697" fmla="*/ 3299727 w 3829225"/>
              <a:gd name="connsiteY3-698" fmla="*/ 87479 h 2880000"/>
              <a:gd name="connsiteX4-699" fmla="*/ 3814299 w 3829225"/>
              <a:gd name="connsiteY4-700" fmla="*/ 1364017 h 2880000"/>
              <a:gd name="connsiteX5-701" fmla="*/ 3814305 w 3829225"/>
              <a:gd name="connsiteY5-702" fmla="*/ 1515968 h 2880000"/>
              <a:gd name="connsiteX6-703" fmla="*/ 3299733 w 3829225"/>
              <a:gd name="connsiteY6-704" fmla="*/ 2792506 h 2880000"/>
              <a:gd name="connsiteX7-705" fmla="*/ 3170146 w 3829225"/>
              <a:gd name="connsiteY7-706" fmla="*/ 2880000 h 2880000"/>
              <a:gd name="connsiteX8-707" fmla="*/ 88564 w 3829225"/>
              <a:gd name="connsiteY8-708" fmla="*/ 2880000 h 2880000"/>
              <a:gd name="connsiteX9-709" fmla="*/ 14934 w 3829225"/>
              <a:gd name="connsiteY9-710" fmla="*/ 2840840 h 2880000"/>
              <a:gd name="connsiteX10-711" fmla="*/ 6162 w 3829225"/>
              <a:gd name="connsiteY10-712" fmla="*/ 2757862 h 2880000"/>
              <a:gd name="connsiteX11-713" fmla="*/ 506763 w 3829225"/>
              <a:gd name="connsiteY11-714" fmla="*/ 1515983 h 2880000"/>
              <a:gd name="connsiteX12-715" fmla="*/ 506769 w 3829225"/>
              <a:gd name="connsiteY12-716" fmla="*/ 1364032 h 2880000"/>
              <a:gd name="connsiteX13-717" fmla="*/ 6168 w 3829225"/>
              <a:gd name="connsiteY13-718" fmla="*/ 122153 h 2880000"/>
              <a:gd name="connsiteX14-719" fmla="*/ 14934 w 3829225"/>
              <a:gd name="connsiteY14-720" fmla="*/ 39159 h 2880000"/>
              <a:gd name="connsiteX0-721" fmla="*/ 14934 w 3829225"/>
              <a:gd name="connsiteY0-722" fmla="*/ 39159 h 2880000"/>
              <a:gd name="connsiteX1-723" fmla="*/ 88616 w 3829225"/>
              <a:gd name="connsiteY1-724" fmla="*/ 0 h 2880000"/>
              <a:gd name="connsiteX2-725" fmla="*/ 3170198 w 3829225"/>
              <a:gd name="connsiteY2-726" fmla="*/ 0 h 2880000"/>
              <a:gd name="connsiteX3-727" fmla="*/ 3299727 w 3829225"/>
              <a:gd name="connsiteY3-728" fmla="*/ 87479 h 2880000"/>
              <a:gd name="connsiteX4-729" fmla="*/ 3814299 w 3829225"/>
              <a:gd name="connsiteY4-730" fmla="*/ 1364017 h 2880000"/>
              <a:gd name="connsiteX5-731" fmla="*/ 3814305 w 3829225"/>
              <a:gd name="connsiteY5-732" fmla="*/ 1515968 h 2880000"/>
              <a:gd name="connsiteX6-733" fmla="*/ 3299733 w 3829225"/>
              <a:gd name="connsiteY6-734" fmla="*/ 2792506 h 2880000"/>
              <a:gd name="connsiteX7-735" fmla="*/ 3170146 w 3829225"/>
              <a:gd name="connsiteY7-736" fmla="*/ 2880000 h 2880000"/>
              <a:gd name="connsiteX8-737" fmla="*/ 88564 w 3829225"/>
              <a:gd name="connsiteY8-738" fmla="*/ 2880000 h 2880000"/>
              <a:gd name="connsiteX9-739" fmla="*/ 14934 w 3829225"/>
              <a:gd name="connsiteY9-740" fmla="*/ 2840840 h 2880000"/>
              <a:gd name="connsiteX10-741" fmla="*/ 6162 w 3829225"/>
              <a:gd name="connsiteY10-742" fmla="*/ 2757862 h 2880000"/>
              <a:gd name="connsiteX11-743" fmla="*/ 506763 w 3829225"/>
              <a:gd name="connsiteY11-744" fmla="*/ 1515983 h 2880000"/>
              <a:gd name="connsiteX12-745" fmla="*/ 506769 w 3829225"/>
              <a:gd name="connsiteY12-746" fmla="*/ 1364032 h 2880000"/>
              <a:gd name="connsiteX13-747" fmla="*/ 6168 w 3829225"/>
              <a:gd name="connsiteY13-748" fmla="*/ 122153 h 2880000"/>
              <a:gd name="connsiteX14-749" fmla="*/ 14934 w 3829225"/>
              <a:gd name="connsiteY14-750" fmla="*/ 39159 h 2880000"/>
              <a:gd name="connsiteX0-751" fmla="*/ 14934 w 3829225"/>
              <a:gd name="connsiteY0-752" fmla="*/ 39159 h 2880000"/>
              <a:gd name="connsiteX1-753" fmla="*/ 88616 w 3829225"/>
              <a:gd name="connsiteY1-754" fmla="*/ 0 h 2880000"/>
              <a:gd name="connsiteX2-755" fmla="*/ 3170198 w 3829225"/>
              <a:gd name="connsiteY2-756" fmla="*/ 0 h 2880000"/>
              <a:gd name="connsiteX3-757" fmla="*/ 3299727 w 3829225"/>
              <a:gd name="connsiteY3-758" fmla="*/ 87479 h 2880000"/>
              <a:gd name="connsiteX4-759" fmla="*/ 3814299 w 3829225"/>
              <a:gd name="connsiteY4-760" fmla="*/ 1364017 h 2880000"/>
              <a:gd name="connsiteX5-761" fmla="*/ 3814305 w 3829225"/>
              <a:gd name="connsiteY5-762" fmla="*/ 1515968 h 2880000"/>
              <a:gd name="connsiteX6-763" fmla="*/ 3299733 w 3829225"/>
              <a:gd name="connsiteY6-764" fmla="*/ 2792506 h 2880000"/>
              <a:gd name="connsiteX7-765" fmla="*/ 3170146 w 3829225"/>
              <a:gd name="connsiteY7-766" fmla="*/ 2880000 h 2880000"/>
              <a:gd name="connsiteX8-767" fmla="*/ 88564 w 3829225"/>
              <a:gd name="connsiteY8-768" fmla="*/ 2880000 h 2880000"/>
              <a:gd name="connsiteX9-769" fmla="*/ 14934 w 3829225"/>
              <a:gd name="connsiteY9-770" fmla="*/ 2840840 h 2880000"/>
              <a:gd name="connsiteX10-771" fmla="*/ 6162 w 3829225"/>
              <a:gd name="connsiteY10-772" fmla="*/ 2757862 h 2880000"/>
              <a:gd name="connsiteX11-773" fmla="*/ 506763 w 3829225"/>
              <a:gd name="connsiteY11-774" fmla="*/ 1515983 h 2880000"/>
              <a:gd name="connsiteX12-775" fmla="*/ 506769 w 3829225"/>
              <a:gd name="connsiteY12-776" fmla="*/ 1364032 h 2880000"/>
              <a:gd name="connsiteX13-777" fmla="*/ 6168 w 3829225"/>
              <a:gd name="connsiteY13-778" fmla="*/ 122153 h 2880000"/>
              <a:gd name="connsiteX14-779" fmla="*/ 14934 w 3829225"/>
              <a:gd name="connsiteY14-780" fmla="*/ 39159 h 2880000"/>
              <a:gd name="connsiteX0-781" fmla="*/ 14934 w 3829225"/>
              <a:gd name="connsiteY0-782" fmla="*/ 39159 h 2880000"/>
              <a:gd name="connsiteX1-783" fmla="*/ 88616 w 3829225"/>
              <a:gd name="connsiteY1-784" fmla="*/ 0 h 2880000"/>
              <a:gd name="connsiteX2-785" fmla="*/ 2612390 w 3829225"/>
              <a:gd name="connsiteY2-786" fmla="*/ 811 h 2880000"/>
              <a:gd name="connsiteX3-787" fmla="*/ 3170198 w 3829225"/>
              <a:gd name="connsiteY3-788" fmla="*/ 0 h 2880000"/>
              <a:gd name="connsiteX4-789" fmla="*/ 3299727 w 3829225"/>
              <a:gd name="connsiteY4-790" fmla="*/ 87479 h 2880000"/>
              <a:gd name="connsiteX5-791" fmla="*/ 3814299 w 3829225"/>
              <a:gd name="connsiteY5-792" fmla="*/ 1364017 h 2880000"/>
              <a:gd name="connsiteX6-793" fmla="*/ 3814305 w 3829225"/>
              <a:gd name="connsiteY6-794" fmla="*/ 1515968 h 2880000"/>
              <a:gd name="connsiteX7-795" fmla="*/ 3299733 w 3829225"/>
              <a:gd name="connsiteY7-796" fmla="*/ 2792506 h 2880000"/>
              <a:gd name="connsiteX8-797" fmla="*/ 3170146 w 3829225"/>
              <a:gd name="connsiteY8-798" fmla="*/ 2880000 h 2880000"/>
              <a:gd name="connsiteX9-799" fmla="*/ 88564 w 3829225"/>
              <a:gd name="connsiteY9-800" fmla="*/ 2880000 h 2880000"/>
              <a:gd name="connsiteX10-801" fmla="*/ 14934 w 3829225"/>
              <a:gd name="connsiteY10-802" fmla="*/ 2840840 h 2880000"/>
              <a:gd name="connsiteX11-803" fmla="*/ 6162 w 3829225"/>
              <a:gd name="connsiteY11-804" fmla="*/ 2757862 h 2880000"/>
              <a:gd name="connsiteX12-805" fmla="*/ 506763 w 3829225"/>
              <a:gd name="connsiteY12-806" fmla="*/ 1515983 h 2880000"/>
              <a:gd name="connsiteX13-807" fmla="*/ 506769 w 3829225"/>
              <a:gd name="connsiteY13-808" fmla="*/ 1364032 h 2880000"/>
              <a:gd name="connsiteX14-809" fmla="*/ 6168 w 3829225"/>
              <a:gd name="connsiteY14-810" fmla="*/ 122153 h 2880000"/>
              <a:gd name="connsiteX15" fmla="*/ 14934 w 3829225"/>
              <a:gd name="connsiteY15" fmla="*/ 39159 h 2880000"/>
              <a:gd name="connsiteX0-811" fmla="*/ 14934 w 3829225"/>
              <a:gd name="connsiteY0-812" fmla="*/ 41523 h 2882364"/>
              <a:gd name="connsiteX1-813" fmla="*/ 88616 w 3829225"/>
              <a:gd name="connsiteY1-814" fmla="*/ 2364 h 2882364"/>
              <a:gd name="connsiteX2-815" fmla="*/ 1218565 w 3829225"/>
              <a:gd name="connsiteY2-816" fmla="*/ 0 h 2882364"/>
              <a:gd name="connsiteX3-817" fmla="*/ 2612390 w 3829225"/>
              <a:gd name="connsiteY3-818" fmla="*/ 3175 h 2882364"/>
              <a:gd name="connsiteX4-819" fmla="*/ 3170198 w 3829225"/>
              <a:gd name="connsiteY4-820" fmla="*/ 2364 h 2882364"/>
              <a:gd name="connsiteX5-821" fmla="*/ 3299727 w 3829225"/>
              <a:gd name="connsiteY5-822" fmla="*/ 89843 h 2882364"/>
              <a:gd name="connsiteX6-823" fmla="*/ 3814299 w 3829225"/>
              <a:gd name="connsiteY6-824" fmla="*/ 1366381 h 2882364"/>
              <a:gd name="connsiteX7-825" fmla="*/ 3814305 w 3829225"/>
              <a:gd name="connsiteY7-826" fmla="*/ 1518332 h 2882364"/>
              <a:gd name="connsiteX8-827" fmla="*/ 3299733 w 3829225"/>
              <a:gd name="connsiteY8-828" fmla="*/ 2794870 h 2882364"/>
              <a:gd name="connsiteX9-829" fmla="*/ 3170146 w 3829225"/>
              <a:gd name="connsiteY9-830" fmla="*/ 2882364 h 2882364"/>
              <a:gd name="connsiteX10-831" fmla="*/ 88564 w 3829225"/>
              <a:gd name="connsiteY10-832" fmla="*/ 2882364 h 2882364"/>
              <a:gd name="connsiteX11-833" fmla="*/ 14934 w 3829225"/>
              <a:gd name="connsiteY11-834" fmla="*/ 2843204 h 2882364"/>
              <a:gd name="connsiteX12-835" fmla="*/ 6162 w 3829225"/>
              <a:gd name="connsiteY12-836" fmla="*/ 2760226 h 2882364"/>
              <a:gd name="connsiteX13-837" fmla="*/ 506763 w 3829225"/>
              <a:gd name="connsiteY13-838" fmla="*/ 1518347 h 2882364"/>
              <a:gd name="connsiteX14-839" fmla="*/ 506769 w 3829225"/>
              <a:gd name="connsiteY14-840" fmla="*/ 1366396 h 2882364"/>
              <a:gd name="connsiteX15-841" fmla="*/ 6168 w 3829225"/>
              <a:gd name="connsiteY15-842" fmla="*/ 124517 h 2882364"/>
              <a:gd name="connsiteX16" fmla="*/ 14934 w 3829225"/>
              <a:gd name="connsiteY16" fmla="*/ 41523 h 2882364"/>
              <a:gd name="connsiteX0-843" fmla="*/ 14934 w 3829225"/>
              <a:gd name="connsiteY0-844" fmla="*/ 41523 h 2882364"/>
              <a:gd name="connsiteX1-845" fmla="*/ 88616 w 3829225"/>
              <a:gd name="connsiteY1-846" fmla="*/ 2364 h 2882364"/>
              <a:gd name="connsiteX2-847" fmla="*/ 1218565 w 3829225"/>
              <a:gd name="connsiteY2-848" fmla="*/ 0 h 2882364"/>
              <a:gd name="connsiteX3-849" fmla="*/ 1904365 w 3829225"/>
              <a:gd name="connsiteY3-850" fmla="*/ 3175 h 2882364"/>
              <a:gd name="connsiteX4-851" fmla="*/ 2612390 w 3829225"/>
              <a:gd name="connsiteY4-852" fmla="*/ 3175 h 2882364"/>
              <a:gd name="connsiteX5-853" fmla="*/ 3170198 w 3829225"/>
              <a:gd name="connsiteY5-854" fmla="*/ 2364 h 2882364"/>
              <a:gd name="connsiteX6-855" fmla="*/ 3299727 w 3829225"/>
              <a:gd name="connsiteY6-856" fmla="*/ 89843 h 2882364"/>
              <a:gd name="connsiteX7-857" fmla="*/ 3814299 w 3829225"/>
              <a:gd name="connsiteY7-858" fmla="*/ 1366381 h 2882364"/>
              <a:gd name="connsiteX8-859" fmla="*/ 3814305 w 3829225"/>
              <a:gd name="connsiteY8-860" fmla="*/ 1518332 h 2882364"/>
              <a:gd name="connsiteX9-861" fmla="*/ 3299733 w 3829225"/>
              <a:gd name="connsiteY9-862" fmla="*/ 2794870 h 2882364"/>
              <a:gd name="connsiteX10-863" fmla="*/ 3170146 w 3829225"/>
              <a:gd name="connsiteY10-864" fmla="*/ 2882364 h 2882364"/>
              <a:gd name="connsiteX11-865" fmla="*/ 88564 w 3829225"/>
              <a:gd name="connsiteY11-866" fmla="*/ 2882364 h 2882364"/>
              <a:gd name="connsiteX12-867" fmla="*/ 14934 w 3829225"/>
              <a:gd name="connsiteY12-868" fmla="*/ 2843204 h 2882364"/>
              <a:gd name="connsiteX13-869" fmla="*/ 6162 w 3829225"/>
              <a:gd name="connsiteY13-870" fmla="*/ 2760226 h 2882364"/>
              <a:gd name="connsiteX14-871" fmla="*/ 506763 w 3829225"/>
              <a:gd name="connsiteY14-872" fmla="*/ 1518347 h 2882364"/>
              <a:gd name="connsiteX15-873" fmla="*/ 506769 w 3829225"/>
              <a:gd name="connsiteY15-874" fmla="*/ 1366396 h 2882364"/>
              <a:gd name="connsiteX16-875" fmla="*/ 6168 w 3829225"/>
              <a:gd name="connsiteY16-876" fmla="*/ 124517 h 2882364"/>
              <a:gd name="connsiteX17" fmla="*/ 14934 w 3829225"/>
              <a:gd name="connsiteY17" fmla="*/ 41523 h 2882364"/>
              <a:gd name="connsiteX0-877" fmla="*/ 1904365 w 3829225"/>
              <a:gd name="connsiteY0-878" fmla="*/ 3175 h 2882364"/>
              <a:gd name="connsiteX1-879" fmla="*/ 2612390 w 3829225"/>
              <a:gd name="connsiteY1-880" fmla="*/ 3175 h 2882364"/>
              <a:gd name="connsiteX2-881" fmla="*/ 3170198 w 3829225"/>
              <a:gd name="connsiteY2-882" fmla="*/ 2364 h 2882364"/>
              <a:gd name="connsiteX3-883" fmla="*/ 3299727 w 3829225"/>
              <a:gd name="connsiteY3-884" fmla="*/ 89843 h 2882364"/>
              <a:gd name="connsiteX4-885" fmla="*/ 3814299 w 3829225"/>
              <a:gd name="connsiteY4-886" fmla="*/ 1366381 h 2882364"/>
              <a:gd name="connsiteX5-887" fmla="*/ 3814305 w 3829225"/>
              <a:gd name="connsiteY5-888" fmla="*/ 1518332 h 2882364"/>
              <a:gd name="connsiteX6-889" fmla="*/ 3299733 w 3829225"/>
              <a:gd name="connsiteY6-890" fmla="*/ 2794870 h 2882364"/>
              <a:gd name="connsiteX7-891" fmla="*/ 3170146 w 3829225"/>
              <a:gd name="connsiteY7-892" fmla="*/ 2882364 h 2882364"/>
              <a:gd name="connsiteX8-893" fmla="*/ 88564 w 3829225"/>
              <a:gd name="connsiteY8-894" fmla="*/ 2882364 h 2882364"/>
              <a:gd name="connsiteX9-895" fmla="*/ 14934 w 3829225"/>
              <a:gd name="connsiteY9-896" fmla="*/ 2843204 h 2882364"/>
              <a:gd name="connsiteX10-897" fmla="*/ 6162 w 3829225"/>
              <a:gd name="connsiteY10-898" fmla="*/ 2760226 h 2882364"/>
              <a:gd name="connsiteX11-899" fmla="*/ 506763 w 3829225"/>
              <a:gd name="connsiteY11-900" fmla="*/ 1518347 h 2882364"/>
              <a:gd name="connsiteX12-901" fmla="*/ 506769 w 3829225"/>
              <a:gd name="connsiteY12-902" fmla="*/ 1366396 h 2882364"/>
              <a:gd name="connsiteX13-903" fmla="*/ 6168 w 3829225"/>
              <a:gd name="connsiteY13-904" fmla="*/ 124517 h 2882364"/>
              <a:gd name="connsiteX14-905" fmla="*/ 14934 w 3829225"/>
              <a:gd name="connsiteY14-906" fmla="*/ 41523 h 2882364"/>
              <a:gd name="connsiteX15-907" fmla="*/ 88616 w 3829225"/>
              <a:gd name="connsiteY15-908" fmla="*/ 2364 h 2882364"/>
              <a:gd name="connsiteX16-909" fmla="*/ 1218565 w 3829225"/>
              <a:gd name="connsiteY16-910" fmla="*/ 0 h 2882364"/>
              <a:gd name="connsiteX17-911" fmla="*/ 1995805 w 3829225"/>
              <a:gd name="connsiteY17-912" fmla="*/ 94615 h 2882364"/>
              <a:gd name="connsiteX0-913" fmla="*/ 1904365 w 3829225"/>
              <a:gd name="connsiteY0-914" fmla="*/ 3175 h 2882364"/>
              <a:gd name="connsiteX1-915" fmla="*/ 2612390 w 3829225"/>
              <a:gd name="connsiteY1-916" fmla="*/ 3175 h 2882364"/>
              <a:gd name="connsiteX2-917" fmla="*/ 3170198 w 3829225"/>
              <a:gd name="connsiteY2-918" fmla="*/ 2364 h 2882364"/>
              <a:gd name="connsiteX3-919" fmla="*/ 3299727 w 3829225"/>
              <a:gd name="connsiteY3-920" fmla="*/ 89843 h 2882364"/>
              <a:gd name="connsiteX4-921" fmla="*/ 3814299 w 3829225"/>
              <a:gd name="connsiteY4-922" fmla="*/ 1366381 h 2882364"/>
              <a:gd name="connsiteX5-923" fmla="*/ 3814305 w 3829225"/>
              <a:gd name="connsiteY5-924" fmla="*/ 1518332 h 2882364"/>
              <a:gd name="connsiteX6-925" fmla="*/ 3299733 w 3829225"/>
              <a:gd name="connsiteY6-926" fmla="*/ 2794870 h 2882364"/>
              <a:gd name="connsiteX7-927" fmla="*/ 3170146 w 3829225"/>
              <a:gd name="connsiteY7-928" fmla="*/ 2882364 h 2882364"/>
              <a:gd name="connsiteX8-929" fmla="*/ 88564 w 3829225"/>
              <a:gd name="connsiteY8-930" fmla="*/ 2882364 h 2882364"/>
              <a:gd name="connsiteX9-931" fmla="*/ 14934 w 3829225"/>
              <a:gd name="connsiteY9-932" fmla="*/ 2843204 h 2882364"/>
              <a:gd name="connsiteX10-933" fmla="*/ 6162 w 3829225"/>
              <a:gd name="connsiteY10-934" fmla="*/ 2760226 h 2882364"/>
              <a:gd name="connsiteX11-935" fmla="*/ 506763 w 3829225"/>
              <a:gd name="connsiteY11-936" fmla="*/ 1518347 h 2882364"/>
              <a:gd name="connsiteX12-937" fmla="*/ 506769 w 3829225"/>
              <a:gd name="connsiteY12-938" fmla="*/ 1366396 h 2882364"/>
              <a:gd name="connsiteX13-939" fmla="*/ 6168 w 3829225"/>
              <a:gd name="connsiteY13-940" fmla="*/ 124517 h 2882364"/>
              <a:gd name="connsiteX14-941" fmla="*/ 14934 w 3829225"/>
              <a:gd name="connsiteY14-942" fmla="*/ 41523 h 2882364"/>
              <a:gd name="connsiteX15-943" fmla="*/ 88616 w 3829225"/>
              <a:gd name="connsiteY15-944" fmla="*/ 2364 h 2882364"/>
              <a:gd name="connsiteX16-945" fmla="*/ 1218565 w 3829225"/>
              <a:gd name="connsiteY16-946" fmla="*/ 0 h 2882364"/>
              <a:gd name="connsiteX0-947" fmla="*/ 2612390 w 3829225"/>
              <a:gd name="connsiteY0-948" fmla="*/ 3175 h 2882364"/>
              <a:gd name="connsiteX1-949" fmla="*/ 3170198 w 3829225"/>
              <a:gd name="connsiteY1-950" fmla="*/ 2364 h 2882364"/>
              <a:gd name="connsiteX2-951" fmla="*/ 3299727 w 3829225"/>
              <a:gd name="connsiteY2-952" fmla="*/ 89843 h 2882364"/>
              <a:gd name="connsiteX3-953" fmla="*/ 3814299 w 3829225"/>
              <a:gd name="connsiteY3-954" fmla="*/ 1366381 h 2882364"/>
              <a:gd name="connsiteX4-955" fmla="*/ 3814305 w 3829225"/>
              <a:gd name="connsiteY4-956" fmla="*/ 1518332 h 2882364"/>
              <a:gd name="connsiteX5-957" fmla="*/ 3299733 w 3829225"/>
              <a:gd name="connsiteY5-958" fmla="*/ 2794870 h 2882364"/>
              <a:gd name="connsiteX6-959" fmla="*/ 3170146 w 3829225"/>
              <a:gd name="connsiteY6-960" fmla="*/ 2882364 h 2882364"/>
              <a:gd name="connsiteX7-961" fmla="*/ 88564 w 3829225"/>
              <a:gd name="connsiteY7-962" fmla="*/ 2882364 h 2882364"/>
              <a:gd name="connsiteX8-963" fmla="*/ 14934 w 3829225"/>
              <a:gd name="connsiteY8-964" fmla="*/ 2843204 h 2882364"/>
              <a:gd name="connsiteX9-965" fmla="*/ 6162 w 3829225"/>
              <a:gd name="connsiteY9-966" fmla="*/ 2760226 h 2882364"/>
              <a:gd name="connsiteX10-967" fmla="*/ 506763 w 3829225"/>
              <a:gd name="connsiteY10-968" fmla="*/ 1518347 h 2882364"/>
              <a:gd name="connsiteX11-969" fmla="*/ 506769 w 3829225"/>
              <a:gd name="connsiteY11-970" fmla="*/ 1366396 h 2882364"/>
              <a:gd name="connsiteX12-971" fmla="*/ 6168 w 3829225"/>
              <a:gd name="connsiteY12-972" fmla="*/ 124517 h 2882364"/>
              <a:gd name="connsiteX13-973" fmla="*/ 14934 w 3829225"/>
              <a:gd name="connsiteY13-974" fmla="*/ 41523 h 2882364"/>
              <a:gd name="connsiteX14-975" fmla="*/ 88616 w 3829225"/>
              <a:gd name="connsiteY14-976" fmla="*/ 2364 h 2882364"/>
              <a:gd name="connsiteX15-977" fmla="*/ 1218565 w 3829225"/>
              <a:gd name="connsiteY15-978" fmla="*/ 0 h 2882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841" y="connsiteY15-842"/>
              </a:cxn>
            </a:cxnLst>
            <a:rect l="l" t="t" r="r" b="b"/>
            <a:pathLst>
              <a:path w="3829225" h="2882364">
                <a:moveTo>
                  <a:pt x="2612390" y="3175"/>
                </a:moveTo>
                <a:lnTo>
                  <a:pt x="3170198" y="2364"/>
                </a:lnTo>
                <a:cubicBezTo>
                  <a:pt x="3229026" y="2364"/>
                  <a:pt x="3277733" y="35281"/>
                  <a:pt x="3299727" y="89843"/>
                </a:cubicBezTo>
                <a:lnTo>
                  <a:pt x="3814299" y="1366381"/>
                </a:lnTo>
                <a:cubicBezTo>
                  <a:pt x="3834196" y="1415740"/>
                  <a:pt x="3834203" y="1468973"/>
                  <a:pt x="3814305" y="1518332"/>
                </a:cubicBezTo>
                <a:cubicBezTo>
                  <a:pt x="3814306" y="1518332"/>
                  <a:pt x="3299734" y="2794870"/>
                  <a:pt x="3299733" y="2794870"/>
                </a:cubicBezTo>
                <a:cubicBezTo>
                  <a:pt x="3277740" y="2849433"/>
                  <a:pt x="3228975" y="2882364"/>
                  <a:pt x="3170146" y="2882364"/>
                </a:cubicBezTo>
                <a:lnTo>
                  <a:pt x="88564" y="2882364"/>
                </a:lnTo>
                <a:cubicBezTo>
                  <a:pt x="59916" y="2882364"/>
                  <a:pt x="30965" y="2866949"/>
                  <a:pt x="14934" y="2843204"/>
                </a:cubicBezTo>
                <a:cubicBezTo>
                  <a:pt x="-1095" y="2819460"/>
                  <a:pt x="-4548" y="2786797"/>
                  <a:pt x="6162" y="2760226"/>
                </a:cubicBezTo>
                <a:cubicBezTo>
                  <a:pt x="6163" y="2760226"/>
                  <a:pt x="506764" y="1518347"/>
                  <a:pt x="506763" y="1518347"/>
                </a:cubicBezTo>
                <a:cubicBezTo>
                  <a:pt x="526661" y="1468988"/>
                  <a:pt x="526667" y="1415755"/>
                  <a:pt x="506769" y="1366396"/>
                </a:cubicBezTo>
                <a:cubicBezTo>
                  <a:pt x="506770" y="1366396"/>
                  <a:pt x="6169" y="124517"/>
                  <a:pt x="6168" y="124517"/>
                </a:cubicBezTo>
                <a:cubicBezTo>
                  <a:pt x="-4542" y="97945"/>
                  <a:pt x="-1096" y="65268"/>
                  <a:pt x="14934" y="41523"/>
                </a:cubicBezTo>
                <a:cubicBezTo>
                  <a:pt x="30964" y="17778"/>
                  <a:pt x="59967" y="2364"/>
                  <a:pt x="88616" y="2364"/>
                </a:cubicBezTo>
                <a:lnTo>
                  <a:pt x="1218565" y="0"/>
                </a:lnTo>
              </a:path>
            </a:pathLst>
          </a:custGeom>
          <a:noFill/>
          <a:ln>
            <a:solidFill>
              <a:srgbClr val="376FFF">
                <a:alpha val="7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8" name="任意多边形: 形状 6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690812" y="939761"/>
            <a:ext cx="1442762" cy="1608161"/>
          </a:xfrm>
          <a:custGeom>
            <a:avLst/>
            <a:gdLst>
              <a:gd name="connsiteX0" fmla="*/ 652191 w 1152000"/>
              <a:gd name="connsiteY0" fmla="*/ 20914 h 1275542"/>
              <a:gd name="connsiteX1" fmla="*/ 1075799 w 1152000"/>
              <a:gd name="connsiteY1" fmla="*/ 265488 h 1275542"/>
              <a:gd name="connsiteX2" fmla="*/ 1152000 w 1152000"/>
              <a:gd name="connsiteY2" fmla="*/ 397462 h 1275542"/>
              <a:gd name="connsiteX3" fmla="*/ 1152000 w 1152000"/>
              <a:gd name="connsiteY3" fmla="*/ 886604 h 1275542"/>
              <a:gd name="connsiteX4" fmla="*/ 1075809 w 1152000"/>
              <a:gd name="connsiteY4" fmla="*/ 1018570 h 1275542"/>
              <a:gd name="connsiteX5" fmla="*/ 652201 w 1152000"/>
              <a:gd name="connsiteY5" fmla="*/ 1263144 h 1275542"/>
              <a:gd name="connsiteX6" fmla="*/ 499809 w 1152000"/>
              <a:gd name="connsiteY6" fmla="*/ 1263149 h 1275542"/>
              <a:gd name="connsiteX7" fmla="*/ 76201 w 1152000"/>
              <a:gd name="connsiteY7" fmla="*/ 1018575 h 1275542"/>
              <a:gd name="connsiteX8" fmla="*/ 0 w 1152000"/>
              <a:gd name="connsiteY8" fmla="*/ 886602 h 1275542"/>
              <a:gd name="connsiteX9" fmla="*/ 0 w 1152000"/>
              <a:gd name="connsiteY9" fmla="*/ 397459 h 1275542"/>
              <a:gd name="connsiteX10" fmla="*/ 76191 w 1152000"/>
              <a:gd name="connsiteY10" fmla="*/ 265493 h 1275542"/>
              <a:gd name="connsiteX11" fmla="*/ 499799 w 1152000"/>
              <a:gd name="connsiteY11" fmla="*/ 20919 h 1275542"/>
              <a:gd name="connsiteX12" fmla="*/ 652191 w 1152000"/>
              <a:gd name="connsiteY12" fmla="*/ 20914 h 1275542"/>
              <a:gd name="connsiteX0-1" fmla="*/ 652191 w 1152000"/>
              <a:gd name="connsiteY0-2" fmla="*/ 20914 h 1275542"/>
              <a:gd name="connsiteX1-3" fmla="*/ 1075799 w 1152000"/>
              <a:gd name="connsiteY1-4" fmla="*/ 265488 h 1275542"/>
              <a:gd name="connsiteX2-5" fmla="*/ 1152000 w 1152000"/>
              <a:gd name="connsiteY2-6" fmla="*/ 397462 h 1275542"/>
              <a:gd name="connsiteX3-7" fmla="*/ 1152000 w 1152000"/>
              <a:gd name="connsiteY3-8" fmla="*/ 886604 h 1275542"/>
              <a:gd name="connsiteX4-9" fmla="*/ 1075809 w 1152000"/>
              <a:gd name="connsiteY4-10" fmla="*/ 1018570 h 1275542"/>
              <a:gd name="connsiteX5-11" fmla="*/ 652201 w 1152000"/>
              <a:gd name="connsiteY5-12" fmla="*/ 1263144 h 1275542"/>
              <a:gd name="connsiteX6-13" fmla="*/ 499809 w 1152000"/>
              <a:gd name="connsiteY6-14" fmla="*/ 1263149 h 1275542"/>
              <a:gd name="connsiteX7-15" fmla="*/ 76201 w 1152000"/>
              <a:gd name="connsiteY7-16" fmla="*/ 1018575 h 1275542"/>
              <a:gd name="connsiteX8-17" fmla="*/ 0 w 1152000"/>
              <a:gd name="connsiteY8-18" fmla="*/ 886602 h 1275542"/>
              <a:gd name="connsiteX9-19" fmla="*/ 0 w 1152000"/>
              <a:gd name="connsiteY9-20" fmla="*/ 397459 h 1275542"/>
              <a:gd name="connsiteX10-21" fmla="*/ 76191 w 1152000"/>
              <a:gd name="connsiteY10-22" fmla="*/ 265493 h 1275542"/>
              <a:gd name="connsiteX11-23" fmla="*/ 499799 w 1152000"/>
              <a:gd name="connsiteY11-24" fmla="*/ 20919 h 1275542"/>
              <a:gd name="connsiteX12-25" fmla="*/ 652191 w 1152000"/>
              <a:gd name="connsiteY12-26" fmla="*/ 20914 h 1275542"/>
              <a:gd name="connsiteX0-27" fmla="*/ 652191 w 1152000"/>
              <a:gd name="connsiteY0-28" fmla="*/ 20914 h 1275542"/>
              <a:gd name="connsiteX1-29" fmla="*/ 1075799 w 1152000"/>
              <a:gd name="connsiteY1-30" fmla="*/ 265488 h 1275542"/>
              <a:gd name="connsiteX2-31" fmla="*/ 1152000 w 1152000"/>
              <a:gd name="connsiteY2-32" fmla="*/ 397462 h 1275542"/>
              <a:gd name="connsiteX3-33" fmla="*/ 1152000 w 1152000"/>
              <a:gd name="connsiteY3-34" fmla="*/ 886604 h 1275542"/>
              <a:gd name="connsiteX4-35" fmla="*/ 1075809 w 1152000"/>
              <a:gd name="connsiteY4-36" fmla="*/ 1018570 h 1275542"/>
              <a:gd name="connsiteX5-37" fmla="*/ 652201 w 1152000"/>
              <a:gd name="connsiteY5-38" fmla="*/ 1263144 h 1275542"/>
              <a:gd name="connsiteX6-39" fmla="*/ 499809 w 1152000"/>
              <a:gd name="connsiteY6-40" fmla="*/ 1263149 h 1275542"/>
              <a:gd name="connsiteX7-41" fmla="*/ 76201 w 1152000"/>
              <a:gd name="connsiteY7-42" fmla="*/ 1018575 h 1275542"/>
              <a:gd name="connsiteX8-43" fmla="*/ 0 w 1152000"/>
              <a:gd name="connsiteY8-44" fmla="*/ 886602 h 1275542"/>
              <a:gd name="connsiteX9-45" fmla="*/ 0 w 1152000"/>
              <a:gd name="connsiteY9-46" fmla="*/ 397459 h 1275542"/>
              <a:gd name="connsiteX10-47" fmla="*/ 76191 w 1152000"/>
              <a:gd name="connsiteY10-48" fmla="*/ 265493 h 1275542"/>
              <a:gd name="connsiteX11-49" fmla="*/ 499799 w 1152000"/>
              <a:gd name="connsiteY11-50" fmla="*/ 20919 h 1275542"/>
              <a:gd name="connsiteX12-51" fmla="*/ 652191 w 1152000"/>
              <a:gd name="connsiteY12-52" fmla="*/ 20914 h 1275542"/>
              <a:gd name="connsiteX0-53" fmla="*/ 652191 w 1152000"/>
              <a:gd name="connsiteY0-54" fmla="*/ 20914 h 1275542"/>
              <a:gd name="connsiteX1-55" fmla="*/ 1075799 w 1152000"/>
              <a:gd name="connsiteY1-56" fmla="*/ 265488 h 1275542"/>
              <a:gd name="connsiteX2-57" fmla="*/ 1152000 w 1152000"/>
              <a:gd name="connsiteY2-58" fmla="*/ 397462 h 1275542"/>
              <a:gd name="connsiteX3-59" fmla="*/ 1152000 w 1152000"/>
              <a:gd name="connsiteY3-60" fmla="*/ 886604 h 1275542"/>
              <a:gd name="connsiteX4-61" fmla="*/ 1075809 w 1152000"/>
              <a:gd name="connsiteY4-62" fmla="*/ 1018570 h 1275542"/>
              <a:gd name="connsiteX5-63" fmla="*/ 652201 w 1152000"/>
              <a:gd name="connsiteY5-64" fmla="*/ 1263144 h 1275542"/>
              <a:gd name="connsiteX6-65" fmla="*/ 499809 w 1152000"/>
              <a:gd name="connsiteY6-66" fmla="*/ 1263149 h 1275542"/>
              <a:gd name="connsiteX7-67" fmla="*/ 76201 w 1152000"/>
              <a:gd name="connsiteY7-68" fmla="*/ 1018575 h 1275542"/>
              <a:gd name="connsiteX8-69" fmla="*/ 0 w 1152000"/>
              <a:gd name="connsiteY8-70" fmla="*/ 886602 h 1275542"/>
              <a:gd name="connsiteX9-71" fmla="*/ 0 w 1152000"/>
              <a:gd name="connsiteY9-72" fmla="*/ 397459 h 1275542"/>
              <a:gd name="connsiteX10-73" fmla="*/ 76191 w 1152000"/>
              <a:gd name="connsiteY10-74" fmla="*/ 265493 h 1275542"/>
              <a:gd name="connsiteX11-75" fmla="*/ 499799 w 1152000"/>
              <a:gd name="connsiteY11-76" fmla="*/ 20919 h 1275542"/>
              <a:gd name="connsiteX12-77" fmla="*/ 652191 w 1152000"/>
              <a:gd name="connsiteY12-78" fmla="*/ 20914 h 1275542"/>
              <a:gd name="connsiteX0-79" fmla="*/ 652191 w 1152000"/>
              <a:gd name="connsiteY0-80" fmla="*/ 20914 h 1275542"/>
              <a:gd name="connsiteX1-81" fmla="*/ 1075799 w 1152000"/>
              <a:gd name="connsiteY1-82" fmla="*/ 265488 h 1275542"/>
              <a:gd name="connsiteX2-83" fmla="*/ 1152000 w 1152000"/>
              <a:gd name="connsiteY2-84" fmla="*/ 397462 h 1275542"/>
              <a:gd name="connsiteX3-85" fmla="*/ 1152000 w 1152000"/>
              <a:gd name="connsiteY3-86" fmla="*/ 886604 h 1275542"/>
              <a:gd name="connsiteX4-87" fmla="*/ 1075809 w 1152000"/>
              <a:gd name="connsiteY4-88" fmla="*/ 1018570 h 1275542"/>
              <a:gd name="connsiteX5-89" fmla="*/ 652201 w 1152000"/>
              <a:gd name="connsiteY5-90" fmla="*/ 1263144 h 1275542"/>
              <a:gd name="connsiteX6-91" fmla="*/ 499809 w 1152000"/>
              <a:gd name="connsiteY6-92" fmla="*/ 1263149 h 1275542"/>
              <a:gd name="connsiteX7-93" fmla="*/ 76201 w 1152000"/>
              <a:gd name="connsiteY7-94" fmla="*/ 1018575 h 1275542"/>
              <a:gd name="connsiteX8-95" fmla="*/ 0 w 1152000"/>
              <a:gd name="connsiteY8-96" fmla="*/ 886602 h 1275542"/>
              <a:gd name="connsiteX9-97" fmla="*/ 0 w 1152000"/>
              <a:gd name="connsiteY9-98" fmla="*/ 397459 h 1275542"/>
              <a:gd name="connsiteX10-99" fmla="*/ 76191 w 1152000"/>
              <a:gd name="connsiteY10-100" fmla="*/ 265493 h 1275542"/>
              <a:gd name="connsiteX11-101" fmla="*/ 499799 w 1152000"/>
              <a:gd name="connsiteY11-102" fmla="*/ 20919 h 1275542"/>
              <a:gd name="connsiteX12-103" fmla="*/ 652191 w 1152000"/>
              <a:gd name="connsiteY12-104" fmla="*/ 20914 h 1275542"/>
              <a:gd name="connsiteX0-105" fmla="*/ 652191 w 1152000"/>
              <a:gd name="connsiteY0-106" fmla="*/ 20914 h 1275542"/>
              <a:gd name="connsiteX1-107" fmla="*/ 1075799 w 1152000"/>
              <a:gd name="connsiteY1-108" fmla="*/ 265488 h 1275542"/>
              <a:gd name="connsiteX2-109" fmla="*/ 1152000 w 1152000"/>
              <a:gd name="connsiteY2-110" fmla="*/ 397462 h 1275542"/>
              <a:gd name="connsiteX3-111" fmla="*/ 1152000 w 1152000"/>
              <a:gd name="connsiteY3-112" fmla="*/ 886604 h 1275542"/>
              <a:gd name="connsiteX4-113" fmla="*/ 1075809 w 1152000"/>
              <a:gd name="connsiteY4-114" fmla="*/ 1018570 h 1275542"/>
              <a:gd name="connsiteX5-115" fmla="*/ 652201 w 1152000"/>
              <a:gd name="connsiteY5-116" fmla="*/ 1263144 h 1275542"/>
              <a:gd name="connsiteX6-117" fmla="*/ 499809 w 1152000"/>
              <a:gd name="connsiteY6-118" fmla="*/ 1263149 h 1275542"/>
              <a:gd name="connsiteX7-119" fmla="*/ 76201 w 1152000"/>
              <a:gd name="connsiteY7-120" fmla="*/ 1018575 h 1275542"/>
              <a:gd name="connsiteX8-121" fmla="*/ 0 w 1152000"/>
              <a:gd name="connsiteY8-122" fmla="*/ 886602 h 1275542"/>
              <a:gd name="connsiteX9-123" fmla="*/ 0 w 1152000"/>
              <a:gd name="connsiteY9-124" fmla="*/ 397459 h 1275542"/>
              <a:gd name="connsiteX10-125" fmla="*/ 76191 w 1152000"/>
              <a:gd name="connsiteY10-126" fmla="*/ 265493 h 1275542"/>
              <a:gd name="connsiteX11-127" fmla="*/ 499799 w 1152000"/>
              <a:gd name="connsiteY11-128" fmla="*/ 20919 h 1275542"/>
              <a:gd name="connsiteX12-129" fmla="*/ 652191 w 1152000"/>
              <a:gd name="connsiteY12-130" fmla="*/ 20914 h 1275542"/>
              <a:gd name="connsiteX0-131" fmla="*/ 652191 w 1152000"/>
              <a:gd name="connsiteY0-132" fmla="*/ 20914 h 1275542"/>
              <a:gd name="connsiteX1-133" fmla="*/ 1075799 w 1152000"/>
              <a:gd name="connsiteY1-134" fmla="*/ 265488 h 1275542"/>
              <a:gd name="connsiteX2-135" fmla="*/ 1152000 w 1152000"/>
              <a:gd name="connsiteY2-136" fmla="*/ 397462 h 1275542"/>
              <a:gd name="connsiteX3-137" fmla="*/ 1152000 w 1152000"/>
              <a:gd name="connsiteY3-138" fmla="*/ 886604 h 1275542"/>
              <a:gd name="connsiteX4-139" fmla="*/ 1075809 w 1152000"/>
              <a:gd name="connsiteY4-140" fmla="*/ 1018570 h 1275542"/>
              <a:gd name="connsiteX5-141" fmla="*/ 652201 w 1152000"/>
              <a:gd name="connsiteY5-142" fmla="*/ 1263144 h 1275542"/>
              <a:gd name="connsiteX6-143" fmla="*/ 499809 w 1152000"/>
              <a:gd name="connsiteY6-144" fmla="*/ 1263149 h 1275542"/>
              <a:gd name="connsiteX7-145" fmla="*/ 76201 w 1152000"/>
              <a:gd name="connsiteY7-146" fmla="*/ 1018575 h 1275542"/>
              <a:gd name="connsiteX8-147" fmla="*/ 0 w 1152000"/>
              <a:gd name="connsiteY8-148" fmla="*/ 886602 h 1275542"/>
              <a:gd name="connsiteX9-149" fmla="*/ 0 w 1152000"/>
              <a:gd name="connsiteY9-150" fmla="*/ 397459 h 1275542"/>
              <a:gd name="connsiteX10-151" fmla="*/ 76191 w 1152000"/>
              <a:gd name="connsiteY10-152" fmla="*/ 265493 h 1275542"/>
              <a:gd name="connsiteX11-153" fmla="*/ 499799 w 1152000"/>
              <a:gd name="connsiteY11-154" fmla="*/ 20919 h 1275542"/>
              <a:gd name="connsiteX12-155" fmla="*/ 652191 w 1152000"/>
              <a:gd name="connsiteY12-156" fmla="*/ 20914 h 1275542"/>
              <a:gd name="connsiteX0-157" fmla="*/ 652191 w 1152000"/>
              <a:gd name="connsiteY0-158" fmla="*/ 20914 h 1275542"/>
              <a:gd name="connsiteX1-159" fmla="*/ 1075799 w 1152000"/>
              <a:gd name="connsiteY1-160" fmla="*/ 265488 h 1275542"/>
              <a:gd name="connsiteX2-161" fmla="*/ 1152000 w 1152000"/>
              <a:gd name="connsiteY2-162" fmla="*/ 397462 h 1275542"/>
              <a:gd name="connsiteX3-163" fmla="*/ 1152000 w 1152000"/>
              <a:gd name="connsiteY3-164" fmla="*/ 886604 h 1275542"/>
              <a:gd name="connsiteX4-165" fmla="*/ 1075809 w 1152000"/>
              <a:gd name="connsiteY4-166" fmla="*/ 1018570 h 1275542"/>
              <a:gd name="connsiteX5-167" fmla="*/ 652201 w 1152000"/>
              <a:gd name="connsiteY5-168" fmla="*/ 1263144 h 1275542"/>
              <a:gd name="connsiteX6-169" fmla="*/ 499809 w 1152000"/>
              <a:gd name="connsiteY6-170" fmla="*/ 1263149 h 1275542"/>
              <a:gd name="connsiteX7-171" fmla="*/ 76201 w 1152000"/>
              <a:gd name="connsiteY7-172" fmla="*/ 1018575 h 1275542"/>
              <a:gd name="connsiteX8-173" fmla="*/ 0 w 1152000"/>
              <a:gd name="connsiteY8-174" fmla="*/ 886602 h 1275542"/>
              <a:gd name="connsiteX9-175" fmla="*/ 0 w 1152000"/>
              <a:gd name="connsiteY9-176" fmla="*/ 397459 h 1275542"/>
              <a:gd name="connsiteX10-177" fmla="*/ 76191 w 1152000"/>
              <a:gd name="connsiteY10-178" fmla="*/ 265493 h 1275542"/>
              <a:gd name="connsiteX11-179" fmla="*/ 499799 w 1152000"/>
              <a:gd name="connsiteY11-180" fmla="*/ 20919 h 1275542"/>
              <a:gd name="connsiteX12-181" fmla="*/ 652191 w 1152000"/>
              <a:gd name="connsiteY12-182" fmla="*/ 20914 h 1275542"/>
              <a:gd name="connsiteX0-183" fmla="*/ 652191 w 1152000"/>
              <a:gd name="connsiteY0-184" fmla="*/ 20914 h 1275542"/>
              <a:gd name="connsiteX1-185" fmla="*/ 1075799 w 1152000"/>
              <a:gd name="connsiteY1-186" fmla="*/ 265488 h 1275542"/>
              <a:gd name="connsiteX2-187" fmla="*/ 1152000 w 1152000"/>
              <a:gd name="connsiteY2-188" fmla="*/ 397462 h 1275542"/>
              <a:gd name="connsiteX3-189" fmla="*/ 1152000 w 1152000"/>
              <a:gd name="connsiteY3-190" fmla="*/ 886604 h 1275542"/>
              <a:gd name="connsiteX4-191" fmla="*/ 1075809 w 1152000"/>
              <a:gd name="connsiteY4-192" fmla="*/ 1018570 h 1275542"/>
              <a:gd name="connsiteX5-193" fmla="*/ 652201 w 1152000"/>
              <a:gd name="connsiteY5-194" fmla="*/ 1263144 h 1275542"/>
              <a:gd name="connsiteX6-195" fmla="*/ 499809 w 1152000"/>
              <a:gd name="connsiteY6-196" fmla="*/ 1263149 h 1275542"/>
              <a:gd name="connsiteX7-197" fmla="*/ 76201 w 1152000"/>
              <a:gd name="connsiteY7-198" fmla="*/ 1018575 h 1275542"/>
              <a:gd name="connsiteX8-199" fmla="*/ 0 w 1152000"/>
              <a:gd name="connsiteY8-200" fmla="*/ 886602 h 1275542"/>
              <a:gd name="connsiteX9-201" fmla="*/ 0 w 1152000"/>
              <a:gd name="connsiteY9-202" fmla="*/ 397459 h 1275542"/>
              <a:gd name="connsiteX10-203" fmla="*/ 76191 w 1152000"/>
              <a:gd name="connsiteY10-204" fmla="*/ 265493 h 1275542"/>
              <a:gd name="connsiteX11-205" fmla="*/ 499799 w 1152000"/>
              <a:gd name="connsiteY11-206" fmla="*/ 20919 h 1275542"/>
              <a:gd name="connsiteX12-207" fmla="*/ 652191 w 1152000"/>
              <a:gd name="connsiteY12-208" fmla="*/ 20914 h 1275542"/>
              <a:gd name="connsiteX0-209" fmla="*/ 652191 w 1152000"/>
              <a:gd name="connsiteY0-210" fmla="*/ 20914 h 1275542"/>
              <a:gd name="connsiteX1-211" fmla="*/ 1075799 w 1152000"/>
              <a:gd name="connsiteY1-212" fmla="*/ 265488 h 1275542"/>
              <a:gd name="connsiteX2-213" fmla="*/ 1152000 w 1152000"/>
              <a:gd name="connsiteY2-214" fmla="*/ 397462 h 1275542"/>
              <a:gd name="connsiteX3-215" fmla="*/ 1152000 w 1152000"/>
              <a:gd name="connsiteY3-216" fmla="*/ 886604 h 1275542"/>
              <a:gd name="connsiteX4-217" fmla="*/ 1075809 w 1152000"/>
              <a:gd name="connsiteY4-218" fmla="*/ 1018570 h 1275542"/>
              <a:gd name="connsiteX5-219" fmla="*/ 652201 w 1152000"/>
              <a:gd name="connsiteY5-220" fmla="*/ 1263144 h 1275542"/>
              <a:gd name="connsiteX6-221" fmla="*/ 499809 w 1152000"/>
              <a:gd name="connsiteY6-222" fmla="*/ 1263149 h 1275542"/>
              <a:gd name="connsiteX7-223" fmla="*/ 76201 w 1152000"/>
              <a:gd name="connsiteY7-224" fmla="*/ 1018575 h 1275542"/>
              <a:gd name="connsiteX8-225" fmla="*/ 0 w 1152000"/>
              <a:gd name="connsiteY8-226" fmla="*/ 886602 h 1275542"/>
              <a:gd name="connsiteX9-227" fmla="*/ 0 w 1152000"/>
              <a:gd name="connsiteY9-228" fmla="*/ 397459 h 1275542"/>
              <a:gd name="connsiteX10-229" fmla="*/ 76191 w 1152000"/>
              <a:gd name="connsiteY10-230" fmla="*/ 265493 h 1275542"/>
              <a:gd name="connsiteX11-231" fmla="*/ 499799 w 1152000"/>
              <a:gd name="connsiteY11-232" fmla="*/ 20919 h 1275542"/>
              <a:gd name="connsiteX12-233" fmla="*/ 652191 w 1152000"/>
              <a:gd name="connsiteY12-234" fmla="*/ 20914 h 1275542"/>
              <a:gd name="connsiteX0-235" fmla="*/ 652191 w 1152000"/>
              <a:gd name="connsiteY0-236" fmla="*/ 20914 h 1275539"/>
              <a:gd name="connsiteX1-237" fmla="*/ 1075799 w 1152000"/>
              <a:gd name="connsiteY1-238" fmla="*/ 265488 h 1275539"/>
              <a:gd name="connsiteX2-239" fmla="*/ 1152000 w 1152000"/>
              <a:gd name="connsiteY2-240" fmla="*/ 397462 h 1275539"/>
              <a:gd name="connsiteX3-241" fmla="*/ 1152000 w 1152000"/>
              <a:gd name="connsiteY3-242" fmla="*/ 886604 h 1275539"/>
              <a:gd name="connsiteX4-243" fmla="*/ 1075809 w 1152000"/>
              <a:gd name="connsiteY4-244" fmla="*/ 1018570 h 1275539"/>
              <a:gd name="connsiteX5-245" fmla="*/ 652201 w 1152000"/>
              <a:gd name="connsiteY5-246" fmla="*/ 1263144 h 1275539"/>
              <a:gd name="connsiteX6-247" fmla="*/ 499809 w 1152000"/>
              <a:gd name="connsiteY6-248" fmla="*/ 1263149 h 1275539"/>
              <a:gd name="connsiteX7-249" fmla="*/ 76201 w 1152000"/>
              <a:gd name="connsiteY7-250" fmla="*/ 1018575 h 1275539"/>
              <a:gd name="connsiteX8-251" fmla="*/ 0 w 1152000"/>
              <a:gd name="connsiteY8-252" fmla="*/ 886602 h 1275539"/>
              <a:gd name="connsiteX9-253" fmla="*/ 0 w 1152000"/>
              <a:gd name="connsiteY9-254" fmla="*/ 397459 h 1275539"/>
              <a:gd name="connsiteX10-255" fmla="*/ 76191 w 1152000"/>
              <a:gd name="connsiteY10-256" fmla="*/ 265493 h 1275539"/>
              <a:gd name="connsiteX11-257" fmla="*/ 499799 w 1152000"/>
              <a:gd name="connsiteY11-258" fmla="*/ 20919 h 1275539"/>
              <a:gd name="connsiteX12-259" fmla="*/ 652191 w 1152000"/>
              <a:gd name="connsiteY12-260" fmla="*/ 20914 h 1275539"/>
              <a:gd name="connsiteX0-261" fmla="*/ 652191 w 1152000"/>
              <a:gd name="connsiteY0-262" fmla="*/ 20914 h 1284063"/>
              <a:gd name="connsiteX1-263" fmla="*/ 1075799 w 1152000"/>
              <a:gd name="connsiteY1-264" fmla="*/ 265488 h 1284063"/>
              <a:gd name="connsiteX2-265" fmla="*/ 1152000 w 1152000"/>
              <a:gd name="connsiteY2-266" fmla="*/ 397462 h 1284063"/>
              <a:gd name="connsiteX3-267" fmla="*/ 1152000 w 1152000"/>
              <a:gd name="connsiteY3-268" fmla="*/ 886604 h 1284063"/>
              <a:gd name="connsiteX4-269" fmla="*/ 1075809 w 1152000"/>
              <a:gd name="connsiteY4-270" fmla="*/ 1018570 h 1284063"/>
              <a:gd name="connsiteX5-271" fmla="*/ 652201 w 1152000"/>
              <a:gd name="connsiteY5-272" fmla="*/ 1263144 h 1284063"/>
              <a:gd name="connsiteX6-273" fmla="*/ 499809 w 1152000"/>
              <a:gd name="connsiteY6-274" fmla="*/ 1263149 h 1284063"/>
              <a:gd name="connsiteX7-275" fmla="*/ 76201 w 1152000"/>
              <a:gd name="connsiteY7-276" fmla="*/ 1018575 h 1284063"/>
              <a:gd name="connsiteX8-277" fmla="*/ 0 w 1152000"/>
              <a:gd name="connsiteY8-278" fmla="*/ 886602 h 1284063"/>
              <a:gd name="connsiteX9-279" fmla="*/ 0 w 1152000"/>
              <a:gd name="connsiteY9-280" fmla="*/ 397459 h 1284063"/>
              <a:gd name="connsiteX10-281" fmla="*/ 76191 w 1152000"/>
              <a:gd name="connsiteY10-282" fmla="*/ 265493 h 1284063"/>
              <a:gd name="connsiteX11-283" fmla="*/ 499799 w 1152000"/>
              <a:gd name="connsiteY11-284" fmla="*/ 20919 h 1284063"/>
              <a:gd name="connsiteX12-285" fmla="*/ 652191 w 1152000"/>
              <a:gd name="connsiteY12-286" fmla="*/ 20914 h 1284063"/>
              <a:gd name="connsiteX0-287" fmla="*/ 652191 w 1152000"/>
              <a:gd name="connsiteY0-288" fmla="*/ 20914 h 1284063"/>
              <a:gd name="connsiteX1-289" fmla="*/ 1075799 w 1152000"/>
              <a:gd name="connsiteY1-290" fmla="*/ 265488 h 1284063"/>
              <a:gd name="connsiteX2-291" fmla="*/ 1152000 w 1152000"/>
              <a:gd name="connsiteY2-292" fmla="*/ 397462 h 1284063"/>
              <a:gd name="connsiteX3-293" fmla="*/ 1152000 w 1152000"/>
              <a:gd name="connsiteY3-294" fmla="*/ 886604 h 1284063"/>
              <a:gd name="connsiteX4-295" fmla="*/ 1075809 w 1152000"/>
              <a:gd name="connsiteY4-296" fmla="*/ 1018570 h 1284063"/>
              <a:gd name="connsiteX5-297" fmla="*/ 652201 w 1152000"/>
              <a:gd name="connsiteY5-298" fmla="*/ 1263144 h 1284063"/>
              <a:gd name="connsiteX6-299" fmla="*/ 499809 w 1152000"/>
              <a:gd name="connsiteY6-300" fmla="*/ 1263149 h 1284063"/>
              <a:gd name="connsiteX7-301" fmla="*/ 76201 w 1152000"/>
              <a:gd name="connsiteY7-302" fmla="*/ 1018575 h 1284063"/>
              <a:gd name="connsiteX8-303" fmla="*/ 0 w 1152000"/>
              <a:gd name="connsiteY8-304" fmla="*/ 886602 h 1284063"/>
              <a:gd name="connsiteX9-305" fmla="*/ 0 w 1152000"/>
              <a:gd name="connsiteY9-306" fmla="*/ 397459 h 1284063"/>
              <a:gd name="connsiteX10-307" fmla="*/ 76191 w 1152000"/>
              <a:gd name="connsiteY10-308" fmla="*/ 265493 h 1284063"/>
              <a:gd name="connsiteX11-309" fmla="*/ 499799 w 1152000"/>
              <a:gd name="connsiteY11-310" fmla="*/ 20919 h 1284063"/>
              <a:gd name="connsiteX12-311" fmla="*/ 652191 w 1152000"/>
              <a:gd name="connsiteY12-312" fmla="*/ 20914 h 1284063"/>
              <a:gd name="connsiteX0-313" fmla="*/ 652191 w 1152000"/>
              <a:gd name="connsiteY0-314" fmla="*/ 20914 h 1284063"/>
              <a:gd name="connsiteX1-315" fmla="*/ 1075799 w 1152000"/>
              <a:gd name="connsiteY1-316" fmla="*/ 265488 h 1284063"/>
              <a:gd name="connsiteX2-317" fmla="*/ 1152000 w 1152000"/>
              <a:gd name="connsiteY2-318" fmla="*/ 397462 h 1284063"/>
              <a:gd name="connsiteX3-319" fmla="*/ 1152000 w 1152000"/>
              <a:gd name="connsiteY3-320" fmla="*/ 886604 h 1284063"/>
              <a:gd name="connsiteX4-321" fmla="*/ 1075809 w 1152000"/>
              <a:gd name="connsiteY4-322" fmla="*/ 1018570 h 1284063"/>
              <a:gd name="connsiteX5-323" fmla="*/ 652201 w 1152000"/>
              <a:gd name="connsiteY5-324" fmla="*/ 1263144 h 1284063"/>
              <a:gd name="connsiteX6-325" fmla="*/ 499809 w 1152000"/>
              <a:gd name="connsiteY6-326" fmla="*/ 1263149 h 1284063"/>
              <a:gd name="connsiteX7-327" fmla="*/ 76201 w 1152000"/>
              <a:gd name="connsiteY7-328" fmla="*/ 1018575 h 1284063"/>
              <a:gd name="connsiteX8-329" fmla="*/ 0 w 1152000"/>
              <a:gd name="connsiteY8-330" fmla="*/ 886602 h 1284063"/>
              <a:gd name="connsiteX9-331" fmla="*/ 0 w 1152000"/>
              <a:gd name="connsiteY9-332" fmla="*/ 397459 h 1284063"/>
              <a:gd name="connsiteX10-333" fmla="*/ 76191 w 1152000"/>
              <a:gd name="connsiteY10-334" fmla="*/ 265493 h 1284063"/>
              <a:gd name="connsiteX11-335" fmla="*/ 499799 w 1152000"/>
              <a:gd name="connsiteY11-336" fmla="*/ 20919 h 1284063"/>
              <a:gd name="connsiteX12-337" fmla="*/ 652191 w 1152000"/>
              <a:gd name="connsiteY12-338" fmla="*/ 20914 h 1284063"/>
              <a:gd name="connsiteX0-339" fmla="*/ 652191 w 1152000"/>
              <a:gd name="connsiteY0-340" fmla="*/ 20914 h 1284063"/>
              <a:gd name="connsiteX1-341" fmla="*/ 1075799 w 1152000"/>
              <a:gd name="connsiteY1-342" fmla="*/ 265488 h 1284063"/>
              <a:gd name="connsiteX2-343" fmla="*/ 1152000 w 1152000"/>
              <a:gd name="connsiteY2-344" fmla="*/ 397462 h 1284063"/>
              <a:gd name="connsiteX3-345" fmla="*/ 1152000 w 1152000"/>
              <a:gd name="connsiteY3-346" fmla="*/ 886604 h 1284063"/>
              <a:gd name="connsiteX4-347" fmla="*/ 1075809 w 1152000"/>
              <a:gd name="connsiteY4-348" fmla="*/ 1018570 h 1284063"/>
              <a:gd name="connsiteX5-349" fmla="*/ 652201 w 1152000"/>
              <a:gd name="connsiteY5-350" fmla="*/ 1263144 h 1284063"/>
              <a:gd name="connsiteX6-351" fmla="*/ 499809 w 1152000"/>
              <a:gd name="connsiteY6-352" fmla="*/ 1263149 h 1284063"/>
              <a:gd name="connsiteX7-353" fmla="*/ 76201 w 1152000"/>
              <a:gd name="connsiteY7-354" fmla="*/ 1018575 h 1284063"/>
              <a:gd name="connsiteX8-355" fmla="*/ 0 w 1152000"/>
              <a:gd name="connsiteY8-356" fmla="*/ 886602 h 1284063"/>
              <a:gd name="connsiteX9-357" fmla="*/ 0 w 1152000"/>
              <a:gd name="connsiteY9-358" fmla="*/ 397459 h 1284063"/>
              <a:gd name="connsiteX10-359" fmla="*/ 76191 w 1152000"/>
              <a:gd name="connsiteY10-360" fmla="*/ 265493 h 1284063"/>
              <a:gd name="connsiteX11-361" fmla="*/ 499799 w 1152000"/>
              <a:gd name="connsiteY11-362" fmla="*/ 20919 h 1284063"/>
              <a:gd name="connsiteX12-363" fmla="*/ 652191 w 1152000"/>
              <a:gd name="connsiteY12-364" fmla="*/ 20914 h 1284063"/>
              <a:gd name="connsiteX0-365" fmla="*/ 652191 w 1152000"/>
              <a:gd name="connsiteY0-366" fmla="*/ 20914 h 1284063"/>
              <a:gd name="connsiteX1-367" fmla="*/ 1075799 w 1152000"/>
              <a:gd name="connsiteY1-368" fmla="*/ 265488 h 1284063"/>
              <a:gd name="connsiteX2-369" fmla="*/ 1152000 w 1152000"/>
              <a:gd name="connsiteY2-370" fmla="*/ 397462 h 1284063"/>
              <a:gd name="connsiteX3-371" fmla="*/ 1152000 w 1152000"/>
              <a:gd name="connsiteY3-372" fmla="*/ 886604 h 1284063"/>
              <a:gd name="connsiteX4-373" fmla="*/ 1075809 w 1152000"/>
              <a:gd name="connsiteY4-374" fmla="*/ 1018570 h 1284063"/>
              <a:gd name="connsiteX5-375" fmla="*/ 652201 w 1152000"/>
              <a:gd name="connsiteY5-376" fmla="*/ 1263144 h 1284063"/>
              <a:gd name="connsiteX6-377" fmla="*/ 499809 w 1152000"/>
              <a:gd name="connsiteY6-378" fmla="*/ 1263149 h 1284063"/>
              <a:gd name="connsiteX7-379" fmla="*/ 76201 w 1152000"/>
              <a:gd name="connsiteY7-380" fmla="*/ 1018575 h 1284063"/>
              <a:gd name="connsiteX8-381" fmla="*/ 0 w 1152000"/>
              <a:gd name="connsiteY8-382" fmla="*/ 886602 h 1284063"/>
              <a:gd name="connsiteX9-383" fmla="*/ 0 w 1152000"/>
              <a:gd name="connsiteY9-384" fmla="*/ 397459 h 1284063"/>
              <a:gd name="connsiteX10-385" fmla="*/ 76191 w 1152000"/>
              <a:gd name="connsiteY10-386" fmla="*/ 265493 h 1284063"/>
              <a:gd name="connsiteX11-387" fmla="*/ 499799 w 1152000"/>
              <a:gd name="connsiteY11-388" fmla="*/ 20919 h 1284063"/>
              <a:gd name="connsiteX12-389" fmla="*/ 652191 w 1152000"/>
              <a:gd name="connsiteY12-390" fmla="*/ 20914 h 1284063"/>
              <a:gd name="connsiteX0-391" fmla="*/ 652191 w 1152000"/>
              <a:gd name="connsiteY0-392" fmla="*/ 20914 h 1284063"/>
              <a:gd name="connsiteX1-393" fmla="*/ 1075799 w 1152000"/>
              <a:gd name="connsiteY1-394" fmla="*/ 265488 h 1284063"/>
              <a:gd name="connsiteX2-395" fmla="*/ 1152000 w 1152000"/>
              <a:gd name="connsiteY2-396" fmla="*/ 397462 h 1284063"/>
              <a:gd name="connsiteX3-397" fmla="*/ 1152000 w 1152000"/>
              <a:gd name="connsiteY3-398" fmla="*/ 886604 h 1284063"/>
              <a:gd name="connsiteX4-399" fmla="*/ 1075809 w 1152000"/>
              <a:gd name="connsiteY4-400" fmla="*/ 1018570 h 1284063"/>
              <a:gd name="connsiteX5-401" fmla="*/ 652201 w 1152000"/>
              <a:gd name="connsiteY5-402" fmla="*/ 1263144 h 1284063"/>
              <a:gd name="connsiteX6-403" fmla="*/ 499809 w 1152000"/>
              <a:gd name="connsiteY6-404" fmla="*/ 1263149 h 1284063"/>
              <a:gd name="connsiteX7-405" fmla="*/ 76201 w 1152000"/>
              <a:gd name="connsiteY7-406" fmla="*/ 1018575 h 1284063"/>
              <a:gd name="connsiteX8-407" fmla="*/ 0 w 1152000"/>
              <a:gd name="connsiteY8-408" fmla="*/ 886602 h 1284063"/>
              <a:gd name="connsiteX9-409" fmla="*/ 0 w 1152000"/>
              <a:gd name="connsiteY9-410" fmla="*/ 397459 h 1284063"/>
              <a:gd name="connsiteX10-411" fmla="*/ 76191 w 1152000"/>
              <a:gd name="connsiteY10-412" fmla="*/ 265493 h 1284063"/>
              <a:gd name="connsiteX11-413" fmla="*/ 499799 w 1152000"/>
              <a:gd name="connsiteY11-414" fmla="*/ 20919 h 1284063"/>
              <a:gd name="connsiteX12-415" fmla="*/ 652191 w 1152000"/>
              <a:gd name="connsiteY12-416" fmla="*/ 20914 h 1284063"/>
              <a:gd name="connsiteX0-417" fmla="*/ 652191 w 1152000"/>
              <a:gd name="connsiteY0-418" fmla="*/ 20914 h 1284063"/>
              <a:gd name="connsiteX1-419" fmla="*/ 1075799 w 1152000"/>
              <a:gd name="connsiteY1-420" fmla="*/ 265488 h 1284063"/>
              <a:gd name="connsiteX2-421" fmla="*/ 1152000 w 1152000"/>
              <a:gd name="connsiteY2-422" fmla="*/ 397462 h 1284063"/>
              <a:gd name="connsiteX3-423" fmla="*/ 1152000 w 1152000"/>
              <a:gd name="connsiteY3-424" fmla="*/ 886604 h 1284063"/>
              <a:gd name="connsiteX4-425" fmla="*/ 1075809 w 1152000"/>
              <a:gd name="connsiteY4-426" fmla="*/ 1018570 h 1284063"/>
              <a:gd name="connsiteX5-427" fmla="*/ 652201 w 1152000"/>
              <a:gd name="connsiteY5-428" fmla="*/ 1263144 h 1284063"/>
              <a:gd name="connsiteX6-429" fmla="*/ 499809 w 1152000"/>
              <a:gd name="connsiteY6-430" fmla="*/ 1263149 h 1284063"/>
              <a:gd name="connsiteX7-431" fmla="*/ 76201 w 1152000"/>
              <a:gd name="connsiteY7-432" fmla="*/ 1018575 h 1284063"/>
              <a:gd name="connsiteX8-433" fmla="*/ 0 w 1152000"/>
              <a:gd name="connsiteY8-434" fmla="*/ 886602 h 1284063"/>
              <a:gd name="connsiteX9-435" fmla="*/ 0 w 1152000"/>
              <a:gd name="connsiteY9-436" fmla="*/ 397459 h 1284063"/>
              <a:gd name="connsiteX10-437" fmla="*/ 76191 w 1152000"/>
              <a:gd name="connsiteY10-438" fmla="*/ 265493 h 1284063"/>
              <a:gd name="connsiteX11-439" fmla="*/ 499799 w 1152000"/>
              <a:gd name="connsiteY11-440" fmla="*/ 20919 h 1284063"/>
              <a:gd name="connsiteX12-441" fmla="*/ 652191 w 1152000"/>
              <a:gd name="connsiteY12-442" fmla="*/ 20914 h 1284063"/>
              <a:gd name="connsiteX0-443" fmla="*/ 652191 w 1152000"/>
              <a:gd name="connsiteY0-444" fmla="*/ 20914 h 1284063"/>
              <a:gd name="connsiteX1-445" fmla="*/ 1075799 w 1152000"/>
              <a:gd name="connsiteY1-446" fmla="*/ 265488 h 1284063"/>
              <a:gd name="connsiteX2-447" fmla="*/ 1152000 w 1152000"/>
              <a:gd name="connsiteY2-448" fmla="*/ 397462 h 1284063"/>
              <a:gd name="connsiteX3-449" fmla="*/ 1152000 w 1152000"/>
              <a:gd name="connsiteY3-450" fmla="*/ 886604 h 1284063"/>
              <a:gd name="connsiteX4-451" fmla="*/ 1075809 w 1152000"/>
              <a:gd name="connsiteY4-452" fmla="*/ 1018570 h 1284063"/>
              <a:gd name="connsiteX5-453" fmla="*/ 652201 w 1152000"/>
              <a:gd name="connsiteY5-454" fmla="*/ 1263144 h 1284063"/>
              <a:gd name="connsiteX6-455" fmla="*/ 499809 w 1152000"/>
              <a:gd name="connsiteY6-456" fmla="*/ 1263149 h 1284063"/>
              <a:gd name="connsiteX7-457" fmla="*/ 76201 w 1152000"/>
              <a:gd name="connsiteY7-458" fmla="*/ 1018575 h 1284063"/>
              <a:gd name="connsiteX8-459" fmla="*/ 0 w 1152000"/>
              <a:gd name="connsiteY8-460" fmla="*/ 886602 h 1284063"/>
              <a:gd name="connsiteX9-461" fmla="*/ 0 w 1152000"/>
              <a:gd name="connsiteY9-462" fmla="*/ 397459 h 1284063"/>
              <a:gd name="connsiteX10-463" fmla="*/ 76191 w 1152000"/>
              <a:gd name="connsiteY10-464" fmla="*/ 265493 h 1284063"/>
              <a:gd name="connsiteX11-465" fmla="*/ 499799 w 1152000"/>
              <a:gd name="connsiteY11-466" fmla="*/ 20919 h 1284063"/>
              <a:gd name="connsiteX12-467" fmla="*/ 652191 w 1152000"/>
              <a:gd name="connsiteY12-468" fmla="*/ 20914 h 1284063"/>
              <a:gd name="connsiteX0-469" fmla="*/ 652191 w 1152000"/>
              <a:gd name="connsiteY0-470" fmla="*/ 20914 h 1284063"/>
              <a:gd name="connsiteX1-471" fmla="*/ 1075799 w 1152000"/>
              <a:gd name="connsiteY1-472" fmla="*/ 265488 h 1284063"/>
              <a:gd name="connsiteX2-473" fmla="*/ 1152000 w 1152000"/>
              <a:gd name="connsiteY2-474" fmla="*/ 397462 h 1284063"/>
              <a:gd name="connsiteX3-475" fmla="*/ 1152000 w 1152000"/>
              <a:gd name="connsiteY3-476" fmla="*/ 886604 h 1284063"/>
              <a:gd name="connsiteX4-477" fmla="*/ 1075809 w 1152000"/>
              <a:gd name="connsiteY4-478" fmla="*/ 1018570 h 1284063"/>
              <a:gd name="connsiteX5-479" fmla="*/ 652201 w 1152000"/>
              <a:gd name="connsiteY5-480" fmla="*/ 1263144 h 1284063"/>
              <a:gd name="connsiteX6-481" fmla="*/ 499809 w 1152000"/>
              <a:gd name="connsiteY6-482" fmla="*/ 1263149 h 1284063"/>
              <a:gd name="connsiteX7-483" fmla="*/ 76201 w 1152000"/>
              <a:gd name="connsiteY7-484" fmla="*/ 1018575 h 1284063"/>
              <a:gd name="connsiteX8-485" fmla="*/ 0 w 1152000"/>
              <a:gd name="connsiteY8-486" fmla="*/ 886602 h 1284063"/>
              <a:gd name="connsiteX9-487" fmla="*/ 0 w 1152000"/>
              <a:gd name="connsiteY9-488" fmla="*/ 397459 h 1284063"/>
              <a:gd name="connsiteX10-489" fmla="*/ 76191 w 1152000"/>
              <a:gd name="connsiteY10-490" fmla="*/ 265493 h 1284063"/>
              <a:gd name="connsiteX11-491" fmla="*/ 499799 w 1152000"/>
              <a:gd name="connsiteY11-492" fmla="*/ 20919 h 1284063"/>
              <a:gd name="connsiteX12-493" fmla="*/ 652191 w 1152000"/>
              <a:gd name="connsiteY12-494" fmla="*/ 20914 h 1284063"/>
              <a:gd name="connsiteX0-495" fmla="*/ 652191 w 1152000"/>
              <a:gd name="connsiteY0-496" fmla="*/ 20914 h 1284063"/>
              <a:gd name="connsiteX1-497" fmla="*/ 1075799 w 1152000"/>
              <a:gd name="connsiteY1-498" fmla="*/ 265488 h 1284063"/>
              <a:gd name="connsiteX2-499" fmla="*/ 1152000 w 1152000"/>
              <a:gd name="connsiteY2-500" fmla="*/ 397462 h 1284063"/>
              <a:gd name="connsiteX3-501" fmla="*/ 1152000 w 1152000"/>
              <a:gd name="connsiteY3-502" fmla="*/ 886604 h 1284063"/>
              <a:gd name="connsiteX4-503" fmla="*/ 1075809 w 1152000"/>
              <a:gd name="connsiteY4-504" fmla="*/ 1018570 h 1284063"/>
              <a:gd name="connsiteX5-505" fmla="*/ 652201 w 1152000"/>
              <a:gd name="connsiteY5-506" fmla="*/ 1263144 h 1284063"/>
              <a:gd name="connsiteX6-507" fmla="*/ 499809 w 1152000"/>
              <a:gd name="connsiteY6-508" fmla="*/ 1263149 h 1284063"/>
              <a:gd name="connsiteX7-509" fmla="*/ 76201 w 1152000"/>
              <a:gd name="connsiteY7-510" fmla="*/ 1018575 h 1284063"/>
              <a:gd name="connsiteX8-511" fmla="*/ 0 w 1152000"/>
              <a:gd name="connsiteY8-512" fmla="*/ 886602 h 1284063"/>
              <a:gd name="connsiteX9-513" fmla="*/ 0 w 1152000"/>
              <a:gd name="connsiteY9-514" fmla="*/ 397459 h 1284063"/>
              <a:gd name="connsiteX10-515" fmla="*/ 76191 w 1152000"/>
              <a:gd name="connsiteY10-516" fmla="*/ 265493 h 1284063"/>
              <a:gd name="connsiteX11-517" fmla="*/ 499799 w 1152000"/>
              <a:gd name="connsiteY11-518" fmla="*/ 20919 h 1284063"/>
              <a:gd name="connsiteX12-519" fmla="*/ 652191 w 1152000"/>
              <a:gd name="connsiteY12-520" fmla="*/ 20914 h 1284063"/>
              <a:gd name="connsiteX0-521" fmla="*/ 652191 w 1152000"/>
              <a:gd name="connsiteY0-522" fmla="*/ 20914 h 1284063"/>
              <a:gd name="connsiteX1-523" fmla="*/ 1075799 w 1152000"/>
              <a:gd name="connsiteY1-524" fmla="*/ 265488 h 1284063"/>
              <a:gd name="connsiteX2-525" fmla="*/ 1152000 w 1152000"/>
              <a:gd name="connsiteY2-526" fmla="*/ 397462 h 1284063"/>
              <a:gd name="connsiteX3-527" fmla="*/ 1152000 w 1152000"/>
              <a:gd name="connsiteY3-528" fmla="*/ 886604 h 1284063"/>
              <a:gd name="connsiteX4-529" fmla="*/ 1075809 w 1152000"/>
              <a:gd name="connsiteY4-530" fmla="*/ 1018570 h 1284063"/>
              <a:gd name="connsiteX5-531" fmla="*/ 652201 w 1152000"/>
              <a:gd name="connsiteY5-532" fmla="*/ 1263144 h 1284063"/>
              <a:gd name="connsiteX6-533" fmla="*/ 499809 w 1152000"/>
              <a:gd name="connsiteY6-534" fmla="*/ 1263149 h 1284063"/>
              <a:gd name="connsiteX7-535" fmla="*/ 76201 w 1152000"/>
              <a:gd name="connsiteY7-536" fmla="*/ 1018575 h 1284063"/>
              <a:gd name="connsiteX8-537" fmla="*/ 0 w 1152000"/>
              <a:gd name="connsiteY8-538" fmla="*/ 886602 h 1284063"/>
              <a:gd name="connsiteX9-539" fmla="*/ 0 w 1152000"/>
              <a:gd name="connsiteY9-540" fmla="*/ 397459 h 1284063"/>
              <a:gd name="connsiteX10-541" fmla="*/ 76191 w 1152000"/>
              <a:gd name="connsiteY10-542" fmla="*/ 265493 h 1284063"/>
              <a:gd name="connsiteX11-543" fmla="*/ 499799 w 1152000"/>
              <a:gd name="connsiteY11-544" fmla="*/ 20919 h 1284063"/>
              <a:gd name="connsiteX12-545" fmla="*/ 652191 w 1152000"/>
              <a:gd name="connsiteY12-546" fmla="*/ 20914 h 1284063"/>
              <a:gd name="connsiteX0-547" fmla="*/ 652191 w 1152000"/>
              <a:gd name="connsiteY0-548" fmla="*/ 20914 h 1284063"/>
              <a:gd name="connsiteX1-549" fmla="*/ 1075799 w 1152000"/>
              <a:gd name="connsiteY1-550" fmla="*/ 265488 h 1284063"/>
              <a:gd name="connsiteX2-551" fmla="*/ 1152000 w 1152000"/>
              <a:gd name="connsiteY2-552" fmla="*/ 397462 h 1284063"/>
              <a:gd name="connsiteX3-553" fmla="*/ 1152000 w 1152000"/>
              <a:gd name="connsiteY3-554" fmla="*/ 886604 h 1284063"/>
              <a:gd name="connsiteX4-555" fmla="*/ 1075809 w 1152000"/>
              <a:gd name="connsiteY4-556" fmla="*/ 1018570 h 1284063"/>
              <a:gd name="connsiteX5-557" fmla="*/ 652201 w 1152000"/>
              <a:gd name="connsiteY5-558" fmla="*/ 1263144 h 1284063"/>
              <a:gd name="connsiteX6-559" fmla="*/ 499809 w 1152000"/>
              <a:gd name="connsiteY6-560" fmla="*/ 1263149 h 1284063"/>
              <a:gd name="connsiteX7-561" fmla="*/ 76201 w 1152000"/>
              <a:gd name="connsiteY7-562" fmla="*/ 1018575 h 1284063"/>
              <a:gd name="connsiteX8-563" fmla="*/ 0 w 1152000"/>
              <a:gd name="connsiteY8-564" fmla="*/ 886602 h 1284063"/>
              <a:gd name="connsiteX9-565" fmla="*/ 0 w 1152000"/>
              <a:gd name="connsiteY9-566" fmla="*/ 397459 h 1284063"/>
              <a:gd name="connsiteX10-567" fmla="*/ 76191 w 1152000"/>
              <a:gd name="connsiteY10-568" fmla="*/ 265493 h 1284063"/>
              <a:gd name="connsiteX11-569" fmla="*/ 499799 w 1152000"/>
              <a:gd name="connsiteY11-570" fmla="*/ 20919 h 1284063"/>
              <a:gd name="connsiteX12-571" fmla="*/ 652191 w 1152000"/>
              <a:gd name="connsiteY12-572" fmla="*/ 20914 h 1284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152000" h="1284063">
                <a:moveTo>
                  <a:pt x="652191" y="20914"/>
                </a:moveTo>
                <a:cubicBezTo>
                  <a:pt x="652191" y="20914"/>
                  <a:pt x="1075799" y="265488"/>
                  <a:pt x="1075799" y="265488"/>
                </a:cubicBezTo>
                <a:cubicBezTo>
                  <a:pt x="1124103" y="293377"/>
                  <a:pt x="1152000" y="341685"/>
                  <a:pt x="1152000" y="397462"/>
                </a:cubicBezTo>
                <a:cubicBezTo>
                  <a:pt x="1152000" y="397462"/>
                  <a:pt x="1152000" y="886604"/>
                  <a:pt x="1152000" y="886604"/>
                </a:cubicBezTo>
                <a:cubicBezTo>
                  <a:pt x="1152000" y="942380"/>
                  <a:pt x="1124112" y="990681"/>
                  <a:pt x="1075809" y="1018570"/>
                </a:cubicBezTo>
                <a:cubicBezTo>
                  <a:pt x="1075809" y="1018570"/>
                  <a:pt x="652201" y="1263144"/>
                  <a:pt x="652201" y="1263144"/>
                </a:cubicBezTo>
                <a:cubicBezTo>
                  <a:pt x="603897" y="1291032"/>
                  <a:pt x="548112" y="1291039"/>
                  <a:pt x="499809" y="1263149"/>
                </a:cubicBezTo>
                <a:cubicBezTo>
                  <a:pt x="499809" y="1263150"/>
                  <a:pt x="76201" y="1018576"/>
                  <a:pt x="76201" y="1018575"/>
                </a:cubicBezTo>
                <a:cubicBezTo>
                  <a:pt x="27897" y="990688"/>
                  <a:pt x="0" y="942379"/>
                  <a:pt x="0" y="886602"/>
                </a:cubicBezTo>
                <a:cubicBezTo>
                  <a:pt x="0" y="886603"/>
                  <a:pt x="0" y="397460"/>
                  <a:pt x="0" y="397459"/>
                </a:cubicBezTo>
                <a:cubicBezTo>
                  <a:pt x="0" y="341684"/>
                  <a:pt x="27887" y="293383"/>
                  <a:pt x="76191" y="265493"/>
                </a:cubicBezTo>
                <a:cubicBezTo>
                  <a:pt x="76191" y="265494"/>
                  <a:pt x="499799" y="20920"/>
                  <a:pt x="499799" y="20919"/>
                </a:cubicBezTo>
                <a:cubicBezTo>
                  <a:pt x="548103" y="-6968"/>
                  <a:pt x="603887" y="-6975"/>
                  <a:pt x="652191" y="20914"/>
                </a:cubicBezTo>
                <a:close/>
              </a:path>
            </a:pathLst>
          </a:custGeom>
          <a:noFill/>
          <a:ln w="6350">
            <a:solidFill>
              <a:srgbClr val="376FFF">
                <a:alpha val="7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>
            <p:custDataLst>
              <p:tags r:id="rId11"/>
            </p:custDataLst>
          </p:nvPr>
        </p:nvSpPr>
        <p:spPr>
          <a:xfrm>
            <a:off x="672465" y="2409190"/>
            <a:ext cx="3495675" cy="6997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Class/School</a:t>
            </a:r>
            <a:r>
              <a:rPr lang="en-US" altLang="zh-CN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endParaRPr lang="en-US" altLang="zh-CN" sz="2400" b="1" kern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Olympic</a:t>
            </a:r>
            <a:r>
              <a:rPr lang="zh-CN" altLang="en-US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Motto</a:t>
            </a:r>
            <a:endParaRPr lang="zh-CN" altLang="en-US" sz="2400" b="1" kern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12"/>
            </p:custDataLst>
          </p:nvPr>
        </p:nvSpPr>
        <p:spPr>
          <a:xfrm>
            <a:off x="1069975" y="3182620"/>
            <a:ext cx="3246755" cy="15227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Our design </a:t>
            </a:r>
            <a:r>
              <a:rPr lang="en-US" altLang="zh-CN" sz="2000">
                <a:ln>
                  <a:noFill/>
                  <a:prstDash val="sysDot"/>
                </a:ln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was inspired by</a:t>
            </a:r>
            <a:r>
              <a:rPr lang="en-US" altLang="zh-CN" sz="20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 the class motto ‘Never Give Up,’ blending sportsmanship with our core values. </a:t>
            </a:r>
            <a:endParaRPr lang="en-US" altLang="zh-CN" sz="20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任意多边形: 形状 27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8887015" y="938491"/>
            <a:ext cx="1442762" cy="1608161"/>
          </a:xfrm>
          <a:custGeom>
            <a:avLst/>
            <a:gdLst>
              <a:gd name="connsiteX0" fmla="*/ 652191 w 1152000"/>
              <a:gd name="connsiteY0" fmla="*/ 20914 h 1275542"/>
              <a:gd name="connsiteX1" fmla="*/ 1075799 w 1152000"/>
              <a:gd name="connsiteY1" fmla="*/ 265488 h 1275542"/>
              <a:gd name="connsiteX2" fmla="*/ 1152000 w 1152000"/>
              <a:gd name="connsiteY2" fmla="*/ 397462 h 1275542"/>
              <a:gd name="connsiteX3" fmla="*/ 1152000 w 1152000"/>
              <a:gd name="connsiteY3" fmla="*/ 886604 h 1275542"/>
              <a:gd name="connsiteX4" fmla="*/ 1075809 w 1152000"/>
              <a:gd name="connsiteY4" fmla="*/ 1018570 h 1275542"/>
              <a:gd name="connsiteX5" fmla="*/ 652201 w 1152000"/>
              <a:gd name="connsiteY5" fmla="*/ 1263144 h 1275542"/>
              <a:gd name="connsiteX6" fmla="*/ 499809 w 1152000"/>
              <a:gd name="connsiteY6" fmla="*/ 1263149 h 1275542"/>
              <a:gd name="connsiteX7" fmla="*/ 76201 w 1152000"/>
              <a:gd name="connsiteY7" fmla="*/ 1018575 h 1275542"/>
              <a:gd name="connsiteX8" fmla="*/ 0 w 1152000"/>
              <a:gd name="connsiteY8" fmla="*/ 886602 h 1275542"/>
              <a:gd name="connsiteX9" fmla="*/ 0 w 1152000"/>
              <a:gd name="connsiteY9" fmla="*/ 397459 h 1275542"/>
              <a:gd name="connsiteX10" fmla="*/ 76191 w 1152000"/>
              <a:gd name="connsiteY10" fmla="*/ 265493 h 1275542"/>
              <a:gd name="connsiteX11" fmla="*/ 499799 w 1152000"/>
              <a:gd name="connsiteY11" fmla="*/ 20919 h 1275542"/>
              <a:gd name="connsiteX12" fmla="*/ 652191 w 1152000"/>
              <a:gd name="connsiteY12" fmla="*/ 20914 h 1275542"/>
              <a:gd name="connsiteX0-1" fmla="*/ 652191 w 1152000"/>
              <a:gd name="connsiteY0-2" fmla="*/ 20914 h 1275542"/>
              <a:gd name="connsiteX1-3" fmla="*/ 1075799 w 1152000"/>
              <a:gd name="connsiteY1-4" fmla="*/ 265488 h 1275542"/>
              <a:gd name="connsiteX2-5" fmla="*/ 1152000 w 1152000"/>
              <a:gd name="connsiteY2-6" fmla="*/ 397462 h 1275542"/>
              <a:gd name="connsiteX3-7" fmla="*/ 1152000 w 1152000"/>
              <a:gd name="connsiteY3-8" fmla="*/ 886604 h 1275542"/>
              <a:gd name="connsiteX4-9" fmla="*/ 1075809 w 1152000"/>
              <a:gd name="connsiteY4-10" fmla="*/ 1018570 h 1275542"/>
              <a:gd name="connsiteX5-11" fmla="*/ 652201 w 1152000"/>
              <a:gd name="connsiteY5-12" fmla="*/ 1263144 h 1275542"/>
              <a:gd name="connsiteX6-13" fmla="*/ 499809 w 1152000"/>
              <a:gd name="connsiteY6-14" fmla="*/ 1263149 h 1275542"/>
              <a:gd name="connsiteX7-15" fmla="*/ 76201 w 1152000"/>
              <a:gd name="connsiteY7-16" fmla="*/ 1018575 h 1275542"/>
              <a:gd name="connsiteX8-17" fmla="*/ 0 w 1152000"/>
              <a:gd name="connsiteY8-18" fmla="*/ 886602 h 1275542"/>
              <a:gd name="connsiteX9-19" fmla="*/ 0 w 1152000"/>
              <a:gd name="connsiteY9-20" fmla="*/ 397459 h 1275542"/>
              <a:gd name="connsiteX10-21" fmla="*/ 76191 w 1152000"/>
              <a:gd name="connsiteY10-22" fmla="*/ 265493 h 1275542"/>
              <a:gd name="connsiteX11-23" fmla="*/ 499799 w 1152000"/>
              <a:gd name="connsiteY11-24" fmla="*/ 20919 h 1275542"/>
              <a:gd name="connsiteX12-25" fmla="*/ 652191 w 1152000"/>
              <a:gd name="connsiteY12-26" fmla="*/ 20914 h 1275542"/>
              <a:gd name="connsiteX0-27" fmla="*/ 652191 w 1152000"/>
              <a:gd name="connsiteY0-28" fmla="*/ 20914 h 1275542"/>
              <a:gd name="connsiteX1-29" fmla="*/ 1075799 w 1152000"/>
              <a:gd name="connsiteY1-30" fmla="*/ 265488 h 1275542"/>
              <a:gd name="connsiteX2-31" fmla="*/ 1152000 w 1152000"/>
              <a:gd name="connsiteY2-32" fmla="*/ 397462 h 1275542"/>
              <a:gd name="connsiteX3-33" fmla="*/ 1152000 w 1152000"/>
              <a:gd name="connsiteY3-34" fmla="*/ 886604 h 1275542"/>
              <a:gd name="connsiteX4-35" fmla="*/ 1075809 w 1152000"/>
              <a:gd name="connsiteY4-36" fmla="*/ 1018570 h 1275542"/>
              <a:gd name="connsiteX5-37" fmla="*/ 652201 w 1152000"/>
              <a:gd name="connsiteY5-38" fmla="*/ 1263144 h 1275542"/>
              <a:gd name="connsiteX6-39" fmla="*/ 499809 w 1152000"/>
              <a:gd name="connsiteY6-40" fmla="*/ 1263149 h 1275542"/>
              <a:gd name="connsiteX7-41" fmla="*/ 76201 w 1152000"/>
              <a:gd name="connsiteY7-42" fmla="*/ 1018575 h 1275542"/>
              <a:gd name="connsiteX8-43" fmla="*/ 0 w 1152000"/>
              <a:gd name="connsiteY8-44" fmla="*/ 886602 h 1275542"/>
              <a:gd name="connsiteX9-45" fmla="*/ 0 w 1152000"/>
              <a:gd name="connsiteY9-46" fmla="*/ 397459 h 1275542"/>
              <a:gd name="connsiteX10-47" fmla="*/ 76191 w 1152000"/>
              <a:gd name="connsiteY10-48" fmla="*/ 265493 h 1275542"/>
              <a:gd name="connsiteX11-49" fmla="*/ 499799 w 1152000"/>
              <a:gd name="connsiteY11-50" fmla="*/ 20919 h 1275542"/>
              <a:gd name="connsiteX12-51" fmla="*/ 652191 w 1152000"/>
              <a:gd name="connsiteY12-52" fmla="*/ 20914 h 1275542"/>
              <a:gd name="connsiteX0-53" fmla="*/ 652191 w 1152000"/>
              <a:gd name="connsiteY0-54" fmla="*/ 20914 h 1275542"/>
              <a:gd name="connsiteX1-55" fmla="*/ 1075799 w 1152000"/>
              <a:gd name="connsiteY1-56" fmla="*/ 265488 h 1275542"/>
              <a:gd name="connsiteX2-57" fmla="*/ 1152000 w 1152000"/>
              <a:gd name="connsiteY2-58" fmla="*/ 397462 h 1275542"/>
              <a:gd name="connsiteX3-59" fmla="*/ 1152000 w 1152000"/>
              <a:gd name="connsiteY3-60" fmla="*/ 886604 h 1275542"/>
              <a:gd name="connsiteX4-61" fmla="*/ 1075809 w 1152000"/>
              <a:gd name="connsiteY4-62" fmla="*/ 1018570 h 1275542"/>
              <a:gd name="connsiteX5-63" fmla="*/ 652201 w 1152000"/>
              <a:gd name="connsiteY5-64" fmla="*/ 1263144 h 1275542"/>
              <a:gd name="connsiteX6-65" fmla="*/ 499809 w 1152000"/>
              <a:gd name="connsiteY6-66" fmla="*/ 1263149 h 1275542"/>
              <a:gd name="connsiteX7-67" fmla="*/ 76201 w 1152000"/>
              <a:gd name="connsiteY7-68" fmla="*/ 1018575 h 1275542"/>
              <a:gd name="connsiteX8-69" fmla="*/ 0 w 1152000"/>
              <a:gd name="connsiteY8-70" fmla="*/ 886602 h 1275542"/>
              <a:gd name="connsiteX9-71" fmla="*/ 0 w 1152000"/>
              <a:gd name="connsiteY9-72" fmla="*/ 397459 h 1275542"/>
              <a:gd name="connsiteX10-73" fmla="*/ 76191 w 1152000"/>
              <a:gd name="connsiteY10-74" fmla="*/ 265493 h 1275542"/>
              <a:gd name="connsiteX11-75" fmla="*/ 499799 w 1152000"/>
              <a:gd name="connsiteY11-76" fmla="*/ 20919 h 1275542"/>
              <a:gd name="connsiteX12-77" fmla="*/ 652191 w 1152000"/>
              <a:gd name="connsiteY12-78" fmla="*/ 20914 h 1275542"/>
              <a:gd name="connsiteX0-79" fmla="*/ 652191 w 1152000"/>
              <a:gd name="connsiteY0-80" fmla="*/ 20914 h 1275542"/>
              <a:gd name="connsiteX1-81" fmla="*/ 1075799 w 1152000"/>
              <a:gd name="connsiteY1-82" fmla="*/ 265488 h 1275542"/>
              <a:gd name="connsiteX2-83" fmla="*/ 1152000 w 1152000"/>
              <a:gd name="connsiteY2-84" fmla="*/ 397462 h 1275542"/>
              <a:gd name="connsiteX3-85" fmla="*/ 1152000 w 1152000"/>
              <a:gd name="connsiteY3-86" fmla="*/ 886604 h 1275542"/>
              <a:gd name="connsiteX4-87" fmla="*/ 1075809 w 1152000"/>
              <a:gd name="connsiteY4-88" fmla="*/ 1018570 h 1275542"/>
              <a:gd name="connsiteX5-89" fmla="*/ 652201 w 1152000"/>
              <a:gd name="connsiteY5-90" fmla="*/ 1263144 h 1275542"/>
              <a:gd name="connsiteX6-91" fmla="*/ 499809 w 1152000"/>
              <a:gd name="connsiteY6-92" fmla="*/ 1263149 h 1275542"/>
              <a:gd name="connsiteX7-93" fmla="*/ 76201 w 1152000"/>
              <a:gd name="connsiteY7-94" fmla="*/ 1018575 h 1275542"/>
              <a:gd name="connsiteX8-95" fmla="*/ 0 w 1152000"/>
              <a:gd name="connsiteY8-96" fmla="*/ 886602 h 1275542"/>
              <a:gd name="connsiteX9-97" fmla="*/ 0 w 1152000"/>
              <a:gd name="connsiteY9-98" fmla="*/ 397459 h 1275542"/>
              <a:gd name="connsiteX10-99" fmla="*/ 76191 w 1152000"/>
              <a:gd name="connsiteY10-100" fmla="*/ 265493 h 1275542"/>
              <a:gd name="connsiteX11-101" fmla="*/ 499799 w 1152000"/>
              <a:gd name="connsiteY11-102" fmla="*/ 20919 h 1275542"/>
              <a:gd name="connsiteX12-103" fmla="*/ 652191 w 1152000"/>
              <a:gd name="connsiteY12-104" fmla="*/ 20914 h 1275542"/>
              <a:gd name="connsiteX0-105" fmla="*/ 652191 w 1152000"/>
              <a:gd name="connsiteY0-106" fmla="*/ 20914 h 1275542"/>
              <a:gd name="connsiteX1-107" fmla="*/ 1075799 w 1152000"/>
              <a:gd name="connsiteY1-108" fmla="*/ 265488 h 1275542"/>
              <a:gd name="connsiteX2-109" fmla="*/ 1152000 w 1152000"/>
              <a:gd name="connsiteY2-110" fmla="*/ 397462 h 1275542"/>
              <a:gd name="connsiteX3-111" fmla="*/ 1152000 w 1152000"/>
              <a:gd name="connsiteY3-112" fmla="*/ 886604 h 1275542"/>
              <a:gd name="connsiteX4-113" fmla="*/ 1075809 w 1152000"/>
              <a:gd name="connsiteY4-114" fmla="*/ 1018570 h 1275542"/>
              <a:gd name="connsiteX5-115" fmla="*/ 652201 w 1152000"/>
              <a:gd name="connsiteY5-116" fmla="*/ 1263144 h 1275542"/>
              <a:gd name="connsiteX6-117" fmla="*/ 499809 w 1152000"/>
              <a:gd name="connsiteY6-118" fmla="*/ 1263149 h 1275542"/>
              <a:gd name="connsiteX7-119" fmla="*/ 76201 w 1152000"/>
              <a:gd name="connsiteY7-120" fmla="*/ 1018575 h 1275542"/>
              <a:gd name="connsiteX8-121" fmla="*/ 0 w 1152000"/>
              <a:gd name="connsiteY8-122" fmla="*/ 886602 h 1275542"/>
              <a:gd name="connsiteX9-123" fmla="*/ 0 w 1152000"/>
              <a:gd name="connsiteY9-124" fmla="*/ 397459 h 1275542"/>
              <a:gd name="connsiteX10-125" fmla="*/ 76191 w 1152000"/>
              <a:gd name="connsiteY10-126" fmla="*/ 265493 h 1275542"/>
              <a:gd name="connsiteX11-127" fmla="*/ 499799 w 1152000"/>
              <a:gd name="connsiteY11-128" fmla="*/ 20919 h 1275542"/>
              <a:gd name="connsiteX12-129" fmla="*/ 652191 w 1152000"/>
              <a:gd name="connsiteY12-130" fmla="*/ 20914 h 1275542"/>
              <a:gd name="connsiteX0-131" fmla="*/ 652191 w 1152000"/>
              <a:gd name="connsiteY0-132" fmla="*/ 20914 h 1275542"/>
              <a:gd name="connsiteX1-133" fmla="*/ 1075799 w 1152000"/>
              <a:gd name="connsiteY1-134" fmla="*/ 265488 h 1275542"/>
              <a:gd name="connsiteX2-135" fmla="*/ 1152000 w 1152000"/>
              <a:gd name="connsiteY2-136" fmla="*/ 397462 h 1275542"/>
              <a:gd name="connsiteX3-137" fmla="*/ 1152000 w 1152000"/>
              <a:gd name="connsiteY3-138" fmla="*/ 886604 h 1275542"/>
              <a:gd name="connsiteX4-139" fmla="*/ 1075809 w 1152000"/>
              <a:gd name="connsiteY4-140" fmla="*/ 1018570 h 1275542"/>
              <a:gd name="connsiteX5-141" fmla="*/ 652201 w 1152000"/>
              <a:gd name="connsiteY5-142" fmla="*/ 1263144 h 1275542"/>
              <a:gd name="connsiteX6-143" fmla="*/ 499809 w 1152000"/>
              <a:gd name="connsiteY6-144" fmla="*/ 1263149 h 1275542"/>
              <a:gd name="connsiteX7-145" fmla="*/ 76201 w 1152000"/>
              <a:gd name="connsiteY7-146" fmla="*/ 1018575 h 1275542"/>
              <a:gd name="connsiteX8-147" fmla="*/ 0 w 1152000"/>
              <a:gd name="connsiteY8-148" fmla="*/ 886602 h 1275542"/>
              <a:gd name="connsiteX9-149" fmla="*/ 0 w 1152000"/>
              <a:gd name="connsiteY9-150" fmla="*/ 397459 h 1275542"/>
              <a:gd name="connsiteX10-151" fmla="*/ 76191 w 1152000"/>
              <a:gd name="connsiteY10-152" fmla="*/ 265493 h 1275542"/>
              <a:gd name="connsiteX11-153" fmla="*/ 499799 w 1152000"/>
              <a:gd name="connsiteY11-154" fmla="*/ 20919 h 1275542"/>
              <a:gd name="connsiteX12-155" fmla="*/ 652191 w 1152000"/>
              <a:gd name="connsiteY12-156" fmla="*/ 20914 h 1275542"/>
              <a:gd name="connsiteX0-157" fmla="*/ 652191 w 1152000"/>
              <a:gd name="connsiteY0-158" fmla="*/ 20914 h 1275542"/>
              <a:gd name="connsiteX1-159" fmla="*/ 1075799 w 1152000"/>
              <a:gd name="connsiteY1-160" fmla="*/ 265488 h 1275542"/>
              <a:gd name="connsiteX2-161" fmla="*/ 1152000 w 1152000"/>
              <a:gd name="connsiteY2-162" fmla="*/ 397462 h 1275542"/>
              <a:gd name="connsiteX3-163" fmla="*/ 1152000 w 1152000"/>
              <a:gd name="connsiteY3-164" fmla="*/ 886604 h 1275542"/>
              <a:gd name="connsiteX4-165" fmla="*/ 1075809 w 1152000"/>
              <a:gd name="connsiteY4-166" fmla="*/ 1018570 h 1275542"/>
              <a:gd name="connsiteX5-167" fmla="*/ 652201 w 1152000"/>
              <a:gd name="connsiteY5-168" fmla="*/ 1263144 h 1275542"/>
              <a:gd name="connsiteX6-169" fmla="*/ 499809 w 1152000"/>
              <a:gd name="connsiteY6-170" fmla="*/ 1263149 h 1275542"/>
              <a:gd name="connsiteX7-171" fmla="*/ 76201 w 1152000"/>
              <a:gd name="connsiteY7-172" fmla="*/ 1018575 h 1275542"/>
              <a:gd name="connsiteX8-173" fmla="*/ 0 w 1152000"/>
              <a:gd name="connsiteY8-174" fmla="*/ 886602 h 1275542"/>
              <a:gd name="connsiteX9-175" fmla="*/ 0 w 1152000"/>
              <a:gd name="connsiteY9-176" fmla="*/ 397459 h 1275542"/>
              <a:gd name="connsiteX10-177" fmla="*/ 76191 w 1152000"/>
              <a:gd name="connsiteY10-178" fmla="*/ 265493 h 1275542"/>
              <a:gd name="connsiteX11-179" fmla="*/ 499799 w 1152000"/>
              <a:gd name="connsiteY11-180" fmla="*/ 20919 h 1275542"/>
              <a:gd name="connsiteX12-181" fmla="*/ 652191 w 1152000"/>
              <a:gd name="connsiteY12-182" fmla="*/ 20914 h 1275542"/>
              <a:gd name="connsiteX0-183" fmla="*/ 652191 w 1152000"/>
              <a:gd name="connsiteY0-184" fmla="*/ 20914 h 1275542"/>
              <a:gd name="connsiteX1-185" fmla="*/ 1075799 w 1152000"/>
              <a:gd name="connsiteY1-186" fmla="*/ 265488 h 1275542"/>
              <a:gd name="connsiteX2-187" fmla="*/ 1152000 w 1152000"/>
              <a:gd name="connsiteY2-188" fmla="*/ 397462 h 1275542"/>
              <a:gd name="connsiteX3-189" fmla="*/ 1152000 w 1152000"/>
              <a:gd name="connsiteY3-190" fmla="*/ 886604 h 1275542"/>
              <a:gd name="connsiteX4-191" fmla="*/ 1075809 w 1152000"/>
              <a:gd name="connsiteY4-192" fmla="*/ 1018570 h 1275542"/>
              <a:gd name="connsiteX5-193" fmla="*/ 652201 w 1152000"/>
              <a:gd name="connsiteY5-194" fmla="*/ 1263144 h 1275542"/>
              <a:gd name="connsiteX6-195" fmla="*/ 499809 w 1152000"/>
              <a:gd name="connsiteY6-196" fmla="*/ 1263149 h 1275542"/>
              <a:gd name="connsiteX7-197" fmla="*/ 76201 w 1152000"/>
              <a:gd name="connsiteY7-198" fmla="*/ 1018575 h 1275542"/>
              <a:gd name="connsiteX8-199" fmla="*/ 0 w 1152000"/>
              <a:gd name="connsiteY8-200" fmla="*/ 886602 h 1275542"/>
              <a:gd name="connsiteX9-201" fmla="*/ 0 w 1152000"/>
              <a:gd name="connsiteY9-202" fmla="*/ 397459 h 1275542"/>
              <a:gd name="connsiteX10-203" fmla="*/ 76191 w 1152000"/>
              <a:gd name="connsiteY10-204" fmla="*/ 265493 h 1275542"/>
              <a:gd name="connsiteX11-205" fmla="*/ 499799 w 1152000"/>
              <a:gd name="connsiteY11-206" fmla="*/ 20919 h 1275542"/>
              <a:gd name="connsiteX12-207" fmla="*/ 652191 w 1152000"/>
              <a:gd name="connsiteY12-208" fmla="*/ 20914 h 1275542"/>
              <a:gd name="connsiteX0-209" fmla="*/ 652191 w 1152000"/>
              <a:gd name="connsiteY0-210" fmla="*/ 20914 h 1275542"/>
              <a:gd name="connsiteX1-211" fmla="*/ 1075799 w 1152000"/>
              <a:gd name="connsiteY1-212" fmla="*/ 265488 h 1275542"/>
              <a:gd name="connsiteX2-213" fmla="*/ 1152000 w 1152000"/>
              <a:gd name="connsiteY2-214" fmla="*/ 397462 h 1275542"/>
              <a:gd name="connsiteX3-215" fmla="*/ 1152000 w 1152000"/>
              <a:gd name="connsiteY3-216" fmla="*/ 886604 h 1275542"/>
              <a:gd name="connsiteX4-217" fmla="*/ 1075809 w 1152000"/>
              <a:gd name="connsiteY4-218" fmla="*/ 1018570 h 1275542"/>
              <a:gd name="connsiteX5-219" fmla="*/ 652201 w 1152000"/>
              <a:gd name="connsiteY5-220" fmla="*/ 1263144 h 1275542"/>
              <a:gd name="connsiteX6-221" fmla="*/ 499809 w 1152000"/>
              <a:gd name="connsiteY6-222" fmla="*/ 1263149 h 1275542"/>
              <a:gd name="connsiteX7-223" fmla="*/ 76201 w 1152000"/>
              <a:gd name="connsiteY7-224" fmla="*/ 1018575 h 1275542"/>
              <a:gd name="connsiteX8-225" fmla="*/ 0 w 1152000"/>
              <a:gd name="connsiteY8-226" fmla="*/ 886602 h 1275542"/>
              <a:gd name="connsiteX9-227" fmla="*/ 0 w 1152000"/>
              <a:gd name="connsiteY9-228" fmla="*/ 397459 h 1275542"/>
              <a:gd name="connsiteX10-229" fmla="*/ 76191 w 1152000"/>
              <a:gd name="connsiteY10-230" fmla="*/ 265493 h 1275542"/>
              <a:gd name="connsiteX11-231" fmla="*/ 499799 w 1152000"/>
              <a:gd name="connsiteY11-232" fmla="*/ 20919 h 1275542"/>
              <a:gd name="connsiteX12-233" fmla="*/ 652191 w 1152000"/>
              <a:gd name="connsiteY12-234" fmla="*/ 20914 h 1275542"/>
              <a:gd name="connsiteX0-235" fmla="*/ 652191 w 1152000"/>
              <a:gd name="connsiteY0-236" fmla="*/ 20914 h 1275539"/>
              <a:gd name="connsiteX1-237" fmla="*/ 1075799 w 1152000"/>
              <a:gd name="connsiteY1-238" fmla="*/ 265488 h 1275539"/>
              <a:gd name="connsiteX2-239" fmla="*/ 1152000 w 1152000"/>
              <a:gd name="connsiteY2-240" fmla="*/ 397462 h 1275539"/>
              <a:gd name="connsiteX3-241" fmla="*/ 1152000 w 1152000"/>
              <a:gd name="connsiteY3-242" fmla="*/ 886604 h 1275539"/>
              <a:gd name="connsiteX4-243" fmla="*/ 1075809 w 1152000"/>
              <a:gd name="connsiteY4-244" fmla="*/ 1018570 h 1275539"/>
              <a:gd name="connsiteX5-245" fmla="*/ 652201 w 1152000"/>
              <a:gd name="connsiteY5-246" fmla="*/ 1263144 h 1275539"/>
              <a:gd name="connsiteX6-247" fmla="*/ 499809 w 1152000"/>
              <a:gd name="connsiteY6-248" fmla="*/ 1263149 h 1275539"/>
              <a:gd name="connsiteX7-249" fmla="*/ 76201 w 1152000"/>
              <a:gd name="connsiteY7-250" fmla="*/ 1018575 h 1275539"/>
              <a:gd name="connsiteX8-251" fmla="*/ 0 w 1152000"/>
              <a:gd name="connsiteY8-252" fmla="*/ 886602 h 1275539"/>
              <a:gd name="connsiteX9-253" fmla="*/ 0 w 1152000"/>
              <a:gd name="connsiteY9-254" fmla="*/ 397459 h 1275539"/>
              <a:gd name="connsiteX10-255" fmla="*/ 76191 w 1152000"/>
              <a:gd name="connsiteY10-256" fmla="*/ 265493 h 1275539"/>
              <a:gd name="connsiteX11-257" fmla="*/ 499799 w 1152000"/>
              <a:gd name="connsiteY11-258" fmla="*/ 20919 h 1275539"/>
              <a:gd name="connsiteX12-259" fmla="*/ 652191 w 1152000"/>
              <a:gd name="connsiteY12-260" fmla="*/ 20914 h 1275539"/>
              <a:gd name="connsiteX0-261" fmla="*/ 652191 w 1152000"/>
              <a:gd name="connsiteY0-262" fmla="*/ 20914 h 1284063"/>
              <a:gd name="connsiteX1-263" fmla="*/ 1075799 w 1152000"/>
              <a:gd name="connsiteY1-264" fmla="*/ 265488 h 1284063"/>
              <a:gd name="connsiteX2-265" fmla="*/ 1152000 w 1152000"/>
              <a:gd name="connsiteY2-266" fmla="*/ 397462 h 1284063"/>
              <a:gd name="connsiteX3-267" fmla="*/ 1152000 w 1152000"/>
              <a:gd name="connsiteY3-268" fmla="*/ 886604 h 1284063"/>
              <a:gd name="connsiteX4-269" fmla="*/ 1075809 w 1152000"/>
              <a:gd name="connsiteY4-270" fmla="*/ 1018570 h 1284063"/>
              <a:gd name="connsiteX5-271" fmla="*/ 652201 w 1152000"/>
              <a:gd name="connsiteY5-272" fmla="*/ 1263144 h 1284063"/>
              <a:gd name="connsiteX6-273" fmla="*/ 499809 w 1152000"/>
              <a:gd name="connsiteY6-274" fmla="*/ 1263149 h 1284063"/>
              <a:gd name="connsiteX7-275" fmla="*/ 76201 w 1152000"/>
              <a:gd name="connsiteY7-276" fmla="*/ 1018575 h 1284063"/>
              <a:gd name="connsiteX8-277" fmla="*/ 0 w 1152000"/>
              <a:gd name="connsiteY8-278" fmla="*/ 886602 h 1284063"/>
              <a:gd name="connsiteX9-279" fmla="*/ 0 w 1152000"/>
              <a:gd name="connsiteY9-280" fmla="*/ 397459 h 1284063"/>
              <a:gd name="connsiteX10-281" fmla="*/ 76191 w 1152000"/>
              <a:gd name="connsiteY10-282" fmla="*/ 265493 h 1284063"/>
              <a:gd name="connsiteX11-283" fmla="*/ 499799 w 1152000"/>
              <a:gd name="connsiteY11-284" fmla="*/ 20919 h 1284063"/>
              <a:gd name="connsiteX12-285" fmla="*/ 652191 w 1152000"/>
              <a:gd name="connsiteY12-286" fmla="*/ 20914 h 1284063"/>
              <a:gd name="connsiteX0-287" fmla="*/ 652191 w 1152000"/>
              <a:gd name="connsiteY0-288" fmla="*/ 20914 h 1284063"/>
              <a:gd name="connsiteX1-289" fmla="*/ 1075799 w 1152000"/>
              <a:gd name="connsiteY1-290" fmla="*/ 265488 h 1284063"/>
              <a:gd name="connsiteX2-291" fmla="*/ 1152000 w 1152000"/>
              <a:gd name="connsiteY2-292" fmla="*/ 397462 h 1284063"/>
              <a:gd name="connsiteX3-293" fmla="*/ 1152000 w 1152000"/>
              <a:gd name="connsiteY3-294" fmla="*/ 886604 h 1284063"/>
              <a:gd name="connsiteX4-295" fmla="*/ 1075809 w 1152000"/>
              <a:gd name="connsiteY4-296" fmla="*/ 1018570 h 1284063"/>
              <a:gd name="connsiteX5-297" fmla="*/ 652201 w 1152000"/>
              <a:gd name="connsiteY5-298" fmla="*/ 1263144 h 1284063"/>
              <a:gd name="connsiteX6-299" fmla="*/ 499809 w 1152000"/>
              <a:gd name="connsiteY6-300" fmla="*/ 1263149 h 1284063"/>
              <a:gd name="connsiteX7-301" fmla="*/ 76201 w 1152000"/>
              <a:gd name="connsiteY7-302" fmla="*/ 1018575 h 1284063"/>
              <a:gd name="connsiteX8-303" fmla="*/ 0 w 1152000"/>
              <a:gd name="connsiteY8-304" fmla="*/ 886602 h 1284063"/>
              <a:gd name="connsiteX9-305" fmla="*/ 0 w 1152000"/>
              <a:gd name="connsiteY9-306" fmla="*/ 397459 h 1284063"/>
              <a:gd name="connsiteX10-307" fmla="*/ 76191 w 1152000"/>
              <a:gd name="connsiteY10-308" fmla="*/ 265493 h 1284063"/>
              <a:gd name="connsiteX11-309" fmla="*/ 499799 w 1152000"/>
              <a:gd name="connsiteY11-310" fmla="*/ 20919 h 1284063"/>
              <a:gd name="connsiteX12-311" fmla="*/ 652191 w 1152000"/>
              <a:gd name="connsiteY12-312" fmla="*/ 20914 h 1284063"/>
              <a:gd name="connsiteX0-313" fmla="*/ 652191 w 1152000"/>
              <a:gd name="connsiteY0-314" fmla="*/ 20914 h 1284063"/>
              <a:gd name="connsiteX1-315" fmla="*/ 1075799 w 1152000"/>
              <a:gd name="connsiteY1-316" fmla="*/ 265488 h 1284063"/>
              <a:gd name="connsiteX2-317" fmla="*/ 1152000 w 1152000"/>
              <a:gd name="connsiteY2-318" fmla="*/ 397462 h 1284063"/>
              <a:gd name="connsiteX3-319" fmla="*/ 1152000 w 1152000"/>
              <a:gd name="connsiteY3-320" fmla="*/ 886604 h 1284063"/>
              <a:gd name="connsiteX4-321" fmla="*/ 1075809 w 1152000"/>
              <a:gd name="connsiteY4-322" fmla="*/ 1018570 h 1284063"/>
              <a:gd name="connsiteX5-323" fmla="*/ 652201 w 1152000"/>
              <a:gd name="connsiteY5-324" fmla="*/ 1263144 h 1284063"/>
              <a:gd name="connsiteX6-325" fmla="*/ 499809 w 1152000"/>
              <a:gd name="connsiteY6-326" fmla="*/ 1263149 h 1284063"/>
              <a:gd name="connsiteX7-327" fmla="*/ 76201 w 1152000"/>
              <a:gd name="connsiteY7-328" fmla="*/ 1018575 h 1284063"/>
              <a:gd name="connsiteX8-329" fmla="*/ 0 w 1152000"/>
              <a:gd name="connsiteY8-330" fmla="*/ 886602 h 1284063"/>
              <a:gd name="connsiteX9-331" fmla="*/ 0 w 1152000"/>
              <a:gd name="connsiteY9-332" fmla="*/ 397459 h 1284063"/>
              <a:gd name="connsiteX10-333" fmla="*/ 76191 w 1152000"/>
              <a:gd name="connsiteY10-334" fmla="*/ 265493 h 1284063"/>
              <a:gd name="connsiteX11-335" fmla="*/ 499799 w 1152000"/>
              <a:gd name="connsiteY11-336" fmla="*/ 20919 h 1284063"/>
              <a:gd name="connsiteX12-337" fmla="*/ 652191 w 1152000"/>
              <a:gd name="connsiteY12-338" fmla="*/ 20914 h 1284063"/>
              <a:gd name="connsiteX0-339" fmla="*/ 652191 w 1152000"/>
              <a:gd name="connsiteY0-340" fmla="*/ 20914 h 1284063"/>
              <a:gd name="connsiteX1-341" fmla="*/ 1075799 w 1152000"/>
              <a:gd name="connsiteY1-342" fmla="*/ 265488 h 1284063"/>
              <a:gd name="connsiteX2-343" fmla="*/ 1152000 w 1152000"/>
              <a:gd name="connsiteY2-344" fmla="*/ 397462 h 1284063"/>
              <a:gd name="connsiteX3-345" fmla="*/ 1152000 w 1152000"/>
              <a:gd name="connsiteY3-346" fmla="*/ 886604 h 1284063"/>
              <a:gd name="connsiteX4-347" fmla="*/ 1075809 w 1152000"/>
              <a:gd name="connsiteY4-348" fmla="*/ 1018570 h 1284063"/>
              <a:gd name="connsiteX5-349" fmla="*/ 652201 w 1152000"/>
              <a:gd name="connsiteY5-350" fmla="*/ 1263144 h 1284063"/>
              <a:gd name="connsiteX6-351" fmla="*/ 499809 w 1152000"/>
              <a:gd name="connsiteY6-352" fmla="*/ 1263149 h 1284063"/>
              <a:gd name="connsiteX7-353" fmla="*/ 76201 w 1152000"/>
              <a:gd name="connsiteY7-354" fmla="*/ 1018575 h 1284063"/>
              <a:gd name="connsiteX8-355" fmla="*/ 0 w 1152000"/>
              <a:gd name="connsiteY8-356" fmla="*/ 886602 h 1284063"/>
              <a:gd name="connsiteX9-357" fmla="*/ 0 w 1152000"/>
              <a:gd name="connsiteY9-358" fmla="*/ 397459 h 1284063"/>
              <a:gd name="connsiteX10-359" fmla="*/ 76191 w 1152000"/>
              <a:gd name="connsiteY10-360" fmla="*/ 265493 h 1284063"/>
              <a:gd name="connsiteX11-361" fmla="*/ 499799 w 1152000"/>
              <a:gd name="connsiteY11-362" fmla="*/ 20919 h 1284063"/>
              <a:gd name="connsiteX12-363" fmla="*/ 652191 w 1152000"/>
              <a:gd name="connsiteY12-364" fmla="*/ 20914 h 1284063"/>
              <a:gd name="connsiteX0-365" fmla="*/ 652191 w 1152000"/>
              <a:gd name="connsiteY0-366" fmla="*/ 20914 h 1284063"/>
              <a:gd name="connsiteX1-367" fmla="*/ 1075799 w 1152000"/>
              <a:gd name="connsiteY1-368" fmla="*/ 265488 h 1284063"/>
              <a:gd name="connsiteX2-369" fmla="*/ 1152000 w 1152000"/>
              <a:gd name="connsiteY2-370" fmla="*/ 397462 h 1284063"/>
              <a:gd name="connsiteX3-371" fmla="*/ 1152000 w 1152000"/>
              <a:gd name="connsiteY3-372" fmla="*/ 886604 h 1284063"/>
              <a:gd name="connsiteX4-373" fmla="*/ 1075809 w 1152000"/>
              <a:gd name="connsiteY4-374" fmla="*/ 1018570 h 1284063"/>
              <a:gd name="connsiteX5-375" fmla="*/ 652201 w 1152000"/>
              <a:gd name="connsiteY5-376" fmla="*/ 1263144 h 1284063"/>
              <a:gd name="connsiteX6-377" fmla="*/ 499809 w 1152000"/>
              <a:gd name="connsiteY6-378" fmla="*/ 1263149 h 1284063"/>
              <a:gd name="connsiteX7-379" fmla="*/ 76201 w 1152000"/>
              <a:gd name="connsiteY7-380" fmla="*/ 1018575 h 1284063"/>
              <a:gd name="connsiteX8-381" fmla="*/ 0 w 1152000"/>
              <a:gd name="connsiteY8-382" fmla="*/ 886602 h 1284063"/>
              <a:gd name="connsiteX9-383" fmla="*/ 0 w 1152000"/>
              <a:gd name="connsiteY9-384" fmla="*/ 397459 h 1284063"/>
              <a:gd name="connsiteX10-385" fmla="*/ 76191 w 1152000"/>
              <a:gd name="connsiteY10-386" fmla="*/ 265493 h 1284063"/>
              <a:gd name="connsiteX11-387" fmla="*/ 499799 w 1152000"/>
              <a:gd name="connsiteY11-388" fmla="*/ 20919 h 1284063"/>
              <a:gd name="connsiteX12-389" fmla="*/ 652191 w 1152000"/>
              <a:gd name="connsiteY12-390" fmla="*/ 20914 h 1284063"/>
              <a:gd name="connsiteX0-391" fmla="*/ 652191 w 1152000"/>
              <a:gd name="connsiteY0-392" fmla="*/ 20914 h 1284063"/>
              <a:gd name="connsiteX1-393" fmla="*/ 1075799 w 1152000"/>
              <a:gd name="connsiteY1-394" fmla="*/ 265488 h 1284063"/>
              <a:gd name="connsiteX2-395" fmla="*/ 1152000 w 1152000"/>
              <a:gd name="connsiteY2-396" fmla="*/ 397462 h 1284063"/>
              <a:gd name="connsiteX3-397" fmla="*/ 1152000 w 1152000"/>
              <a:gd name="connsiteY3-398" fmla="*/ 886604 h 1284063"/>
              <a:gd name="connsiteX4-399" fmla="*/ 1075809 w 1152000"/>
              <a:gd name="connsiteY4-400" fmla="*/ 1018570 h 1284063"/>
              <a:gd name="connsiteX5-401" fmla="*/ 652201 w 1152000"/>
              <a:gd name="connsiteY5-402" fmla="*/ 1263144 h 1284063"/>
              <a:gd name="connsiteX6-403" fmla="*/ 499809 w 1152000"/>
              <a:gd name="connsiteY6-404" fmla="*/ 1263149 h 1284063"/>
              <a:gd name="connsiteX7-405" fmla="*/ 76201 w 1152000"/>
              <a:gd name="connsiteY7-406" fmla="*/ 1018575 h 1284063"/>
              <a:gd name="connsiteX8-407" fmla="*/ 0 w 1152000"/>
              <a:gd name="connsiteY8-408" fmla="*/ 886602 h 1284063"/>
              <a:gd name="connsiteX9-409" fmla="*/ 0 w 1152000"/>
              <a:gd name="connsiteY9-410" fmla="*/ 397459 h 1284063"/>
              <a:gd name="connsiteX10-411" fmla="*/ 76191 w 1152000"/>
              <a:gd name="connsiteY10-412" fmla="*/ 265493 h 1284063"/>
              <a:gd name="connsiteX11-413" fmla="*/ 499799 w 1152000"/>
              <a:gd name="connsiteY11-414" fmla="*/ 20919 h 1284063"/>
              <a:gd name="connsiteX12-415" fmla="*/ 652191 w 1152000"/>
              <a:gd name="connsiteY12-416" fmla="*/ 20914 h 1284063"/>
              <a:gd name="connsiteX0-417" fmla="*/ 652191 w 1152000"/>
              <a:gd name="connsiteY0-418" fmla="*/ 20914 h 1284063"/>
              <a:gd name="connsiteX1-419" fmla="*/ 1075799 w 1152000"/>
              <a:gd name="connsiteY1-420" fmla="*/ 265488 h 1284063"/>
              <a:gd name="connsiteX2-421" fmla="*/ 1152000 w 1152000"/>
              <a:gd name="connsiteY2-422" fmla="*/ 397462 h 1284063"/>
              <a:gd name="connsiteX3-423" fmla="*/ 1152000 w 1152000"/>
              <a:gd name="connsiteY3-424" fmla="*/ 886604 h 1284063"/>
              <a:gd name="connsiteX4-425" fmla="*/ 1075809 w 1152000"/>
              <a:gd name="connsiteY4-426" fmla="*/ 1018570 h 1284063"/>
              <a:gd name="connsiteX5-427" fmla="*/ 652201 w 1152000"/>
              <a:gd name="connsiteY5-428" fmla="*/ 1263144 h 1284063"/>
              <a:gd name="connsiteX6-429" fmla="*/ 499809 w 1152000"/>
              <a:gd name="connsiteY6-430" fmla="*/ 1263149 h 1284063"/>
              <a:gd name="connsiteX7-431" fmla="*/ 76201 w 1152000"/>
              <a:gd name="connsiteY7-432" fmla="*/ 1018575 h 1284063"/>
              <a:gd name="connsiteX8-433" fmla="*/ 0 w 1152000"/>
              <a:gd name="connsiteY8-434" fmla="*/ 886602 h 1284063"/>
              <a:gd name="connsiteX9-435" fmla="*/ 0 w 1152000"/>
              <a:gd name="connsiteY9-436" fmla="*/ 397459 h 1284063"/>
              <a:gd name="connsiteX10-437" fmla="*/ 76191 w 1152000"/>
              <a:gd name="connsiteY10-438" fmla="*/ 265493 h 1284063"/>
              <a:gd name="connsiteX11-439" fmla="*/ 499799 w 1152000"/>
              <a:gd name="connsiteY11-440" fmla="*/ 20919 h 1284063"/>
              <a:gd name="connsiteX12-441" fmla="*/ 652191 w 1152000"/>
              <a:gd name="connsiteY12-442" fmla="*/ 20914 h 1284063"/>
              <a:gd name="connsiteX0-443" fmla="*/ 652191 w 1152000"/>
              <a:gd name="connsiteY0-444" fmla="*/ 20914 h 1284063"/>
              <a:gd name="connsiteX1-445" fmla="*/ 1075799 w 1152000"/>
              <a:gd name="connsiteY1-446" fmla="*/ 265488 h 1284063"/>
              <a:gd name="connsiteX2-447" fmla="*/ 1152000 w 1152000"/>
              <a:gd name="connsiteY2-448" fmla="*/ 397462 h 1284063"/>
              <a:gd name="connsiteX3-449" fmla="*/ 1152000 w 1152000"/>
              <a:gd name="connsiteY3-450" fmla="*/ 886604 h 1284063"/>
              <a:gd name="connsiteX4-451" fmla="*/ 1075809 w 1152000"/>
              <a:gd name="connsiteY4-452" fmla="*/ 1018570 h 1284063"/>
              <a:gd name="connsiteX5-453" fmla="*/ 652201 w 1152000"/>
              <a:gd name="connsiteY5-454" fmla="*/ 1263144 h 1284063"/>
              <a:gd name="connsiteX6-455" fmla="*/ 499809 w 1152000"/>
              <a:gd name="connsiteY6-456" fmla="*/ 1263149 h 1284063"/>
              <a:gd name="connsiteX7-457" fmla="*/ 76201 w 1152000"/>
              <a:gd name="connsiteY7-458" fmla="*/ 1018575 h 1284063"/>
              <a:gd name="connsiteX8-459" fmla="*/ 0 w 1152000"/>
              <a:gd name="connsiteY8-460" fmla="*/ 886602 h 1284063"/>
              <a:gd name="connsiteX9-461" fmla="*/ 0 w 1152000"/>
              <a:gd name="connsiteY9-462" fmla="*/ 397459 h 1284063"/>
              <a:gd name="connsiteX10-463" fmla="*/ 76191 w 1152000"/>
              <a:gd name="connsiteY10-464" fmla="*/ 265493 h 1284063"/>
              <a:gd name="connsiteX11-465" fmla="*/ 499799 w 1152000"/>
              <a:gd name="connsiteY11-466" fmla="*/ 20919 h 1284063"/>
              <a:gd name="connsiteX12-467" fmla="*/ 652191 w 1152000"/>
              <a:gd name="connsiteY12-468" fmla="*/ 20914 h 1284063"/>
              <a:gd name="connsiteX0-469" fmla="*/ 652191 w 1152000"/>
              <a:gd name="connsiteY0-470" fmla="*/ 20914 h 1284063"/>
              <a:gd name="connsiteX1-471" fmla="*/ 1075799 w 1152000"/>
              <a:gd name="connsiteY1-472" fmla="*/ 265488 h 1284063"/>
              <a:gd name="connsiteX2-473" fmla="*/ 1152000 w 1152000"/>
              <a:gd name="connsiteY2-474" fmla="*/ 397462 h 1284063"/>
              <a:gd name="connsiteX3-475" fmla="*/ 1152000 w 1152000"/>
              <a:gd name="connsiteY3-476" fmla="*/ 886604 h 1284063"/>
              <a:gd name="connsiteX4-477" fmla="*/ 1075809 w 1152000"/>
              <a:gd name="connsiteY4-478" fmla="*/ 1018570 h 1284063"/>
              <a:gd name="connsiteX5-479" fmla="*/ 652201 w 1152000"/>
              <a:gd name="connsiteY5-480" fmla="*/ 1263144 h 1284063"/>
              <a:gd name="connsiteX6-481" fmla="*/ 499809 w 1152000"/>
              <a:gd name="connsiteY6-482" fmla="*/ 1263149 h 1284063"/>
              <a:gd name="connsiteX7-483" fmla="*/ 76201 w 1152000"/>
              <a:gd name="connsiteY7-484" fmla="*/ 1018575 h 1284063"/>
              <a:gd name="connsiteX8-485" fmla="*/ 0 w 1152000"/>
              <a:gd name="connsiteY8-486" fmla="*/ 886602 h 1284063"/>
              <a:gd name="connsiteX9-487" fmla="*/ 0 w 1152000"/>
              <a:gd name="connsiteY9-488" fmla="*/ 397459 h 1284063"/>
              <a:gd name="connsiteX10-489" fmla="*/ 76191 w 1152000"/>
              <a:gd name="connsiteY10-490" fmla="*/ 265493 h 1284063"/>
              <a:gd name="connsiteX11-491" fmla="*/ 499799 w 1152000"/>
              <a:gd name="connsiteY11-492" fmla="*/ 20919 h 1284063"/>
              <a:gd name="connsiteX12-493" fmla="*/ 652191 w 1152000"/>
              <a:gd name="connsiteY12-494" fmla="*/ 20914 h 1284063"/>
              <a:gd name="connsiteX0-495" fmla="*/ 652191 w 1152000"/>
              <a:gd name="connsiteY0-496" fmla="*/ 20914 h 1284063"/>
              <a:gd name="connsiteX1-497" fmla="*/ 1075799 w 1152000"/>
              <a:gd name="connsiteY1-498" fmla="*/ 265488 h 1284063"/>
              <a:gd name="connsiteX2-499" fmla="*/ 1152000 w 1152000"/>
              <a:gd name="connsiteY2-500" fmla="*/ 397462 h 1284063"/>
              <a:gd name="connsiteX3-501" fmla="*/ 1152000 w 1152000"/>
              <a:gd name="connsiteY3-502" fmla="*/ 886604 h 1284063"/>
              <a:gd name="connsiteX4-503" fmla="*/ 1075809 w 1152000"/>
              <a:gd name="connsiteY4-504" fmla="*/ 1018570 h 1284063"/>
              <a:gd name="connsiteX5-505" fmla="*/ 652201 w 1152000"/>
              <a:gd name="connsiteY5-506" fmla="*/ 1263144 h 1284063"/>
              <a:gd name="connsiteX6-507" fmla="*/ 499809 w 1152000"/>
              <a:gd name="connsiteY6-508" fmla="*/ 1263149 h 1284063"/>
              <a:gd name="connsiteX7-509" fmla="*/ 76201 w 1152000"/>
              <a:gd name="connsiteY7-510" fmla="*/ 1018575 h 1284063"/>
              <a:gd name="connsiteX8-511" fmla="*/ 0 w 1152000"/>
              <a:gd name="connsiteY8-512" fmla="*/ 886602 h 1284063"/>
              <a:gd name="connsiteX9-513" fmla="*/ 0 w 1152000"/>
              <a:gd name="connsiteY9-514" fmla="*/ 397459 h 1284063"/>
              <a:gd name="connsiteX10-515" fmla="*/ 76191 w 1152000"/>
              <a:gd name="connsiteY10-516" fmla="*/ 265493 h 1284063"/>
              <a:gd name="connsiteX11-517" fmla="*/ 499799 w 1152000"/>
              <a:gd name="connsiteY11-518" fmla="*/ 20919 h 1284063"/>
              <a:gd name="connsiteX12-519" fmla="*/ 652191 w 1152000"/>
              <a:gd name="connsiteY12-520" fmla="*/ 20914 h 1284063"/>
              <a:gd name="connsiteX0-521" fmla="*/ 652191 w 1152000"/>
              <a:gd name="connsiteY0-522" fmla="*/ 20914 h 1284063"/>
              <a:gd name="connsiteX1-523" fmla="*/ 1075799 w 1152000"/>
              <a:gd name="connsiteY1-524" fmla="*/ 265488 h 1284063"/>
              <a:gd name="connsiteX2-525" fmla="*/ 1152000 w 1152000"/>
              <a:gd name="connsiteY2-526" fmla="*/ 397462 h 1284063"/>
              <a:gd name="connsiteX3-527" fmla="*/ 1152000 w 1152000"/>
              <a:gd name="connsiteY3-528" fmla="*/ 886604 h 1284063"/>
              <a:gd name="connsiteX4-529" fmla="*/ 1075809 w 1152000"/>
              <a:gd name="connsiteY4-530" fmla="*/ 1018570 h 1284063"/>
              <a:gd name="connsiteX5-531" fmla="*/ 652201 w 1152000"/>
              <a:gd name="connsiteY5-532" fmla="*/ 1263144 h 1284063"/>
              <a:gd name="connsiteX6-533" fmla="*/ 499809 w 1152000"/>
              <a:gd name="connsiteY6-534" fmla="*/ 1263149 h 1284063"/>
              <a:gd name="connsiteX7-535" fmla="*/ 76201 w 1152000"/>
              <a:gd name="connsiteY7-536" fmla="*/ 1018575 h 1284063"/>
              <a:gd name="connsiteX8-537" fmla="*/ 0 w 1152000"/>
              <a:gd name="connsiteY8-538" fmla="*/ 886602 h 1284063"/>
              <a:gd name="connsiteX9-539" fmla="*/ 0 w 1152000"/>
              <a:gd name="connsiteY9-540" fmla="*/ 397459 h 1284063"/>
              <a:gd name="connsiteX10-541" fmla="*/ 76191 w 1152000"/>
              <a:gd name="connsiteY10-542" fmla="*/ 265493 h 1284063"/>
              <a:gd name="connsiteX11-543" fmla="*/ 499799 w 1152000"/>
              <a:gd name="connsiteY11-544" fmla="*/ 20919 h 1284063"/>
              <a:gd name="connsiteX12-545" fmla="*/ 652191 w 1152000"/>
              <a:gd name="connsiteY12-546" fmla="*/ 20914 h 1284063"/>
              <a:gd name="connsiteX0-547" fmla="*/ 652191 w 1152000"/>
              <a:gd name="connsiteY0-548" fmla="*/ 20914 h 1284063"/>
              <a:gd name="connsiteX1-549" fmla="*/ 1075799 w 1152000"/>
              <a:gd name="connsiteY1-550" fmla="*/ 265488 h 1284063"/>
              <a:gd name="connsiteX2-551" fmla="*/ 1152000 w 1152000"/>
              <a:gd name="connsiteY2-552" fmla="*/ 397462 h 1284063"/>
              <a:gd name="connsiteX3-553" fmla="*/ 1152000 w 1152000"/>
              <a:gd name="connsiteY3-554" fmla="*/ 886604 h 1284063"/>
              <a:gd name="connsiteX4-555" fmla="*/ 1075809 w 1152000"/>
              <a:gd name="connsiteY4-556" fmla="*/ 1018570 h 1284063"/>
              <a:gd name="connsiteX5-557" fmla="*/ 652201 w 1152000"/>
              <a:gd name="connsiteY5-558" fmla="*/ 1263144 h 1284063"/>
              <a:gd name="connsiteX6-559" fmla="*/ 499809 w 1152000"/>
              <a:gd name="connsiteY6-560" fmla="*/ 1263149 h 1284063"/>
              <a:gd name="connsiteX7-561" fmla="*/ 76201 w 1152000"/>
              <a:gd name="connsiteY7-562" fmla="*/ 1018575 h 1284063"/>
              <a:gd name="connsiteX8-563" fmla="*/ 0 w 1152000"/>
              <a:gd name="connsiteY8-564" fmla="*/ 886602 h 1284063"/>
              <a:gd name="connsiteX9-565" fmla="*/ 0 w 1152000"/>
              <a:gd name="connsiteY9-566" fmla="*/ 397459 h 1284063"/>
              <a:gd name="connsiteX10-567" fmla="*/ 76191 w 1152000"/>
              <a:gd name="connsiteY10-568" fmla="*/ 265493 h 1284063"/>
              <a:gd name="connsiteX11-569" fmla="*/ 499799 w 1152000"/>
              <a:gd name="connsiteY11-570" fmla="*/ 20919 h 1284063"/>
              <a:gd name="connsiteX12-571" fmla="*/ 652191 w 1152000"/>
              <a:gd name="connsiteY12-572" fmla="*/ 20914 h 1284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152000" h="1284063">
                <a:moveTo>
                  <a:pt x="652191" y="20914"/>
                </a:moveTo>
                <a:cubicBezTo>
                  <a:pt x="652191" y="20914"/>
                  <a:pt x="1075799" y="265488"/>
                  <a:pt x="1075799" y="265488"/>
                </a:cubicBezTo>
                <a:cubicBezTo>
                  <a:pt x="1124103" y="293377"/>
                  <a:pt x="1152000" y="341685"/>
                  <a:pt x="1152000" y="397462"/>
                </a:cubicBezTo>
                <a:cubicBezTo>
                  <a:pt x="1152000" y="397462"/>
                  <a:pt x="1152000" y="886604"/>
                  <a:pt x="1152000" y="886604"/>
                </a:cubicBezTo>
                <a:cubicBezTo>
                  <a:pt x="1152000" y="942380"/>
                  <a:pt x="1124112" y="990681"/>
                  <a:pt x="1075809" y="1018570"/>
                </a:cubicBezTo>
                <a:cubicBezTo>
                  <a:pt x="1075809" y="1018570"/>
                  <a:pt x="652201" y="1263144"/>
                  <a:pt x="652201" y="1263144"/>
                </a:cubicBezTo>
                <a:cubicBezTo>
                  <a:pt x="603897" y="1291032"/>
                  <a:pt x="548112" y="1291039"/>
                  <a:pt x="499809" y="1263149"/>
                </a:cubicBezTo>
                <a:cubicBezTo>
                  <a:pt x="499809" y="1263150"/>
                  <a:pt x="76201" y="1018576"/>
                  <a:pt x="76201" y="1018575"/>
                </a:cubicBezTo>
                <a:cubicBezTo>
                  <a:pt x="27897" y="990688"/>
                  <a:pt x="0" y="942379"/>
                  <a:pt x="0" y="886602"/>
                </a:cubicBezTo>
                <a:cubicBezTo>
                  <a:pt x="0" y="886603"/>
                  <a:pt x="0" y="397460"/>
                  <a:pt x="0" y="397459"/>
                </a:cubicBezTo>
                <a:cubicBezTo>
                  <a:pt x="0" y="341684"/>
                  <a:pt x="27887" y="293383"/>
                  <a:pt x="76191" y="265493"/>
                </a:cubicBezTo>
                <a:cubicBezTo>
                  <a:pt x="76191" y="265494"/>
                  <a:pt x="499799" y="20920"/>
                  <a:pt x="499799" y="20919"/>
                </a:cubicBezTo>
                <a:cubicBezTo>
                  <a:pt x="548103" y="-6968"/>
                  <a:pt x="603887" y="-6975"/>
                  <a:pt x="652191" y="20914"/>
                </a:cubicBezTo>
                <a:close/>
              </a:path>
            </a:pathLst>
          </a:custGeom>
          <a:noFill/>
          <a:ln w="6350">
            <a:solidFill>
              <a:srgbClr val="376FFF">
                <a:alpha val="7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>
            <p:custDataLst>
              <p:tags r:id="rId14"/>
            </p:custDataLst>
          </p:nvPr>
        </p:nvSpPr>
        <p:spPr>
          <a:xfrm>
            <a:off x="8607538" y="2545020"/>
            <a:ext cx="2341199" cy="46547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Pop Culture &amp; Trends</a:t>
            </a:r>
            <a:endParaRPr lang="zh-CN" altLang="en-US" sz="2400" b="1" kern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4" name="矩形 53"/>
          <p:cNvSpPr/>
          <p:nvPr>
            <p:custDataLst>
              <p:tags r:id="rId15"/>
            </p:custDataLst>
          </p:nvPr>
        </p:nvSpPr>
        <p:spPr>
          <a:xfrm>
            <a:off x="8330565" y="3146425"/>
            <a:ext cx="2957195" cy="15227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Sci-fi film The Wandering Earth </a:t>
            </a:r>
            <a:r>
              <a:rPr lang="en-US" altLang="zh-CN" sz="2000">
                <a:ln>
                  <a:noFill/>
                  <a:prstDash val="sysDot"/>
                </a:ln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inspired us</a:t>
            </a:r>
            <a:r>
              <a:rPr lang="en-US" altLang="zh-CN" sz="20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: galaxy  embodies ‘exploring the unknown,’ mirroring athletes pushing boundaries."</a:t>
            </a:r>
            <a:endParaRPr lang="en-US" altLang="zh-CN" sz="20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6" name="任意多边形: 形状 2"/>
          <p:cNvSpPr/>
          <p:nvPr>
            <p:custDataLst>
              <p:tags r:id="rId16"/>
            </p:custDataLst>
          </p:nvPr>
        </p:nvSpPr>
        <p:spPr>
          <a:xfrm>
            <a:off x="4168344" y="2658380"/>
            <a:ext cx="3978042" cy="2994383"/>
          </a:xfrm>
          <a:custGeom>
            <a:avLst/>
            <a:gdLst>
              <a:gd name="connsiteX0" fmla="*/ 14932 w 3823144"/>
              <a:gd name="connsiteY0" fmla="*/ 39159 h 2880000"/>
              <a:gd name="connsiteX1" fmla="*/ 88614 w 3823144"/>
              <a:gd name="connsiteY1" fmla="*/ 0 h 2880000"/>
              <a:gd name="connsiteX2" fmla="*/ 3170196 w 3823144"/>
              <a:gd name="connsiteY2" fmla="*/ 0 h 2880000"/>
              <a:gd name="connsiteX3" fmla="*/ 3299725 w 3823144"/>
              <a:gd name="connsiteY3" fmla="*/ 87479 h 2880000"/>
              <a:gd name="connsiteX4" fmla="*/ 3814297 w 3823144"/>
              <a:gd name="connsiteY4" fmla="*/ 1364017 h 2880000"/>
              <a:gd name="connsiteX5" fmla="*/ 3814303 w 3823144"/>
              <a:gd name="connsiteY5" fmla="*/ 1515968 h 2880000"/>
              <a:gd name="connsiteX6" fmla="*/ 3299731 w 3823144"/>
              <a:gd name="connsiteY6" fmla="*/ 2792506 h 2880000"/>
              <a:gd name="connsiteX7" fmla="*/ 3170144 w 3823144"/>
              <a:gd name="connsiteY7" fmla="*/ 2880000 h 2880000"/>
              <a:gd name="connsiteX8" fmla="*/ 88562 w 3823144"/>
              <a:gd name="connsiteY8" fmla="*/ 2880000 h 2880000"/>
              <a:gd name="connsiteX9" fmla="*/ 14932 w 3823144"/>
              <a:gd name="connsiteY9" fmla="*/ 2840840 h 2880000"/>
              <a:gd name="connsiteX10" fmla="*/ 6160 w 3823144"/>
              <a:gd name="connsiteY10" fmla="*/ 2757862 h 2880000"/>
              <a:gd name="connsiteX11" fmla="*/ 506761 w 3823144"/>
              <a:gd name="connsiteY11" fmla="*/ 1515983 h 2880000"/>
              <a:gd name="connsiteX12" fmla="*/ 506767 w 3823144"/>
              <a:gd name="connsiteY12" fmla="*/ 1364032 h 2880000"/>
              <a:gd name="connsiteX13" fmla="*/ 6166 w 3823144"/>
              <a:gd name="connsiteY13" fmla="*/ 122153 h 2880000"/>
              <a:gd name="connsiteX14" fmla="*/ 14932 w 3823144"/>
              <a:gd name="connsiteY14" fmla="*/ 39159 h 2880000"/>
              <a:gd name="connsiteX0-1" fmla="*/ 14932 w 3823144"/>
              <a:gd name="connsiteY0-2" fmla="*/ 39159 h 2880000"/>
              <a:gd name="connsiteX1-3" fmla="*/ 88614 w 3823144"/>
              <a:gd name="connsiteY1-4" fmla="*/ 0 h 2880000"/>
              <a:gd name="connsiteX2-5" fmla="*/ 3170196 w 3823144"/>
              <a:gd name="connsiteY2-6" fmla="*/ 0 h 2880000"/>
              <a:gd name="connsiteX3-7" fmla="*/ 3299725 w 3823144"/>
              <a:gd name="connsiteY3-8" fmla="*/ 87479 h 2880000"/>
              <a:gd name="connsiteX4-9" fmla="*/ 3814297 w 3823144"/>
              <a:gd name="connsiteY4-10" fmla="*/ 1364017 h 2880000"/>
              <a:gd name="connsiteX5-11" fmla="*/ 3814303 w 3823144"/>
              <a:gd name="connsiteY5-12" fmla="*/ 1515968 h 2880000"/>
              <a:gd name="connsiteX6-13" fmla="*/ 3299731 w 3823144"/>
              <a:gd name="connsiteY6-14" fmla="*/ 2792506 h 2880000"/>
              <a:gd name="connsiteX7-15" fmla="*/ 3170144 w 3823144"/>
              <a:gd name="connsiteY7-16" fmla="*/ 2880000 h 2880000"/>
              <a:gd name="connsiteX8-17" fmla="*/ 88562 w 3823144"/>
              <a:gd name="connsiteY8-18" fmla="*/ 2880000 h 2880000"/>
              <a:gd name="connsiteX9-19" fmla="*/ 14932 w 3823144"/>
              <a:gd name="connsiteY9-20" fmla="*/ 2840840 h 2880000"/>
              <a:gd name="connsiteX10-21" fmla="*/ 6160 w 3823144"/>
              <a:gd name="connsiteY10-22" fmla="*/ 2757862 h 2880000"/>
              <a:gd name="connsiteX11-23" fmla="*/ 506761 w 3823144"/>
              <a:gd name="connsiteY11-24" fmla="*/ 1515983 h 2880000"/>
              <a:gd name="connsiteX12-25" fmla="*/ 506767 w 3823144"/>
              <a:gd name="connsiteY12-26" fmla="*/ 1364032 h 2880000"/>
              <a:gd name="connsiteX13-27" fmla="*/ 6166 w 3823144"/>
              <a:gd name="connsiteY13-28" fmla="*/ 122153 h 2880000"/>
              <a:gd name="connsiteX14-29" fmla="*/ 14932 w 3823144"/>
              <a:gd name="connsiteY14-30" fmla="*/ 39159 h 2880000"/>
              <a:gd name="connsiteX0-31" fmla="*/ 14932 w 3823144"/>
              <a:gd name="connsiteY0-32" fmla="*/ 39159 h 2880000"/>
              <a:gd name="connsiteX1-33" fmla="*/ 88614 w 3823144"/>
              <a:gd name="connsiteY1-34" fmla="*/ 0 h 2880000"/>
              <a:gd name="connsiteX2-35" fmla="*/ 3170196 w 3823144"/>
              <a:gd name="connsiteY2-36" fmla="*/ 0 h 2880000"/>
              <a:gd name="connsiteX3-37" fmla="*/ 3299725 w 3823144"/>
              <a:gd name="connsiteY3-38" fmla="*/ 87479 h 2880000"/>
              <a:gd name="connsiteX4-39" fmla="*/ 3814297 w 3823144"/>
              <a:gd name="connsiteY4-40" fmla="*/ 1364017 h 2880000"/>
              <a:gd name="connsiteX5-41" fmla="*/ 3814303 w 3823144"/>
              <a:gd name="connsiteY5-42" fmla="*/ 1515968 h 2880000"/>
              <a:gd name="connsiteX6-43" fmla="*/ 3299731 w 3823144"/>
              <a:gd name="connsiteY6-44" fmla="*/ 2792506 h 2880000"/>
              <a:gd name="connsiteX7-45" fmla="*/ 3170144 w 3823144"/>
              <a:gd name="connsiteY7-46" fmla="*/ 2880000 h 2880000"/>
              <a:gd name="connsiteX8-47" fmla="*/ 88562 w 3823144"/>
              <a:gd name="connsiteY8-48" fmla="*/ 2880000 h 2880000"/>
              <a:gd name="connsiteX9-49" fmla="*/ 14932 w 3823144"/>
              <a:gd name="connsiteY9-50" fmla="*/ 2840840 h 2880000"/>
              <a:gd name="connsiteX10-51" fmla="*/ 6160 w 3823144"/>
              <a:gd name="connsiteY10-52" fmla="*/ 2757862 h 2880000"/>
              <a:gd name="connsiteX11-53" fmla="*/ 506761 w 3823144"/>
              <a:gd name="connsiteY11-54" fmla="*/ 1515983 h 2880000"/>
              <a:gd name="connsiteX12-55" fmla="*/ 506767 w 3823144"/>
              <a:gd name="connsiteY12-56" fmla="*/ 1364032 h 2880000"/>
              <a:gd name="connsiteX13-57" fmla="*/ 6166 w 3823144"/>
              <a:gd name="connsiteY13-58" fmla="*/ 122153 h 2880000"/>
              <a:gd name="connsiteX14-59" fmla="*/ 14932 w 3823144"/>
              <a:gd name="connsiteY14-60" fmla="*/ 39159 h 2880000"/>
              <a:gd name="connsiteX0-61" fmla="*/ 14932 w 3823144"/>
              <a:gd name="connsiteY0-62" fmla="*/ 39159 h 2880000"/>
              <a:gd name="connsiteX1-63" fmla="*/ 88614 w 3823144"/>
              <a:gd name="connsiteY1-64" fmla="*/ 0 h 2880000"/>
              <a:gd name="connsiteX2-65" fmla="*/ 3170196 w 3823144"/>
              <a:gd name="connsiteY2-66" fmla="*/ 0 h 2880000"/>
              <a:gd name="connsiteX3-67" fmla="*/ 3299725 w 3823144"/>
              <a:gd name="connsiteY3-68" fmla="*/ 87479 h 2880000"/>
              <a:gd name="connsiteX4-69" fmla="*/ 3814297 w 3823144"/>
              <a:gd name="connsiteY4-70" fmla="*/ 1364017 h 2880000"/>
              <a:gd name="connsiteX5-71" fmla="*/ 3814303 w 3823144"/>
              <a:gd name="connsiteY5-72" fmla="*/ 1515968 h 2880000"/>
              <a:gd name="connsiteX6-73" fmla="*/ 3299731 w 3823144"/>
              <a:gd name="connsiteY6-74" fmla="*/ 2792506 h 2880000"/>
              <a:gd name="connsiteX7-75" fmla="*/ 3170144 w 3823144"/>
              <a:gd name="connsiteY7-76" fmla="*/ 2880000 h 2880000"/>
              <a:gd name="connsiteX8-77" fmla="*/ 88562 w 3823144"/>
              <a:gd name="connsiteY8-78" fmla="*/ 2880000 h 2880000"/>
              <a:gd name="connsiteX9-79" fmla="*/ 14932 w 3823144"/>
              <a:gd name="connsiteY9-80" fmla="*/ 2840840 h 2880000"/>
              <a:gd name="connsiteX10-81" fmla="*/ 6160 w 3823144"/>
              <a:gd name="connsiteY10-82" fmla="*/ 2757862 h 2880000"/>
              <a:gd name="connsiteX11-83" fmla="*/ 506761 w 3823144"/>
              <a:gd name="connsiteY11-84" fmla="*/ 1515983 h 2880000"/>
              <a:gd name="connsiteX12-85" fmla="*/ 506767 w 3823144"/>
              <a:gd name="connsiteY12-86" fmla="*/ 1364032 h 2880000"/>
              <a:gd name="connsiteX13-87" fmla="*/ 6166 w 3823144"/>
              <a:gd name="connsiteY13-88" fmla="*/ 122153 h 2880000"/>
              <a:gd name="connsiteX14-89" fmla="*/ 14932 w 3823144"/>
              <a:gd name="connsiteY14-90" fmla="*/ 39159 h 2880000"/>
              <a:gd name="connsiteX0-91" fmla="*/ 14932 w 3823144"/>
              <a:gd name="connsiteY0-92" fmla="*/ 39159 h 2880000"/>
              <a:gd name="connsiteX1-93" fmla="*/ 88614 w 3823144"/>
              <a:gd name="connsiteY1-94" fmla="*/ 0 h 2880000"/>
              <a:gd name="connsiteX2-95" fmla="*/ 3170196 w 3823144"/>
              <a:gd name="connsiteY2-96" fmla="*/ 0 h 2880000"/>
              <a:gd name="connsiteX3-97" fmla="*/ 3299725 w 3823144"/>
              <a:gd name="connsiteY3-98" fmla="*/ 87479 h 2880000"/>
              <a:gd name="connsiteX4-99" fmla="*/ 3814297 w 3823144"/>
              <a:gd name="connsiteY4-100" fmla="*/ 1364017 h 2880000"/>
              <a:gd name="connsiteX5-101" fmla="*/ 3814303 w 3823144"/>
              <a:gd name="connsiteY5-102" fmla="*/ 1515968 h 2880000"/>
              <a:gd name="connsiteX6-103" fmla="*/ 3299731 w 3823144"/>
              <a:gd name="connsiteY6-104" fmla="*/ 2792506 h 2880000"/>
              <a:gd name="connsiteX7-105" fmla="*/ 3170144 w 3823144"/>
              <a:gd name="connsiteY7-106" fmla="*/ 2880000 h 2880000"/>
              <a:gd name="connsiteX8-107" fmla="*/ 88562 w 3823144"/>
              <a:gd name="connsiteY8-108" fmla="*/ 2880000 h 2880000"/>
              <a:gd name="connsiteX9-109" fmla="*/ 14932 w 3823144"/>
              <a:gd name="connsiteY9-110" fmla="*/ 2840840 h 2880000"/>
              <a:gd name="connsiteX10-111" fmla="*/ 6160 w 3823144"/>
              <a:gd name="connsiteY10-112" fmla="*/ 2757862 h 2880000"/>
              <a:gd name="connsiteX11-113" fmla="*/ 506761 w 3823144"/>
              <a:gd name="connsiteY11-114" fmla="*/ 1515983 h 2880000"/>
              <a:gd name="connsiteX12-115" fmla="*/ 506767 w 3823144"/>
              <a:gd name="connsiteY12-116" fmla="*/ 1364032 h 2880000"/>
              <a:gd name="connsiteX13-117" fmla="*/ 6166 w 3823144"/>
              <a:gd name="connsiteY13-118" fmla="*/ 122153 h 2880000"/>
              <a:gd name="connsiteX14-119" fmla="*/ 14932 w 3823144"/>
              <a:gd name="connsiteY14-120" fmla="*/ 39159 h 2880000"/>
              <a:gd name="connsiteX0-121" fmla="*/ 14932 w 3823144"/>
              <a:gd name="connsiteY0-122" fmla="*/ 39159 h 2880000"/>
              <a:gd name="connsiteX1-123" fmla="*/ 88614 w 3823144"/>
              <a:gd name="connsiteY1-124" fmla="*/ 0 h 2880000"/>
              <a:gd name="connsiteX2-125" fmla="*/ 3170196 w 3823144"/>
              <a:gd name="connsiteY2-126" fmla="*/ 0 h 2880000"/>
              <a:gd name="connsiteX3-127" fmla="*/ 3299725 w 3823144"/>
              <a:gd name="connsiteY3-128" fmla="*/ 87479 h 2880000"/>
              <a:gd name="connsiteX4-129" fmla="*/ 3814297 w 3823144"/>
              <a:gd name="connsiteY4-130" fmla="*/ 1364017 h 2880000"/>
              <a:gd name="connsiteX5-131" fmla="*/ 3814303 w 3823144"/>
              <a:gd name="connsiteY5-132" fmla="*/ 1515968 h 2880000"/>
              <a:gd name="connsiteX6-133" fmla="*/ 3299731 w 3823144"/>
              <a:gd name="connsiteY6-134" fmla="*/ 2792506 h 2880000"/>
              <a:gd name="connsiteX7-135" fmla="*/ 3170144 w 3823144"/>
              <a:gd name="connsiteY7-136" fmla="*/ 2880000 h 2880000"/>
              <a:gd name="connsiteX8-137" fmla="*/ 88562 w 3823144"/>
              <a:gd name="connsiteY8-138" fmla="*/ 2880000 h 2880000"/>
              <a:gd name="connsiteX9-139" fmla="*/ 14932 w 3823144"/>
              <a:gd name="connsiteY9-140" fmla="*/ 2840840 h 2880000"/>
              <a:gd name="connsiteX10-141" fmla="*/ 6160 w 3823144"/>
              <a:gd name="connsiteY10-142" fmla="*/ 2757862 h 2880000"/>
              <a:gd name="connsiteX11-143" fmla="*/ 506761 w 3823144"/>
              <a:gd name="connsiteY11-144" fmla="*/ 1515983 h 2880000"/>
              <a:gd name="connsiteX12-145" fmla="*/ 506767 w 3823144"/>
              <a:gd name="connsiteY12-146" fmla="*/ 1364032 h 2880000"/>
              <a:gd name="connsiteX13-147" fmla="*/ 6166 w 3823144"/>
              <a:gd name="connsiteY13-148" fmla="*/ 122153 h 2880000"/>
              <a:gd name="connsiteX14-149" fmla="*/ 14932 w 3823144"/>
              <a:gd name="connsiteY14-150" fmla="*/ 39159 h 2880000"/>
              <a:gd name="connsiteX0-151" fmla="*/ 14932 w 3823144"/>
              <a:gd name="connsiteY0-152" fmla="*/ 39159 h 2880000"/>
              <a:gd name="connsiteX1-153" fmla="*/ 88614 w 3823144"/>
              <a:gd name="connsiteY1-154" fmla="*/ 0 h 2880000"/>
              <a:gd name="connsiteX2-155" fmla="*/ 3170196 w 3823144"/>
              <a:gd name="connsiteY2-156" fmla="*/ 0 h 2880000"/>
              <a:gd name="connsiteX3-157" fmla="*/ 3299725 w 3823144"/>
              <a:gd name="connsiteY3-158" fmla="*/ 87479 h 2880000"/>
              <a:gd name="connsiteX4-159" fmla="*/ 3814297 w 3823144"/>
              <a:gd name="connsiteY4-160" fmla="*/ 1364017 h 2880000"/>
              <a:gd name="connsiteX5-161" fmla="*/ 3814303 w 3823144"/>
              <a:gd name="connsiteY5-162" fmla="*/ 1515968 h 2880000"/>
              <a:gd name="connsiteX6-163" fmla="*/ 3299731 w 3823144"/>
              <a:gd name="connsiteY6-164" fmla="*/ 2792506 h 2880000"/>
              <a:gd name="connsiteX7-165" fmla="*/ 3170144 w 3823144"/>
              <a:gd name="connsiteY7-166" fmla="*/ 2880000 h 2880000"/>
              <a:gd name="connsiteX8-167" fmla="*/ 88562 w 3823144"/>
              <a:gd name="connsiteY8-168" fmla="*/ 2880000 h 2880000"/>
              <a:gd name="connsiteX9-169" fmla="*/ 14932 w 3823144"/>
              <a:gd name="connsiteY9-170" fmla="*/ 2840840 h 2880000"/>
              <a:gd name="connsiteX10-171" fmla="*/ 6160 w 3823144"/>
              <a:gd name="connsiteY10-172" fmla="*/ 2757862 h 2880000"/>
              <a:gd name="connsiteX11-173" fmla="*/ 506761 w 3823144"/>
              <a:gd name="connsiteY11-174" fmla="*/ 1515983 h 2880000"/>
              <a:gd name="connsiteX12-175" fmla="*/ 506767 w 3823144"/>
              <a:gd name="connsiteY12-176" fmla="*/ 1364032 h 2880000"/>
              <a:gd name="connsiteX13-177" fmla="*/ 6166 w 3823144"/>
              <a:gd name="connsiteY13-178" fmla="*/ 122153 h 2880000"/>
              <a:gd name="connsiteX14-179" fmla="*/ 14932 w 3823144"/>
              <a:gd name="connsiteY14-180" fmla="*/ 39159 h 2880000"/>
              <a:gd name="connsiteX0-181" fmla="*/ 14932 w 3823144"/>
              <a:gd name="connsiteY0-182" fmla="*/ 39159 h 2880000"/>
              <a:gd name="connsiteX1-183" fmla="*/ 88614 w 3823144"/>
              <a:gd name="connsiteY1-184" fmla="*/ 0 h 2880000"/>
              <a:gd name="connsiteX2-185" fmla="*/ 3170196 w 3823144"/>
              <a:gd name="connsiteY2-186" fmla="*/ 0 h 2880000"/>
              <a:gd name="connsiteX3-187" fmla="*/ 3299725 w 3823144"/>
              <a:gd name="connsiteY3-188" fmla="*/ 87479 h 2880000"/>
              <a:gd name="connsiteX4-189" fmla="*/ 3814297 w 3823144"/>
              <a:gd name="connsiteY4-190" fmla="*/ 1364017 h 2880000"/>
              <a:gd name="connsiteX5-191" fmla="*/ 3814303 w 3823144"/>
              <a:gd name="connsiteY5-192" fmla="*/ 1515968 h 2880000"/>
              <a:gd name="connsiteX6-193" fmla="*/ 3299731 w 3823144"/>
              <a:gd name="connsiteY6-194" fmla="*/ 2792506 h 2880000"/>
              <a:gd name="connsiteX7-195" fmla="*/ 3170144 w 3823144"/>
              <a:gd name="connsiteY7-196" fmla="*/ 2880000 h 2880000"/>
              <a:gd name="connsiteX8-197" fmla="*/ 88562 w 3823144"/>
              <a:gd name="connsiteY8-198" fmla="*/ 2880000 h 2880000"/>
              <a:gd name="connsiteX9-199" fmla="*/ 14932 w 3823144"/>
              <a:gd name="connsiteY9-200" fmla="*/ 2840840 h 2880000"/>
              <a:gd name="connsiteX10-201" fmla="*/ 6160 w 3823144"/>
              <a:gd name="connsiteY10-202" fmla="*/ 2757862 h 2880000"/>
              <a:gd name="connsiteX11-203" fmla="*/ 506761 w 3823144"/>
              <a:gd name="connsiteY11-204" fmla="*/ 1515983 h 2880000"/>
              <a:gd name="connsiteX12-205" fmla="*/ 506767 w 3823144"/>
              <a:gd name="connsiteY12-206" fmla="*/ 1364032 h 2880000"/>
              <a:gd name="connsiteX13-207" fmla="*/ 6166 w 3823144"/>
              <a:gd name="connsiteY13-208" fmla="*/ 122153 h 2880000"/>
              <a:gd name="connsiteX14-209" fmla="*/ 14932 w 3823144"/>
              <a:gd name="connsiteY14-210" fmla="*/ 39159 h 2880000"/>
              <a:gd name="connsiteX0-211" fmla="*/ 14932 w 3823141"/>
              <a:gd name="connsiteY0-212" fmla="*/ 39159 h 2880000"/>
              <a:gd name="connsiteX1-213" fmla="*/ 88614 w 3823141"/>
              <a:gd name="connsiteY1-214" fmla="*/ 0 h 2880000"/>
              <a:gd name="connsiteX2-215" fmla="*/ 3170196 w 3823141"/>
              <a:gd name="connsiteY2-216" fmla="*/ 0 h 2880000"/>
              <a:gd name="connsiteX3-217" fmla="*/ 3299725 w 3823141"/>
              <a:gd name="connsiteY3-218" fmla="*/ 87479 h 2880000"/>
              <a:gd name="connsiteX4-219" fmla="*/ 3814297 w 3823141"/>
              <a:gd name="connsiteY4-220" fmla="*/ 1364017 h 2880000"/>
              <a:gd name="connsiteX5-221" fmla="*/ 3814303 w 3823141"/>
              <a:gd name="connsiteY5-222" fmla="*/ 1515968 h 2880000"/>
              <a:gd name="connsiteX6-223" fmla="*/ 3299731 w 3823141"/>
              <a:gd name="connsiteY6-224" fmla="*/ 2792506 h 2880000"/>
              <a:gd name="connsiteX7-225" fmla="*/ 3170144 w 3823141"/>
              <a:gd name="connsiteY7-226" fmla="*/ 2880000 h 2880000"/>
              <a:gd name="connsiteX8-227" fmla="*/ 88562 w 3823141"/>
              <a:gd name="connsiteY8-228" fmla="*/ 2880000 h 2880000"/>
              <a:gd name="connsiteX9-229" fmla="*/ 14932 w 3823141"/>
              <a:gd name="connsiteY9-230" fmla="*/ 2840840 h 2880000"/>
              <a:gd name="connsiteX10-231" fmla="*/ 6160 w 3823141"/>
              <a:gd name="connsiteY10-232" fmla="*/ 2757862 h 2880000"/>
              <a:gd name="connsiteX11-233" fmla="*/ 506761 w 3823141"/>
              <a:gd name="connsiteY11-234" fmla="*/ 1515983 h 2880000"/>
              <a:gd name="connsiteX12-235" fmla="*/ 506767 w 3823141"/>
              <a:gd name="connsiteY12-236" fmla="*/ 1364032 h 2880000"/>
              <a:gd name="connsiteX13-237" fmla="*/ 6166 w 3823141"/>
              <a:gd name="connsiteY13-238" fmla="*/ 122153 h 2880000"/>
              <a:gd name="connsiteX14-239" fmla="*/ 14932 w 3823141"/>
              <a:gd name="connsiteY14-240" fmla="*/ 39159 h 2880000"/>
              <a:gd name="connsiteX0-241" fmla="*/ 14932 w 3829223"/>
              <a:gd name="connsiteY0-242" fmla="*/ 39159 h 2880000"/>
              <a:gd name="connsiteX1-243" fmla="*/ 88614 w 3829223"/>
              <a:gd name="connsiteY1-244" fmla="*/ 0 h 2880000"/>
              <a:gd name="connsiteX2-245" fmla="*/ 3170196 w 3829223"/>
              <a:gd name="connsiteY2-246" fmla="*/ 0 h 2880000"/>
              <a:gd name="connsiteX3-247" fmla="*/ 3299725 w 3829223"/>
              <a:gd name="connsiteY3-248" fmla="*/ 87479 h 2880000"/>
              <a:gd name="connsiteX4-249" fmla="*/ 3814297 w 3829223"/>
              <a:gd name="connsiteY4-250" fmla="*/ 1364017 h 2880000"/>
              <a:gd name="connsiteX5-251" fmla="*/ 3814303 w 3829223"/>
              <a:gd name="connsiteY5-252" fmla="*/ 1515968 h 2880000"/>
              <a:gd name="connsiteX6-253" fmla="*/ 3299731 w 3829223"/>
              <a:gd name="connsiteY6-254" fmla="*/ 2792506 h 2880000"/>
              <a:gd name="connsiteX7-255" fmla="*/ 3170144 w 3829223"/>
              <a:gd name="connsiteY7-256" fmla="*/ 2880000 h 2880000"/>
              <a:gd name="connsiteX8-257" fmla="*/ 88562 w 3829223"/>
              <a:gd name="connsiteY8-258" fmla="*/ 2880000 h 2880000"/>
              <a:gd name="connsiteX9-259" fmla="*/ 14932 w 3829223"/>
              <a:gd name="connsiteY9-260" fmla="*/ 2840840 h 2880000"/>
              <a:gd name="connsiteX10-261" fmla="*/ 6160 w 3829223"/>
              <a:gd name="connsiteY10-262" fmla="*/ 2757862 h 2880000"/>
              <a:gd name="connsiteX11-263" fmla="*/ 506761 w 3829223"/>
              <a:gd name="connsiteY11-264" fmla="*/ 1515983 h 2880000"/>
              <a:gd name="connsiteX12-265" fmla="*/ 506767 w 3829223"/>
              <a:gd name="connsiteY12-266" fmla="*/ 1364032 h 2880000"/>
              <a:gd name="connsiteX13-267" fmla="*/ 6166 w 3829223"/>
              <a:gd name="connsiteY13-268" fmla="*/ 122153 h 2880000"/>
              <a:gd name="connsiteX14-269" fmla="*/ 14932 w 3829223"/>
              <a:gd name="connsiteY14-270" fmla="*/ 39159 h 2880000"/>
              <a:gd name="connsiteX0-271" fmla="*/ 14932 w 3829223"/>
              <a:gd name="connsiteY0-272" fmla="*/ 39159 h 2880000"/>
              <a:gd name="connsiteX1-273" fmla="*/ 88614 w 3829223"/>
              <a:gd name="connsiteY1-274" fmla="*/ 0 h 2880000"/>
              <a:gd name="connsiteX2-275" fmla="*/ 3170196 w 3829223"/>
              <a:gd name="connsiteY2-276" fmla="*/ 0 h 2880000"/>
              <a:gd name="connsiteX3-277" fmla="*/ 3299725 w 3829223"/>
              <a:gd name="connsiteY3-278" fmla="*/ 87479 h 2880000"/>
              <a:gd name="connsiteX4-279" fmla="*/ 3814297 w 3829223"/>
              <a:gd name="connsiteY4-280" fmla="*/ 1364017 h 2880000"/>
              <a:gd name="connsiteX5-281" fmla="*/ 3814303 w 3829223"/>
              <a:gd name="connsiteY5-282" fmla="*/ 1515968 h 2880000"/>
              <a:gd name="connsiteX6-283" fmla="*/ 3299731 w 3829223"/>
              <a:gd name="connsiteY6-284" fmla="*/ 2792506 h 2880000"/>
              <a:gd name="connsiteX7-285" fmla="*/ 3170144 w 3829223"/>
              <a:gd name="connsiteY7-286" fmla="*/ 2880000 h 2880000"/>
              <a:gd name="connsiteX8-287" fmla="*/ 88562 w 3829223"/>
              <a:gd name="connsiteY8-288" fmla="*/ 2880000 h 2880000"/>
              <a:gd name="connsiteX9-289" fmla="*/ 14932 w 3829223"/>
              <a:gd name="connsiteY9-290" fmla="*/ 2840840 h 2880000"/>
              <a:gd name="connsiteX10-291" fmla="*/ 6160 w 3829223"/>
              <a:gd name="connsiteY10-292" fmla="*/ 2757862 h 2880000"/>
              <a:gd name="connsiteX11-293" fmla="*/ 506761 w 3829223"/>
              <a:gd name="connsiteY11-294" fmla="*/ 1515983 h 2880000"/>
              <a:gd name="connsiteX12-295" fmla="*/ 506767 w 3829223"/>
              <a:gd name="connsiteY12-296" fmla="*/ 1364032 h 2880000"/>
              <a:gd name="connsiteX13-297" fmla="*/ 6166 w 3829223"/>
              <a:gd name="connsiteY13-298" fmla="*/ 122153 h 2880000"/>
              <a:gd name="connsiteX14-299" fmla="*/ 14932 w 3829223"/>
              <a:gd name="connsiteY14-300" fmla="*/ 39159 h 2880000"/>
              <a:gd name="connsiteX0-301" fmla="*/ 14932 w 3829223"/>
              <a:gd name="connsiteY0-302" fmla="*/ 39159 h 2880000"/>
              <a:gd name="connsiteX1-303" fmla="*/ 88614 w 3829223"/>
              <a:gd name="connsiteY1-304" fmla="*/ 0 h 2880000"/>
              <a:gd name="connsiteX2-305" fmla="*/ 3170196 w 3829223"/>
              <a:gd name="connsiteY2-306" fmla="*/ 0 h 2880000"/>
              <a:gd name="connsiteX3-307" fmla="*/ 3299725 w 3829223"/>
              <a:gd name="connsiteY3-308" fmla="*/ 87479 h 2880000"/>
              <a:gd name="connsiteX4-309" fmla="*/ 3814297 w 3829223"/>
              <a:gd name="connsiteY4-310" fmla="*/ 1364017 h 2880000"/>
              <a:gd name="connsiteX5-311" fmla="*/ 3814303 w 3829223"/>
              <a:gd name="connsiteY5-312" fmla="*/ 1515968 h 2880000"/>
              <a:gd name="connsiteX6-313" fmla="*/ 3299731 w 3829223"/>
              <a:gd name="connsiteY6-314" fmla="*/ 2792506 h 2880000"/>
              <a:gd name="connsiteX7-315" fmla="*/ 3170144 w 3829223"/>
              <a:gd name="connsiteY7-316" fmla="*/ 2880000 h 2880000"/>
              <a:gd name="connsiteX8-317" fmla="*/ 88562 w 3829223"/>
              <a:gd name="connsiteY8-318" fmla="*/ 2880000 h 2880000"/>
              <a:gd name="connsiteX9-319" fmla="*/ 14932 w 3829223"/>
              <a:gd name="connsiteY9-320" fmla="*/ 2840840 h 2880000"/>
              <a:gd name="connsiteX10-321" fmla="*/ 6160 w 3829223"/>
              <a:gd name="connsiteY10-322" fmla="*/ 2757862 h 2880000"/>
              <a:gd name="connsiteX11-323" fmla="*/ 506761 w 3829223"/>
              <a:gd name="connsiteY11-324" fmla="*/ 1515983 h 2880000"/>
              <a:gd name="connsiteX12-325" fmla="*/ 506767 w 3829223"/>
              <a:gd name="connsiteY12-326" fmla="*/ 1364032 h 2880000"/>
              <a:gd name="connsiteX13-327" fmla="*/ 6166 w 3829223"/>
              <a:gd name="connsiteY13-328" fmla="*/ 122153 h 2880000"/>
              <a:gd name="connsiteX14-329" fmla="*/ 14932 w 3829223"/>
              <a:gd name="connsiteY14-330" fmla="*/ 39159 h 2880000"/>
              <a:gd name="connsiteX0-331" fmla="*/ 14932 w 3829223"/>
              <a:gd name="connsiteY0-332" fmla="*/ 39159 h 2880000"/>
              <a:gd name="connsiteX1-333" fmla="*/ 88614 w 3829223"/>
              <a:gd name="connsiteY1-334" fmla="*/ 0 h 2880000"/>
              <a:gd name="connsiteX2-335" fmla="*/ 3170196 w 3829223"/>
              <a:gd name="connsiteY2-336" fmla="*/ 0 h 2880000"/>
              <a:gd name="connsiteX3-337" fmla="*/ 3299725 w 3829223"/>
              <a:gd name="connsiteY3-338" fmla="*/ 87479 h 2880000"/>
              <a:gd name="connsiteX4-339" fmla="*/ 3814297 w 3829223"/>
              <a:gd name="connsiteY4-340" fmla="*/ 1364017 h 2880000"/>
              <a:gd name="connsiteX5-341" fmla="*/ 3814303 w 3829223"/>
              <a:gd name="connsiteY5-342" fmla="*/ 1515968 h 2880000"/>
              <a:gd name="connsiteX6-343" fmla="*/ 3299731 w 3829223"/>
              <a:gd name="connsiteY6-344" fmla="*/ 2792506 h 2880000"/>
              <a:gd name="connsiteX7-345" fmla="*/ 3170144 w 3829223"/>
              <a:gd name="connsiteY7-346" fmla="*/ 2880000 h 2880000"/>
              <a:gd name="connsiteX8-347" fmla="*/ 88562 w 3829223"/>
              <a:gd name="connsiteY8-348" fmla="*/ 2880000 h 2880000"/>
              <a:gd name="connsiteX9-349" fmla="*/ 14932 w 3829223"/>
              <a:gd name="connsiteY9-350" fmla="*/ 2840840 h 2880000"/>
              <a:gd name="connsiteX10-351" fmla="*/ 6160 w 3829223"/>
              <a:gd name="connsiteY10-352" fmla="*/ 2757862 h 2880000"/>
              <a:gd name="connsiteX11-353" fmla="*/ 506761 w 3829223"/>
              <a:gd name="connsiteY11-354" fmla="*/ 1515983 h 2880000"/>
              <a:gd name="connsiteX12-355" fmla="*/ 506767 w 3829223"/>
              <a:gd name="connsiteY12-356" fmla="*/ 1364032 h 2880000"/>
              <a:gd name="connsiteX13-357" fmla="*/ 6166 w 3829223"/>
              <a:gd name="connsiteY13-358" fmla="*/ 122153 h 2880000"/>
              <a:gd name="connsiteX14-359" fmla="*/ 14932 w 3829223"/>
              <a:gd name="connsiteY14-360" fmla="*/ 39159 h 2880000"/>
              <a:gd name="connsiteX0-361" fmla="*/ 14932 w 3829223"/>
              <a:gd name="connsiteY0-362" fmla="*/ 39159 h 2880000"/>
              <a:gd name="connsiteX1-363" fmla="*/ 88614 w 3829223"/>
              <a:gd name="connsiteY1-364" fmla="*/ 0 h 2880000"/>
              <a:gd name="connsiteX2-365" fmla="*/ 3170196 w 3829223"/>
              <a:gd name="connsiteY2-366" fmla="*/ 0 h 2880000"/>
              <a:gd name="connsiteX3-367" fmla="*/ 3299725 w 3829223"/>
              <a:gd name="connsiteY3-368" fmla="*/ 87479 h 2880000"/>
              <a:gd name="connsiteX4-369" fmla="*/ 3814297 w 3829223"/>
              <a:gd name="connsiteY4-370" fmla="*/ 1364017 h 2880000"/>
              <a:gd name="connsiteX5-371" fmla="*/ 3814303 w 3829223"/>
              <a:gd name="connsiteY5-372" fmla="*/ 1515968 h 2880000"/>
              <a:gd name="connsiteX6-373" fmla="*/ 3299731 w 3829223"/>
              <a:gd name="connsiteY6-374" fmla="*/ 2792506 h 2880000"/>
              <a:gd name="connsiteX7-375" fmla="*/ 3170144 w 3829223"/>
              <a:gd name="connsiteY7-376" fmla="*/ 2880000 h 2880000"/>
              <a:gd name="connsiteX8-377" fmla="*/ 88562 w 3829223"/>
              <a:gd name="connsiteY8-378" fmla="*/ 2880000 h 2880000"/>
              <a:gd name="connsiteX9-379" fmla="*/ 14932 w 3829223"/>
              <a:gd name="connsiteY9-380" fmla="*/ 2840840 h 2880000"/>
              <a:gd name="connsiteX10-381" fmla="*/ 6160 w 3829223"/>
              <a:gd name="connsiteY10-382" fmla="*/ 2757862 h 2880000"/>
              <a:gd name="connsiteX11-383" fmla="*/ 506761 w 3829223"/>
              <a:gd name="connsiteY11-384" fmla="*/ 1515983 h 2880000"/>
              <a:gd name="connsiteX12-385" fmla="*/ 506767 w 3829223"/>
              <a:gd name="connsiteY12-386" fmla="*/ 1364032 h 2880000"/>
              <a:gd name="connsiteX13-387" fmla="*/ 6166 w 3829223"/>
              <a:gd name="connsiteY13-388" fmla="*/ 122153 h 2880000"/>
              <a:gd name="connsiteX14-389" fmla="*/ 14932 w 3829223"/>
              <a:gd name="connsiteY14-390" fmla="*/ 39159 h 2880000"/>
              <a:gd name="connsiteX0-391" fmla="*/ 14932 w 3829223"/>
              <a:gd name="connsiteY0-392" fmla="*/ 39159 h 2880000"/>
              <a:gd name="connsiteX1-393" fmla="*/ 88614 w 3829223"/>
              <a:gd name="connsiteY1-394" fmla="*/ 0 h 2880000"/>
              <a:gd name="connsiteX2-395" fmla="*/ 3170196 w 3829223"/>
              <a:gd name="connsiteY2-396" fmla="*/ 0 h 2880000"/>
              <a:gd name="connsiteX3-397" fmla="*/ 3299725 w 3829223"/>
              <a:gd name="connsiteY3-398" fmla="*/ 87479 h 2880000"/>
              <a:gd name="connsiteX4-399" fmla="*/ 3814297 w 3829223"/>
              <a:gd name="connsiteY4-400" fmla="*/ 1364017 h 2880000"/>
              <a:gd name="connsiteX5-401" fmla="*/ 3814303 w 3829223"/>
              <a:gd name="connsiteY5-402" fmla="*/ 1515968 h 2880000"/>
              <a:gd name="connsiteX6-403" fmla="*/ 3299731 w 3829223"/>
              <a:gd name="connsiteY6-404" fmla="*/ 2792506 h 2880000"/>
              <a:gd name="connsiteX7-405" fmla="*/ 3170144 w 3829223"/>
              <a:gd name="connsiteY7-406" fmla="*/ 2880000 h 2880000"/>
              <a:gd name="connsiteX8-407" fmla="*/ 88562 w 3829223"/>
              <a:gd name="connsiteY8-408" fmla="*/ 2880000 h 2880000"/>
              <a:gd name="connsiteX9-409" fmla="*/ 14932 w 3829223"/>
              <a:gd name="connsiteY9-410" fmla="*/ 2840840 h 2880000"/>
              <a:gd name="connsiteX10-411" fmla="*/ 6160 w 3829223"/>
              <a:gd name="connsiteY10-412" fmla="*/ 2757862 h 2880000"/>
              <a:gd name="connsiteX11-413" fmla="*/ 506761 w 3829223"/>
              <a:gd name="connsiteY11-414" fmla="*/ 1515983 h 2880000"/>
              <a:gd name="connsiteX12-415" fmla="*/ 506767 w 3829223"/>
              <a:gd name="connsiteY12-416" fmla="*/ 1364032 h 2880000"/>
              <a:gd name="connsiteX13-417" fmla="*/ 6166 w 3829223"/>
              <a:gd name="connsiteY13-418" fmla="*/ 122153 h 2880000"/>
              <a:gd name="connsiteX14-419" fmla="*/ 14932 w 3829223"/>
              <a:gd name="connsiteY14-420" fmla="*/ 39159 h 2880000"/>
              <a:gd name="connsiteX0-421" fmla="*/ 14932 w 3829223"/>
              <a:gd name="connsiteY0-422" fmla="*/ 39159 h 2880000"/>
              <a:gd name="connsiteX1-423" fmla="*/ 88614 w 3829223"/>
              <a:gd name="connsiteY1-424" fmla="*/ 0 h 2880000"/>
              <a:gd name="connsiteX2-425" fmla="*/ 3170196 w 3829223"/>
              <a:gd name="connsiteY2-426" fmla="*/ 0 h 2880000"/>
              <a:gd name="connsiteX3-427" fmla="*/ 3299725 w 3829223"/>
              <a:gd name="connsiteY3-428" fmla="*/ 87479 h 2880000"/>
              <a:gd name="connsiteX4-429" fmla="*/ 3814297 w 3829223"/>
              <a:gd name="connsiteY4-430" fmla="*/ 1364017 h 2880000"/>
              <a:gd name="connsiteX5-431" fmla="*/ 3814303 w 3829223"/>
              <a:gd name="connsiteY5-432" fmla="*/ 1515968 h 2880000"/>
              <a:gd name="connsiteX6-433" fmla="*/ 3299731 w 3829223"/>
              <a:gd name="connsiteY6-434" fmla="*/ 2792506 h 2880000"/>
              <a:gd name="connsiteX7-435" fmla="*/ 3170144 w 3829223"/>
              <a:gd name="connsiteY7-436" fmla="*/ 2880000 h 2880000"/>
              <a:gd name="connsiteX8-437" fmla="*/ 88562 w 3829223"/>
              <a:gd name="connsiteY8-438" fmla="*/ 2880000 h 2880000"/>
              <a:gd name="connsiteX9-439" fmla="*/ 14932 w 3829223"/>
              <a:gd name="connsiteY9-440" fmla="*/ 2840840 h 2880000"/>
              <a:gd name="connsiteX10-441" fmla="*/ 6160 w 3829223"/>
              <a:gd name="connsiteY10-442" fmla="*/ 2757862 h 2880000"/>
              <a:gd name="connsiteX11-443" fmla="*/ 506761 w 3829223"/>
              <a:gd name="connsiteY11-444" fmla="*/ 1515983 h 2880000"/>
              <a:gd name="connsiteX12-445" fmla="*/ 506767 w 3829223"/>
              <a:gd name="connsiteY12-446" fmla="*/ 1364032 h 2880000"/>
              <a:gd name="connsiteX13-447" fmla="*/ 6166 w 3829223"/>
              <a:gd name="connsiteY13-448" fmla="*/ 122153 h 2880000"/>
              <a:gd name="connsiteX14-449" fmla="*/ 14932 w 3829223"/>
              <a:gd name="connsiteY14-450" fmla="*/ 39159 h 2880000"/>
              <a:gd name="connsiteX0-451" fmla="*/ 14932 w 3829223"/>
              <a:gd name="connsiteY0-452" fmla="*/ 39159 h 2880000"/>
              <a:gd name="connsiteX1-453" fmla="*/ 88614 w 3829223"/>
              <a:gd name="connsiteY1-454" fmla="*/ 0 h 2880000"/>
              <a:gd name="connsiteX2-455" fmla="*/ 3170196 w 3829223"/>
              <a:gd name="connsiteY2-456" fmla="*/ 0 h 2880000"/>
              <a:gd name="connsiteX3-457" fmla="*/ 3299725 w 3829223"/>
              <a:gd name="connsiteY3-458" fmla="*/ 87479 h 2880000"/>
              <a:gd name="connsiteX4-459" fmla="*/ 3814297 w 3829223"/>
              <a:gd name="connsiteY4-460" fmla="*/ 1364017 h 2880000"/>
              <a:gd name="connsiteX5-461" fmla="*/ 3814303 w 3829223"/>
              <a:gd name="connsiteY5-462" fmla="*/ 1515968 h 2880000"/>
              <a:gd name="connsiteX6-463" fmla="*/ 3299731 w 3829223"/>
              <a:gd name="connsiteY6-464" fmla="*/ 2792506 h 2880000"/>
              <a:gd name="connsiteX7-465" fmla="*/ 3170144 w 3829223"/>
              <a:gd name="connsiteY7-466" fmla="*/ 2880000 h 2880000"/>
              <a:gd name="connsiteX8-467" fmla="*/ 88562 w 3829223"/>
              <a:gd name="connsiteY8-468" fmla="*/ 2880000 h 2880000"/>
              <a:gd name="connsiteX9-469" fmla="*/ 14932 w 3829223"/>
              <a:gd name="connsiteY9-470" fmla="*/ 2840840 h 2880000"/>
              <a:gd name="connsiteX10-471" fmla="*/ 6160 w 3829223"/>
              <a:gd name="connsiteY10-472" fmla="*/ 2757862 h 2880000"/>
              <a:gd name="connsiteX11-473" fmla="*/ 506761 w 3829223"/>
              <a:gd name="connsiteY11-474" fmla="*/ 1515983 h 2880000"/>
              <a:gd name="connsiteX12-475" fmla="*/ 506767 w 3829223"/>
              <a:gd name="connsiteY12-476" fmla="*/ 1364032 h 2880000"/>
              <a:gd name="connsiteX13-477" fmla="*/ 6166 w 3829223"/>
              <a:gd name="connsiteY13-478" fmla="*/ 122153 h 2880000"/>
              <a:gd name="connsiteX14-479" fmla="*/ 14932 w 3829223"/>
              <a:gd name="connsiteY14-480" fmla="*/ 39159 h 2880000"/>
              <a:gd name="connsiteX0-481" fmla="*/ 14932 w 3829223"/>
              <a:gd name="connsiteY0-482" fmla="*/ 39159 h 2880000"/>
              <a:gd name="connsiteX1-483" fmla="*/ 88614 w 3829223"/>
              <a:gd name="connsiteY1-484" fmla="*/ 0 h 2880000"/>
              <a:gd name="connsiteX2-485" fmla="*/ 3170196 w 3829223"/>
              <a:gd name="connsiteY2-486" fmla="*/ 0 h 2880000"/>
              <a:gd name="connsiteX3-487" fmla="*/ 3299725 w 3829223"/>
              <a:gd name="connsiteY3-488" fmla="*/ 87479 h 2880000"/>
              <a:gd name="connsiteX4-489" fmla="*/ 3814297 w 3829223"/>
              <a:gd name="connsiteY4-490" fmla="*/ 1364017 h 2880000"/>
              <a:gd name="connsiteX5-491" fmla="*/ 3814303 w 3829223"/>
              <a:gd name="connsiteY5-492" fmla="*/ 1515968 h 2880000"/>
              <a:gd name="connsiteX6-493" fmla="*/ 3299731 w 3829223"/>
              <a:gd name="connsiteY6-494" fmla="*/ 2792506 h 2880000"/>
              <a:gd name="connsiteX7-495" fmla="*/ 3170144 w 3829223"/>
              <a:gd name="connsiteY7-496" fmla="*/ 2880000 h 2880000"/>
              <a:gd name="connsiteX8-497" fmla="*/ 88562 w 3829223"/>
              <a:gd name="connsiteY8-498" fmla="*/ 2880000 h 2880000"/>
              <a:gd name="connsiteX9-499" fmla="*/ 14932 w 3829223"/>
              <a:gd name="connsiteY9-500" fmla="*/ 2840840 h 2880000"/>
              <a:gd name="connsiteX10-501" fmla="*/ 6160 w 3829223"/>
              <a:gd name="connsiteY10-502" fmla="*/ 2757862 h 2880000"/>
              <a:gd name="connsiteX11-503" fmla="*/ 506761 w 3829223"/>
              <a:gd name="connsiteY11-504" fmla="*/ 1515983 h 2880000"/>
              <a:gd name="connsiteX12-505" fmla="*/ 506767 w 3829223"/>
              <a:gd name="connsiteY12-506" fmla="*/ 1364032 h 2880000"/>
              <a:gd name="connsiteX13-507" fmla="*/ 6166 w 3829223"/>
              <a:gd name="connsiteY13-508" fmla="*/ 122153 h 2880000"/>
              <a:gd name="connsiteX14-509" fmla="*/ 14932 w 3829223"/>
              <a:gd name="connsiteY14-510" fmla="*/ 39159 h 2880000"/>
              <a:gd name="connsiteX0-511" fmla="*/ 14932 w 3829223"/>
              <a:gd name="connsiteY0-512" fmla="*/ 39159 h 2880000"/>
              <a:gd name="connsiteX1-513" fmla="*/ 88614 w 3829223"/>
              <a:gd name="connsiteY1-514" fmla="*/ 0 h 2880000"/>
              <a:gd name="connsiteX2-515" fmla="*/ 3170196 w 3829223"/>
              <a:gd name="connsiteY2-516" fmla="*/ 0 h 2880000"/>
              <a:gd name="connsiteX3-517" fmla="*/ 3299725 w 3829223"/>
              <a:gd name="connsiteY3-518" fmla="*/ 87479 h 2880000"/>
              <a:gd name="connsiteX4-519" fmla="*/ 3814297 w 3829223"/>
              <a:gd name="connsiteY4-520" fmla="*/ 1364017 h 2880000"/>
              <a:gd name="connsiteX5-521" fmla="*/ 3814303 w 3829223"/>
              <a:gd name="connsiteY5-522" fmla="*/ 1515968 h 2880000"/>
              <a:gd name="connsiteX6-523" fmla="*/ 3299731 w 3829223"/>
              <a:gd name="connsiteY6-524" fmla="*/ 2792506 h 2880000"/>
              <a:gd name="connsiteX7-525" fmla="*/ 3170144 w 3829223"/>
              <a:gd name="connsiteY7-526" fmla="*/ 2880000 h 2880000"/>
              <a:gd name="connsiteX8-527" fmla="*/ 88562 w 3829223"/>
              <a:gd name="connsiteY8-528" fmla="*/ 2880000 h 2880000"/>
              <a:gd name="connsiteX9-529" fmla="*/ 14932 w 3829223"/>
              <a:gd name="connsiteY9-530" fmla="*/ 2840840 h 2880000"/>
              <a:gd name="connsiteX10-531" fmla="*/ 6160 w 3829223"/>
              <a:gd name="connsiteY10-532" fmla="*/ 2757862 h 2880000"/>
              <a:gd name="connsiteX11-533" fmla="*/ 506761 w 3829223"/>
              <a:gd name="connsiteY11-534" fmla="*/ 1515983 h 2880000"/>
              <a:gd name="connsiteX12-535" fmla="*/ 506767 w 3829223"/>
              <a:gd name="connsiteY12-536" fmla="*/ 1364032 h 2880000"/>
              <a:gd name="connsiteX13-537" fmla="*/ 6166 w 3829223"/>
              <a:gd name="connsiteY13-538" fmla="*/ 122153 h 2880000"/>
              <a:gd name="connsiteX14-539" fmla="*/ 14932 w 3829223"/>
              <a:gd name="connsiteY14-540" fmla="*/ 39159 h 2880000"/>
              <a:gd name="connsiteX0-541" fmla="*/ 14934 w 3829225"/>
              <a:gd name="connsiteY0-542" fmla="*/ 39159 h 2880000"/>
              <a:gd name="connsiteX1-543" fmla="*/ 88616 w 3829225"/>
              <a:gd name="connsiteY1-544" fmla="*/ 0 h 2880000"/>
              <a:gd name="connsiteX2-545" fmla="*/ 3170198 w 3829225"/>
              <a:gd name="connsiteY2-546" fmla="*/ 0 h 2880000"/>
              <a:gd name="connsiteX3-547" fmla="*/ 3299727 w 3829225"/>
              <a:gd name="connsiteY3-548" fmla="*/ 87479 h 2880000"/>
              <a:gd name="connsiteX4-549" fmla="*/ 3814299 w 3829225"/>
              <a:gd name="connsiteY4-550" fmla="*/ 1364017 h 2880000"/>
              <a:gd name="connsiteX5-551" fmla="*/ 3814305 w 3829225"/>
              <a:gd name="connsiteY5-552" fmla="*/ 1515968 h 2880000"/>
              <a:gd name="connsiteX6-553" fmla="*/ 3299733 w 3829225"/>
              <a:gd name="connsiteY6-554" fmla="*/ 2792506 h 2880000"/>
              <a:gd name="connsiteX7-555" fmla="*/ 3170146 w 3829225"/>
              <a:gd name="connsiteY7-556" fmla="*/ 2880000 h 2880000"/>
              <a:gd name="connsiteX8-557" fmla="*/ 88564 w 3829225"/>
              <a:gd name="connsiteY8-558" fmla="*/ 2880000 h 2880000"/>
              <a:gd name="connsiteX9-559" fmla="*/ 14934 w 3829225"/>
              <a:gd name="connsiteY9-560" fmla="*/ 2840840 h 2880000"/>
              <a:gd name="connsiteX10-561" fmla="*/ 6162 w 3829225"/>
              <a:gd name="connsiteY10-562" fmla="*/ 2757862 h 2880000"/>
              <a:gd name="connsiteX11-563" fmla="*/ 506763 w 3829225"/>
              <a:gd name="connsiteY11-564" fmla="*/ 1515983 h 2880000"/>
              <a:gd name="connsiteX12-565" fmla="*/ 506769 w 3829225"/>
              <a:gd name="connsiteY12-566" fmla="*/ 1364032 h 2880000"/>
              <a:gd name="connsiteX13-567" fmla="*/ 6168 w 3829225"/>
              <a:gd name="connsiteY13-568" fmla="*/ 122153 h 2880000"/>
              <a:gd name="connsiteX14-569" fmla="*/ 14934 w 3829225"/>
              <a:gd name="connsiteY14-570" fmla="*/ 39159 h 2880000"/>
              <a:gd name="connsiteX0-571" fmla="*/ 14934 w 3829225"/>
              <a:gd name="connsiteY0-572" fmla="*/ 39159 h 2880000"/>
              <a:gd name="connsiteX1-573" fmla="*/ 88616 w 3829225"/>
              <a:gd name="connsiteY1-574" fmla="*/ 0 h 2880000"/>
              <a:gd name="connsiteX2-575" fmla="*/ 3170198 w 3829225"/>
              <a:gd name="connsiteY2-576" fmla="*/ 0 h 2880000"/>
              <a:gd name="connsiteX3-577" fmla="*/ 3299727 w 3829225"/>
              <a:gd name="connsiteY3-578" fmla="*/ 87479 h 2880000"/>
              <a:gd name="connsiteX4-579" fmla="*/ 3814299 w 3829225"/>
              <a:gd name="connsiteY4-580" fmla="*/ 1364017 h 2880000"/>
              <a:gd name="connsiteX5-581" fmla="*/ 3814305 w 3829225"/>
              <a:gd name="connsiteY5-582" fmla="*/ 1515968 h 2880000"/>
              <a:gd name="connsiteX6-583" fmla="*/ 3299733 w 3829225"/>
              <a:gd name="connsiteY6-584" fmla="*/ 2792506 h 2880000"/>
              <a:gd name="connsiteX7-585" fmla="*/ 3170146 w 3829225"/>
              <a:gd name="connsiteY7-586" fmla="*/ 2880000 h 2880000"/>
              <a:gd name="connsiteX8-587" fmla="*/ 88564 w 3829225"/>
              <a:gd name="connsiteY8-588" fmla="*/ 2880000 h 2880000"/>
              <a:gd name="connsiteX9-589" fmla="*/ 14934 w 3829225"/>
              <a:gd name="connsiteY9-590" fmla="*/ 2840840 h 2880000"/>
              <a:gd name="connsiteX10-591" fmla="*/ 6162 w 3829225"/>
              <a:gd name="connsiteY10-592" fmla="*/ 2757862 h 2880000"/>
              <a:gd name="connsiteX11-593" fmla="*/ 506763 w 3829225"/>
              <a:gd name="connsiteY11-594" fmla="*/ 1515983 h 2880000"/>
              <a:gd name="connsiteX12-595" fmla="*/ 506769 w 3829225"/>
              <a:gd name="connsiteY12-596" fmla="*/ 1364032 h 2880000"/>
              <a:gd name="connsiteX13-597" fmla="*/ 6168 w 3829225"/>
              <a:gd name="connsiteY13-598" fmla="*/ 122153 h 2880000"/>
              <a:gd name="connsiteX14-599" fmla="*/ 14934 w 3829225"/>
              <a:gd name="connsiteY14-600" fmla="*/ 39159 h 2880000"/>
              <a:gd name="connsiteX0-601" fmla="*/ 14934 w 3829225"/>
              <a:gd name="connsiteY0-602" fmla="*/ 39159 h 2880000"/>
              <a:gd name="connsiteX1-603" fmla="*/ 88616 w 3829225"/>
              <a:gd name="connsiteY1-604" fmla="*/ 0 h 2880000"/>
              <a:gd name="connsiteX2-605" fmla="*/ 3170198 w 3829225"/>
              <a:gd name="connsiteY2-606" fmla="*/ 0 h 2880000"/>
              <a:gd name="connsiteX3-607" fmla="*/ 3299727 w 3829225"/>
              <a:gd name="connsiteY3-608" fmla="*/ 87479 h 2880000"/>
              <a:gd name="connsiteX4-609" fmla="*/ 3814299 w 3829225"/>
              <a:gd name="connsiteY4-610" fmla="*/ 1364017 h 2880000"/>
              <a:gd name="connsiteX5-611" fmla="*/ 3814305 w 3829225"/>
              <a:gd name="connsiteY5-612" fmla="*/ 1515968 h 2880000"/>
              <a:gd name="connsiteX6-613" fmla="*/ 3299733 w 3829225"/>
              <a:gd name="connsiteY6-614" fmla="*/ 2792506 h 2880000"/>
              <a:gd name="connsiteX7-615" fmla="*/ 3170146 w 3829225"/>
              <a:gd name="connsiteY7-616" fmla="*/ 2880000 h 2880000"/>
              <a:gd name="connsiteX8-617" fmla="*/ 88564 w 3829225"/>
              <a:gd name="connsiteY8-618" fmla="*/ 2880000 h 2880000"/>
              <a:gd name="connsiteX9-619" fmla="*/ 14934 w 3829225"/>
              <a:gd name="connsiteY9-620" fmla="*/ 2840840 h 2880000"/>
              <a:gd name="connsiteX10-621" fmla="*/ 6162 w 3829225"/>
              <a:gd name="connsiteY10-622" fmla="*/ 2757862 h 2880000"/>
              <a:gd name="connsiteX11-623" fmla="*/ 506763 w 3829225"/>
              <a:gd name="connsiteY11-624" fmla="*/ 1515983 h 2880000"/>
              <a:gd name="connsiteX12-625" fmla="*/ 506769 w 3829225"/>
              <a:gd name="connsiteY12-626" fmla="*/ 1364032 h 2880000"/>
              <a:gd name="connsiteX13-627" fmla="*/ 6168 w 3829225"/>
              <a:gd name="connsiteY13-628" fmla="*/ 122153 h 2880000"/>
              <a:gd name="connsiteX14-629" fmla="*/ 14934 w 3829225"/>
              <a:gd name="connsiteY14-630" fmla="*/ 39159 h 2880000"/>
              <a:gd name="connsiteX0-631" fmla="*/ 14934 w 3829225"/>
              <a:gd name="connsiteY0-632" fmla="*/ 39159 h 2880000"/>
              <a:gd name="connsiteX1-633" fmla="*/ 88616 w 3829225"/>
              <a:gd name="connsiteY1-634" fmla="*/ 0 h 2880000"/>
              <a:gd name="connsiteX2-635" fmla="*/ 3170198 w 3829225"/>
              <a:gd name="connsiteY2-636" fmla="*/ 0 h 2880000"/>
              <a:gd name="connsiteX3-637" fmla="*/ 3299727 w 3829225"/>
              <a:gd name="connsiteY3-638" fmla="*/ 87479 h 2880000"/>
              <a:gd name="connsiteX4-639" fmla="*/ 3814299 w 3829225"/>
              <a:gd name="connsiteY4-640" fmla="*/ 1364017 h 2880000"/>
              <a:gd name="connsiteX5-641" fmla="*/ 3814305 w 3829225"/>
              <a:gd name="connsiteY5-642" fmla="*/ 1515968 h 2880000"/>
              <a:gd name="connsiteX6-643" fmla="*/ 3299733 w 3829225"/>
              <a:gd name="connsiteY6-644" fmla="*/ 2792506 h 2880000"/>
              <a:gd name="connsiteX7-645" fmla="*/ 3170146 w 3829225"/>
              <a:gd name="connsiteY7-646" fmla="*/ 2880000 h 2880000"/>
              <a:gd name="connsiteX8-647" fmla="*/ 88564 w 3829225"/>
              <a:gd name="connsiteY8-648" fmla="*/ 2880000 h 2880000"/>
              <a:gd name="connsiteX9-649" fmla="*/ 14934 w 3829225"/>
              <a:gd name="connsiteY9-650" fmla="*/ 2840840 h 2880000"/>
              <a:gd name="connsiteX10-651" fmla="*/ 6162 w 3829225"/>
              <a:gd name="connsiteY10-652" fmla="*/ 2757862 h 2880000"/>
              <a:gd name="connsiteX11-653" fmla="*/ 506763 w 3829225"/>
              <a:gd name="connsiteY11-654" fmla="*/ 1515983 h 2880000"/>
              <a:gd name="connsiteX12-655" fmla="*/ 506769 w 3829225"/>
              <a:gd name="connsiteY12-656" fmla="*/ 1364032 h 2880000"/>
              <a:gd name="connsiteX13-657" fmla="*/ 6168 w 3829225"/>
              <a:gd name="connsiteY13-658" fmla="*/ 122153 h 2880000"/>
              <a:gd name="connsiteX14-659" fmla="*/ 14934 w 3829225"/>
              <a:gd name="connsiteY14-660" fmla="*/ 39159 h 2880000"/>
              <a:gd name="connsiteX0-661" fmla="*/ 14934 w 3829225"/>
              <a:gd name="connsiteY0-662" fmla="*/ 39159 h 2880000"/>
              <a:gd name="connsiteX1-663" fmla="*/ 88616 w 3829225"/>
              <a:gd name="connsiteY1-664" fmla="*/ 0 h 2880000"/>
              <a:gd name="connsiteX2-665" fmla="*/ 3170198 w 3829225"/>
              <a:gd name="connsiteY2-666" fmla="*/ 0 h 2880000"/>
              <a:gd name="connsiteX3-667" fmla="*/ 3299727 w 3829225"/>
              <a:gd name="connsiteY3-668" fmla="*/ 87479 h 2880000"/>
              <a:gd name="connsiteX4-669" fmla="*/ 3814299 w 3829225"/>
              <a:gd name="connsiteY4-670" fmla="*/ 1364017 h 2880000"/>
              <a:gd name="connsiteX5-671" fmla="*/ 3814305 w 3829225"/>
              <a:gd name="connsiteY5-672" fmla="*/ 1515968 h 2880000"/>
              <a:gd name="connsiteX6-673" fmla="*/ 3299733 w 3829225"/>
              <a:gd name="connsiteY6-674" fmla="*/ 2792506 h 2880000"/>
              <a:gd name="connsiteX7-675" fmla="*/ 3170146 w 3829225"/>
              <a:gd name="connsiteY7-676" fmla="*/ 2880000 h 2880000"/>
              <a:gd name="connsiteX8-677" fmla="*/ 88564 w 3829225"/>
              <a:gd name="connsiteY8-678" fmla="*/ 2880000 h 2880000"/>
              <a:gd name="connsiteX9-679" fmla="*/ 14934 w 3829225"/>
              <a:gd name="connsiteY9-680" fmla="*/ 2840840 h 2880000"/>
              <a:gd name="connsiteX10-681" fmla="*/ 6162 w 3829225"/>
              <a:gd name="connsiteY10-682" fmla="*/ 2757862 h 2880000"/>
              <a:gd name="connsiteX11-683" fmla="*/ 506763 w 3829225"/>
              <a:gd name="connsiteY11-684" fmla="*/ 1515983 h 2880000"/>
              <a:gd name="connsiteX12-685" fmla="*/ 506769 w 3829225"/>
              <a:gd name="connsiteY12-686" fmla="*/ 1364032 h 2880000"/>
              <a:gd name="connsiteX13-687" fmla="*/ 6168 w 3829225"/>
              <a:gd name="connsiteY13-688" fmla="*/ 122153 h 2880000"/>
              <a:gd name="connsiteX14-689" fmla="*/ 14934 w 3829225"/>
              <a:gd name="connsiteY14-690" fmla="*/ 39159 h 2880000"/>
              <a:gd name="connsiteX0-691" fmla="*/ 14934 w 3829225"/>
              <a:gd name="connsiteY0-692" fmla="*/ 39159 h 2880000"/>
              <a:gd name="connsiteX1-693" fmla="*/ 88616 w 3829225"/>
              <a:gd name="connsiteY1-694" fmla="*/ 0 h 2880000"/>
              <a:gd name="connsiteX2-695" fmla="*/ 3170198 w 3829225"/>
              <a:gd name="connsiteY2-696" fmla="*/ 0 h 2880000"/>
              <a:gd name="connsiteX3-697" fmla="*/ 3299727 w 3829225"/>
              <a:gd name="connsiteY3-698" fmla="*/ 87479 h 2880000"/>
              <a:gd name="connsiteX4-699" fmla="*/ 3814299 w 3829225"/>
              <a:gd name="connsiteY4-700" fmla="*/ 1364017 h 2880000"/>
              <a:gd name="connsiteX5-701" fmla="*/ 3814305 w 3829225"/>
              <a:gd name="connsiteY5-702" fmla="*/ 1515968 h 2880000"/>
              <a:gd name="connsiteX6-703" fmla="*/ 3299733 w 3829225"/>
              <a:gd name="connsiteY6-704" fmla="*/ 2792506 h 2880000"/>
              <a:gd name="connsiteX7-705" fmla="*/ 3170146 w 3829225"/>
              <a:gd name="connsiteY7-706" fmla="*/ 2880000 h 2880000"/>
              <a:gd name="connsiteX8-707" fmla="*/ 88564 w 3829225"/>
              <a:gd name="connsiteY8-708" fmla="*/ 2880000 h 2880000"/>
              <a:gd name="connsiteX9-709" fmla="*/ 14934 w 3829225"/>
              <a:gd name="connsiteY9-710" fmla="*/ 2840840 h 2880000"/>
              <a:gd name="connsiteX10-711" fmla="*/ 6162 w 3829225"/>
              <a:gd name="connsiteY10-712" fmla="*/ 2757862 h 2880000"/>
              <a:gd name="connsiteX11-713" fmla="*/ 506763 w 3829225"/>
              <a:gd name="connsiteY11-714" fmla="*/ 1515983 h 2880000"/>
              <a:gd name="connsiteX12-715" fmla="*/ 506769 w 3829225"/>
              <a:gd name="connsiteY12-716" fmla="*/ 1364032 h 2880000"/>
              <a:gd name="connsiteX13-717" fmla="*/ 6168 w 3829225"/>
              <a:gd name="connsiteY13-718" fmla="*/ 122153 h 2880000"/>
              <a:gd name="connsiteX14-719" fmla="*/ 14934 w 3829225"/>
              <a:gd name="connsiteY14-720" fmla="*/ 39159 h 2880000"/>
              <a:gd name="connsiteX0-721" fmla="*/ 14934 w 3829225"/>
              <a:gd name="connsiteY0-722" fmla="*/ 39159 h 2880000"/>
              <a:gd name="connsiteX1-723" fmla="*/ 88616 w 3829225"/>
              <a:gd name="connsiteY1-724" fmla="*/ 0 h 2880000"/>
              <a:gd name="connsiteX2-725" fmla="*/ 3170198 w 3829225"/>
              <a:gd name="connsiteY2-726" fmla="*/ 0 h 2880000"/>
              <a:gd name="connsiteX3-727" fmla="*/ 3299727 w 3829225"/>
              <a:gd name="connsiteY3-728" fmla="*/ 87479 h 2880000"/>
              <a:gd name="connsiteX4-729" fmla="*/ 3814299 w 3829225"/>
              <a:gd name="connsiteY4-730" fmla="*/ 1364017 h 2880000"/>
              <a:gd name="connsiteX5-731" fmla="*/ 3814305 w 3829225"/>
              <a:gd name="connsiteY5-732" fmla="*/ 1515968 h 2880000"/>
              <a:gd name="connsiteX6-733" fmla="*/ 3299733 w 3829225"/>
              <a:gd name="connsiteY6-734" fmla="*/ 2792506 h 2880000"/>
              <a:gd name="connsiteX7-735" fmla="*/ 3170146 w 3829225"/>
              <a:gd name="connsiteY7-736" fmla="*/ 2880000 h 2880000"/>
              <a:gd name="connsiteX8-737" fmla="*/ 88564 w 3829225"/>
              <a:gd name="connsiteY8-738" fmla="*/ 2880000 h 2880000"/>
              <a:gd name="connsiteX9-739" fmla="*/ 14934 w 3829225"/>
              <a:gd name="connsiteY9-740" fmla="*/ 2840840 h 2880000"/>
              <a:gd name="connsiteX10-741" fmla="*/ 6162 w 3829225"/>
              <a:gd name="connsiteY10-742" fmla="*/ 2757862 h 2880000"/>
              <a:gd name="connsiteX11-743" fmla="*/ 506763 w 3829225"/>
              <a:gd name="connsiteY11-744" fmla="*/ 1515983 h 2880000"/>
              <a:gd name="connsiteX12-745" fmla="*/ 506769 w 3829225"/>
              <a:gd name="connsiteY12-746" fmla="*/ 1364032 h 2880000"/>
              <a:gd name="connsiteX13-747" fmla="*/ 6168 w 3829225"/>
              <a:gd name="connsiteY13-748" fmla="*/ 122153 h 2880000"/>
              <a:gd name="connsiteX14-749" fmla="*/ 14934 w 3829225"/>
              <a:gd name="connsiteY14-750" fmla="*/ 39159 h 2880000"/>
              <a:gd name="connsiteX0-751" fmla="*/ 14934 w 3829225"/>
              <a:gd name="connsiteY0-752" fmla="*/ 39159 h 2880000"/>
              <a:gd name="connsiteX1-753" fmla="*/ 88616 w 3829225"/>
              <a:gd name="connsiteY1-754" fmla="*/ 0 h 2880000"/>
              <a:gd name="connsiteX2-755" fmla="*/ 3170198 w 3829225"/>
              <a:gd name="connsiteY2-756" fmla="*/ 0 h 2880000"/>
              <a:gd name="connsiteX3-757" fmla="*/ 3299727 w 3829225"/>
              <a:gd name="connsiteY3-758" fmla="*/ 87479 h 2880000"/>
              <a:gd name="connsiteX4-759" fmla="*/ 3814299 w 3829225"/>
              <a:gd name="connsiteY4-760" fmla="*/ 1364017 h 2880000"/>
              <a:gd name="connsiteX5-761" fmla="*/ 3814305 w 3829225"/>
              <a:gd name="connsiteY5-762" fmla="*/ 1515968 h 2880000"/>
              <a:gd name="connsiteX6-763" fmla="*/ 3299733 w 3829225"/>
              <a:gd name="connsiteY6-764" fmla="*/ 2792506 h 2880000"/>
              <a:gd name="connsiteX7-765" fmla="*/ 3170146 w 3829225"/>
              <a:gd name="connsiteY7-766" fmla="*/ 2880000 h 2880000"/>
              <a:gd name="connsiteX8-767" fmla="*/ 88564 w 3829225"/>
              <a:gd name="connsiteY8-768" fmla="*/ 2880000 h 2880000"/>
              <a:gd name="connsiteX9-769" fmla="*/ 14934 w 3829225"/>
              <a:gd name="connsiteY9-770" fmla="*/ 2840840 h 2880000"/>
              <a:gd name="connsiteX10-771" fmla="*/ 6162 w 3829225"/>
              <a:gd name="connsiteY10-772" fmla="*/ 2757862 h 2880000"/>
              <a:gd name="connsiteX11-773" fmla="*/ 506763 w 3829225"/>
              <a:gd name="connsiteY11-774" fmla="*/ 1515983 h 2880000"/>
              <a:gd name="connsiteX12-775" fmla="*/ 506769 w 3829225"/>
              <a:gd name="connsiteY12-776" fmla="*/ 1364032 h 2880000"/>
              <a:gd name="connsiteX13-777" fmla="*/ 6168 w 3829225"/>
              <a:gd name="connsiteY13-778" fmla="*/ 122153 h 2880000"/>
              <a:gd name="connsiteX14-779" fmla="*/ 14934 w 3829225"/>
              <a:gd name="connsiteY14-780" fmla="*/ 39159 h 2880000"/>
              <a:gd name="connsiteX0-781" fmla="*/ 14934 w 3829225"/>
              <a:gd name="connsiteY0-782" fmla="*/ 39159 h 2880000"/>
              <a:gd name="connsiteX1-783" fmla="*/ 88616 w 3829225"/>
              <a:gd name="connsiteY1-784" fmla="*/ 0 h 2880000"/>
              <a:gd name="connsiteX2-785" fmla="*/ 2612390 w 3829225"/>
              <a:gd name="connsiteY2-786" fmla="*/ 811 h 2880000"/>
              <a:gd name="connsiteX3-787" fmla="*/ 3170198 w 3829225"/>
              <a:gd name="connsiteY3-788" fmla="*/ 0 h 2880000"/>
              <a:gd name="connsiteX4-789" fmla="*/ 3299727 w 3829225"/>
              <a:gd name="connsiteY4-790" fmla="*/ 87479 h 2880000"/>
              <a:gd name="connsiteX5-791" fmla="*/ 3814299 w 3829225"/>
              <a:gd name="connsiteY5-792" fmla="*/ 1364017 h 2880000"/>
              <a:gd name="connsiteX6-793" fmla="*/ 3814305 w 3829225"/>
              <a:gd name="connsiteY6-794" fmla="*/ 1515968 h 2880000"/>
              <a:gd name="connsiteX7-795" fmla="*/ 3299733 w 3829225"/>
              <a:gd name="connsiteY7-796" fmla="*/ 2792506 h 2880000"/>
              <a:gd name="connsiteX8-797" fmla="*/ 3170146 w 3829225"/>
              <a:gd name="connsiteY8-798" fmla="*/ 2880000 h 2880000"/>
              <a:gd name="connsiteX9-799" fmla="*/ 88564 w 3829225"/>
              <a:gd name="connsiteY9-800" fmla="*/ 2880000 h 2880000"/>
              <a:gd name="connsiteX10-801" fmla="*/ 14934 w 3829225"/>
              <a:gd name="connsiteY10-802" fmla="*/ 2840840 h 2880000"/>
              <a:gd name="connsiteX11-803" fmla="*/ 6162 w 3829225"/>
              <a:gd name="connsiteY11-804" fmla="*/ 2757862 h 2880000"/>
              <a:gd name="connsiteX12-805" fmla="*/ 506763 w 3829225"/>
              <a:gd name="connsiteY12-806" fmla="*/ 1515983 h 2880000"/>
              <a:gd name="connsiteX13-807" fmla="*/ 506769 w 3829225"/>
              <a:gd name="connsiteY13-808" fmla="*/ 1364032 h 2880000"/>
              <a:gd name="connsiteX14-809" fmla="*/ 6168 w 3829225"/>
              <a:gd name="connsiteY14-810" fmla="*/ 122153 h 2880000"/>
              <a:gd name="connsiteX15" fmla="*/ 14934 w 3829225"/>
              <a:gd name="connsiteY15" fmla="*/ 39159 h 2880000"/>
              <a:gd name="connsiteX0-811" fmla="*/ 14934 w 3829225"/>
              <a:gd name="connsiteY0-812" fmla="*/ 41523 h 2882364"/>
              <a:gd name="connsiteX1-813" fmla="*/ 88616 w 3829225"/>
              <a:gd name="connsiteY1-814" fmla="*/ 2364 h 2882364"/>
              <a:gd name="connsiteX2-815" fmla="*/ 1218565 w 3829225"/>
              <a:gd name="connsiteY2-816" fmla="*/ 0 h 2882364"/>
              <a:gd name="connsiteX3-817" fmla="*/ 2612390 w 3829225"/>
              <a:gd name="connsiteY3-818" fmla="*/ 3175 h 2882364"/>
              <a:gd name="connsiteX4-819" fmla="*/ 3170198 w 3829225"/>
              <a:gd name="connsiteY4-820" fmla="*/ 2364 h 2882364"/>
              <a:gd name="connsiteX5-821" fmla="*/ 3299727 w 3829225"/>
              <a:gd name="connsiteY5-822" fmla="*/ 89843 h 2882364"/>
              <a:gd name="connsiteX6-823" fmla="*/ 3814299 w 3829225"/>
              <a:gd name="connsiteY6-824" fmla="*/ 1366381 h 2882364"/>
              <a:gd name="connsiteX7-825" fmla="*/ 3814305 w 3829225"/>
              <a:gd name="connsiteY7-826" fmla="*/ 1518332 h 2882364"/>
              <a:gd name="connsiteX8-827" fmla="*/ 3299733 w 3829225"/>
              <a:gd name="connsiteY8-828" fmla="*/ 2794870 h 2882364"/>
              <a:gd name="connsiteX9-829" fmla="*/ 3170146 w 3829225"/>
              <a:gd name="connsiteY9-830" fmla="*/ 2882364 h 2882364"/>
              <a:gd name="connsiteX10-831" fmla="*/ 88564 w 3829225"/>
              <a:gd name="connsiteY10-832" fmla="*/ 2882364 h 2882364"/>
              <a:gd name="connsiteX11-833" fmla="*/ 14934 w 3829225"/>
              <a:gd name="connsiteY11-834" fmla="*/ 2843204 h 2882364"/>
              <a:gd name="connsiteX12-835" fmla="*/ 6162 w 3829225"/>
              <a:gd name="connsiteY12-836" fmla="*/ 2760226 h 2882364"/>
              <a:gd name="connsiteX13-837" fmla="*/ 506763 w 3829225"/>
              <a:gd name="connsiteY13-838" fmla="*/ 1518347 h 2882364"/>
              <a:gd name="connsiteX14-839" fmla="*/ 506769 w 3829225"/>
              <a:gd name="connsiteY14-840" fmla="*/ 1366396 h 2882364"/>
              <a:gd name="connsiteX15-841" fmla="*/ 6168 w 3829225"/>
              <a:gd name="connsiteY15-842" fmla="*/ 124517 h 2882364"/>
              <a:gd name="connsiteX16" fmla="*/ 14934 w 3829225"/>
              <a:gd name="connsiteY16" fmla="*/ 41523 h 2882364"/>
              <a:gd name="connsiteX0-843" fmla="*/ 14934 w 3829225"/>
              <a:gd name="connsiteY0-844" fmla="*/ 41523 h 2882364"/>
              <a:gd name="connsiteX1-845" fmla="*/ 88616 w 3829225"/>
              <a:gd name="connsiteY1-846" fmla="*/ 2364 h 2882364"/>
              <a:gd name="connsiteX2-847" fmla="*/ 1218565 w 3829225"/>
              <a:gd name="connsiteY2-848" fmla="*/ 0 h 2882364"/>
              <a:gd name="connsiteX3-849" fmla="*/ 1904365 w 3829225"/>
              <a:gd name="connsiteY3-850" fmla="*/ 3175 h 2882364"/>
              <a:gd name="connsiteX4-851" fmla="*/ 2612390 w 3829225"/>
              <a:gd name="connsiteY4-852" fmla="*/ 3175 h 2882364"/>
              <a:gd name="connsiteX5-853" fmla="*/ 3170198 w 3829225"/>
              <a:gd name="connsiteY5-854" fmla="*/ 2364 h 2882364"/>
              <a:gd name="connsiteX6-855" fmla="*/ 3299727 w 3829225"/>
              <a:gd name="connsiteY6-856" fmla="*/ 89843 h 2882364"/>
              <a:gd name="connsiteX7-857" fmla="*/ 3814299 w 3829225"/>
              <a:gd name="connsiteY7-858" fmla="*/ 1366381 h 2882364"/>
              <a:gd name="connsiteX8-859" fmla="*/ 3814305 w 3829225"/>
              <a:gd name="connsiteY8-860" fmla="*/ 1518332 h 2882364"/>
              <a:gd name="connsiteX9-861" fmla="*/ 3299733 w 3829225"/>
              <a:gd name="connsiteY9-862" fmla="*/ 2794870 h 2882364"/>
              <a:gd name="connsiteX10-863" fmla="*/ 3170146 w 3829225"/>
              <a:gd name="connsiteY10-864" fmla="*/ 2882364 h 2882364"/>
              <a:gd name="connsiteX11-865" fmla="*/ 88564 w 3829225"/>
              <a:gd name="connsiteY11-866" fmla="*/ 2882364 h 2882364"/>
              <a:gd name="connsiteX12-867" fmla="*/ 14934 w 3829225"/>
              <a:gd name="connsiteY12-868" fmla="*/ 2843204 h 2882364"/>
              <a:gd name="connsiteX13-869" fmla="*/ 6162 w 3829225"/>
              <a:gd name="connsiteY13-870" fmla="*/ 2760226 h 2882364"/>
              <a:gd name="connsiteX14-871" fmla="*/ 506763 w 3829225"/>
              <a:gd name="connsiteY14-872" fmla="*/ 1518347 h 2882364"/>
              <a:gd name="connsiteX15-873" fmla="*/ 506769 w 3829225"/>
              <a:gd name="connsiteY15-874" fmla="*/ 1366396 h 2882364"/>
              <a:gd name="connsiteX16-875" fmla="*/ 6168 w 3829225"/>
              <a:gd name="connsiteY16-876" fmla="*/ 124517 h 2882364"/>
              <a:gd name="connsiteX17" fmla="*/ 14934 w 3829225"/>
              <a:gd name="connsiteY17" fmla="*/ 41523 h 2882364"/>
              <a:gd name="connsiteX0-877" fmla="*/ 1904365 w 3829225"/>
              <a:gd name="connsiteY0-878" fmla="*/ 3175 h 2882364"/>
              <a:gd name="connsiteX1-879" fmla="*/ 2612390 w 3829225"/>
              <a:gd name="connsiteY1-880" fmla="*/ 3175 h 2882364"/>
              <a:gd name="connsiteX2-881" fmla="*/ 3170198 w 3829225"/>
              <a:gd name="connsiteY2-882" fmla="*/ 2364 h 2882364"/>
              <a:gd name="connsiteX3-883" fmla="*/ 3299727 w 3829225"/>
              <a:gd name="connsiteY3-884" fmla="*/ 89843 h 2882364"/>
              <a:gd name="connsiteX4-885" fmla="*/ 3814299 w 3829225"/>
              <a:gd name="connsiteY4-886" fmla="*/ 1366381 h 2882364"/>
              <a:gd name="connsiteX5-887" fmla="*/ 3814305 w 3829225"/>
              <a:gd name="connsiteY5-888" fmla="*/ 1518332 h 2882364"/>
              <a:gd name="connsiteX6-889" fmla="*/ 3299733 w 3829225"/>
              <a:gd name="connsiteY6-890" fmla="*/ 2794870 h 2882364"/>
              <a:gd name="connsiteX7-891" fmla="*/ 3170146 w 3829225"/>
              <a:gd name="connsiteY7-892" fmla="*/ 2882364 h 2882364"/>
              <a:gd name="connsiteX8-893" fmla="*/ 88564 w 3829225"/>
              <a:gd name="connsiteY8-894" fmla="*/ 2882364 h 2882364"/>
              <a:gd name="connsiteX9-895" fmla="*/ 14934 w 3829225"/>
              <a:gd name="connsiteY9-896" fmla="*/ 2843204 h 2882364"/>
              <a:gd name="connsiteX10-897" fmla="*/ 6162 w 3829225"/>
              <a:gd name="connsiteY10-898" fmla="*/ 2760226 h 2882364"/>
              <a:gd name="connsiteX11-899" fmla="*/ 506763 w 3829225"/>
              <a:gd name="connsiteY11-900" fmla="*/ 1518347 h 2882364"/>
              <a:gd name="connsiteX12-901" fmla="*/ 506769 w 3829225"/>
              <a:gd name="connsiteY12-902" fmla="*/ 1366396 h 2882364"/>
              <a:gd name="connsiteX13-903" fmla="*/ 6168 w 3829225"/>
              <a:gd name="connsiteY13-904" fmla="*/ 124517 h 2882364"/>
              <a:gd name="connsiteX14-905" fmla="*/ 14934 w 3829225"/>
              <a:gd name="connsiteY14-906" fmla="*/ 41523 h 2882364"/>
              <a:gd name="connsiteX15-907" fmla="*/ 88616 w 3829225"/>
              <a:gd name="connsiteY15-908" fmla="*/ 2364 h 2882364"/>
              <a:gd name="connsiteX16-909" fmla="*/ 1218565 w 3829225"/>
              <a:gd name="connsiteY16-910" fmla="*/ 0 h 2882364"/>
              <a:gd name="connsiteX17-911" fmla="*/ 1995805 w 3829225"/>
              <a:gd name="connsiteY17-912" fmla="*/ 94615 h 2882364"/>
              <a:gd name="connsiteX0-913" fmla="*/ 1904365 w 3829225"/>
              <a:gd name="connsiteY0-914" fmla="*/ 3175 h 2882364"/>
              <a:gd name="connsiteX1-915" fmla="*/ 2612390 w 3829225"/>
              <a:gd name="connsiteY1-916" fmla="*/ 3175 h 2882364"/>
              <a:gd name="connsiteX2-917" fmla="*/ 3170198 w 3829225"/>
              <a:gd name="connsiteY2-918" fmla="*/ 2364 h 2882364"/>
              <a:gd name="connsiteX3-919" fmla="*/ 3299727 w 3829225"/>
              <a:gd name="connsiteY3-920" fmla="*/ 89843 h 2882364"/>
              <a:gd name="connsiteX4-921" fmla="*/ 3814299 w 3829225"/>
              <a:gd name="connsiteY4-922" fmla="*/ 1366381 h 2882364"/>
              <a:gd name="connsiteX5-923" fmla="*/ 3814305 w 3829225"/>
              <a:gd name="connsiteY5-924" fmla="*/ 1518332 h 2882364"/>
              <a:gd name="connsiteX6-925" fmla="*/ 3299733 w 3829225"/>
              <a:gd name="connsiteY6-926" fmla="*/ 2794870 h 2882364"/>
              <a:gd name="connsiteX7-927" fmla="*/ 3170146 w 3829225"/>
              <a:gd name="connsiteY7-928" fmla="*/ 2882364 h 2882364"/>
              <a:gd name="connsiteX8-929" fmla="*/ 88564 w 3829225"/>
              <a:gd name="connsiteY8-930" fmla="*/ 2882364 h 2882364"/>
              <a:gd name="connsiteX9-931" fmla="*/ 14934 w 3829225"/>
              <a:gd name="connsiteY9-932" fmla="*/ 2843204 h 2882364"/>
              <a:gd name="connsiteX10-933" fmla="*/ 6162 w 3829225"/>
              <a:gd name="connsiteY10-934" fmla="*/ 2760226 h 2882364"/>
              <a:gd name="connsiteX11-935" fmla="*/ 506763 w 3829225"/>
              <a:gd name="connsiteY11-936" fmla="*/ 1518347 h 2882364"/>
              <a:gd name="connsiteX12-937" fmla="*/ 506769 w 3829225"/>
              <a:gd name="connsiteY12-938" fmla="*/ 1366396 h 2882364"/>
              <a:gd name="connsiteX13-939" fmla="*/ 6168 w 3829225"/>
              <a:gd name="connsiteY13-940" fmla="*/ 124517 h 2882364"/>
              <a:gd name="connsiteX14-941" fmla="*/ 14934 w 3829225"/>
              <a:gd name="connsiteY14-942" fmla="*/ 41523 h 2882364"/>
              <a:gd name="connsiteX15-943" fmla="*/ 88616 w 3829225"/>
              <a:gd name="connsiteY15-944" fmla="*/ 2364 h 2882364"/>
              <a:gd name="connsiteX16-945" fmla="*/ 1218565 w 3829225"/>
              <a:gd name="connsiteY16-946" fmla="*/ 0 h 2882364"/>
              <a:gd name="connsiteX0-947" fmla="*/ 2612390 w 3829225"/>
              <a:gd name="connsiteY0-948" fmla="*/ 3175 h 2882364"/>
              <a:gd name="connsiteX1-949" fmla="*/ 3170198 w 3829225"/>
              <a:gd name="connsiteY1-950" fmla="*/ 2364 h 2882364"/>
              <a:gd name="connsiteX2-951" fmla="*/ 3299727 w 3829225"/>
              <a:gd name="connsiteY2-952" fmla="*/ 89843 h 2882364"/>
              <a:gd name="connsiteX3-953" fmla="*/ 3814299 w 3829225"/>
              <a:gd name="connsiteY3-954" fmla="*/ 1366381 h 2882364"/>
              <a:gd name="connsiteX4-955" fmla="*/ 3814305 w 3829225"/>
              <a:gd name="connsiteY4-956" fmla="*/ 1518332 h 2882364"/>
              <a:gd name="connsiteX5-957" fmla="*/ 3299733 w 3829225"/>
              <a:gd name="connsiteY5-958" fmla="*/ 2794870 h 2882364"/>
              <a:gd name="connsiteX6-959" fmla="*/ 3170146 w 3829225"/>
              <a:gd name="connsiteY6-960" fmla="*/ 2882364 h 2882364"/>
              <a:gd name="connsiteX7-961" fmla="*/ 88564 w 3829225"/>
              <a:gd name="connsiteY7-962" fmla="*/ 2882364 h 2882364"/>
              <a:gd name="connsiteX8-963" fmla="*/ 14934 w 3829225"/>
              <a:gd name="connsiteY8-964" fmla="*/ 2843204 h 2882364"/>
              <a:gd name="connsiteX9-965" fmla="*/ 6162 w 3829225"/>
              <a:gd name="connsiteY9-966" fmla="*/ 2760226 h 2882364"/>
              <a:gd name="connsiteX10-967" fmla="*/ 506763 w 3829225"/>
              <a:gd name="connsiteY10-968" fmla="*/ 1518347 h 2882364"/>
              <a:gd name="connsiteX11-969" fmla="*/ 506769 w 3829225"/>
              <a:gd name="connsiteY11-970" fmla="*/ 1366396 h 2882364"/>
              <a:gd name="connsiteX12-971" fmla="*/ 6168 w 3829225"/>
              <a:gd name="connsiteY12-972" fmla="*/ 124517 h 2882364"/>
              <a:gd name="connsiteX13-973" fmla="*/ 14934 w 3829225"/>
              <a:gd name="connsiteY13-974" fmla="*/ 41523 h 2882364"/>
              <a:gd name="connsiteX14-975" fmla="*/ 88616 w 3829225"/>
              <a:gd name="connsiteY14-976" fmla="*/ 2364 h 2882364"/>
              <a:gd name="connsiteX15-977" fmla="*/ 1218565 w 3829225"/>
              <a:gd name="connsiteY15-978" fmla="*/ 0 h 2882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841" y="connsiteY15-842"/>
              </a:cxn>
            </a:cxnLst>
            <a:rect l="l" t="t" r="r" b="b"/>
            <a:pathLst>
              <a:path w="3829225" h="2882364">
                <a:moveTo>
                  <a:pt x="2612390" y="3175"/>
                </a:moveTo>
                <a:lnTo>
                  <a:pt x="3170198" y="2364"/>
                </a:lnTo>
                <a:cubicBezTo>
                  <a:pt x="3229026" y="2364"/>
                  <a:pt x="3277733" y="35281"/>
                  <a:pt x="3299727" y="89843"/>
                </a:cubicBezTo>
                <a:lnTo>
                  <a:pt x="3814299" y="1366381"/>
                </a:lnTo>
                <a:cubicBezTo>
                  <a:pt x="3834196" y="1415740"/>
                  <a:pt x="3834203" y="1468973"/>
                  <a:pt x="3814305" y="1518332"/>
                </a:cubicBezTo>
                <a:cubicBezTo>
                  <a:pt x="3814306" y="1518332"/>
                  <a:pt x="3299734" y="2794870"/>
                  <a:pt x="3299733" y="2794870"/>
                </a:cubicBezTo>
                <a:cubicBezTo>
                  <a:pt x="3277740" y="2849433"/>
                  <a:pt x="3228975" y="2882364"/>
                  <a:pt x="3170146" y="2882364"/>
                </a:cubicBezTo>
                <a:lnTo>
                  <a:pt x="88564" y="2882364"/>
                </a:lnTo>
                <a:cubicBezTo>
                  <a:pt x="59916" y="2882364"/>
                  <a:pt x="30965" y="2866949"/>
                  <a:pt x="14934" y="2843204"/>
                </a:cubicBezTo>
                <a:cubicBezTo>
                  <a:pt x="-1095" y="2819460"/>
                  <a:pt x="-4548" y="2786797"/>
                  <a:pt x="6162" y="2760226"/>
                </a:cubicBezTo>
                <a:cubicBezTo>
                  <a:pt x="6163" y="2760226"/>
                  <a:pt x="506764" y="1518347"/>
                  <a:pt x="506763" y="1518347"/>
                </a:cubicBezTo>
                <a:cubicBezTo>
                  <a:pt x="526661" y="1468988"/>
                  <a:pt x="526667" y="1415755"/>
                  <a:pt x="506769" y="1366396"/>
                </a:cubicBezTo>
                <a:cubicBezTo>
                  <a:pt x="506770" y="1366396"/>
                  <a:pt x="6169" y="124517"/>
                  <a:pt x="6168" y="124517"/>
                </a:cubicBezTo>
                <a:cubicBezTo>
                  <a:pt x="-4542" y="97945"/>
                  <a:pt x="-1096" y="65268"/>
                  <a:pt x="14934" y="41523"/>
                </a:cubicBezTo>
                <a:cubicBezTo>
                  <a:pt x="30964" y="17778"/>
                  <a:pt x="59967" y="2364"/>
                  <a:pt x="88616" y="2364"/>
                </a:cubicBezTo>
                <a:lnTo>
                  <a:pt x="1218565" y="0"/>
                </a:lnTo>
              </a:path>
            </a:pathLst>
          </a:custGeom>
          <a:noFill/>
          <a:ln>
            <a:solidFill>
              <a:srgbClr val="376FFF">
                <a:alpha val="7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>
            <p:custDataLst>
              <p:tags r:id="rId17"/>
            </p:custDataLst>
          </p:nvPr>
        </p:nvSpPr>
        <p:spPr>
          <a:xfrm>
            <a:off x="4525645" y="2717165"/>
            <a:ext cx="3054985" cy="4654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Cultural /Natural </a:t>
            </a:r>
            <a:endParaRPr lang="zh-CN" altLang="en-US" sz="2400" b="1" kern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400" b="1" kern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Elements</a:t>
            </a:r>
            <a:endParaRPr lang="zh-CN" altLang="en-US" sz="2400" b="1" kern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2400" b="1" kern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18"/>
            </p:custDataLst>
          </p:nvPr>
        </p:nvSpPr>
        <p:spPr>
          <a:xfrm>
            <a:off x="4677410" y="3182620"/>
            <a:ext cx="3469640" cy="2313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The mountain silhouette </a:t>
            </a:r>
            <a:r>
              <a:rPr lang="en-US" altLang="zh-CN" sz="2000">
                <a:ln>
                  <a:noFill/>
                  <a:prstDash val="sysDot"/>
                </a:ln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echoes</a:t>
            </a:r>
            <a:r>
              <a:rPr lang="en-US" altLang="zh-CN" sz="20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our school badge, symbolizing ‘reaching new heights.’ The sunrise reflects our potential, just like a rising sun."</a:t>
            </a:r>
            <a:endParaRPr lang="en-US" altLang="zh-CN" sz="20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9" name="任意多边形: 形状 19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5218416" y="939126"/>
            <a:ext cx="1442762" cy="1608161"/>
          </a:xfrm>
          <a:custGeom>
            <a:avLst/>
            <a:gdLst>
              <a:gd name="connsiteX0" fmla="*/ 652191 w 1152000"/>
              <a:gd name="connsiteY0" fmla="*/ 20914 h 1275542"/>
              <a:gd name="connsiteX1" fmla="*/ 1075799 w 1152000"/>
              <a:gd name="connsiteY1" fmla="*/ 265488 h 1275542"/>
              <a:gd name="connsiteX2" fmla="*/ 1152000 w 1152000"/>
              <a:gd name="connsiteY2" fmla="*/ 397462 h 1275542"/>
              <a:gd name="connsiteX3" fmla="*/ 1152000 w 1152000"/>
              <a:gd name="connsiteY3" fmla="*/ 886604 h 1275542"/>
              <a:gd name="connsiteX4" fmla="*/ 1075809 w 1152000"/>
              <a:gd name="connsiteY4" fmla="*/ 1018570 h 1275542"/>
              <a:gd name="connsiteX5" fmla="*/ 652201 w 1152000"/>
              <a:gd name="connsiteY5" fmla="*/ 1263144 h 1275542"/>
              <a:gd name="connsiteX6" fmla="*/ 499809 w 1152000"/>
              <a:gd name="connsiteY6" fmla="*/ 1263149 h 1275542"/>
              <a:gd name="connsiteX7" fmla="*/ 76201 w 1152000"/>
              <a:gd name="connsiteY7" fmla="*/ 1018575 h 1275542"/>
              <a:gd name="connsiteX8" fmla="*/ 0 w 1152000"/>
              <a:gd name="connsiteY8" fmla="*/ 886602 h 1275542"/>
              <a:gd name="connsiteX9" fmla="*/ 0 w 1152000"/>
              <a:gd name="connsiteY9" fmla="*/ 397459 h 1275542"/>
              <a:gd name="connsiteX10" fmla="*/ 76191 w 1152000"/>
              <a:gd name="connsiteY10" fmla="*/ 265493 h 1275542"/>
              <a:gd name="connsiteX11" fmla="*/ 499799 w 1152000"/>
              <a:gd name="connsiteY11" fmla="*/ 20919 h 1275542"/>
              <a:gd name="connsiteX12" fmla="*/ 652191 w 1152000"/>
              <a:gd name="connsiteY12" fmla="*/ 20914 h 1275542"/>
              <a:gd name="connsiteX0-1" fmla="*/ 652191 w 1152000"/>
              <a:gd name="connsiteY0-2" fmla="*/ 20914 h 1275542"/>
              <a:gd name="connsiteX1-3" fmla="*/ 1075799 w 1152000"/>
              <a:gd name="connsiteY1-4" fmla="*/ 265488 h 1275542"/>
              <a:gd name="connsiteX2-5" fmla="*/ 1152000 w 1152000"/>
              <a:gd name="connsiteY2-6" fmla="*/ 397462 h 1275542"/>
              <a:gd name="connsiteX3-7" fmla="*/ 1152000 w 1152000"/>
              <a:gd name="connsiteY3-8" fmla="*/ 886604 h 1275542"/>
              <a:gd name="connsiteX4-9" fmla="*/ 1075809 w 1152000"/>
              <a:gd name="connsiteY4-10" fmla="*/ 1018570 h 1275542"/>
              <a:gd name="connsiteX5-11" fmla="*/ 652201 w 1152000"/>
              <a:gd name="connsiteY5-12" fmla="*/ 1263144 h 1275542"/>
              <a:gd name="connsiteX6-13" fmla="*/ 499809 w 1152000"/>
              <a:gd name="connsiteY6-14" fmla="*/ 1263149 h 1275542"/>
              <a:gd name="connsiteX7-15" fmla="*/ 76201 w 1152000"/>
              <a:gd name="connsiteY7-16" fmla="*/ 1018575 h 1275542"/>
              <a:gd name="connsiteX8-17" fmla="*/ 0 w 1152000"/>
              <a:gd name="connsiteY8-18" fmla="*/ 886602 h 1275542"/>
              <a:gd name="connsiteX9-19" fmla="*/ 0 w 1152000"/>
              <a:gd name="connsiteY9-20" fmla="*/ 397459 h 1275542"/>
              <a:gd name="connsiteX10-21" fmla="*/ 76191 w 1152000"/>
              <a:gd name="connsiteY10-22" fmla="*/ 265493 h 1275542"/>
              <a:gd name="connsiteX11-23" fmla="*/ 499799 w 1152000"/>
              <a:gd name="connsiteY11-24" fmla="*/ 20919 h 1275542"/>
              <a:gd name="connsiteX12-25" fmla="*/ 652191 w 1152000"/>
              <a:gd name="connsiteY12-26" fmla="*/ 20914 h 1275542"/>
              <a:gd name="connsiteX0-27" fmla="*/ 652191 w 1152000"/>
              <a:gd name="connsiteY0-28" fmla="*/ 20914 h 1275542"/>
              <a:gd name="connsiteX1-29" fmla="*/ 1075799 w 1152000"/>
              <a:gd name="connsiteY1-30" fmla="*/ 265488 h 1275542"/>
              <a:gd name="connsiteX2-31" fmla="*/ 1152000 w 1152000"/>
              <a:gd name="connsiteY2-32" fmla="*/ 397462 h 1275542"/>
              <a:gd name="connsiteX3-33" fmla="*/ 1152000 w 1152000"/>
              <a:gd name="connsiteY3-34" fmla="*/ 886604 h 1275542"/>
              <a:gd name="connsiteX4-35" fmla="*/ 1075809 w 1152000"/>
              <a:gd name="connsiteY4-36" fmla="*/ 1018570 h 1275542"/>
              <a:gd name="connsiteX5-37" fmla="*/ 652201 w 1152000"/>
              <a:gd name="connsiteY5-38" fmla="*/ 1263144 h 1275542"/>
              <a:gd name="connsiteX6-39" fmla="*/ 499809 w 1152000"/>
              <a:gd name="connsiteY6-40" fmla="*/ 1263149 h 1275542"/>
              <a:gd name="connsiteX7-41" fmla="*/ 76201 w 1152000"/>
              <a:gd name="connsiteY7-42" fmla="*/ 1018575 h 1275542"/>
              <a:gd name="connsiteX8-43" fmla="*/ 0 w 1152000"/>
              <a:gd name="connsiteY8-44" fmla="*/ 886602 h 1275542"/>
              <a:gd name="connsiteX9-45" fmla="*/ 0 w 1152000"/>
              <a:gd name="connsiteY9-46" fmla="*/ 397459 h 1275542"/>
              <a:gd name="connsiteX10-47" fmla="*/ 76191 w 1152000"/>
              <a:gd name="connsiteY10-48" fmla="*/ 265493 h 1275542"/>
              <a:gd name="connsiteX11-49" fmla="*/ 499799 w 1152000"/>
              <a:gd name="connsiteY11-50" fmla="*/ 20919 h 1275542"/>
              <a:gd name="connsiteX12-51" fmla="*/ 652191 w 1152000"/>
              <a:gd name="connsiteY12-52" fmla="*/ 20914 h 1275542"/>
              <a:gd name="connsiteX0-53" fmla="*/ 652191 w 1152000"/>
              <a:gd name="connsiteY0-54" fmla="*/ 20914 h 1275542"/>
              <a:gd name="connsiteX1-55" fmla="*/ 1075799 w 1152000"/>
              <a:gd name="connsiteY1-56" fmla="*/ 265488 h 1275542"/>
              <a:gd name="connsiteX2-57" fmla="*/ 1152000 w 1152000"/>
              <a:gd name="connsiteY2-58" fmla="*/ 397462 h 1275542"/>
              <a:gd name="connsiteX3-59" fmla="*/ 1152000 w 1152000"/>
              <a:gd name="connsiteY3-60" fmla="*/ 886604 h 1275542"/>
              <a:gd name="connsiteX4-61" fmla="*/ 1075809 w 1152000"/>
              <a:gd name="connsiteY4-62" fmla="*/ 1018570 h 1275542"/>
              <a:gd name="connsiteX5-63" fmla="*/ 652201 w 1152000"/>
              <a:gd name="connsiteY5-64" fmla="*/ 1263144 h 1275542"/>
              <a:gd name="connsiteX6-65" fmla="*/ 499809 w 1152000"/>
              <a:gd name="connsiteY6-66" fmla="*/ 1263149 h 1275542"/>
              <a:gd name="connsiteX7-67" fmla="*/ 76201 w 1152000"/>
              <a:gd name="connsiteY7-68" fmla="*/ 1018575 h 1275542"/>
              <a:gd name="connsiteX8-69" fmla="*/ 0 w 1152000"/>
              <a:gd name="connsiteY8-70" fmla="*/ 886602 h 1275542"/>
              <a:gd name="connsiteX9-71" fmla="*/ 0 w 1152000"/>
              <a:gd name="connsiteY9-72" fmla="*/ 397459 h 1275542"/>
              <a:gd name="connsiteX10-73" fmla="*/ 76191 w 1152000"/>
              <a:gd name="connsiteY10-74" fmla="*/ 265493 h 1275542"/>
              <a:gd name="connsiteX11-75" fmla="*/ 499799 w 1152000"/>
              <a:gd name="connsiteY11-76" fmla="*/ 20919 h 1275542"/>
              <a:gd name="connsiteX12-77" fmla="*/ 652191 w 1152000"/>
              <a:gd name="connsiteY12-78" fmla="*/ 20914 h 1275542"/>
              <a:gd name="connsiteX0-79" fmla="*/ 652191 w 1152000"/>
              <a:gd name="connsiteY0-80" fmla="*/ 20914 h 1275542"/>
              <a:gd name="connsiteX1-81" fmla="*/ 1075799 w 1152000"/>
              <a:gd name="connsiteY1-82" fmla="*/ 265488 h 1275542"/>
              <a:gd name="connsiteX2-83" fmla="*/ 1152000 w 1152000"/>
              <a:gd name="connsiteY2-84" fmla="*/ 397462 h 1275542"/>
              <a:gd name="connsiteX3-85" fmla="*/ 1152000 w 1152000"/>
              <a:gd name="connsiteY3-86" fmla="*/ 886604 h 1275542"/>
              <a:gd name="connsiteX4-87" fmla="*/ 1075809 w 1152000"/>
              <a:gd name="connsiteY4-88" fmla="*/ 1018570 h 1275542"/>
              <a:gd name="connsiteX5-89" fmla="*/ 652201 w 1152000"/>
              <a:gd name="connsiteY5-90" fmla="*/ 1263144 h 1275542"/>
              <a:gd name="connsiteX6-91" fmla="*/ 499809 w 1152000"/>
              <a:gd name="connsiteY6-92" fmla="*/ 1263149 h 1275542"/>
              <a:gd name="connsiteX7-93" fmla="*/ 76201 w 1152000"/>
              <a:gd name="connsiteY7-94" fmla="*/ 1018575 h 1275542"/>
              <a:gd name="connsiteX8-95" fmla="*/ 0 w 1152000"/>
              <a:gd name="connsiteY8-96" fmla="*/ 886602 h 1275542"/>
              <a:gd name="connsiteX9-97" fmla="*/ 0 w 1152000"/>
              <a:gd name="connsiteY9-98" fmla="*/ 397459 h 1275542"/>
              <a:gd name="connsiteX10-99" fmla="*/ 76191 w 1152000"/>
              <a:gd name="connsiteY10-100" fmla="*/ 265493 h 1275542"/>
              <a:gd name="connsiteX11-101" fmla="*/ 499799 w 1152000"/>
              <a:gd name="connsiteY11-102" fmla="*/ 20919 h 1275542"/>
              <a:gd name="connsiteX12-103" fmla="*/ 652191 w 1152000"/>
              <a:gd name="connsiteY12-104" fmla="*/ 20914 h 1275542"/>
              <a:gd name="connsiteX0-105" fmla="*/ 652191 w 1152000"/>
              <a:gd name="connsiteY0-106" fmla="*/ 20914 h 1275542"/>
              <a:gd name="connsiteX1-107" fmla="*/ 1075799 w 1152000"/>
              <a:gd name="connsiteY1-108" fmla="*/ 265488 h 1275542"/>
              <a:gd name="connsiteX2-109" fmla="*/ 1152000 w 1152000"/>
              <a:gd name="connsiteY2-110" fmla="*/ 397462 h 1275542"/>
              <a:gd name="connsiteX3-111" fmla="*/ 1152000 w 1152000"/>
              <a:gd name="connsiteY3-112" fmla="*/ 886604 h 1275542"/>
              <a:gd name="connsiteX4-113" fmla="*/ 1075809 w 1152000"/>
              <a:gd name="connsiteY4-114" fmla="*/ 1018570 h 1275542"/>
              <a:gd name="connsiteX5-115" fmla="*/ 652201 w 1152000"/>
              <a:gd name="connsiteY5-116" fmla="*/ 1263144 h 1275542"/>
              <a:gd name="connsiteX6-117" fmla="*/ 499809 w 1152000"/>
              <a:gd name="connsiteY6-118" fmla="*/ 1263149 h 1275542"/>
              <a:gd name="connsiteX7-119" fmla="*/ 76201 w 1152000"/>
              <a:gd name="connsiteY7-120" fmla="*/ 1018575 h 1275542"/>
              <a:gd name="connsiteX8-121" fmla="*/ 0 w 1152000"/>
              <a:gd name="connsiteY8-122" fmla="*/ 886602 h 1275542"/>
              <a:gd name="connsiteX9-123" fmla="*/ 0 w 1152000"/>
              <a:gd name="connsiteY9-124" fmla="*/ 397459 h 1275542"/>
              <a:gd name="connsiteX10-125" fmla="*/ 76191 w 1152000"/>
              <a:gd name="connsiteY10-126" fmla="*/ 265493 h 1275542"/>
              <a:gd name="connsiteX11-127" fmla="*/ 499799 w 1152000"/>
              <a:gd name="connsiteY11-128" fmla="*/ 20919 h 1275542"/>
              <a:gd name="connsiteX12-129" fmla="*/ 652191 w 1152000"/>
              <a:gd name="connsiteY12-130" fmla="*/ 20914 h 1275542"/>
              <a:gd name="connsiteX0-131" fmla="*/ 652191 w 1152000"/>
              <a:gd name="connsiteY0-132" fmla="*/ 20914 h 1275542"/>
              <a:gd name="connsiteX1-133" fmla="*/ 1075799 w 1152000"/>
              <a:gd name="connsiteY1-134" fmla="*/ 265488 h 1275542"/>
              <a:gd name="connsiteX2-135" fmla="*/ 1152000 w 1152000"/>
              <a:gd name="connsiteY2-136" fmla="*/ 397462 h 1275542"/>
              <a:gd name="connsiteX3-137" fmla="*/ 1152000 w 1152000"/>
              <a:gd name="connsiteY3-138" fmla="*/ 886604 h 1275542"/>
              <a:gd name="connsiteX4-139" fmla="*/ 1075809 w 1152000"/>
              <a:gd name="connsiteY4-140" fmla="*/ 1018570 h 1275542"/>
              <a:gd name="connsiteX5-141" fmla="*/ 652201 w 1152000"/>
              <a:gd name="connsiteY5-142" fmla="*/ 1263144 h 1275542"/>
              <a:gd name="connsiteX6-143" fmla="*/ 499809 w 1152000"/>
              <a:gd name="connsiteY6-144" fmla="*/ 1263149 h 1275542"/>
              <a:gd name="connsiteX7-145" fmla="*/ 76201 w 1152000"/>
              <a:gd name="connsiteY7-146" fmla="*/ 1018575 h 1275542"/>
              <a:gd name="connsiteX8-147" fmla="*/ 0 w 1152000"/>
              <a:gd name="connsiteY8-148" fmla="*/ 886602 h 1275542"/>
              <a:gd name="connsiteX9-149" fmla="*/ 0 w 1152000"/>
              <a:gd name="connsiteY9-150" fmla="*/ 397459 h 1275542"/>
              <a:gd name="connsiteX10-151" fmla="*/ 76191 w 1152000"/>
              <a:gd name="connsiteY10-152" fmla="*/ 265493 h 1275542"/>
              <a:gd name="connsiteX11-153" fmla="*/ 499799 w 1152000"/>
              <a:gd name="connsiteY11-154" fmla="*/ 20919 h 1275542"/>
              <a:gd name="connsiteX12-155" fmla="*/ 652191 w 1152000"/>
              <a:gd name="connsiteY12-156" fmla="*/ 20914 h 1275542"/>
              <a:gd name="connsiteX0-157" fmla="*/ 652191 w 1152000"/>
              <a:gd name="connsiteY0-158" fmla="*/ 20914 h 1275542"/>
              <a:gd name="connsiteX1-159" fmla="*/ 1075799 w 1152000"/>
              <a:gd name="connsiteY1-160" fmla="*/ 265488 h 1275542"/>
              <a:gd name="connsiteX2-161" fmla="*/ 1152000 w 1152000"/>
              <a:gd name="connsiteY2-162" fmla="*/ 397462 h 1275542"/>
              <a:gd name="connsiteX3-163" fmla="*/ 1152000 w 1152000"/>
              <a:gd name="connsiteY3-164" fmla="*/ 886604 h 1275542"/>
              <a:gd name="connsiteX4-165" fmla="*/ 1075809 w 1152000"/>
              <a:gd name="connsiteY4-166" fmla="*/ 1018570 h 1275542"/>
              <a:gd name="connsiteX5-167" fmla="*/ 652201 w 1152000"/>
              <a:gd name="connsiteY5-168" fmla="*/ 1263144 h 1275542"/>
              <a:gd name="connsiteX6-169" fmla="*/ 499809 w 1152000"/>
              <a:gd name="connsiteY6-170" fmla="*/ 1263149 h 1275542"/>
              <a:gd name="connsiteX7-171" fmla="*/ 76201 w 1152000"/>
              <a:gd name="connsiteY7-172" fmla="*/ 1018575 h 1275542"/>
              <a:gd name="connsiteX8-173" fmla="*/ 0 w 1152000"/>
              <a:gd name="connsiteY8-174" fmla="*/ 886602 h 1275542"/>
              <a:gd name="connsiteX9-175" fmla="*/ 0 w 1152000"/>
              <a:gd name="connsiteY9-176" fmla="*/ 397459 h 1275542"/>
              <a:gd name="connsiteX10-177" fmla="*/ 76191 w 1152000"/>
              <a:gd name="connsiteY10-178" fmla="*/ 265493 h 1275542"/>
              <a:gd name="connsiteX11-179" fmla="*/ 499799 w 1152000"/>
              <a:gd name="connsiteY11-180" fmla="*/ 20919 h 1275542"/>
              <a:gd name="connsiteX12-181" fmla="*/ 652191 w 1152000"/>
              <a:gd name="connsiteY12-182" fmla="*/ 20914 h 1275542"/>
              <a:gd name="connsiteX0-183" fmla="*/ 652191 w 1152000"/>
              <a:gd name="connsiteY0-184" fmla="*/ 20914 h 1275542"/>
              <a:gd name="connsiteX1-185" fmla="*/ 1075799 w 1152000"/>
              <a:gd name="connsiteY1-186" fmla="*/ 265488 h 1275542"/>
              <a:gd name="connsiteX2-187" fmla="*/ 1152000 w 1152000"/>
              <a:gd name="connsiteY2-188" fmla="*/ 397462 h 1275542"/>
              <a:gd name="connsiteX3-189" fmla="*/ 1152000 w 1152000"/>
              <a:gd name="connsiteY3-190" fmla="*/ 886604 h 1275542"/>
              <a:gd name="connsiteX4-191" fmla="*/ 1075809 w 1152000"/>
              <a:gd name="connsiteY4-192" fmla="*/ 1018570 h 1275542"/>
              <a:gd name="connsiteX5-193" fmla="*/ 652201 w 1152000"/>
              <a:gd name="connsiteY5-194" fmla="*/ 1263144 h 1275542"/>
              <a:gd name="connsiteX6-195" fmla="*/ 499809 w 1152000"/>
              <a:gd name="connsiteY6-196" fmla="*/ 1263149 h 1275542"/>
              <a:gd name="connsiteX7-197" fmla="*/ 76201 w 1152000"/>
              <a:gd name="connsiteY7-198" fmla="*/ 1018575 h 1275542"/>
              <a:gd name="connsiteX8-199" fmla="*/ 0 w 1152000"/>
              <a:gd name="connsiteY8-200" fmla="*/ 886602 h 1275542"/>
              <a:gd name="connsiteX9-201" fmla="*/ 0 w 1152000"/>
              <a:gd name="connsiteY9-202" fmla="*/ 397459 h 1275542"/>
              <a:gd name="connsiteX10-203" fmla="*/ 76191 w 1152000"/>
              <a:gd name="connsiteY10-204" fmla="*/ 265493 h 1275542"/>
              <a:gd name="connsiteX11-205" fmla="*/ 499799 w 1152000"/>
              <a:gd name="connsiteY11-206" fmla="*/ 20919 h 1275542"/>
              <a:gd name="connsiteX12-207" fmla="*/ 652191 w 1152000"/>
              <a:gd name="connsiteY12-208" fmla="*/ 20914 h 1275542"/>
              <a:gd name="connsiteX0-209" fmla="*/ 652191 w 1152000"/>
              <a:gd name="connsiteY0-210" fmla="*/ 20914 h 1275542"/>
              <a:gd name="connsiteX1-211" fmla="*/ 1075799 w 1152000"/>
              <a:gd name="connsiteY1-212" fmla="*/ 265488 h 1275542"/>
              <a:gd name="connsiteX2-213" fmla="*/ 1152000 w 1152000"/>
              <a:gd name="connsiteY2-214" fmla="*/ 397462 h 1275542"/>
              <a:gd name="connsiteX3-215" fmla="*/ 1152000 w 1152000"/>
              <a:gd name="connsiteY3-216" fmla="*/ 886604 h 1275542"/>
              <a:gd name="connsiteX4-217" fmla="*/ 1075809 w 1152000"/>
              <a:gd name="connsiteY4-218" fmla="*/ 1018570 h 1275542"/>
              <a:gd name="connsiteX5-219" fmla="*/ 652201 w 1152000"/>
              <a:gd name="connsiteY5-220" fmla="*/ 1263144 h 1275542"/>
              <a:gd name="connsiteX6-221" fmla="*/ 499809 w 1152000"/>
              <a:gd name="connsiteY6-222" fmla="*/ 1263149 h 1275542"/>
              <a:gd name="connsiteX7-223" fmla="*/ 76201 w 1152000"/>
              <a:gd name="connsiteY7-224" fmla="*/ 1018575 h 1275542"/>
              <a:gd name="connsiteX8-225" fmla="*/ 0 w 1152000"/>
              <a:gd name="connsiteY8-226" fmla="*/ 886602 h 1275542"/>
              <a:gd name="connsiteX9-227" fmla="*/ 0 w 1152000"/>
              <a:gd name="connsiteY9-228" fmla="*/ 397459 h 1275542"/>
              <a:gd name="connsiteX10-229" fmla="*/ 76191 w 1152000"/>
              <a:gd name="connsiteY10-230" fmla="*/ 265493 h 1275542"/>
              <a:gd name="connsiteX11-231" fmla="*/ 499799 w 1152000"/>
              <a:gd name="connsiteY11-232" fmla="*/ 20919 h 1275542"/>
              <a:gd name="connsiteX12-233" fmla="*/ 652191 w 1152000"/>
              <a:gd name="connsiteY12-234" fmla="*/ 20914 h 1275542"/>
              <a:gd name="connsiteX0-235" fmla="*/ 652191 w 1152000"/>
              <a:gd name="connsiteY0-236" fmla="*/ 20914 h 1275539"/>
              <a:gd name="connsiteX1-237" fmla="*/ 1075799 w 1152000"/>
              <a:gd name="connsiteY1-238" fmla="*/ 265488 h 1275539"/>
              <a:gd name="connsiteX2-239" fmla="*/ 1152000 w 1152000"/>
              <a:gd name="connsiteY2-240" fmla="*/ 397462 h 1275539"/>
              <a:gd name="connsiteX3-241" fmla="*/ 1152000 w 1152000"/>
              <a:gd name="connsiteY3-242" fmla="*/ 886604 h 1275539"/>
              <a:gd name="connsiteX4-243" fmla="*/ 1075809 w 1152000"/>
              <a:gd name="connsiteY4-244" fmla="*/ 1018570 h 1275539"/>
              <a:gd name="connsiteX5-245" fmla="*/ 652201 w 1152000"/>
              <a:gd name="connsiteY5-246" fmla="*/ 1263144 h 1275539"/>
              <a:gd name="connsiteX6-247" fmla="*/ 499809 w 1152000"/>
              <a:gd name="connsiteY6-248" fmla="*/ 1263149 h 1275539"/>
              <a:gd name="connsiteX7-249" fmla="*/ 76201 w 1152000"/>
              <a:gd name="connsiteY7-250" fmla="*/ 1018575 h 1275539"/>
              <a:gd name="connsiteX8-251" fmla="*/ 0 w 1152000"/>
              <a:gd name="connsiteY8-252" fmla="*/ 886602 h 1275539"/>
              <a:gd name="connsiteX9-253" fmla="*/ 0 w 1152000"/>
              <a:gd name="connsiteY9-254" fmla="*/ 397459 h 1275539"/>
              <a:gd name="connsiteX10-255" fmla="*/ 76191 w 1152000"/>
              <a:gd name="connsiteY10-256" fmla="*/ 265493 h 1275539"/>
              <a:gd name="connsiteX11-257" fmla="*/ 499799 w 1152000"/>
              <a:gd name="connsiteY11-258" fmla="*/ 20919 h 1275539"/>
              <a:gd name="connsiteX12-259" fmla="*/ 652191 w 1152000"/>
              <a:gd name="connsiteY12-260" fmla="*/ 20914 h 1275539"/>
              <a:gd name="connsiteX0-261" fmla="*/ 652191 w 1152000"/>
              <a:gd name="connsiteY0-262" fmla="*/ 20914 h 1284063"/>
              <a:gd name="connsiteX1-263" fmla="*/ 1075799 w 1152000"/>
              <a:gd name="connsiteY1-264" fmla="*/ 265488 h 1284063"/>
              <a:gd name="connsiteX2-265" fmla="*/ 1152000 w 1152000"/>
              <a:gd name="connsiteY2-266" fmla="*/ 397462 h 1284063"/>
              <a:gd name="connsiteX3-267" fmla="*/ 1152000 w 1152000"/>
              <a:gd name="connsiteY3-268" fmla="*/ 886604 h 1284063"/>
              <a:gd name="connsiteX4-269" fmla="*/ 1075809 w 1152000"/>
              <a:gd name="connsiteY4-270" fmla="*/ 1018570 h 1284063"/>
              <a:gd name="connsiteX5-271" fmla="*/ 652201 w 1152000"/>
              <a:gd name="connsiteY5-272" fmla="*/ 1263144 h 1284063"/>
              <a:gd name="connsiteX6-273" fmla="*/ 499809 w 1152000"/>
              <a:gd name="connsiteY6-274" fmla="*/ 1263149 h 1284063"/>
              <a:gd name="connsiteX7-275" fmla="*/ 76201 w 1152000"/>
              <a:gd name="connsiteY7-276" fmla="*/ 1018575 h 1284063"/>
              <a:gd name="connsiteX8-277" fmla="*/ 0 w 1152000"/>
              <a:gd name="connsiteY8-278" fmla="*/ 886602 h 1284063"/>
              <a:gd name="connsiteX9-279" fmla="*/ 0 w 1152000"/>
              <a:gd name="connsiteY9-280" fmla="*/ 397459 h 1284063"/>
              <a:gd name="connsiteX10-281" fmla="*/ 76191 w 1152000"/>
              <a:gd name="connsiteY10-282" fmla="*/ 265493 h 1284063"/>
              <a:gd name="connsiteX11-283" fmla="*/ 499799 w 1152000"/>
              <a:gd name="connsiteY11-284" fmla="*/ 20919 h 1284063"/>
              <a:gd name="connsiteX12-285" fmla="*/ 652191 w 1152000"/>
              <a:gd name="connsiteY12-286" fmla="*/ 20914 h 1284063"/>
              <a:gd name="connsiteX0-287" fmla="*/ 652191 w 1152000"/>
              <a:gd name="connsiteY0-288" fmla="*/ 20914 h 1284063"/>
              <a:gd name="connsiteX1-289" fmla="*/ 1075799 w 1152000"/>
              <a:gd name="connsiteY1-290" fmla="*/ 265488 h 1284063"/>
              <a:gd name="connsiteX2-291" fmla="*/ 1152000 w 1152000"/>
              <a:gd name="connsiteY2-292" fmla="*/ 397462 h 1284063"/>
              <a:gd name="connsiteX3-293" fmla="*/ 1152000 w 1152000"/>
              <a:gd name="connsiteY3-294" fmla="*/ 886604 h 1284063"/>
              <a:gd name="connsiteX4-295" fmla="*/ 1075809 w 1152000"/>
              <a:gd name="connsiteY4-296" fmla="*/ 1018570 h 1284063"/>
              <a:gd name="connsiteX5-297" fmla="*/ 652201 w 1152000"/>
              <a:gd name="connsiteY5-298" fmla="*/ 1263144 h 1284063"/>
              <a:gd name="connsiteX6-299" fmla="*/ 499809 w 1152000"/>
              <a:gd name="connsiteY6-300" fmla="*/ 1263149 h 1284063"/>
              <a:gd name="connsiteX7-301" fmla="*/ 76201 w 1152000"/>
              <a:gd name="connsiteY7-302" fmla="*/ 1018575 h 1284063"/>
              <a:gd name="connsiteX8-303" fmla="*/ 0 w 1152000"/>
              <a:gd name="connsiteY8-304" fmla="*/ 886602 h 1284063"/>
              <a:gd name="connsiteX9-305" fmla="*/ 0 w 1152000"/>
              <a:gd name="connsiteY9-306" fmla="*/ 397459 h 1284063"/>
              <a:gd name="connsiteX10-307" fmla="*/ 76191 w 1152000"/>
              <a:gd name="connsiteY10-308" fmla="*/ 265493 h 1284063"/>
              <a:gd name="connsiteX11-309" fmla="*/ 499799 w 1152000"/>
              <a:gd name="connsiteY11-310" fmla="*/ 20919 h 1284063"/>
              <a:gd name="connsiteX12-311" fmla="*/ 652191 w 1152000"/>
              <a:gd name="connsiteY12-312" fmla="*/ 20914 h 1284063"/>
              <a:gd name="connsiteX0-313" fmla="*/ 652191 w 1152000"/>
              <a:gd name="connsiteY0-314" fmla="*/ 20914 h 1284063"/>
              <a:gd name="connsiteX1-315" fmla="*/ 1075799 w 1152000"/>
              <a:gd name="connsiteY1-316" fmla="*/ 265488 h 1284063"/>
              <a:gd name="connsiteX2-317" fmla="*/ 1152000 w 1152000"/>
              <a:gd name="connsiteY2-318" fmla="*/ 397462 h 1284063"/>
              <a:gd name="connsiteX3-319" fmla="*/ 1152000 w 1152000"/>
              <a:gd name="connsiteY3-320" fmla="*/ 886604 h 1284063"/>
              <a:gd name="connsiteX4-321" fmla="*/ 1075809 w 1152000"/>
              <a:gd name="connsiteY4-322" fmla="*/ 1018570 h 1284063"/>
              <a:gd name="connsiteX5-323" fmla="*/ 652201 w 1152000"/>
              <a:gd name="connsiteY5-324" fmla="*/ 1263144 h 1284063"/>
              <a:gd name="connsiteX6-325" fmla="*/ 499809 w 1152000"/>
              <a:gd name="connsiteY6-326" fmla="*/ 1263149 h 1284063"/>
              <a:gd name="connsiteX7-327" fmla="*/ 76201 w 1152000"/>
              <a:gd name="connsiteY7-328" fmla="*/ 1018575 h 1284063"/>
              <a:gd name="connsiteX8-329" fmla="*/ 0 w 1152000"/>
              <a:gd name="connsiteY8-330" fmla="*/ 886602 h 1284063"/>
              <a:gd name="connsiteX9-331" fmla="*/ 0 w 1152000"/>
              <a:gd name="connsiteY9-332" fmla="*/ 397459 h 1284063"/>
              <a:gd name="connsiteX10-333" fmla="*/ 76191 w 1152000"/>
              <a:gd name="connsiteY10-334" fmla="*/ 265493 h 1284063"/>
              <a:gd name="connsiteX11-335" fmla="*/ 499799 w 1152000"/>
              <a:gd name="connsiteY11-336" fmla="*/ 20919 h 1284063"/>
              <a:gd name="connsiteX12-337" fmla="*/ 652191 w 1152000"/>
              <a:gd name="connsiteY12-338" fmla="*/ 20914 h 1284063"/>
              <a:gd name="connsiteX0-339" fmla="*/ 652191 w 1152000"/>
              <a:gd name="connsiteY0-340" fmla="*/ 20914 h 1284063"/>
              <a:gd name="connsiteX1-341" fmla="*/ 1075799 w 1152000"/>
              <a:gd name="connsiteY1-342" fmla="*/ 265488 h 1284063"/>
              <a:gd name="connsiteX2-343" fmla="*/ 1152000 w 1152000"/>
              <a:gd name="connsiteY2-344" fmla="*/ 397462 h 1284063"/>
              <a:gd name="connsiteX3-345" fmla="*/ 1152000 w 1152000"/>
              <a:gd name="connsiteY3-346" fmla="*/ 886604 h 1284063"/>
              <a:gd name="connsiteX4-347" fmla="*/ 1075809 w 1152000"/>
              <a:gd name="connsiteY4-348" fmla="*/ 1018570 h 1284063"/>
              <a:gd name="connsiteX5-349" fmla="*/ 652201 w 1152000"/>
              <a:gd name="connsiteY5-350" fmla="*/ 1263144 h 1284063"/>
              <a:gd name="connsiteX6-351" fmla="*/ 499809 w 1152000"/>
              <a:gd name="connsiteY6-352" fmla="*/ 1263149 h 1284063"/>
              <a:gd name="connsiteX7-353" fmla="*/ 76201 w 1152000"/>
              <a:gd name="connsiteY7-354" fmla="*/ 1018575 h 1284063"/>
              <a:gd name="connsiteX8-355" fmla="*/ 0 w 1152000"/>
              <a:gd name="connsiteY8-356" fmla="*/ 886602 h 1284063"/>
              <a:gd name="connsiteX9-357" fmla="*/ 0 w 1152000"/>
              <a:gd name="connsiteY9-358" fmla="*/ 397459 h 1284063"/>
              <a:gd name="connsiteX10-359" fmla="*/ 76191 w 1152000"/>
              <a:gd name="connsiteY10-360" fmla="*/ 265493 h 1284063"/>
              <a:gd name="connsiteX11-361" fmla="*/ 499799 w 1152000"/>
              <a:gd name="connsiteY11-362" fmla="*/ 20919 h 1284063"/>
              <a:gd name="connsiteX12-363" fmla="*/ 652191 w 1152000"/>
              <a:gd name="connsiteY12-364" fmla="*/ 20914 h 1284063"/>
              <a:gd name="connsiteX0-365" fmla="*/ 652191 w 1152000"/>
              <a:gd name="connsiteY0-366" fmla="*/ 20914 h 1284063"/>
              <a:gd name="connsiteX1-367" fmla="*/ 1075799 w 1152000"/>
              <a:gd name="connsiteY1-368" fmla="*/ 265488 h 1284063"/>
              <a:gd name="connsiteX2-369" fmla="*/ 1152000 w 1152000"/>
              <a:gd name="connsiteY2-370" fmla="*/ 397462 h 1284063"/>
              <a:gd name="connsiteX3-371" fmla="*/ 1152000 w 1152000"/>
              <a:gd name="connsiteY3-372" fmla="*/ 886604 h 1284063"/>
              <a:gd name="connsiteX4-373" fmla="*/ 1075809 w 1152000"/>
              <a:gd name="connsiteY4-374" fmla="*/ 1018570 h 1284063"/>
              <a:gd name="connsiteX5-375" fmla="*/ 652201 w 1152000"/>
              <a:gd name="connsiteY5-376" fmla="*/ 1263144 h 1284063"/>
              <a:gd name="connsiteX6-377" fmla="*/ 499809 w 1152000"/>
              <a:gd name="connsiteY6-378" fmla="*/ 1263149 h 1284063"/>
              <a:gd name="connsiteX7-379" fmla="*/ 76201 w 1152000"/>
              <a:gd name="connsiteY7-380" fmla="*/ 1018575 h 1284063"/>
              <a:gd name="connsiteX8-381" fmla="*/ 0 w 1152000"/>
              <a:gd name="connsiteY8-382" fmla="*/ 886602 h 1284063"/>
              <a:gd name="connsiteX9-383" fmla="*/ 0 w 1152000"/>
              <a:gd name="connsiteY9-384" fmla="*/ 397459 h 1284063"/>
              <a:gd name="connsiteX10-385" fmla="*/ 76191 w 1152000"/>
              <a:gd name="connsiteY10-386" fmla="*/ 265493 h 1284063"/>
              <a:gd name="connsiteX11-387" fmla="*/ 499799 w 1152000"/>
              <a:gd name="connsiteY11-388" fmla="*/ 20919 h 1284063"/>
              <a:gd name="connsiteX12-389" fmla="*/ 652191 w 1152000"/>
              <a:gd name="connsiteY12-390" fmla="*/ 20914 h 1284063"/>
              <a:gd name="connsiteX0-391" fmla="*/ 652191 w 1152000"/>
              <a:gd name="connsiteY0-392" fmla="*/ 20914 h 1284063"/>
              <a:gd name="connsiteX1-393" fmla="*/ 1075799 w 1152000"/>
              <a:gd name="connsiteY1-394" fmla="*/ 265488 h 1284063"/>
              <a:gd name="connsiteX2-395" fmla="*/ 1152000 w 1152000"/>
              <a:gd name="connsiteY2-396" fmla="*/ 397462 h 1284063"/>
              <a:gd name="connsiteX3-397" fmla="*/ 1152000 w 1152000"/>
              <a:gd name="connsiteY3-398" fmla="*/ 886604 h 1284063"/>
              <a:gd name="connsiteX4-399" fmla="*/ 1075809 w 1152000"/>
              <a:gd name="connsiteY4-400" fmla="*/ 1018570 h 1284063"/>
              <a:gd name="connsiteX5-401" fmla="*/ 652201 w 1152000"/>
              <a:gd name="connsiteY5-402" fmla="*/ 1263144 h 1284063"/>
              <a:gd name="connsiteX6-403" fmla="*/ 499809 w 1152000"/>
              <a:gd name="connsiteY6-404" fmla="*/ 1263149 h 1284063"/>
              <a:gd name="connsiteX7-405" fmla="*/ 76201 w 1152000"/>
              <a:gd name="connsiteY7-406" fmla="*/ 1018575 h 1284063"/>
              <a:gd name="connsiteX8-407" fmla="*/ 0 w 1152000"/>
              <a:gd name="connsiteY8-408" fmla="*/ 886602 h 1284063"/>
              <a:gd name="connsiteX9-409" fmla="*/ 0 w 1152000"/>
              <a:gd name="connsiteY9-410" fmla="*/ 397459 h 1284063"/>
              <a:gd name="connsiteX10-411" fmla="*/ 76191 w 1152000"/>
              <a:gd name="connsiteY10-412" fmla="*/ 265493 h 1284063"/>
              <a:gd name="connsiteX11-413" fmla="*/ 499799 w 1152000"/>
              <a:gd name="connsiteY11-414" fmla="*/ 20919 h 1284063"/>
              <a:gd name="connsiteX12-415" fmla="*/ 652191 w 1152000"/>
              <a:gd name="connsiteY12-416" fmla="*/ 20914 h 1284063"/>
              <a:gd name="connsiteX0-417" fmla="*/ 652191 w 1152000"/>
              <a:gd name="connsiteY0-418" fmla="*/ 20914 h 1284063"/>
              <a:gd name="connsiteX1-419" fmla="*/ 1075799 w 1152000"/>
              <a:gd name="connsiteY1-420" fmla="*/ 265488 h 1284063"/>
              <a:gd name="connsiteX2-421" fmla="*/ 1152000 w 1152000"/>
              <a:gd name="connsiteY2-422" fmla="*/ 397462 h 1284063"/>
              <a:gd name="connsiteX3-423" fmla="*/ 1152000 w 1152000"/>
              <a:gd name="connsiteY3-424" fmla="*/ 886604 h 1284063"/>
              <a:gd name="connsiteX4-425" fmla="*/ 1075809 w 1152000"/>
              <a:gd name="connsiteY4-426" fmla="*/ 1018570 h 1284063"/>
              <a:gd name="connsiteX5-427" fmla="*/ 652201 w 1152000"/>
              <a:gd name="connsiteY5-428" fmla="*/ 1263144 h 1284063"/>
              <a:gd name="connsiteX6-429" fmla="*/ 499809 w 1152000"/>
              <a:gd name="connsiteY6-430" fmla="*/ 1263149 h 1284063"/>
              <a:gd name="connsiteX7-431" fmla="*/ 76201 w 1152000"/>
              <a:gd name="connsiteY7-432" fmla="*/ 1018575 h 1284063"/>
              <a:gd name="connsiteX8-433" fmla="*/ 0 w 1152000"/>
              <a:gd name="connsiteY8-434" fmla="*/ 886602 h 1284063"/>
              <a:gd name="connsiteX9-435" fmla="*/ 0 w 1152000"/>
              <a:gd name="connsiteY9-436" fmla="*/ 397459 h 1284063"/>
              <a:gd name="connsiteX10-437" fmla="*/ 76191 w 1152000"/>
              <a:gd name="connsiteY10-438" fmla="*/ 265493 h 1284063"/>
              <a:gd name="connsiteX11-439" fmla="*/ 499799 w 1152000"/>
              <a:gd name="connsiteY11-440" fmla="*/ 20919 h 1284063"/>
              <a:gd name="connsiteX12-441" fmla="*/ 652191 w 1152000"/>
              <a:gd name="connsiteY12-442" fmla="*/ 20914 h 1284063"/>
              <a:gd name="connsiteX0-443" fmla="*/ 652191 w 1152000"/>
              <a:gd name="connsiteY0-444" fmla="*/ 20914 h 1284063"/>
              <a:gd name="connsiteX1-445" fmla="*/ 1075799 w 1152000"/>
              <a:gd name="connsiteY1-446" fmla="*/ 265488 h 1284063"/>
              <a:gd name="connsiteX2-447" fmla="*/ 1152000 w 1152000"/>
              <a:gd name="connsiteY2-448" fmla="*/ 397462 h 1284063"/>
              <a:gd name="connsiteX3-449" fmla="*/ 1152000 w 1152000"/>
              <a:gd name="connsiteY3-450" fmla="*/ 886604 h 1284063"/>
              <a:gd name="connsiteX4-451" fmla="*/ 1075809 w 1152000"/>
              <a:gd name="connsiteY4-452" fmla="*/ 1018570 h 1284063"/>
              <a:gd name="connsiteX5-453" fmla="*/ 652201 w 1152000"/>
              <a:gd name="connsiteY5-454" fmla="*/ 1263144 h 1284063"/>
              <a:gd name="connsiteX6-455" fmla="*/ 499809 w 1152000"/>
              <a:gd name="connsiteY6-456" fmla="*/ 1263149 h 1284063"/>
              <a:gd name="connsiteX7-457" fmla="*/ 76201 w 1152000"/>
              <a:gd name="connsiteY7-458" fmla="*/ 1018575 h 1284063"/>
              <a:gd name="connsiteX8-459" fmla="*/ 0 w 1152000"/>
              <a:gd name="connsiteY8-460" fmla="*/ 886602 h 1284063"/>
              <a:gd name="connsiteX9-461" fmla="*/ 0 w 1152000"/>
              <a:gd name="connsiteY9-462" fmla="*/ 397459 h 1284063"/>
              <a:gd name="connsiteX10-463" fmla="*/ 76191 w 1152000"/>
              <a:gd name="connsiteY10-464" fmla="*/ 265493 h 1284063"/>
              <a:gd name="connsiteX11-465" fmla="*/ 499799 w 1152000"/>
              <a:gd name="connsiteY11-466" fmla="*/ 20919 h 1284063"/>
              <a:gd name="connsiteX12-467" fmla="*/ 652191 w 1152000"/>
              <a:gd name="connsiteY12-468" fmla="*/ 20914 h 1284063"/>
              <a:gd name="connsiteX0-469" fmla="*/ 652191 w 1152000"/>
              <a:gd name="connsiteY0-470" fmla="*/ 20914 h 1284063"/>
              <a:gd name="connsiteX1-471" fmla="*/ 1075799 w 1152000"/>
              <a:gd name="connsiteY1-472" fmla="*/ 265488 h 1284063"/>
              <a:gd name="connsiteX2-473" fmla="*/ 1152000 w 1152000"/>
              <a:gd name="connsiteY2-474" fmla="*/ 397462 h 1284063"/>
              <a:gd name="connsiteX3-475" fmla="*/ 1152000 w 1152000"/>
              <a:gd name="connsiteY3-476" fmla="*/ 886604 h 1284063"/>
              <a:gd name="connsiteX4-477" fmla="*/ 1075809 w 1152000"/>
              <a:gd name="connsiteY4-478" fmla="*/ 1018570 h 1284063"/>
              <a:gd name="connsiteX5-479" fmla="*/ 652201 w 1152000"/>
              <a:gd name="connsiteY5-480" fmla="*/ 1263144 h 1284063"/>
              <a:gd name="connsiteX6-481" fmla="*/ 499809 w 1152000"/>
              <a:gd name="connsiteY6-482" fmla="*/ 1263149 h 1284063"/>
              <a:gd name="connsiteX7-483" fmla="*/ 76201 w 1152000"/>
              <a:gd name="connsiteY7-484" fmla="*/ 1018575 h 1284063"/>
              <a:gd name="connsiteX8-485" fmla="*/ 0 w 1152000"/>
              <a:gd name="connsiteY8-486" fmla="*/ 886602 h 1284063"/>
              <a:gd name="connsiteX9-487" fmla="*/ 0 w 1152000"/>
              <a:gd name="connsiteY9-488" fmla="*/ 397459 h 1284063"/>
              <a:gd name="connsiteX10-489" fmla="*/ 76191 w 1152000"/>
              <a:gd name="connsiteY10-490" fmla="*/ 265493 h 1284063"/>
              <a:gd name="connsiteX11-491" fmla="*/ 499799 w 1152000"/>
              <a:gd name="connsiteY11-492" fmla="*/ 20919 h 1284063"/>
              <a:gd name="connsiteX12-493" fmla="*/ 652191 w 1152000"/>
              <a:gd name="connsiteY12-494" fmla="*/ 20914 h 1284063"/>
              <a:gd name="connsiteX0-495" fmla="*/ 652191 w 1152000"/>
              <a:gd name="connsiteY0-496" fmla="*/ 20914 h 1284063"/>
              <a:gd name="connsiteX1-497" fmla="*/ 1075799 w 1152000"/>
              <a:gd name="connsiteY1-498" fmla="*/ 265488 h 1284063"/>
              <a:gd name="connsiteX2-499" fmla="*/ 1152000 w 1152000"/>
              <a:gd name="connsiteY2-500" fmla="*/ 397462 h 1284063"/>
              <a:gd name="connsiteX3-501" fmla="*/ 1152000 w 1152000"/>
              <a:gd name="connsiteY3-502" fmla="*/ 886604 h 1284063"/>
              <a:gd name="connsiteX4-503" fmla="*/ 1075809 w 1152000"/>
              <a:gd name="connsiteY4-504" fmla="*/ 1018570 h 1284063"/>
              <a:gd name="connsiteX5-505" fmla="*/ 652201 w 1152000"/>
              <a:gd name="connsiteY5-506" fmla="*/ 1263144 h 1284063"/>
              <a:gd name="connsiteX6-507" fmla="*/ 499809 w 1152000"/>
              <a:gd name="connsiteY6-508" fmla="*/ 1263149 h 1284063"/>
              <a:gd name="connsiteX7-509" fmla="*/ 76201 w 1152000"/>
              <a:gd name="connsiteY7-510" fmla="*/ 1018575 h 1284063"/>
              <a:gd name="connsiteX8-511" fmla="*/ 0 w 1152000"/>
              <a:gd name="connsiteY8-512" fmla="*/ 886602 h 1284063"/>
              <a:gd name="connsiteX9-513" fmla="*/ 0 w 1152000"/>
              <a:gd name="connsiteY9-514" fmla="*/ 397459 h 1284063"/>
              <a:gd name="connsiteX10-515" fmla="*/ 76191 w 1152000"/>
              <a:gd name="connsiteY10-516" fmla="*/ 265493 h 1284063"/>
              <a:gd name="connsiteX11-517" fmla="*/ 499799 w 1152000"/>
              <a:gd name="connsiteY11-518" fmla="*/ 20919 h 1284063"/>
              <a:gd name="connsiteX12-519" fmla="*/ 652191 w 1152000"/>
              <a:gd name="connsiteY12-520" fmla="*/ 20914 h 1284063"/>
              <a:gd name="connsiteX0-521" fmla="*/ 652191 w 1152000"/>
              <a:gd name="connsiteY0-522" fmla="*/ 20914 h 1284063"/>
              <a:gd name="connsiteX1-523" fmla="*/ 1075799 w 1152000"/>
              <a:gd name="connsiteY1-524" fmla="*/ 265488 h 1284063"/>
              <a:gd name="connsiteX2-525" fmla="*/ 1152000 w 1152000"/>
              <a:gd name="connsiteY2-526" fmla="*/ 397462 h 1284063"/>
              <a:gd name="connsiteX3-527" fmla="*/ 1152000 w 1152000"/>
              <a:gd name="connsiteY3-528" fmla="*/ 886604 h 1284063"/>
              <a:gd name="connsiteX4-529" fmla="*/ 1075809 w 1152000"/>
              <a:gd name="connsiteY4-530" fmla="*/ 1018570 h 1284063"/>
              <a:gd name="connsiteX5-531" fmla="*/ 652201 w 1152000"/>
              <a:gd name="connsiteY5-532" fmla="*/ 1263144 h 1284063"/>
              <a:gd name="connsiteX6-533" fmla="*/ 499809 w 1152000"/>
              <a:gd name="connsiteY6-534" fmla="*/ 1263149 h 1284063"/>
              <a:gd name="connsiteX7-535" fmla="*/ 76201 w 1152000"/>
              <a:gd name="connsiteY7-536" fmla="*/ 1018575 h 1284063"/>
              <a:gd name="connsiteX8-537" fmla="*/ 0 w 1152000"/>
              <a:gd name="connsiteY8-538" fmla="*/ 886602 h 1284063"/>
              <a:gd name="connsiteX9-539" fmla="*/ 0 w 1152000"/>
              <a:gd name="connsiteY9-540" fmla="*/ 397459 h 1284063"/>
              <a:gd name="connsiteX10-541" fmla="*/ 76191 w 1152000"/>
              <a:gd name="connsiteY10-542" fmla="*/ 265493 h 1284063"/>
              <a:gd name="connsiteX11-543" fmla="*/ 499799 w 1152000"/>
              <a:gd name="connsiteY11-544" fmla="*/ 20919 h 1284063"/>
              <a:gd name="connsiteX12-545" fmla="*/ 652191 w 1152000"/>
              <a:gd name="connsiteY12-546" fmla="*/ 20914 h 1284063"/>
              <a:gd name="connsiteX0-547" fmla="*/ 652191 w 1152000"/>
              <a:gd name="connsiteY0-548" fmla="*/ 20914 h 1284063"/>
              <a:gd name="connsiteX1-549" fmla="*/ 1075799 w 1152000"/>
              <a:gd name="connsiteY1-550" fmla="*/ 265488 h 1284063"/>
              <a:gd name="connsiteX2-551" fmla="*/ 1152000 w 1152000"/>
              <a:gd name="connsiteY2-552" fmla="*/ 397462 h 1284063"/>
              <a:gd name="connsiteX3-553" fmla="*/ 1152000 w 1152000"/>
              <a:gd name="connsiteY3-554" fmla="*/ 886604 h 1284063"/>
              <a:gd name="connsiteX4-555" fmla="*/ 1075809 w 1152000"/>
              <a:gd name="connsiteY4-556" fmla="*/ 1018570 h 1284063"/>
              <a:gd name="connsiteX5-557" fmla="*/ 652201 w 1152000"/>
              <a:gd name="connsiteY5-558" fmla="*/ 1263144 h 1284063"/>
              <a:gd name="connsiteX6-559" fmla="*/ 499809 w 1152000"/>
              <a:gd name="connsiteY6-560" fmla="*/ 1263149 h 1284063"/>
              <a:gd name="connsiteX7-561" fmla="*/ 76201 w 1152000"/>
              <a:gd name="connsiteY7-562" fmla="*/ 1018575 h 1284063"/>
              <a:gd name="connsiteX8-563" fmla="*/ 0 w 1152000"/>
              <a:gd name="connsiteY8-564" fmla="*/ 886602 h 1284063"/>
              <a:gd name="connsiteX9-565" fmla="*/ 0 w 1152000"/>
              <a:gd name="connsiteY9-566" fmla="*/ 397459 h 1284063"/>
              <a:gd name="connsiteX10-567" fmla="*/ 76191 w 1152000"/>
              <a:gd name="connsiteY10-568" fmla="*/ 265493 h 1284063"/>
              <a:gd name="connsiteX11-569" fmla="*/ 499799 w 1152000"/>
              <a:gd name="connsiteY11-570" fmla="*/ 20919 h 1284063"/>
              <a:gd name="connsiteX12-571" fmla="*/ 652191 w 1152000"/>
              <a:gd name="connsiteY12-572" fmla="*/ 20914 h 1284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152000" h="1284063">
                <a:moveTo>
                  <a:pt x="652191" y="20914"/>
                </a:moveTo>
                <a:cubicBezTo>
                  <a:pt x="652191" y="20914"/>
                  <a:pt x="1075799" y="265488"/>
                  <a:pt x="1075799" y="265488"/>
                </a:cubicBezTo>
                <a:cubicBezTo>
                  <a:pt x="1124103" y="293377"/>
                  <a:pt x="1152000" y="341685"/>
                  <a:pt x="1152000" y="397462"/>
                </a:cubicBezTo>
                <a:cubicBezTo>
                  <a:pt x="1152000" y="397462"/>
                  <a:pt x="1152000" y="886604"/>
                  <a:pt x="1152000" y="886604"/>
                </a:cubicBezTo>
                <a:cubicBezTo>
                  <a:pt x="1152000" y="942380"/>
                  <a:pt x="1124112" y="990681"/>
                  <a:pt x="1075809" y="1018570"/>
                </a:cubicBezTo>
                <a:cubicBezTo>
                  <a:pt x="1075809" y="1018570"/>
                  <a:pt x="652201" y="1263144"/>
                  <a:pt x="652201" y="1263144"/>
                </a:cubicBezTo>
                <a:cubicBezTo>
                  <a:pt x="603897" y="1291032"/>
                  <a:pt x="548112" y="1291039"/>
                  <a:pt x="499809" y="1263149"/>
                </a:cubicBezTo>
                <a:cubicBezTo>
                  <a:pt x="499809" y="1263150"/>
                  <a:pt x="76201" y="1018576"/>
                  <a:pt x="76201" y="1018575"/>
                </a:cubicBezTo>
                <a:cubicBezTo>
                  <a:pt x="27897" y="990688"/>
                  <a:pt x="0" y="942379"/>
                  <a:pt x="0" y="886602"/>
                </a:cubicBezTo>
                <a:cubicBezTo>
                  <a:pt x="0" y="886603"/>
                  <a:pt x="0" y="397460"/>
                  <a:pt x="0" y="397459"/>
                </a:cubicBezTo>
                <a:cubicBezTo>
                  <a:pt x="0" y="341684"/>
                  <a:pt x="27887" y="293383"/>
                  <a:pt x="76191" y="265493"/>
                </a:cubicBezTo>
                <a:cubicBezTo>
                  <a:pt x="76191" y="265494"/>
                  <a:pt x="499799" y="20920"/>
                  <a:pt x="499799" y="20919"/>
                </a:cubicBezTo>
                <a:cubicBezTo>
                  <a:pt x="548103" y="-6968"/>
                  <a:pt x="603887" y="-6975"/>
                  <a:pt x="652191" y="20914"/>
                </a:cubicBezTo>
                <a:close/>
              </a:path>
            </a:pathLst>
          </a:custGeom>
          <a:noFill/>
          <a:ln w="6350">
            <a:solidFill>
              <a:srgbClr val="376FFF">
                <a:alpha val="70000"/>
              </a:srgbClr>
            </a:solidFill>
          </a:ln>
        </p:spPr>
        <p:style>
          <a:lnRef idx="2">
            <a:srgbClr val="376FFF">
              <a:shade val="15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8890"/>
            <a:ext cx="60699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chemeClr val="tx1"/>
                </a:solidFill>
                <a:highlight>
                  <a:srgbClr val="C0C0C0"/>
                </a:highlight>
                <a:latin typeface="+mj-lt"/>
                <a:cs typeface="+mj-lt"/>
                <a:sym typeface="+mn-ea"/>
              </a:rPr>
              <a:t>design purpose</a:t>
            </a:r>
            <a:endParaRPr lang="en-US" altLang="zh-CN" sz="3600" b="1">
              <a:solidFill>
                <a:schemeClr val="tx1"/>
              </a:solidFill>
              <a:highlight>
                <a:srgbClr val="C0C0C0"/>
              </a:highlight>
              <a:latin typeface="+mj-lt"/>
              <a:cs typeface="+mj-lt"/>
              <a:sym typeface="+mn-ea"/>
            </a:endParaRPr>
          </a:p>
        </p:txBody>
      </p:sp>
      <p:sp>
        <p:nvSpPr>
          <p:cNvPr id="156" name="任意多边形: 形状 155"/>
          <p:cNvSpPr/>
          <p:nvPr>
            <p:custDataLst>
              <p:tags r:id="rId1"/>
            </p:custDataLst>
          </p:nvPr>
        </p:nvSpPr>
        <p:spPr>
          <a:xfrm>
            <a:off x="2612996" y="2907183"/>
            <a:ext cx="7271480" cy="4088930"/>
          </a:xfrm>
          <a:custGeom>
            <a:avLst/>
            <a:gdLst>
              <a:gd name="connsiteX0" fmla="*/ 3444164 w 5649772"/>
              <a:gd name="connsiteY0" fmla="*/ 1023182 h 2870346"/>
              <a:gd name="connsiteX1" fmla="*/ 4117010 w 5649772"/>
              <a:gd name="connsiteY1" fmla="*/ 448482 h 2870346"/>
              <a:gd name="connsiteX2" fmla="*/ 4184218 w 5649772"/>
              <a:gd name="connsiteY2" fmla="*/ 407258 h 2870346"/>
              <a:gd name="connsiteX3" fmla="*/ 4459910 w 5649772"/>
              <a:gd name="connsiteY3" fmla="*/ 194888 h 2870346"/>
              <a:gd name="connsiteX4" fmla="*/ 4568343 w 5649772"/>
              <a:gd name="connsiteY4" fmla="*/ 39059 h 2870346"/>
              <a:gd name="connsiteX5" fmla="*/ 4529709 w 5649772"/>
              <a:gd name="connsiteY5" fmla="*/ 5227 h 2870346"/>
              <a:gd name="connsiteX6" fmla="*/ 3623462 w 5649772"/>
              <a:gd name="connsiteY6" fmla="*/ 380435 h 2870346"/>
              <a:gd name="connsiteX7" fmla="*/ 3792398 w 5649772"/>
              <a:gd name="connsiteY7" fmla="*/ 175838 h 2870346"/>
              <a:gd name="connsiteX8" fmla="*/ 3780816 w 5649772"/>
              <a:gd name="connsiteY8" fmla="*/ 133700 h 2870346"/>
              <a:gd name="connsiteX9" fmla="*/ 2824887 w 5649772"/>
              <a:gd name="connsiteY9" fmla="*/ 682644 h 2870346"/>
              <a:gd name="connsiteX10" fmla="*/ 1868957 w 5649772"/>
              <a:gd name="connsiteY10" fmla="*/ 133700 h 2870346"/>
              <a:gd name="connsiteX11" fmla="*/ 1857375 w 5649772"/>
              <a:gd name="connsiteY11" fmla="*/ 175838 h 2870346"/>
              <a:gd name="connsiteX12" fmla="*/ 2026311 w 5649772"/>
              <a:gd name="connsiteY12" fmla="*/ 380435 h 2870346"/>
              <a:gd name="connsiteX13" fmla="*/ 1120064 w 5649772"/>
              <a:gd name="connsiteY13" fmla="*/ 5227 h 2870346"/>
              <a:gd name="connsiteX14" fmla="*/ 1081431 w 5649772"/>
              <a:gd name="connsiteY14" fmla="*/ 39059 h 2870346"/>
              <a:gd name="connsiteX15" fmla="*/ 1189863 w 5649772"/>
              <a:gd name="connsiteY15" fmla="*/ 194888 h 2870346"/>
              <a:gd name="connsiteX16" fmla="*/ 1465555 w 5649772"/>
              <a:gd name="connsiteY16" fmla="*/ 407258 h 2870346"/>
              <a:gd name="connsiteX17" fmla="*/ 1532763 w 5649772"/>
              <a:gd name="connsiteY17" fmla="*/ 448482 h 2870346"/>
              <a:gd name="connsiteX18" fmla="*/ 2205609 w 5649772"/>
              <a:gd name="connsiteY18" fmla="*/ 1023182 h 2870346"/>
              <a:gd name="connsiteX19" fmla="*/ 0 w 5649772"/>
              <a:gd name="connsiteY19" fmla="*/ 2870347 h 2870346"/>
              <a:gd name="connsiteX20" fmla="*/ 2824887 w 5649772"/>
              <a:gd name="connsiteY20" fmla="*/ 2870347 h 2870346"/>
              <a:gd name="connsiteX21" fmla="*/ 5649773 w 5649772"/>
              <a:gd name="connsiteY21" fmla="*/ 2870347 h 2870346"/>
              <a:gd name="connsiteX22" fmla="*/ 3444164 w 5649772"/>
              <a:gd name="connsiteY22" fmla="*/ 1023182 h 2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9772" h="2870346">
                <a:moveTo>
                  <a:pt x="3444164" y="1023182"/>
                </a:moveTo>
                <a:cubicBezTo>
                  <a:pt x="3479826" y="661461"/>
                  <a:pt x="3858158" y="602939"/>
                  <a:pt x="4117010" y="448482"/>
                </a:cubicBezTo>
                <a:cubicBezTo>
                  <a:pt x="4139565" y="434994"/>
                  <a:pt x="4162044" y="421278"/>
                  <a:pt x="4184218" y="407258"/>
                </a:cubicBezTo>
                <a:cubicBezTo>
                  <a:pt x="4281754" y="345536"/>
                  <a:pt x="4380434" y="278632"/>
                  <a:pt x="4459910" y="194888"/>
                </a:cubicBezTo>
                <a:cubicBezTo>
                  <a:pt x="4504335" y="148178"/>
                  <a:pt x="4536948" y="94914"/>
                  <a:pt x="4568343" y="39059"/>
                </a:cubicBezTo>
                <a:cubicBezTo>
                  <a:pt x="4582058" y="14599"/>
                  <a:pt x="4552645" y="-11233"/>
                  <a:pt x="4529709" y="5227"/>
                </a:cubicBezTo>
                <a:cubicBezTo>
                  <a:pt x="4211498" y="234284"/>
                  <a:pt x="3780282" y="457626"/>
                  <a:pt x="3623462" y="380435"/>
                </a:cubicBezTo>
                <a:cubicBezTo>
                  <a:pt x="3509315" y="324276"/>
                  <a:pt x="3669182" y="232302"/>
                  <a:pt x="3792398" y="175838"/>
                </a:cubicBezTo>
                <a:cubicBezTo>
                  <a:pt x="3815258" y="165323"/>
                  <a:pt x="3805885" y="131109"/>
                  <a:pt x="3780816" y="133700"/>
                </a:cubicBezTo>
                <a:cubicBezTo>
                  <a:pt x="3136011" y="199537"/>
                  <a:pt x="2824887" y="682644"/>
                  <a:pt x="2824887" y="682644"/>
                </a:cubicBezTo>
                <a:cubicBezTo>
                  <a:pt x="2824887" y="682644"/>
                  <a:pt x="2513762" y="199537"/>
                  <a:pt x="1868957" y="133700"/>
                </a:cubicBezTo>
                <a:cubicBezTo>
                  <a:pt x="1843888" y="131109"/>
                  <a:pt x="1834515" y="165323"/>
                  <a:pt x="1857375" y="175838"/>
                </a:cubicBezTo>
                <a:cubicBezTo>
                  <a:pt x="1980667" y="232379"/>
                  <a:pt x="2140458" y="324276"/>
                  <a:pt x="2026311" y="380435"/>
                </a:cubicBezTo>
                <a:cubicBezTo>
                  <a:pt x="1869415" y="457702"/>
                  <a:pt x="1438199" y="234284"/>
                  <a:pt x="1120064" y="5227"/>
                </a:cubicBezTo>
                <a:cubicBezTo>
                  <a:pt x="1097128" y="-11309"/>
                  <a:pt x="1067715" y="14523"/>
                  <a:pt x="1081431" y="39059"/>
                </a:cubicBezTo>
                <a:cubicBezTo>
                  <a:pt x="1112825" y="94914"/>
                  <a:pt x="1145438" y="148178"/>
                  <a:pt x="1189863" y="194888"/>
                </a:cubicBezTo>
                <a:cubicBezTo>
                  <a:pt x="1269416" y="278632"/>
                  <a:pt x="1368019" y="345536"/>
                  <a:pt x="1465555" y="407258"/>
                </a:cubicBezTo>
                <a:cubicBezTo>
                  <a:pt x="1487805" y="421278"/>
                  <a:pt x="1510208" y="435071"/>
                  <a:pt x="1532763" y="448482"/>
                </a:cubicBezTo>
                <a:cubicBezTo>
                  <a:pt x="1791615" y="602863"/>
                  <a:pt x="2169947" y="661461"/>
                  <a:pt x="2205609" y="1023182"/>
                </a:cubicBezTo>
                <a:cubicBezTo>
                  <a:pt x="2241804" y="1390466"/>
                  <a:pt x="1955749" y="2244516"/>
                  <a:pt x="0" y="2870347"/>
                </a:cubicBezTo>
                <a:lnTo>
                  <a:pt x="2824887" y="2870347"/>
                </a:lnTo>
                <a:lnTo>
                  <a:pt x="5649773" y="2870347"/>
                </a:lnTo>
                <a:cubicBezTo>
                  <a:pt x="3694024" y="2244516"/>
                  <a:pt x="3407893" y="1390466"/>
                  <a:pt x="3444164" y="1023182"/>
                </a:cubicBezTo>
                <a:close/>
              </a:path>
            </a:pathLst>
          </a:custGeom>
          <a:gradFill>
            <a:gsLst>
              <a:gs pos="0">
                <a:srgbClr val="2C96F2"/>
              </a:gs>
              <a:gs pos="90000">
                <a:srgbClr val="80C0F7">
                  <a:alpha val="0"/>
                </a:srgbClr>
              </a:gs>
              <a:gs pos="71000">
                <a:srgbClr val="2C96F2">
                  <a:lumMod val="60000"/>
                  <a:lumOff val="4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7" name="任意多边形: 形状 153"/>
          <p:cNvSpPr/>
          <p:nvPr>
            <p:custDataLst>
              <p:tags r:id="rId2"/>
            </p:custDataLst>
          </p:nvPr>
        </p:nvSpPr>
        <p:spPr>
          <a:xfrm>
            <a:off x="3553704" y="3958225"/>
            <a:ext cx="589270" cy="589270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rgbClr val="00A4E5">
              <a:lumMod val="40000"/>
              <a:lumOff val="60000"/>
              <a:alpha val="42000"/>
            </a:srgb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18" name="任意多边形: 形状 153"/>
          <p:cNvSpPr/>
          <p:nvPr>
            <p:custDataLst>
              <p:tags r:id="rId3"/>
            </p:custDataLst>
          </p:nvPr>
        </p:nvSpPr>
        <p:spPr>
          <a:xfrm>
            <a:off x="7497155" y="4657013"/>
            <a:ext cx="408648" cy="408648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rgbClr val="00A4E5">
              <a:lumMod val="40000"/>
              <a:lumOff val="60000"/>
              <a:alpha val="42000"/>
            </a:srgb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19" name="任意多边形: 形状 153"/>
          <p:cNvSpPr/>
          <p:nvPr>
            <p:custDataLst>
              <p:tags r:id="rId4"/>
            </p:custDataLst>
          </p:nvPr>
        </p:nvSpPr>
        <p:spPr>
          <a:xfrm>
            <a:off x="8462382" y="3601067"/>
            <a:ext cx="800133" cy="800133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rgbClr val="00A4E5">
              <a:lumMod val="40000"/>
              <a:lumOff val="60000"/>
              <a:alpha val="42000"/>
            </a:srgbClr>
          </a:solidFill>
          <a:ln w="762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52" name="任意多边形: 形状 151"/>
          <p:cNvSpPr/>
          <p:nvPr>
            <p:custDataLst>
              <p:tags r:id="rId5"/>
            </p:custDataLst>
          </p:nvPr>
        </p:nvSpPr>
        <p:spPr>
          <a:xfrm>
            <a:off x="5142527" y="189674"/>
            <a:ext cx="2212420" cy="2212420"/>
          </a:xfrm>
          <a:custGeom>
            <a:avLst/>
            <a:gdLst>
              <a:gd name="connsiteX0" fmla="*/ 1718920 w 1718919"/>
              <a:gd name="connsiteY0" fmla="*/ 859460 h 1718919"/>
              <a:gd name="connsiteX1" fmla="*/ 859460 w 1718919"/>
              <a:gd name="connsiteY1" fmla="*/ 1718920 h 1718919"/>
              <a:gd name="connsiteX2" fmla="*/ 0 w 1718919"/>
              <a:gd name="connsiteY2" fmla="*/ 859460 h 1718919"/>
              <a:gd name="connsiteX3" fmla="*/ 859460 w 1718919"/>
              <a:gd name="connsiteY3" fmla="*/ 0 h 1718919"/>
              <a:gd name="connsiteX4" fmla="*/ 1718920 w 1718919"/>
              <a:gd name="connsiteY4" fmla="*/ 859460 h 1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19" h="1718919">
                <a:moveTo>
                  <a:pt x="1718920" y="859460"/>
                </a:moveTo>
                <a:cubicBezTo>
                  <a:pt x="1718920" y="1334126"/>
                  <a:pt x="1334126" y="1718920"/>
                  <a:pt x="859460" y="1718920"/>
                </a:cubicBezTo>
                <a:cubicBezTo>
                  <a:pt x="384794" y="1718920"/>
                  <a:pt x="0" y="1334126"/>
                  <a:pt x="0" y="859460"/>
                </a:cubicBezTo>
                <a:cubicBezTo>
                  <a:pt x="0" y="384793"/>
                  <a:pt x="384794" y="0"/>
                  <a:pt x="859460" y="0"/>
                </a:cubicBezTo>
                <a:cubicBezTo>
                  <a:pt x="1334126" y="0"/>
                  <a:pt x="1718920" y="384793"/>
                  <a:pt x="1718920" y="859460"/>
                </a:cubicBezTo>
                <a:close/>
              </a:path>
            </a:pathLst>
          </a:custGeom>
          <a:solidFill>
            <a:srgbClr val="00A4E5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rgbClr val="2C96F2">
                <a:alpha val="1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51" name="任意多边形: 形状 15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412527" y="912164"/>
            <a:ext cx="2136411" cy="2136411"/>
          </a:xfrm>
          <a:custGeom>
            <a:avLst/>
            <a:gdLst>
              <a:gd name="connsiteX0" fmla="*/ 1755496 w 1755495"/>
              <a:gd name="connsiteY0" fmla="*/ 877748 h 1755495"/>
              <a:gd name="connsiteX1" fmla="*/ 877748 w 1755495"/>
              <a:gd name="connsiteY1" fmla="*/ 1755496 h 1755495"/>
              <a:gd name="connsiteX2" fmla="*/ 1 w 1755495"/>
              <a:gd name="connsiteY2" fmla="*/ 877748 h 1755495"/>
              <a:gd name="connsiteX3" fmla="*/ 877748 w 1755495"/>
              <a:gd name="connsiteY3" fmla="*/ 0 h 1755495"/>
              <a:gd name="connsiteX4" fmla="*/ 1755496 w 1755495"/>
              <a:gd name="connsiteY4" fmla="*/ 877748 h 17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495" h="1755495">
                <a:moveTo>
                  <a:pt x="1755496" y="877748"/>
                </a:moveTo>
                <a:cubicBezTo>
                  <a:pt x="1755496" y="1362515"/>
                  <a:pt x="1362515" y="1755496"/>
                  <a:pt x="877748" y="1755496"/>
                </a:cubicBezTo>
                <a:cubicBezTo>
                  <a:pt x="392982" y="1755496"/>
                  <a:pt x="1" y="1362515"/>
                  <a:pt x="1" y="877748"/>
                </a:cubicBezTo>
                <a:cubicBezTo>
                  <a:pt x="1" y="392981"/>
                  <a:pt x="392982" y="0"/>
                  <a:pt x="877748" y="0"/>
                </a:cubicBezTo>
                <a:cubicBezTo>
                  <a:pt x="1362515" y="0"/>
                  <a:pt x="1755496" y="392981"/>
                  <a:pt x="1755496" y="877748"/>
                </a:cubicBezTo>
                <a:close/>
              </a:path>
            </a:pathLst>
          </a:custGeom>
          <a:solidFill>
            <a:srgbClr val="24D3BA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rgbClr val="2C96F2">
                <a:alpha val="1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53" name="任意多边形: 形状 152"/>
          <p:cNvSpPr/>
          <p:nvPr>
            <p:custDataLst>
              <p:tags r:id="rId7"/>
            </p:custDataLst>
          </p:nvPr>
        </p:nvSpPr>
        <p:spPr>
          <a:xfrm>
            <a:off x="1947718" y="912164"/>
            <a:ext cx="2136411" cy="2136411"/>
          </a:xfrm>
          <a:custGeom>
            <a:avLst/>
            <a:gdLst>
              <a:gd name="connsiteX0" fmla="*/ 1660093 w 1660093"/>
              <a:gd name="connsiteY0" fmla="*/ 830047 h 1660093"/>
              <a:gd name="connsiteX1" fmla="*/ 830046 w 1660093"/>
              <a:gd name="connsiteY1" fmla="*/ 1660093 h 1660093"/>
              <a:gd name="connsiteX2" fmla="*/ 0 w 1660093"/>
              <a:gd name="connsiteY2" fmla="*/ 830047 h 1660093"/>
              <a:gd name="connsiteX3" fmla="*/ 830046 w 1660093"/>
              <a:gd name="connsiteY3" fmla="*/ 0 h 1660093"/>
              <a:gd name="connsiteX4" fmla="*/ 1660093 w 1660093"/>
              <a:gd name="connsiteY4" fmla="*/ 830047 h 166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093" h="1660093">
                <a:moveTo>
                  <a:pt x="1660093" y="830047"/>
                </a:moveTo>
                <a:cubicBezTo>
                  <a:pt x="1660093" y="1288469"/>
                  <a:pt x="1288469" y="1660093"/>
                  <a:pt x="830046" y="1660093"/>
                </a:cubicBezTo>
                <a:cubicBezTo>
                  <a:pt x="371624" y="1660093"/>
                  <a:pt x="0" y="1288469"/>
                  <a:pt x="0" y="830047"/>
                </a:cubicBezTo>
                <a:cubicBezTo>
                  <a:pt x="0" y="371625"/>
                  <a:pt x="371624" y="0"/>
                  <a:pt x="830046" y="0"/>
                </a:cubicBezTo>
                <a:cubicBezTo>
                  <a:pt x="1288469" y="0"/>
                  <a:pt x="1660093" y="371625"/>
                  <a:pt x="1660093" y="830047"/>
                </a:cubicBezTo>
                <a:close/>
              </a:path>
            </a:pathLst>
          </a:custGeom>
          <a:solidFill>
            <a:srgbClr val="00C0D0"/>
          </a:solidFill>
          <a:ln w="7620" cap="flat">
            <a:solidFill>
              <a:srgbClr val="00C0D0">
                <a:alpha val="50000"/>
              </a:srgbClr>
            </a:solidFill>
            <a:prstDash val="solid"/>
            <a:miter/>
          </a:ln>
          <a:effectLst>
            <a:outerShdw blurRad="177800" dist="127000" dir="5400000" algn="t" rotWithShape="0">
              <a:srgbClr val="2C96F2">
                <a:alpha val="1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54" name="任意多边形: 形状 153"/>
          <p:cNvSpPr/>
          <p:nvPr>
            <p:custDataLst>
              <p:tags r:id="rId8"/>
            </p:custDataLst>
          </p:nvPr>
        </p:nvSpPr>
        <p:spPr>
          <a:xfrm>
            <a:off x="879475" y="3392805"/>
            <a:ext cx="2211070" cy="2003425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rgbClr val="2C96F2"/>
          </a:solidFill>
          <a:ln w="7620" cap="flat">
            <a:solidFill>
              <a:srgbClr val="2C96F2">
                <a:alpha val="50000"/>
              </a:srgbClr>
            </a:solidFill>
            <a:prstDash val="solid"/>
            <a:miter/>
          </a:ln>
          <a:effectLst>
            <a:outerShdw blurRad="177800" dist="127000" dir="5400000" algn="t" rotWithShape="0">
              <a:srgbClr val="2C96F2">
                <a:alpha val="1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55" name="任意多边形: 形状 154"/>
          <p:cNvSpPr/>
          <p:nvPr>
            <p:custDataLst>
              <p:tags r:id="rId9"/>
            </p:custDataLst>
          </p:nvPr>
        </p:nvSpPr>
        <p:spPr>
          <a:xfrm>
            <a:off x="9614769" y="3392656"/>
            <a:ext cx="2003192" cy="2003192"/>
          </a:xfrm>
          <a:custGeom>
            <a:avLst/>
            <a:gdLst>
              <a:gd name="connsiteX0" fmla="*/ 1556156 w 1556156"/>
              <a:gd name="connsiteY0" fmla="*/ 778078 h 1556156"/>
              <a:gd name="connsiteX1" fmla="*/ 778078 w 1556156"/>
              <a:gd name="connsiteY1" fmla="*/ 1556156 h 1556156"/>
              <a:gd name="connsiteX2" fmla="*/ 0 w 1556156"/>
              <a:gd name="connsiteY2" fmla="*/ 778078 h 1556156"/>
              <a:gd name="connsiteX3" fmla="*/ 778078 w 1556156"/>
              <a:gd name="connsiteY3" fmla="*/ 0 h 1556156"/>
              <a:gd name="connsiteX4" fmla="*/ 1556156 w 1556156"/>
              <a:gd name="connsiteY4" fmla="*/ 778078 h 15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56" h="1556156">
                <a:moveTo>
                  <a:pt x="1556156" y="778078"/>
                </a:moveTo>
                <a:cubicBezTo>
                  <a:pt x="1556156" y="1207799"/>
                  <a:pt x="1207799" y="1556156"/>
                  <a:pt x="778078" y="1556156"/>
                </a:cubicBezTo>
                <a:cubicBezTo>
                  <a:pt x="348358" y="1556156"/>
                  <a:pt x="0" y="1207799"/>
                  <a:pt x="0" y="778078"/>
                </a:cubicBezTo>
                <a:cubicBezTo>
                  <a:pt x="0" y="348357"/>
                  <a:pt x="348358" y="0"/>
                  <a:pt x="778078" y="0"/>
                </a:cubicBezTo>
                <a:cubicBezTo>
                  <a:pt x="1207799" y="0"/>
                  <a:pt x="1556156" y="348357"/>
                  <a:pt x="1556156" y="778078"/>
                </a:cubicBezTo>
                <a:close/>
              </a:path>
            </a:pathLst>
          </a:custGeom>
          <a:solidFill>
            <a:srgbClr val="24D49C"/>
          </a:solidFill>
          <a:ln w="7620" cap="flat">
            <a:noFill/>
            <a:prstDash val="solid"/>
            <a:miter/>
          </a:ln>
          <a:effectLst>
            <a:outerShdw blurRad="177800" dist="127000" dir="5400000" algn="t" rotWithShape="0">
              <a:srgbClr val="2C96F2">
                <a:alpha val="1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160" name="任意多边形: 形状 159"/>
          <p:cNvSpPr/>
          <p:nvPr>
            <p:custDataLst>
              <p:tags r:id="rId10"/>
            </p:custDataLst>
          </p:nvPr>
        </p:nvSpPr>
        <p:spPr>
          <a:xfrm>
            <a:off x="5402427" y="3140929"/>
            <a:ext cx="659558" cy="2779623"/>
          </a:xfrm>
          <a:custGeom>
            <a:avLst/>
            <a:gdLst>
              <a:gd name="connsiteX0" fmla="*/ 159792 w 512711"/>
              <a:gd name="connsiteY0" fmla="*/ 2441143 h 2441143"/>
              <a:gd name="connsiteX1" fmla="*/ 510540 w 512711"/>
              <a:gd name="connsiteY1" fmla="*/ 0 h 2441143"/>
              <a:gd name="connsiteX2" fmla="*/ 498958 w 512711"/>
              <a:gd name="connsiteY2" fmla="*/ 0 h 2441143"/>
              <a:gd name="connsiteX3" fmla="*/ 0 w 512711"/>
              <a:gd name="connsiteY3" fmla="*/ 2441143 h 2441143"/>
              <a:gd name="connsiteX4" fmla="*/ 159792 w 512711"/>
              <a:gd name="connsiteY4" fmla="*/ 2441143 h 24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" h="3401">
                <a:moveTo>
                  <a:pt x="792" y="0"/>
                </a:moveTo>
                <a:lnTo>
                  <a:pt x="805" y="7"/>
                </a:lnTo>
                <a:lnTo>
                  <a:pt x="805" y="8"/>
                </a:lnTo>
                <a:cubicBezTo>
                  <a:pt x="812" y="279"/>
                  <a:pt x="841" y="2252"/>
                  <a:pt x="252" y="3401"/>
                </a:cubicBezTo>
                <a:lnTo>
                  <a:pt x="0" y="3401"/>
                </a:lnTo>
                <a:cubicBezTo>
                  <a:pt x="244" y="3097"/>
                  <a:pt x="682" y="2249"/>
                  <a:pt x="783" y="29"/>
                </a:cubicBezTo>
                <a:lnTo>
                  <a:pt x="784" y="4"/>
                </a:lnTo>
                <a:lnTo>
                  <a:pt x="792" y="0"/>
                </a:lnTo>
                <a:close/>
              </a:path>
            </a:pathLst>
          </a:custGeom>
          <a:gradFill>
            <a:gsLst>
              <a:gs pos="43000">
                <a:srgbClr val="2C96F2">
                  <a:lumMod val="60000"/>
                  <a:lumOff val="40000"/>
                  <a:alpha val="0"/>
                </a:srgbClr>
              </a:gs>
              <a:gs pos="0">
                <a:srgbClr val="2C96F2">
                  <a:lumMod val="60000"/>
                  <a:lumOff val="40000"/>
                  <a:alpha val="6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163" name="任意多边形: 形状 162"/>
          <p:cNvSpPr/>
          <p:nvPr>
            <p:custDataLst>
              <p:tags r:id="rId11"/>
            </p:custDataLst>
          </p:nvPr>
        </p:nvSpPr>
        <p:spPr>
          <a:xfrm>
            <a:off x="5913236" y="2867135"/>
            <a:ext cx="579463" cy="3054234"/>
          </a:xfrm>
          <a:custGeom>
            <a:avLst/>
            <a:gdLst>
              <a:gd name="connsiteX0" fmla="*/ 709 w 709"/>
              <a:gd name="connsiteY0" fmla="*/ 3859 h 3859"/>
              <a:gd name="connsiteX1" fmla="*/ 407 w 709"/>
              <a:gd name="connsiteY1" fmla="*/ 0 h 3859"/>
              <a:gd name="connsiteX2" fmla="*/ 0 w 709"/>
              <a:gd name="connsiteY2" fmla="*/ 3859 h 3859"/>
              <a:gd name="connsiteX3" fmla="*/ 709 w 709"/>
              <a:gd name="connsiteY3" fmla="*/ 3859 h 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" h="3737">
                <a:moveTo>
                  <a:pt x="407" y="0"/>
                </a:moveTo>
                <a:lnTo>
                  <a:pt x="413" y="4"/>
                </a:lnTo>
                <a:lnTo>
                  <a:pt x="416" y="46"/>
                </a:lnTo>
                <a:cubicBezTo>
                  <a:pt x="474" y="1210"/>
                  <a:pt x="524" y="2886"/>
                  <a:pt x="709" y="3737"/>
                </a:cubicBezTo>
                <a:lnTo>
                  <a:pt x="0" y="3737"/>
                </a:lnTo>
                <a:cubicBezTo>
                  <a:pt x="151" y="3279"/>
                  <a:pt x="316" y="2381"/>
                  <a:pt x="401" y="49"/>
                </a:cubicBezTo>
                <a:lnTo>
                  <a:pt x="403" y="2"/>
                </a:lnTo>
                <a:lnTo>
                  <a:pt x="407" y="0"/>
                </a:lnTo>
                <a:close/>
              </a:path>
            </a:pathLst>
          </a:custGeom>
          <a:gradFill>
            <a:gsLst>
              <a:gs pos="43000">
                <a:srgbClr val="2C96F2">
                  <a:lumMod val="60000"/>
                  <a:lumOff val="40000"/>
                  <a:alpha val="0"/>
                </a:srgbClr>
              </a:gs>
              <a:gs pos="0">
                <a:srgbClr val="2C96F2">
                  <a:lumMod val="60000"/>
                  <a:lumOff val="40000"/>
                  <a:alpha val="6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微软雅黑" panose="020B0503020204020204" charset="-122"/>
            </a:endParaRPr>
          </a:p>
        </p:txBody>
      </p:sp>
      <p:sp>
        <p:nvSpPr>
          <p:cNvPr id="164" name="任意多边形: 形状 163"/>
          <p:cNvSpPr/>
          <p:nvPr>
            <p:custDataLst>
              <p:tags r:id="rId12"/>
            </p:custDataLst>
          </p:nvPr>
        </p:nvSpPr>
        <p:spPr>
          <a:xfrm>
            <a:off x="6436306" y="3140929"/>
            <a:ext cx="659558" cy="2779623"/>
          </a:xfrm>
          <a:custGeom>
            <a:avLst/>
            <a:gdLst>
              <a:gd name="connsiteX0" fmla="*/ 512712 w 512711"/>
              <a:gd name="connsiteY0" fmla="*/ 2441143 h 2441143"/>
              <a:gd name="connsiteX1" fmla="*/ 13754 w 512711"/>
              <a:gd name="connsiteY1" fmla="*/ 0 h 2441143"/>
              <a:gd name="connsiteX2" fmla="*/ 2172 w 512711"/>
              <a:gd name="connsiteY2" fmla="*/ 0 h 2441143"/>
              <a:gd name="connsiteX3" fmla="*/ 352920 w 512711"/>
              <a:gd name="connsiteY3" fmla="*/ 2441143 h 2441143"/>
              <a:gd name="connsiteX4" fmla="*/ 512712 w 512711"/>
              <a:gd name="connsiteY4" fmla="*/ 2441143 h 244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" h="3401">
                <a:moveTo>
                  <a:pt x="15" y="0"/>
                </a:moveTo>
                <a:lnTo>
                  <a:pt x="23" y="4"/>
                </a:lnTo>
                <a:lnTo>
                  <a:pt x="24" y="29"/>
                </a:lnTo>
                <a:cubicBezTo>
                  <a:pt x="125" y="2249"/>
                  <a:pt x="563" y="3097"/>
                  <a:pt x="807" y="3401"/>
                </a:cubicBezTo>
                <a:lnTo>
                  <a:pt x="555" y="3401"/>
                </a:lnTo>
                <a:cubicBezTo>
                  <a:pt x="-34" y="2252"/>
                  <a:pt x="-5" y="279"/>
                  <a:pt x="2" y="8"/>
                </a:cubicBezTo>
                <a:lnTo>
                  <a:pt x="2" y="7"/>
                </a:lnTo>
                <a:lnTo>
                  <a:pt x="15" y="0"/>
                </a:lnTo>
                <a:close/>
              </a:path>
            </a:pathLst>
          </a:custGeom>
          <a:gradFill>
            <a:gsLst>
              <a:gs pos="43000">
                <a:srgbClr val="2C96F2">
                  <a:lumMod val="60000"/>
                  <a:lumOff val="40000"/>
                  <a:alpha val="0"/>
                </a:srgbClr>
              </a:gs>
              <a:gs pos="0">
                <a:srgbClr val="2C96F2">
                  <a:lumMod val="60000"/>
                  <a:lumOff val="40000"/>
                  <a:alpha val="6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37" name="任意多边形: 形状 158"/>
          <p:cNvSpPr/>
          <p:nvPr>
            <p:custDataLst>
              <p:tags r:id="rId13"/>
            </p:custDataLst>
          </p:nvPr>
        </p:nvSpPr>
        <p:spPr>
          <a:xfrm>
            <a:off x="6174771" y="2712666"/>
            <a:ext cx="142209" cy="193699"/>
          </a:xfrm>
          <a:custGeom>
            <a:avLst/>
            <a:gdLst>
              <a:gd name="connsiteX0" fmla="*/ 55169 w 110337"/>
              <a:gd name="connsiteY0" fmla="*/ 134798 h 169164"/>
              <a:gd name="connsiteX1" fmla="*/ 1067 w 110337"/>
              <a:gd name="connsiteY1" fmla="*/ 169164 h 169164"/>
              <a:gd name="connsiteX2" fmla="*/ 0 w 110337"/>
              <a:gd name="connsiteY2" fmla="*/ 169164 h 169164"/>
              <a:gd name="connsiteX3" fmla="*/ 55169 w 110337"/>
              <a:gd name="connsiteY3" fmla="*/ 0 h 169164"/>
              <a:gd name="connsiteX4" fmla="*/ 110337 w 110337"/>
              <a:gd name="connsiteY4" fmla="*/ 169164 h 169164"/>
              <a:gd name="connsiteX5" fmla="*/ 109271 w 110337"/>
              <a:gd name="connsiteY5" fmla="*/ 169164 h 16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4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rgbClr val="2C96F2">
                  <a:lumMod val="60000"/>
                  <a:lumOff val="40000"/>
                  <a:alpha val="59000"/>
                </a:srgbClr>
              </a:gs>
              <a:gs pos="0">
                <a:srgbClr val="2C96F2">
                  <a:lumMod val="60000"/>
                  <a:lumOff val="40000"/>
                  <a:alpha val="6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38" name="任意多边形: 形状 157"/>
          <p:cNvSpPr/>
          <p:nvPr>
            <p:custDataLst>
              <p:tags r:id="rId14"/>
            </p:custDataLst>
          </p:nvPr>
        </p:nvSpPr>
        <p:spPr>
          <a:xfrm>
            <a:off x="6377460" y="2986460"/>
            <a:ext cx="142209" cy="193699"/>
          </a:xfrm>
          <a:custGeom>
            <a:avLst/>
            <a:gdLst>
              <a:gd name="connsiteX0" fmla="*/ 55169 w 110337"/>
              <a:gd name="connsiteY0" fmla="*/ 134798 h 169163"/>
              <a:gd name="connsiteX1" fmla="*/ 1067 w 110337"/>
              <a:gd name="connsiteY1" fmla="*/ 169164 h 169163"/>
              <a:gd name="connsiteX2" fmla="*/ 0 w 110337"/>
              <a:gd name="connsiteY2" fmla="*/ 169164 h 169163"/>
              <a:gd name="connsiteX3" fmla="*/ 55169 w 110337"/>
              <a:gd name="connsiteY3" fmla="*/ 0 h 169163"/>
              <a:gd name="connsiteX4" fmla="*/ 110337 w 110337"/>
              <a:gd name="connsiteY4" fmla="*/ 169164 h 169163"/>
              <a:gd name="connsiteX5" fmla="*/ 109271 w 110337"/>
              <a:gd name="connsiteY5" fmla="*/ 169164 h 16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3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rgbClr val="2C96F2">
                  <a:lumMod val="60000"/>
                  <a:lumOff val="40000"/>
                  <a:alpha val="59000"/>
                </a:srgbClr>
              </a:gs>
              <a:gs pos="0">
                <a:srgbClr val="2C96F2">
                  <a:lumMod val="60000"/>
                  <a:lumOff val="40000"/>
                  <a:alpha val="6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39" name="任意多边形: 形状 157"/>
          <p:cNvSpPr/>
          <p:nvPr>
            <p:custDataLst>
              <p:tags r:id="rId15"/>
            </p:custDataLst>
          </p:nvPr>
        </p:nvSpPr>
        <p:spPr>
          <a:xfrm>
            <a:off x="5981889" y="2986460"/>
            <a:ext cx="142209" cy="193699"/>
          </a:xfrm>
          <a:custGeom>
            <a:avLst/>
            <a:gdLst>
              <a:gd name="connsiteX0" fmla="*/ 55169 w 110337"/>
              <a:gd name="connsiteY0" fmla="*/ 134798 h 169163"/>
              <a:gd name="connsiteX1" fmla="*/ 1067 w 110337"/>
              <a:gd name="connsiteY1" fmla="*/ 169164 h 169163"/>
              <a:gd name="connsiteX2" fmla="*/ 0 w 110337"/>
              <a:gd name="connsiteY2" fmla="*/ 169164 h 169163"/>
              <a:gd name="connsiteX3" fmla="*/ 55169 w 110337"/>
              <a:gd name="connsiteY3" fmla="*/ 0 h 169163"/>
              <a:gd name="connsiteX4" fmla="*/ 110337 w 110337"/>
              <a:gd name="connsiteY4" fmla="*/ 169164 h 169163"/>
              <a:gd name="connsiteX5" fmla="*/ 109271 w 110337"/>
              <a:gd name="connsiteY5" fmla="*/ 169164 h 16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" h="169163">
                <a:moveTo>
                  <a:pt x="55169" y="134798"/>
                </a:moveTo>
                <a:lnTo>
                  <a:pt x="1067" y="169164"/>
                </a:lnTo>
                <a:lnTo>
                  <a:pt x="0" y="169164"/>
                </a:lnTo>
                <a:lnTo>
                  <a:pt x="55169" y="0"/>
                </a:lnTo>
                <a:lnTo>
                  <a:pt x="110337" y="169164"/>
                </a:lnTo>
                <a:lnTo>
                  <a:pt x="109271" y="169164"/>
                </a:lnTo>
                <a:close/>
              </a:path>
            </a:pathLst>
          </a:custGeom>
          <a:gradFill>
            <a:gsLst>
              <a:gs pos="43000">
                <a:srgbClr val="2C96F2">
                  <a:lumMod val="60000"/>
                  <a:lumOff val="40000"/>
                  <a:alpha val="59000"/>
                </a:srgbClr>
              </a:gs>
              <a:gs pos="0">
                <a:srgbClr val="2C96F2">
                  <a:lumMod val="60000"/>
                  <a:lumOff val="40000"/>
                  <a:alpha val="60000"/>
                </a:srgbClr>
              </a:gs>
            </a:gsLst>
            <a:lin ang="5400000" scaled="0"/>
          </a:gradFill>
          <a:ln w="76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16"/>
            </p:custDataLst>
          </p:nvPr>
        </p:nvSpPr>
        <p:spPr>
          <a:xfrm>
            <a:off x="4813354" y="4311675"/>
            <a:ext cx="2821823" cy="1089995"/>
          </a:xfrm>
          <a:prstGeom prst="rect">
            <a:avLst/>
          </a:prstGeom>
          <a:noFill/>
          <a:effectLst>
            <a:outerShdw blurRad="25400" dist="38100" dir="5400000" algn="t" rotWithShape="0">
              <a:srgbClr val="2C96F2">
                <a:lumMod val="50000"/>
                <a:alpha val="40000"/>
              </a:srgbClr>
            </a:outerShdw>
          </a:effectLst>
        </p:spPr>
        <p:txBody>
          <a:bodyPr wrap="square" lIns="0" tIns="0" rIns="0" bIns="0" rtlCol="0" anchor="b" anchorCtr="0">
            <a:noAutofit/>
          </a:bodyPr>
          <a:lstStyle/>
          <a:p>
            <a:pPr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n>
                  <a:noFill/>
                  <a:prstDash val="sysDot"/>
                </a:ln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design purpose</a:t>
            </a:r>
            <a:endParaRPr lang="en-US" altLang="zh-CN" sz="3200" b="1" dirty="0">
              <a:ln>
                <a:noFill/>
                <a:prstDash val="sysDot"/>
              </a:ln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79475" y="3866515"/>
            <a:ext cx="22104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en-US" altLang="zh-CN" sz="2400" b="1" i="0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Showcase Class Identity &amp; Unity</a:t>
            </a:r>
            <a:endParaRPr lang="en-US" altLang="zh-CN" sz="2400" b="1" i="0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9080" y="1436370"/>
            <a:ext cx="30124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  <a:sym typeface="+mn-ea"/>
              </a:rPr>
              <a:t>Embody 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  <a:sym typeface="+mn-ea"/>
              </a:rPr>
              <a:t>Sportsmanship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142230" y="752475"/>
            <a:ext cx="23558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en-US" altLang="zh-CN" sz="2400" b="1" i="0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Enhance </a:t>
            </a:r>
            <a:endParaRPr lang="en-US" altLang="zh-CN" sz="2400" b="1" i="0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</a:endParaRPr>
          </a:p>
          <a:p>
            <a:pPr marL="0" indent="0" algn="ctr"/>
            <a:r>
              <a:rPr lang="en-US" altLang="zh-CN" sz="2400" b="1" i="0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</a:rPr>
              <a:t>Collective Pride</a:t>
            </a:r>
            <a:endParaRPr lang="en-US" altLang="zh-CN" sz="2400" b="1" i="0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55990" y="1252220"/>
            <a:ext cx="19208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  <a:sym typeface="+mn-ea"/>
              </a:rPr>
              <a:t>Express Youthful Energy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965690" y="3703955"/>
            <a:ext cx="1477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  <a:sym typeface="+mn-ea"/>
              </a:rPr>
              <a:t>Honor School Heritage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ea typeface="DeepSeek-CJK-patch"/>
                <a:cs typeface="Times New Roman" panose="02020603050405020304" charset="0"/>
                <a:sym typeface="+mn-ea"/>
              </a:rPr>
              <a:t> 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ea typeface="DeepSeek-CJK-patch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/>
          <p:nvPr>
            <p:custDataLst>
              <p:tags r:id="rId1"/>
            </p:custDataLst>
          </p:nvPr>
        </p:nvSpPr>
        <p:spPr>
          <a:xfrm>
            <a:off x="123825" y="2251300"/>
            <a:ext cx="2916239" cy="2619769"/>
          </a:xfrm>
          <a:custGeom>
            <a:avLst/>
            <a:gdLst>
              <a:gd name="connsiteX0" fmla="*/ 646744 w 2493990"/>
              <a:gd name="connsiteY0" fmla="*/ 0 h 2240387"/>
              <a:gd name="connsiteX1" fmla="*/ 1940233 w 2493990"/>
              <a:gd name="connsiteY1" fmla="*/ 0 h 2240387"/>
              <a:gd name="connsiteX2" fmla="*/ 2493990 w 2493990"/>
              <a:gd name="connsiteY2" fmla="*/ 959135 h 2240387"/>
              <a:gd name="connsiteX3" fmla="*/ 2493990 w 2493990"/>
              <a:gd name="connsiteY3" fmla="*/ 1287748 h 2240387"/>
              <a:gd name="connsiteX4" fmla="*/ 2483516 w 2493990"/>
              <a:gd name="connsiteY4" fmla="*/ 1305700 h 2240387"/>
              <a:gd name="connsiteX5" fmla="*/ 1940233 w 2493990"/>
              <a:gd name="connsiteY5" fmla="*/ 2240387 h 2240387"/>
              <a:gd name="connsiteX6" fmla="*/ 646744 w 2493990"/>
              <a:gd name="connsiteY6" fmla="*/ 2240387 h 2240387"/>
              <a:gd name="connsiteX7" fmla="*/ 0 w 2493990"/>
              <a:gd name="connsiteY7" fmla="*/ 1120194 h 2240387"/>
              <a:gd name="connsiteX0-1" fmla="*/ 646744 w 2493990"/>
              <a:gd name="connsiteY0-2" fmla="*/ 0 h 2240387"/>
              <a:gd name="connsiteX1-3" fmla="*/ 1940233 w 2493990"/>
              <a:gd name="connsiteY1-4" fmla="*/ 0 h 2240387"/>
              <a:gd name="connsiteX2-5" fmla="*/ 2493990 w 2493990"/>
              <a:gd name="connsiteY2-6" fmla="*/ 959135 h 2240387"/>
              <a:gd name="connsiteX3-7" fmla="*/ 2493384 w 2493990"/>
              <a:gd name="connsiteY3-8" fmla="*/ 1135566 h 2240387"/>
              <a:gd name="connsiteX4-9" fmla="*/ 2493990 w 2493990"/>
              <a:gd name="connsiteY4-10" fmla="*/ 1287748 h 2240387"/>
              <a:gd name="connsiteX5-11" fmla="*/ 2483516 w 2493990"/>
              <a:gd name="connsiteY5-12" fmla="*/ 1305700 h 2240387"/>
              <a:gd name="connsiteX6-13" fmla="*/ 1940233 w 2493990"/>
              <a:gd name="connsiteY6-14" fmla="*/ 2240387 h 2240387"/>
              <a:gd name="connsiteX7-15" fmla="*/ 646744 w 2493990"/>
              <a:gd name="connsiteY7-16" fmla="*/ 2240387 h 2240387"/>
              <a:gd name="connsiteX8" fmla="*/ 0 w 2493990"/>
              <a:gd name="connsiteY8" fmla="*/ 1120194 h 2240387"/>
              <a:gd name="connsiteX9" fmla="*/ 646744 w 2493990"/>
              <a:gd name="connsiteY9" fmla="*/ 0 h 2240387"/>
              <a:gd name="connsiteX0-17" fmla="*/ 646744 w 2493990"/>
              <a:gd name="connsiteY0-18" fmla="*/ 0 h 2240387"/>
              <a:gd name="connsiteX1-19" fmla="*/ 1940233 w 2493990"/>
              <a:gd name="connsiteY1-20" fmla="*/ 0 h 2240387"/>
              <a:gd name="connsiteX2-21" fmla="*/ 2493990 w 2493990"/>
              <a:gd name="connsiteY2-22" fmla="*/ 959135 h 2240387"/>
              <a:gd name="connsiteX3-23" fmla="*/ 2493384 w 2493990"/>
              <a:gd name="connsiteY3-24" fmla="*/ 1135566 h 2240387"/>
              <a:gd name="connsiteX4-25" fmla="*/ 2493990 w 2493990"/>
              <a:gd name="connsiteY4-26" fmla="*/ 1287748 h 2240387"/>
              <a:gd name="connsiteX5-27" fmla="*/ 2483516 w 2493990"/>
              <a:gd name="connsiteY5-28" fmla="*/ 1305700 h 2240387"/>
              <a:gd name="connsiteX6-29" fmla="*/ 1940233 w 2493990"/>
              <a:gd name="connsiteY6-30" fmla="*/ 2240387 h 2240387"/>
              <a:gd name="connsiteX7-31" fmla="*/ 646744 w 2493990"/>
              <a:gd name="connsiteY7-32" fmla="*/ 2240387 h 2240387"/>
              <a:gd name="connsiteX8-33" fmla="*/ 0 w 2493990"/>
              <a:gd name="connsiteY8-34" fmla="*/ 1120194 h 2240387"/>
              <a:gd name="connsiteX9-35" fmla="*/ 646744 w 2493990"/>
              <a:gd name="connsiteY9-36" fmla="*/ 0 h 2240387"/>
              <a:gd name="connsiteX0-37" fmla="*/ 2493384 w 2584824"/>
              <a:gd name="connsiteY0-38" fmla="*/ 1135566 h 2240387"/>
              <a:gd name="connsiteX1-39" fmla="*/ 2493990 w 2584824"/>
              <a:gd name="connsiteY1-40" fmla="*/ 1287748 h 2240387"/>
              <a:gd name="connsiteX2-41" fmla="*/ 2483516 w 2584824"/>
              <a:gd name="connsiteY2-42" fmla="*/ 1305700 h 2240387"/>
              <a:gd name="connsiteX3-43" fmla="*/ 1940233 w 2584824"/>
              <a:gd name="connsiteY3-44" fmla="*/ 2240387 h 2240387"/>
              <a:gd name="connsiteX4-45" fmla="*/ 646744 w 2584824"/>
              <a:gd name="connsiteY4-46" fmla="*/ 2240387 h 2240387"/>
              <a:gd name="connsiteX5-47" fmla="*/ 0 w 2584824"/>
              <a:gd name="connsiteY5-48" fmla="*/ 1120194 h 2240387"/>
              <a:gd name="connsiteX6-49" fmla="*/ 646744 w 2584824"/>
              <a:gd name="connsiteY6-50" fmla="*/ 0 h 2240387"/>
              <a:gd name="connsiteX7-51" fmla="*/ 1940233 w 2584824"/>
              <a:gd name="connsiteY7-52" fmla="*/ 0 h 2240387"/>
              <a:gd name="connsiteX8-53" fmla="*/ 2493990 w 2584824"/>
              <a:gd name="connsiteY8-54" fmla="*/ 959135 h 2240387"/>
              <a:gd name="connsiteX9-55" fmla="*/ 2584824 w 2584824"/>
              <a:gd name="connsiteY9-56" fmla="*/ 1227006 h 2240387"/>
              <a:gd name="connsiteX0-57" fmla="*/ 2493384 w 2493990"/>
              <a:gd name="connsiteY0-58" fmla="*/ 1135566 h 2240387"/>
              <a:gd name="connsiteX1-59" fmla="*/ 2493990 w 2493990"/>
              <a:gd name="connsiteY1-60" fmla="*/ 1287748 h 2240387"/>
              <a:gd name="connsiteX2-61" fmla="*/ 2483516 w 2493990"/>
              <a:gd name="connsiteY2-62" fmla="*/ 1305700 h 2240387"/>
              <a:gd name="connsiteX3-63" fmla="*/ 1940233 w 2493990"/>
              <a:gd name="connsiteY3-64" fmla="*/ 2240387 h 2240387"/>
              <a:gd name="connsiteX4-65" fmla="*/ 646744 w 2493990"/>
              <a:gd name="connsiteY4-66" fmla="*/ 2240387 h 2240387"/>
              <a:gd name="connsiteX5-67" fmla="*/ 0 w 2493990"/>
              <a:gd name="connsiteY5-68" fmla="*/ 1120194 h 2240387"/>
              <a:gd name="connsiteX6-69" fmla="*/ 646744 w 2493990"/>
              <a:gd name="connsiteY6-70" fmla="*/ 0 h 2240387"/>
              <a:gd name="connsiteX7-71" fmla="*/ 1940233 w 2493990"/>
              <a:gd name="connsiteY7-72" fmla="*/ 0 h 2240387"/>
              <a:gd name="connsiteX8-73" fmla="*/ 2493990 w 2493990"/>
              <a:gd name="connsiteY8-74" fmla="*/ 959135 h 2240387"/>
              <a:gd name="connsiteX0-75" fmla="*/ 2493990 w 2493990"/>
              <a:gd name="connsiteY0-76" fmla="*/ 1287748 h 2240387"/>
              <a:gd name="connsiteX1-77" fmla="*/ 2483516 w 2493990"/>
              <a:gd name="connsiteY1-78" fmla="*/ 1305700 h 2240387"/>
              <a:gd name="connsiteX2-79" fmla="*/ 1940233 w 2493990"/>
              <a:gd name="connsiteY2-80" fmla="*/ 2240387 h 2240387"/>
              <a:gd name="connsiteX3-81" fmla="*/ 646744 w 2493990"/>
              <a:gd name="connsiteY3-82" fmla="*/ 2240387 h 2240387"/>
              <a:gd name="connsiteX4-83" fmla="*/ 0 w 2493990"/>
              <a:gd name="connsiteY4-84" fmla="*/ 1120194 h 2240387"/>
              <a:gd name="connsiteX5-85" fmla="*/ 646744 w 2493990"/>
              <a:gd name="connsiteY5-86" fmla="*/ 0 h 2240387"/>
              <a:gd name="connsiteX6-87" fmla="*/ 1940233 w 2493990"/>
              <a:gd name="connsiteY6-88" fmla="*/ 0 h 2240387"/>
              <a:gd name="connsiteX7-89" fmla="*/ 2493990 w 2493990"/>
              <a:gd name="connsiteY7-90" fmla="*/ 959135 h 22403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493990" h="2240387">
                <a:moveTo>
                  <a:pt x="2493990" y="1287748"/>
                </a:moveTo>
                <a:lnTo>
                  <a:pt x="2483516" y="1305700"/>
                </a:lnTo>
                <a:lnTo>
                  <a:pt x="1940233" y="2240387"/>
                </a:lnTo>
                <a:lnTo>
                  <a:pt x="646744" y="2240387"/>
                </a:lnTo>
                <a:lnTo>
                  <a:pt x="0" y="1120194"/>
                </a:lnTo>
                <a:lnTo>
                  <a:pt x="646744" y="0"/>
                </a:lnTo>
                <a:lnTo>
                  <a:pt x="1940233" y="0"/>
                </a:lnTo>
                <a:lnTo>
                  <a:pt x="2493990" y="959135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  <a:tailEnd type="triangle" w="lg" len="lg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: 形状 38"/>
          <p:cNvSpPr/>
          <p:nvPr>
            <p:custDataLst>
              <p:tags r:id="rId2"/>
            </p:custDataLst>
          </p:nvPr>
        </p:nvSpPr>
        <p:spPr>
          <a:xfrm>
            <a:off x="9198233" y="2251300"/>
            <a:ext cx="3024565" cy="2619769"/>
          </a:xfrm>
          <a:custGeom>
            <a:avLst/>
            <a:gdLst>
              <a:gd name="connsiteX0" fmla="*/ 646744 w 2586977"/>
              <a:gd name="connsiteY0" fmla="*/ 0 h 2240387"/>
              <a:gd name="connsiteX1" fmla="*/ 1940233 w 2586977"/>
              <a:gd name="connsiteY1" fmla="*/ 0 h 2240387"/>
              <a:gd name="connsiteX2" fmla="*/ 2586977 w 2586977"/>
              <a:gd name="connsiteY2" fmla="*/ 1120194 h 2240387"/>
              <a:gd name="connsiteX3" fmla="*/ 1940233 w 2586977"/>
              <a:gd name="connsiteY3" fmla="*/ 2240387 h 2240387"/>
              <a:gd name="connsiteX4" fmla="*/ 736693 w 2586977"/>
              <a:gd name="connsiteY4" fmla="*/ 2240387 h 2240387"/>
              <a:gd name="connsiteX5" fmla="*/ 736693 w 2586977"/>
              <a:gd name="connsiteY5" fmla="*/ 1726018 h 2240387"/>
              <a:gd name="connsiteX6" fmla="*/ 561841 w 2586977"/>
              <a:gd name="connsiteY6" fmla="*/ 1726018 h 2240387"/>
              <a:gd name="connsiteX7" fmla="*/ 561841 w 2586977"/>
              <a:gd name="connsiteY7" fmla="*/ 2093331 h 2240387"/>
              <a:gd name="connsiteX8" fmla="*/ 0 w 2586977"/>
              <a:gd name="connsiteY8" fmla="*/ 1120194 h 2240387"/>
              <a:gd name="connsiteX0-1" fmla="*/ 736693 w 2586977"/>
              <a:gd name="connsiteY0-2" fmla="*/ 1726018 h 2240387"/>
              <a:gd name="connsiteX1-3" fmla="*/ 561841 w 2586977"/>
              <a:gd name="connsiteY1-4" fmla="*/ 1726018 h 2240387"/>
              <a:gd name="connsiteX2-5" fmla="*/ 561841 w 2586977"/>
              <a:gd name="connsiteY2-6" fmla="*/ 2093331 h 2240387"/>
              <a:gd name="connsiteX3-7" fmla="*/ 0 w 2586977"/>
              <a:gd name="connsiteY3-8" fmla="*/ 1120194 h 2240387"/>
              <a:gd name="connsiteX4-9" fmla="*/ 646744 w 2586977"/>
              <a:gd name="connsiteY4-10" fmla="*/ 0 h 2240387"/>
              <a:gd name="connsiteX5-11" fmla="*/ 1940233 w 2586977"/>
              <a:gd name="connsiteY5-12" fmla="*/ 0 h 2240387"/>
              <a:gd name="connsiteX6-13" fmla="*/ 2586977 w 2586977"/>
              <a:gd name="connsiteY6-14" fmla="*/ 1120194 h 2240387"/>
              <a:gd name="connsiteX7-15" fmla="*/ 1940233 w 2586977"/>
              <a:gd name="connsiteY7-16" fmla="*/ 2240387 h 2240387"/>
              <a:gd name="connsiteX8-17" fmla="*/ 736693 w 2586977"/>
              <a:gd name="connsiteY8-18" fmla="*/ 2240387 h 2240387"/>
              <a:gd name="connsiteX9" fmla="*/ 828133 w 2586977"/>
              <a:gd name="connsiteY9" fmla="*/ 1817458 h 2240387"/>
              <a:gd name="connsiteX0-19" fmla="*/ 736693 w 2586977"/>
              <a:gd name="connsiteY0-20" fmla="*/ 1726018 h 2240387"/>
              <a:gd name="connsiteX1-21" fmla="*/ 561841 w 2586977"/>
              <a:gd name="connsiteY1-22" fmla="*/ 1726018 h 2240387"/>
              <a:gd name="connsiteX2-23" fmla="*/ 561841 w 2586977"/>
              <a:gd name="connsiteY2-24" fmla="*/ 2093331 h 2240387"/>
              <a:gd name="connsiteX3-25" fmla="*/ 0 w 2586977"/>
              <a:gd name="connsiteY3-26" fmla="*/ 1120194 h 2240387"/>
              <a:gd name="connsiteX4-27" fmla="*/ 646744 w 2586977"/>
              <a:gd name="connsiteY4-28" fmla="*/ 0 h 2240387"/>
              <a:gd name="connsiteX5-29" fmla="*/ 1940233 w 2586977"/>
              <a:gd name="connsiteY5-30" fmla="*/ 0 h 2240387"/>
              <a:gd name="connsiteX6-31" fmla="*/ 2586977 w 2586977"/>
              <a:gd name="connsiteY6-32" fmla="*/ 1120194 h 2240387"/>
              <a:gd name="connsiteX7-33" fmla="*/ 1940233 w 2586977"/>
              <a:gd name="connsiteY7-34" fmla="*/ 2240387 h 2240387"/>
              <a:gd name="connsiteX8-35" fmla="*/ 736693 w 2586977"/>
              <a:gd name="connsiteY8-36" fmla="*/ 2240387 h 2240387"/>
              <a:gd name="connsiteX0-37" fmla="*/ 561841 w 2586977"/>
              <a:gd name="connsiteY0-38" fmla="*/ 1726018 h 2240387"/>
              <a:gd name="connsiteX1-39" fmla="*/ 561841 w 2586977"/>
              <a:gd name="connsiteY1-40" fmla="*/ 2093331 h 2240387"/>
              <a:gd name="connsiteX2-41" fmla="*/ 0 w 2586977"/>
              <a:gd name="connsiteY2-42" fmla="*/ 1120194 h 2240387"/>
              <a:gd name="connsiteX3-43" fmla="*/ 646744 w 2586977"/>
              <a:gd name="connsiteY3-44" fmla="*/ 0 h 2240387"/>
              <a:gd name="connsiteX4-45" fmla="*/ 1940233 w 2586977"/>
              <a:gd name="connsiteY4-46" fmla="*/ 0 h 2240387"/>
              <a:gd name="connsiteX5-47" fmla="*/ 2586977 w 2586977"/>
              <a:gd name="connsiteY5-48" fmla="*/ 1120194 h 2240387"/>
              <a:gd name="connsiteX6-49" fmla="*/ 1940233 w 2586977"/>
              <a:gd name="connsiteY6-50" fmla="*/ 2240387 h 2240387"/>
              <a:gd name="connsiteX7-51" fmla="*/ 736693 w 2586977"/>
              <a:gd name="connsiteY7-52" fmla="*/ 2240387 h 2240387"/>
              <a:gd name="connsiteX0-53" fmla="*/ 561841 w 2586977"/>
              <a:gd name="connsiteY0-54" fmla="*/ 2093331 h 2240387"/>
              <a:gd name="connsiteX1-55" fmla="*/ 0 w 2586977"/>
              <a:gd name="connsiteY1-56" fmla="*/ 1120194 h 2240387"/>
              <a:gd name="connsiteX2-57" fmla="*/ 646744 w 2586977"/>
              <a:gd name="connsiteY2-58" fmla="*/ 0 h 2240387"/>
              <a:gd name="connsiteX3-59" fmla="*/ 1940233 w 2586977"/>
              <a:gd name="connsiteY3-60" fmla="*/ 0 h 2240387"/>
              <a:gd name="connsiteX4-61" fmla="*/ 2586977 w 2586977"/>
              <a:gd name="connsiteY4-62" fmla="*/ 1120194 h 2240387"/>
              <a:gd name="connsiteX5-63" fmla="*/ 1940233 w 2586977"/>
              <a:gd name="connsiteY5-64" fmla="*/ 2240387 h 2240387"/>
              <a:gd name="connsiteX6-65" fmla="*/ 736693 w 2586977"/>
              <a:gd name="connsiteY6-66" fmla="*/ 2240387 h 22403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86977" h="2240387">
                <a:moveTo>
                  <a:pt x="561841" y="2093331"/>
                </a:moveTo>
                <a:lnTo>
                  <a:pt x="0" y="1120194"/>
                </a:lnTo>
                <a:lnTo>
                  <a:pt x="646744" y="0"/>
                </a:lnTo>
                <a:lnTo>
                  <a:pt x="1940233" y="0"/>
                </a:lnTo>
                <a:lnTo>
                  <a:pt x="2586977" y="1120194"/>
                </a:lnTo>
                <a:lnTo>
                  <a:pt x="1940233" y="2240387"/>
                </a:lnTo>
                <a:lnTo>
                  <a:pt x="736693" y="2240387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36"/>
          <p:cNvSpPr/>
          <p:nvPr>
            <p:custDataLst>
              <p:tags r:id="rId3"/>
            </p:custDataLst>
          </p:nvPr>
        </p:nvSpPr>
        <p:spPr>
          <a:xfrm>
            <a:off x="4661386" y="2251300"/>
            <a:ext cx="2921940" cy="2619769"/>
          </a:xfrm>
          <a:custGeom>
            <a:avLst/>
            <a:gdLst>
              <a:gd name="connsiteX0" fmla="*/ 646745 w 2498882"/>
              <a:gd name="connsiteY0" fmla="*/ 0 h 2240387"/>
              <a:gd name="connsiteX1" fmla="*/ 1940233 w 2498882"/>
              <a:gd name="connsiteY1" fmla="*/ 0 h 2240387"/>
              <a:gd name="connsiteX2" fmla="*/ 2498882 w 2498882"/>
              <a:gd name="connsiteY2" fmla="*/ 967609 h 2240387"/>
              <a:gd name="connsiteX3" fmla="*/ 2498882 w 2498882"/>
              <a:gd name="connsiteY3" fmla="*/ 1272779 h 2240387"/>
              <a:gd name="connsiteX4" fmla="*/ 1940233 w 2498882"/>
              <a:gd name="connsiteY4" fmla="*/ 2240387 h 2240387"/>
              <a:gd name="connsiteX5" fmla="*/ 646745 w 2498882"/>
              <a:gd name="connsiteY5" fmla="*/ 2240387 h 2240387"/>
              <a:gd name="connsiteX6" fmla="*/ 0 w 2498882"/>
              <a:gd name="connsiteY6" fmla="*/ 1120194 h 2240387"/>
              <a:gd name="connsiteX0-1" fmla="*/ 646745 w 2498882"/>
              <a:gd name="connsiteY0-2" fmla="*/ 0 h 2240387"/>
              <a:gd name="connsiteX1-3" fmla="*/ 1940233 w 2498882"/>
              <a:gd name="connsiteY1-4" fmla="*/ 0 h 2240387"/>
              <a:gd name="connsiteX2-5" fmla="*/ 2498882 w 2498882"/>
              <a:gd name="connsiteY2-6" fmla="*/ 967609 h 2240387"/>
              <a:gd name="connsiteX3-7" fmla="*/ 2493887 w 2498882"/>
              <a:gd name="connsiteY3-8" fmla="*/ 1110572 h 2240387"/>
              <a:gd name="connsiteX4-9" fmla="*/ 2498882 w 2498882"/>
              <a:gd name="connsiteY4-10" fmla="*/ 1272779 h 2240387"/>
              <a:gd name="connsiteX5-11" fmla="*/ 1940233 w 2498882"/>
              <a:gd name="connsiteY5-12" fmla="*/ 2240387 h 2240387"/>
              <a:gd name="connsiteX6-13" fmla="*/ 646745 w 2498882"/>
              <a:gd name="connsiteY6-14" fmla="*/ 2240387 h 2240387"/>
              <a:gd name="connsiteX7" fmla="*/ 0 w 2498882"/>
              <a:gd name="connsiteY7" fmla="*/ 1120194 h 2240387"/>
              <a:gd name="connsiteX8" fmla="*/ 646745 w 2498882"/>
              <a:gd name="connsiteY8" fmla="*/ 0 h 2240387"/>
              <a:gd name="connsiteX0-15" fmla="*/ 2493887 w 2585327"/>
              <a:gd name="connsiteY0-16" fmla="*/ 1110572 h 2240387"/>
              <a:gd name="connsiteX1-17" fmla="*/ 2498882 w 2585327"/>
              <a:gd name="connsiteY1-18" fmla="*/ 1272779 h 2240387"/>
              <a:gd name="connsiteX2-19" fmla="*/ 1940233 w 2585327"/>
              <a:gd name="connsiteY2-20" fmla="*/ 2240387 h 2240387"/>
              <a:gd name="connsiteX3-21" fmla="*/ 646745 w 2585327"/>
              <a:gd name="connsiteY3-22" fmla="*/ 2240387 h 2240387"/>
              <a:gd name="connsiteX4-23" fmla="*/ 0 w 2585327"/>
              <a:gd name="connsiteY4-24" fmla="*/ 1120194 h 2240387"/>
              <a:gd name="connsiteX5-25" fmla="*/ 646745 w 2585327"/>
              <a:gd name="connsiteY5-26" fmla="*/ 0 h 2240387"/>
              <a:gd name="connsiteX6-27" fmla="*/ 1940233 w 2585327"/>
              <a:gd name="connsiteY6-28" fmla="*/ 0 h 2240387"/>
              <a:gd name="connsiteX7-29" fmla="*/ 2498882 w 2585327"/>
              <a:gd name="connsiteY7-30" fmla="*/ 967609 h 2240387"/>
              <a:gd name="connsiteX8-31" fmla="*/ 2585327 w 2585327"/>
              <a:gd name="connsiteY8-32" fmla="*/ 1202012 h 2240387"/>
              <a:gd name="connsiteX0-33" fmla="*/ 2493887 w 2498882"/>
              <a:gd name="connsiteY0-34" fmla="*/ 1110572 h 2240387"/>
              <a:gd name="connsiteX1-35" fmla="*/ 2498882 w 2498882"/>
              <a:gd name="connsiteY1-36" fmla="*/ 1272779 h 2240387"/>
              <a:gd name="connsiteX2-37" fmla="*/ 1940233 w 2498882"/>
              <a:gd name="connsiteY2-38" fmla="*/ 2240387 h 2240387"/>
              <a:gd name="connsiteX3-39" fmla="*/ 646745 w 2498882"/>
              <a:gd name="connsiteY3-40" fmla="*/ 2240387 h 2240387"/>
              <a:gd name="connsiteX4-41" fmla="*/ 0 w 2498882"/>
              <a:gd name="connsiteY4-42" fmla="*/ 1120194 h 2240387"/>
              <a:gd name="connsiteX5-43" fmla="*/ 646745 w 2498882"/>
              <a:gd name="connsiteY5-44" fmla="*/ 0 h 2240387"/>
              <a:gd name="connsiteX6-45" fmla="*/ 1940233 w 2498882"/>
              <a:gd name="connsiteY6-46" fmla="*/ 0 h 2240387"/>
              <a:gd name="connsiteX7-47" fmla="*/ 2498882 w 2498882"/>
              <a:gd name="connsiteY7-48" fmla="*/ 967609 h 2240387"/>
              <a:gd name="connsiteX0-49" fmla="*/ 2498882 w 2498882"/>
              <a:gd name="connsiteY0-50" fmla="*/ 1272779 h 2240387"/>
              <a:gd name="connsiteX1-51" fmla="*/ 1940233 w 2498882"/>
              <a:gd name="connsiteY1-52" fmla="*/ 2240387 h 2240387"/>
              <a:gd name="connsiteX2-53" fmla="*/ 646745 w 2498882"/>
              <a:gd name="connsiteY2-54" fmla="*/ 2240387 h 2240387"/>
              <a:gd name="connsiteX3-55" fmla="*/ 0 w 2498882"/>
              <a:gd name="connsiteY3-56" fmla="*/ 1120194 h 2240387"/>
              <a:gd name="connsiteX4-57" fmla="*/ 646745 w 2498882"/>
              <a:gd name="connsiteY4-58" fmla="*/ 0 h 2240387"/>
              <a:gd name="connsiteX5-59" fmla="*/ 1940233 w 2498882"/>
              <a:gd name="connsiteY5-60" fmla="*/ 0 h 2240387"/>
              <a:gd name="connsiteX6-61" fmla="*/ 2498882 w 2498882"/>
              <a:gd name="connsiteY6-62" fmla="*/ 967609 h 22403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98882" h="2240387">
                <a:moveTo>
                  <a:pt x="2498882" y="1272779"/>
                </a:moveTo>
                <a:lnTo>
                  <a:pt x="1940233" y="2240387"/>
                </a:lnTo>
                <a:lnTo>
                  <a:pt x="646745" y="2240387"/>
                </a:lnTo>
                <a:lnTo>
                  <a:pt x="0" y="1120194"/>
                </a:lnTo>
                <a:lnTo>
                  <a:pt x="646745" y="0"/>
                </a:lnTo>
                <a:lnTo>
                  <a:pt x="1940233" y="0"/>
                </a:lnTo>
                <a:lnTo>
                  <a:pt x="2498882" y="967609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  <a:tailEnd type="triangle" w="lg" len="lg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4" name="任意多边形: 形状 53"/>
          <p:cNvSpPr/>
          <p:nvPr>
            <p:custDataLst>
              <p:tags r:id="rId4"/>
            </p:custDataLst>
          </p:nvPr>
        </p:nvSpPr>
        <p:spPr>
          <a:xfrm>
            <a:off x="3244601" y="3560471"/>
            <a:ext cx="2172926" cy="1309884"/>
          </a:xfrm>
          <a:custGeom>
            <a:avLst/>
            <a:gdLst>
              <a:gd name="connsiteX0" fmla="*/ 728609 w 2586977"/>
              <a:gd name="connsiteY0" fmla="*/ 0 h 2240387"/>
              <a:gd name="connsiteX1" fmla="*/ 1940233 w 2586977"/>
              <a:gd name="connsiteY1" fmla="*/ 0 h 2240387"/>
              <a:gd name="connsiteX2" fmla="*/ 2586977 w 2586977"/>
              <a:gd name="connsiteY2" fmla="*/ 1120194 h 2240387"/>
              <a:gd name="connsiteX3" fmla="*/ 1940233 w 2586977"/>
              <a:gd name="connsiteY3" fmla="*/ 2240387 h 2240387"/>
              <a:gd name="connsiteX4" fmla="*/ 646744 w 2586977"/>
              <a:gd name="connsiteY4" fmla="*/ 2240387 h 2240387"/>
              <a:gd name="connsiteX5" fmla="*/ 0 w 2586977"/>
              <a:gd name="connsiteY5" fmla="*/ 1120194 h 2240387"/>
              <a:gd name="connsiteX6" fmla="*/ 553757 w 2586977"/>
              <a:gd name="connsiteY6" fmla="*/ 161059 h 2240387"/>
              <a:gd name="connsiteX7" fmla="*/ 553757 w 2586977"/>
              <a:gd name="connsiteY7" fmla="*/ 758695 h 2240387"/>
              <a:gd name="connsiteX8" fmla="*/ 728609 w 2586977"/>
              <a:gd name="connsiteY8" fmla="*/ 758695 h 2240387"/>
              <a:gd name="connsiteX0-1" fmla="*/ 728609 w 2586977"/>
              <a:gd name="connsiteY0-2" fmla="*/ 758695 h 2240387"/>
              <a:gd name="connsiteX1-3" fmla="*/ 728609 w 2586977"/>
              <a:gd name="connsiteY1-4" fmla="*/ 0 h 2240387"/>
              <a:gd name="connsiteX2-5" fmla="*/ 1940233 w 2586977"/>
              <a:gd name="connsiteY2-6" fmla="*/ 0 h 2240387"/>
              <a:gd name="connsiteX3-7" fmla="*/ 2586977 w 2586977"/>
              <a:gd name="connsiteY3-8" fmla="*/ 1120194 h 2240387"/>
              <a:gd name="connsiteX4-9" fmla="*/ 1940233 w 2586977"/>
              <a:gd name="connsiteY4-10" fmla="*/ 2240387 h 2240387"/>
              <a:gd name="connsiteX5-11" fmla="*/ 646744 w 2586977"/>
              <a:gd name="connsiteY5-12" fmla="*/ 2240387 h 2240387"/>
              <a:gd name="connsiteX6-13" fmla="*/ 0 w 2586977"/>
              <a:gd name="connsiteY6-14" fmla="*/ 1120194 h 2240387"/>
              <a:gd name="connsiteX7-15" fmla="*/ 553757 w 2586977"/>
              <a:gd name="connsiteY7-16" fmla="*/ 161059 h 2240387"/>
              <a:gd name="connsiteX8-17" fmla="*/ 553757 w 2586977"/>
              <a:gd name="connsiteY8-18" fmla="*/ 758695 h 2240387"/>
              <a:gd name="connsiteX9" fmla="*/ 820049 w 2586977"/>
              <a:gd name="connsiteY9" fmla="*/ 850135 h 2240387"/>
              <a:gd name="connsiteX0-19" fmla="*/ 728609 w 2586977"/>
              <a:gd name="connsiteY0-20" fmla="*/ 758695 h 2240387"/>
              <a:gd name="connsiteX1-21" fmla="*/ 728609 w 2586977"/>
              <a:gd name="connsiteY1-22" fmla="*/ 0 h 2240387"/>
              <a:gd name="connsiteX2-23" fmla="*/ 1940233 w 2586977"/>
              <a:gd name="connsiteY2-24" fmla="*/ 0 h 2240387"/>
              <a:gd name="connsiteX3-25" fmla="*/ 2586977 w 2586977"/>
              <a:gd name="connsiteY3-26" fmla="*/ 1120194 h 2240387"/>
              <a:gd name="connsiteX4-27" fmla="*/ 1940233 w 2586977"/>
              <a:gd name="connsiteY4-28" fmla="*/ 2240387 h 2240387"/>
              <a:gd name="connsiteX5-29" fmla="*/ 646744 w 2586977"/>
              <a:gd name="connsiteY5-30" fmla="*/ 2240387 h 2240387"/>
              <a:gd name="connsiteX6-31" fmla="*/ 0 w 2586977"/>
              <a:gd name="connsiteY6-32" fmla="*/ 1120194 h 2240387"/>
              <a:gd name="connsiteX7-33" fmla="*/ 553757 w 2586977"/>
              <a:gd name="connsiteY7-34" fmla="*/ 161059 h 2240387"/>
              <a:gd name="connsiteX8-35" fmla="*/ 553757 w 2586977"/>
              <a:gd name="connsiteY8-36" fmla="*/ 758695 h 2240387"/>
              <a:gd name="connsiteX0-37" fmla="*/ 728609 w 2586977"/>
              <a:gd name="connsiteY0-38" fmla="*/ 0 h 2240387"/>
              <a:gd name="connsiteX1-39" fmla="*/ 1940233 w 2586977"/>
              <a:gd name="connsiteY1-40" fmla="*/ 0 h 2240387"/>
              <a:gd name="connsiteX2-41" fmla="*/ 2586977 w 2586977"/>
              <a:gd name="connsiteY2-42" fmla="*/ 1120194 h 2240387"/>
              <a:gd name="connsiteX3-43" fmla="*/ 1940233 w 2586977"/>
              <a:gd name="connsiteY3-44" fmla="*/ 2240387 h 2240387"/>
              <a:gd name="connsiteX4-45" fmla="*/ 646744 w 2586977"/>
              <a:gd name="connsiteY4-46" fmla="*/ 2240387 h 2240387"/>
              <a:gd name="connsiteX5-47" fmla="*/ 0 w 2586977"/>
              <a:gd name="connsiteY5-48" fmla="*/ 1120194 h 2240387"/>
              <a:gd name="connsiteX6-49" fmla="*/ 553757 w 2586977"/>
              <a:gd name="connsiteY6-50" fmla="*/ 161059 h 2240387"/>
              <a:gd name="connsiteX7-51" fmla="*/ 553757 w 2586977"/>
              <a:gd name="connsiteY7-52" fmla="*/ 758695 h 2240387"/>
              <a:gd name="connsiteX0-53" fmla="*/ 728609 w 2586977"/>
              <a:gd name="connsiteY0-54" fmla="*/ 0 h 2240387"/>
              <a:gd name="connsiteX1-55" fmla="*/ 1940233 w 2586977"/>
              <a:gd name="connsiteY1-56" fmla="*/ 0 h 2240387"/>
              <a:gd name="connsiteX2-57" fmla="*/ 2586977 w 2586977"/>
              <a:gd name="connsiteY2-58" fmla="*/ 1120194 h 2240387"/>
              <a:gd name="connsiteX3-59" fmla="*/ 1940233 w 2586977"/>
              <a:gd name="connsiteY3-60" fmla="*/ 2240387 h 2240387"/>
              <a:gd name="connsiteX4-61" fmla="*/ 646744 w 2586977"/>
              <a:gd name="connsiteY4-62" fmla="*/ 2240387 h 2240387"/>
              <a:gd name="connsiteX5-63" fmla="*/ 0 w 2586977"/>
              <a:gd name="connsiteY5-64" fmla="*/ 1120194 h 2240387"/>
              <a:gd name="connsiteX6-65" fmla="*/ 553757 w 2586977"/>
              <a:gd name="connsiteY6-66" fmla="*/ 161059 h 2240387"/>
              <a:gd name="connsiteX0-67" fmla="*/ 728609 w 2586977"/>
              <a:gd name="connsiteY0-68" fmla="*/ 0 h 2240387"/>
              <a:gd name="connsiteX1-69" fmla="*/ 1940233 w 2586977"/>
              <a:gd name="connsiteY1-70" fmla="*/ 0 h 2240387"/>
              <a:gd name="connsiteX2-71" fmla="*/ 2586977 w 2586977"/>
              <a:gd name="connsiteY2-72" fmla="*/ 1120194 h 2240387"/>
              <a:gd name="connsiteX3-73" fmla="*/ 1940233 w 2586977"/>
              <a:gd name="connsiteY3-74" fmla="*/ 2240387 h 2240387"/>
              <a:gd name="connsiteX4-75" fmla="*/ 646744 w 2586977"/>
              <a:gd name="connsiteY4-76" fmla="*/ 2240387 h 2240387"/>
              <a:gd name="connsiteX5-77" fmla="*/ 0 w 2586977"/>
              <a:gd name="connsiteY5-78" fmla="*/ 1120194 h 2240387"/>
              <a:gd name="connsiteX0-79" fmla="*/ 81865 w 1940233"/>
              <a:gd name="connsiteY0-80" fmla="*/ 0 h 2240387"/>
              <a:gd name="connsiteX1-81" fmla="*/ 1293489 w 1940233"/>
              <a:gd name="connsiteY1-82" fmla="*/ 0 h 2240387"/>
              <a:gd name="connsiteX2-83" fmla="*/ 1940233 w 1940233"/>
              <a:gd name="connsiteY2-84" fmla="*/ 1120194 h 2240387"/>
              <a:gd name="connsiteX3-85" fmla="*/ 1293489 w 1940233"/>
              <a:gd name="connsiteY3-86" fmla="*/ 2240387 h 2240387"/>
              <a:gd name="connsiteX4-87" fmla="*/ 0 w 1940233"/>
              <a:gd name="connsiteY4-88" fmla="*/ 2240387 h 2240387"/>
              <a:gd name="connsiteX0-89" fmla="*/ 0 w 1858368"/>
              <a:gd name="connsiteY0-90" fmla="*/ 0 h 2240387"/>
              <a:gd name="connsiteX1-91" fmla="*/ 1211624 w 1858368"/>
              <a:gd name="connsiteY1-92" fmla="*/ 0 h 2240387"/>
              <a:gd name="connsiteX2-93" fmla="*/ 1858368 w 1858368"/>
              <a:gd name="connsiteY2-94" fmla="*/ 1120194 h 2240387"/>
              <a:gd name="connsiteX3-95" fmla="*/ 1211624 w 1858368"/>
              <a:gd name="connsiteY3-96" fmla="*/ 2240387 h 2240387"/>
              <a:gd name="connsiteX0-97" fmla="*/ 0 w 1858368"/>
              <a:gd name="connsiteY0-98" fmla="*/ 0 h 1120194"/>
              <a:gd name="connsiteX1-99" fmla="*/ 1211624 w 1858368"/>
              <a:gd name="connsiteY1-100" fmla="*/ 0 h 1120194"/>
              <a:gd name="connsiteX2-101" fmla="*/ 1858368 w 1858368"/>
              <a:gd name="connsiteY2-102" fmla="*/ 1120194 h 11201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58368" h="1120194">
                <a:moveTo>
                  <a:pt x="0" y="0"/>
                </a:moveTo>
                <a:lnTo>
                  <a:pt x="1211624" y="0"/>
                </a:lnTo>
                <a:lnTo>
                  <a:pt x="1858368" y="1120194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5" name="任意多边形: 形状 54"/>
          <p:cNvSpPr/>
          <p:nvPr>
            <p:custDataLst>
              <p:tags r:id="rId5"/>
            </p:custDataLst>
          </p:nvPr>
        </p:nvSpPr>
        <p:spPr>
          <a:xfrm>
            <a:off x="2392962" y="3749329"/>
            <a:ext cx="2902698" cy="2430912"/>
          </a:xfrm>
          <a:custGeom>
            <a:avLst/>
            <a:gdLst>
              <a:gd name="connsiteX0" fmla="*/ 728609 w 2586977"/>
              <a:gd name="connsiteY0" fmla="*/ 0 h 2240387"/>
              <a:gd name="connsiteX1" fmla="*/ 1940233 w 2586977"/>
              <a:gd name="connsiteY1" fmla="*/ 0 h 2240387"/>
              <a:gd name="connsiteX2" fmla="*/ 2586977 w 2586977"/>
              <a:gd name="connsiteY2" fmla="*/ 1120194 h 2240387"/>
              <a:gd name="connsiteX3" fmla="*/ 1940233 w 2586977"/>
              <a:gd name="connsiteY3" fmla="*/ 2240387 h 2240387"/>
              <a:gd name="connsiteX4" fmla="*/ 646744 w 2586977"/>
              <a:gd name="connsiteY4" fmla="*/ 2240387 h 2240387"/>
              <a:gd name="connsiteX5" fmla="*/ 0 w 2586977"/>
              <a:gd name="connsiteY5" fmla="*/ 1120194 h 2240387"/>
              <a:gd name="connsiteX6" fmla="*/ 553757 w 2586977"/>
              <a:gd name="connsiteY6" fmla="*/ 161059 h 2240387"/>
              <a:gd name="connsiteX7" fmla="*/ 553757 w 2586977"/>
              <a:gd name="connsiteY7" fmla="*/ 758695 h 2240387"/>
              <a:gd name="connsiteX8" fmla="*/ 728609 w 2586977"/>
              <a:gd name="connsiteY8" fmla="*/ 758695 h 2240387"/>
              <a:gd name="connsiteX0-1" fmla="*/ 728609 w 2586977"/>
              <a:gd name="connsiteY0-2" fmla="*/ 758695 h 2240387"/>
              <a:gd name="connsiteX1-3" fmla="*/ 728609 w 2586977"/>
              <a:gd name="connsiteY1-4" fmla="*/ 0 h 2240387"/>
              <a:gd name="connsiteX2-5" fmla="*/ 1940233 w 2586977"/>
              <a:gd name="connsiteY2-6" fmla="*/ 0 h 2240387"/>
              <a:gd name="connsiteX3-7" fmla="*/ 2586977 w 2586977"/>
              <a:gd name="connsiteY3-8" fmla="*/ 1120194 h 2240387"/>
              <a:gd name="connsiteX4-9" fmla="*/ 1940233 w 2586977"/>
              <a:gd name="connsiteY4-10" fmla="*/ 2240387 h 2240387"/>
              <a:gd name="connsiteX5-11" fmla="*/ 646744 w 2586977"/>
              <a:gd name="connsiteY5-12" fmla="*/ 2240387 h 2240387"/>
              <a:gd name="connsiteX6-13" fmla="*/ 0 w 2586977"/>
              <a:gd name="connsiteY6-14" fmla="*/ 1120194 h 2240387"/>
              <a:gd name="connsiteX7-15" fmla="*/ 553757 w 2586977"/>
              <a:gd name="connsiteY7-16" fmla="*/ 161059 h 2240387"/>
              <a:gd name="connsiteX8-17" fmla="*/ 553757 w 2586977"/>
              <a:gd name="connsiteY8-18" fmla="*/ 758695 h 2240387"/>
              <a:gd name="connsiteX9" fmla="*/ 820049 w 2586977"/>
              <a:gd name="connsiteY9" fmla="*/ 850135 h 2240387"/>
              <a:gd name="connsiteX0-19" fmla="*/ 728609 w 2586977"/>
              <a:gd name="connsiteY0-20" fmla="*/ 758695 h 2240387"/>
              <a:gd name="connsiteX1-21" fmla="*/ 728609 w 2586977"/>
              <a:gd name="connsiteY1-22" fmla="*/ 0 h 2240387"/>
              <a:gd name="connsiteX2-23" fmla="*/ 1940233 w 2586977"/>
              <a:gd name="connsiteY2-24" fmla="*/ 0 h 2240387"/>
              <a:gd name="connsiteX3-25" fmla="*/ 2586977 w 2586977"/>
              <a:gd name="connsiteY3-26" fmla="*/ 1120194 h 2240387"/>
              <a:gd name="connsiteX4-27" fmla="*/ 1940233 w 2586977"/>
              <a:gd name="connsiteY4-28" fmla="*/ 2240387 h 2240387"/>
              <a:gd name="connsiteX5-29" fmla="*/ 646744 w 2586977"/>
              <a:gd name="connsiteY5-30" fmla="*/ 2240387 h 2240387"/>
              <a:gd name="connsiteX6-31" fmla="*/ 0 w 2586977"/>
              <a:gd name="connsiteY6-32" fmla="*/ 1120194 h 2240387"/>
              <a:gd name="connsiteX7-33" fmla="*/ 553757 w 2586977"/>
              <a:gd name="connsiteY7-34" fmla="*/ 161059 h 2240387"/>
              <a:gd name="connsiteX8-35" fmla="*/ 553757 w 2586977"/>
              <a:gd name="connsiteY8-36" fmla="*/ 758695 h 2240387"/>
              <a:gd name="connsiteX0-37" fmla="*/ 728609 w 2586977"/>
              <a:gd name="connsiteY0-38" fmla="*/ 0 h 2240387"/>
              <a:gd name="connsiteX1-39" fmla="*/ 1940233 w 2586977"/>
              <a:gd name="connsiteY1-40" fmla="*/ 0 h 2240387"/>
              <a:gd name="connsiteX2-41" fmla="*/ 2586977 w 2586977"/>
              <a:gd name="connsiteY2-42" fmla="*/ 1120194 h 2240387"/>
              <a:gd name="connsiteX3-43" fmla="*/ 1940233 w 2586977"/>
              <a:gd name="connsiteY3-44" fmla="*/ 2240387 h 2240387"/>
              <a:gd name="connsiteX4-45" fmla="*/ 646744 w 2586977"/>
              <a:gd name="connsiteY4-46" fmla="*/ 2240387 h 2240387"/>
              <a:gd name="connsiteX5-47" fmla="*/ 0 w 2586977"/>
              <a:gd name="connsiteY5-48" fmla="*/ 1120194 h 2240387"/>
              <a:gd name="connsiteX6-49" fmla="*/ 553757 w 2586977"/>
              <a:gd name="connsiteY6-50" fmla="*/ 161059 h 2240387"/>
              <a:gd name="connsiteX7-51" fmla="*/ 553757 w 2586977"/>
              <a:gd name="connsiteY7-52" fmla="*/ 758695 h 2240387"/>
              <a:gd name="connsiteX0-53" fmla="*/ 728609 w 2586977"/>
              <a:gd name="connsiteY0-54" fmla="*/ 0 h 2240387"/>
              <a:gd name="connsiteX1-55" fmla="*/ 1940233 w 2586977"/>
              <a:gd name="connsiteY1-56" fmla="*/ 0 h 2240387"/>
              <a:gd name="connsiteX2-57" fmla="*/ 2586977 w 2586977"/>
              <a:gd name="connsiteY2-58" fmla="*/ 1120194 h 2240387"/>
              <a:gd name="connsiteX3-59" fmla="*/ 1940233 w 2586977"/>
              <a:gd name="connsiteY3-60" fmla="*/ 2240387 h 2240387"/>
              <a:gd name="connsiteX4-61" fmla="*/ 646744 w 2586977"/>
              <a:gd name="connsiteY4-62" fmla="*/ 2240387 h 2240387"/>
              <a:gd name="connsiteX5-63" fmla="*/ 0 w 2586977"/>
              <a:gd name="connsiteY5-64" fmla="*/ 1120194 h 2240387"/>
              <a:gd name="connsiteX6-65" fmla="*/ 553757 w 2586977"/>
              <a:gd name="connsiteY6-66" fmla="*/ 161059 h 2240387"/>
              <a:gd name="connsiteX0-67" fmla="*/ 1940233 w 2586977"/>
              <a:gd name="connsiteY0-68" fmla="*/ 0 h 2240387"/>
              <a:gd name="connsiteX1-69" fmla="*/ 2586977 w 2586977"/>
              <a:gd name="connsiteY1-70" fmla="*/ 1120194 h 2240387"/>
              <a:gd name="connsiteX2-71" fmla="*/ 1940233 w 2586977"/>
              <a:gd name="connsiteY2-72" fmla="*/ 2240387 h 2240387"/>
              <a:gd name="connsiteX3-73" fmla="*/ 646744 w 2586977"/>
              <a:gd name="connsiteY3-74" fmla="*/ 2240387 h 2240387"/>
              <a:gd name="connsiteX4-75" fmla="*/ 0 w 2586977"/>
              <a:gd name="connsiteY4-76" fmla="*/ 1120194 h 2240387"/>
              <a:gd name="connsiteX5-77" fmla="*/ 553757 w 2586977"/>
              <a:gd name="connsiteY5-78" fmla="*/ 161059 h 2240387"/>
              <a:gd name="connsiteX0-79" fmla="*/ 2586977 w 2586977"/>
              <a:gd name="connsiteY0-80" fmla="*/ 959135 h 2079328"/>
              <a:gd name="connsiteX1-81" fmla="*/ 1940233 w 2586977"/>
              <a:gd name="connsiteY1-82" fmla="*/ 2079328 h 2079328"/>
              <a:gd name="connsiteX2-83" fmla="*/ 646744 w 2586977"/>
              <a:gd name="connsiteY2-84" fmla="*/ 2079328 h 2079328"/>
              <a:gd name="connsiteX3-85" fmla="*/ 0 w 2586977"/>
              <a:gd name="connsiteY3-86" fmla="*/ 959135 h 2079328"/>
              <a:gd name="connsiteX4-87" fmla="*/ 553757 w 2586977"/>
              <a:gd name="connsiteY4-88" fmla="*/ 0 h 2079328"/>
              <a:gd name="connsiteX0-89" fmla="*/ 2482474 w 2482474"/>
              <a:gd name="connsiteY0-90" fmla="*/ 1134551 h 2079328"/>
              <a:gd name="connsiteX1-91" fmla="*/ 1940233 w 2482474"/>
              <a:gd name="connsiteY1-92" fmla="*/ 2079328 h 2079328"/>
              <a:gd name="connsiteX2-93" fmla="*/ 646744 w 2482474"/>
              <a:gd name="connsiteY2-94" fmla="*/ 2079328 h 2079328"/>
              <a:gd name="connsiteX3-95" fmla="*/ 0 w 2482474"/>
              <a:gd name="connsiteY3-96" fmla="*/ 959135 h 2079328"/>
              <a:gd name="connsiteX4-97" fmla="*/ 553757 w 2482474"/>
              <a:gd name="connsiteY4-98" fmla="*/ 0 h 2079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2474" h="2079328">
                <a:moveTo>
                  <a:pt x="2482474" y="1134551"/>
                </a:moveTo>
                <a:lnTo>
                  <a:pt x="1940233" y="2079328"/>
                </a:lnTo>
                <a:lnTo>
                  <a:pt x="646744" y="2079328"/>
                </a:lnTo>
                <a:lnTo>
                  <a:pt x="0" y="959135"/>
                </a:lnTo>
                <a:lnTo>
                  <a:pt x="553757" y="0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  <a:headEnd type="triangle" w="lg" len="lg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6"/>
            </p:custDataLst>
          </p:nvPr>
        </p:nvSpPr>
        <p:spPr>
          <a:xfrm>
            <a:off x="6929809" y="3749329"/>
            <a:ext cx="2902698" cy="2430912"/>
          </a:xfrm>
          <a:custGeom>
            <a:avLst/>
            <a:gdLst>
              <a:gd name="connsiteX0" fmla="*/ 728609 w 2586977"/>
              <a:gd name="connsiteY0" fmla="*/ 0 h 2240387"/>
              <a:gd name="connsiteX1" fmla="*/ 1940233 w 2586977"/>
              <a:gd name="connsiteY1" fmla="*/ 0 h 2240387"/>
              <a:gd name="connsiteX2" fmla="*/ 2586977 w 2586977"/>
              <a:gd name="connsiteY2" fmla="*/ 1120194 h 2240387"/>
              <a:gd name="connsiteX3" fmla="*/ 1940233 w 2586977"/>
              <a:gd name="connsiteY3" fmla="*/ 2240387 h 2240387"/>
              <a:gd name="connsiteX4" fmla="*/ 646744 w 2586977"/>
              <a:gd name="connsiteY4" fmla="*/ 2240387 h 2240387"/>
              <a:gd name="connsiteX5" fmla="*/ 0 w 2586977"/>
              <a:gd name="connsiteY5" fmla="*/ 1120194 h 2240387"/>
              <a:gd name="connsiteX6" fmla="*/ 553757 w 2586977"/>
              <a:gd name="connsiteY6" fmla="*/ 161059 h 2240387"/>
              <a:gd name="connsiteX7" fmla="*/ 553757 w 2586977"/>
              <a:gd name="connsiteY7" fmla="*/ 758695 h 2240387"/>
              <a:gd name="connsiteX8" fmla="*/ 728609 w 2586977"/>
              <a:gd name="connsiteY8" fmla="*/ 758695 h 2240387"/>
              <a:gd name="connsiteX0-1" fmla="*/ 728609 w 2586977"/>
              <a:gd name="connsiteY0-2" fmla="*/ 758695 h 2240387"/>
              <a:gd name="connsiteX1-3" fmla="*/ 728609 w 2586977"/>
              <a:gd name="connsiteY1-4" fmla="*/ 0 h 2240387"/>
              <a:gd name="connsiteX2-5" fmla="*/ 1940233 w 2586977"/>
              <a:gd name="connsiteY2-6" fmla="*/ 0 h 2240387"/>
              <a:gd name="connsiteX3-7" fmla="*/ 2586977 w 2586977"/>
              <a:gd name="connsiteY3-8" fmla="*/ 1120194 h 2240387"/>
              <a:gd name="connsiteX4-9" fmla="*/ 1940233 w 2586977"/>
              <a:gd name="connsiteY4-10" fmla="*/ 2240387 h 2240387"/>
              <a:gd name="connsiteX5-11" fmla="*/ 646744 w 2586977"/>
              <a:gd name="connsiteY5-12" fmla="*/ 2240387 h 2240387"/>
              <a:gd name="connsiteX6-13" fmla="*/ 0 w 2586977"/>
              <a:gd name="connsiteY6-14" fmla="*/ 1120194 h 2240387"/>
              <a:gd name="connsiteX7-15" fmla="*/ 553757 w 2586977"/>
              <a:gd name="connsiteY7-16" fmla="*/ 161059 h 2240387"/>
              <a:gd name="connsiteX8-17" fmla="*/ 553757 w 2586977"/>
              <a:gd name="connsiteY8-18" fmla="*/ 758695 h 2240387"/>
              <a:gd name="connsiteX9" fmla="*/ 820049 w 2586977"/>
              <a:gd name="connsiteY9" fmla="*/ 850135 h 2240387"/>
              <a:gd name="connsiteX0-19" fmla="*/ 728609 w 2586977"/>
              <a:gd name="connsiteY0-20" fmla="*/ 758695 h 2240387"/>
              <a:gd name="connsiteX1-21" fmla="*/ 728609 w 2586977"/>
              <a:gd name="connsiteY1-22" fmla="*/ 0 h 2240387"/>
              <a:gd name="connsiteX2-23" fmla="*/ 1940233 w 2586977"/>
              <a:gd name="connsiteY2-24" fmla="*/ 0 h 2240387"/>
              <a:gd name="connsiteX3-25" fmla="*/ 2586977 w 2586977"/>
              <a:gd name="connsiteY3-26" fmla="*/ 1120194 h 2240387"/>
              <a:gd name="connsiteX4-27" fmla="*/ 1940233 w 2586977"/>
              <a:gd name="connsiteY4-28" fmla="*/ 2240387 h 2240387"/>
              <a:gd name="connsiteX5-29" fmla="*/ 646744 w 2586977"/>
              <a:gd name="connsiteY5-30" fmla="*/ 2240387 h 2240387"/>
              <a:gd name="connsiteX6-31" fmla="*/ 0 w 2586977"/>
              <a:gd name="connsiteY6-32" fmla="*/ 1120194 h 2240387"/>
              <a:gd name="connsiteX7-33" fmla="*/ 553757 w 2586977"/>
              <a:gd name="connsiteY7-34" fmla="*/ 161059 h 2240387"/>
              <a:gd name="connsiteX8-35" fmla="*/ 553757 w 2586977"/>
              <a:gd name="connsiteY8-36" fmla="*/ 758695 h 2240387"/>
              <a:gd name="connsiteX0-37" fmla="*/ 728609 w 2586977"/>
              <a:gd name="connsiteY0-38" fmla="*/ 0 h 2240387"/>
              <a:gd name="connsiteX1-39" fmla="*/ 1940233 w 2586977"/>
              <a:gd name="connsiteY1-40" fmla="*/ 0 h 2240387"/>
              <a:gd name="connsiteX2-41" fmla="*/ 2586977 w 2586977"/>
              <a:gd name="connsiteY2-42" fmla="*/ 1120194 h 2240387"/>
              <a:gd name="connsiteX3-43" fmla="*/ 1940233 w 2586977"/>
              <a:gd name="connsiteY3-44" fmla="*/ 2240387 h 2240387"/>
              <a:gd name="connsiteX4-45" fmla="*/ 646744 w 2586977"/>
              <a:gd name="connsiteY4-46" fmla="*/ 2240387 h 2240387"/>
              <a:gd name="connsiteX5-47" fmla="*/ 0 w 2586977"/>
              <a:gd name="connsiteY5-48" fmla="*/ 1120194 h 2240387"/>
              <a:gd name="connsiteX6-49" fmla="*/ 553757 w 2586977"/>
              <a:gd name="connsiteY6-50" fmla="*/ 161059 h 2240387"/>
              <a:gd name="connsiteX7-51" fmla="*/ 553757 w 2586977"/>
              <a:gd name="connsiteY7-52" fmla="*/ 758695 h 2240387"/>
              <a:gd name="connsiteX0-53" fmla="*/ 728609 w 2586977"/>
              <a:gd name="connsiteY0-54" fmla="*/ 0 h 2240387"/>
              <a:gd name="connsiteX1-55" fmla="*/ 1940233 w 2586977"/>
              <a:gd name="connsiteY1-56" fmla="*/ 0 h 2240387"/>
              <a:gd name="connsiteX2-57" fmla="*/ 2586977 w 2586977"/>
              <a:gd name="connsiteY2-58" fmla="*/ 1120194 h 2240387"/>
              <a:gd name="connsiteX3-59" fmla="*/ 1940233 w 2586977"/>
              <a:gd name="connsiteY3-60" fmla="*/ 2240387 h 2240387"/>
              <a:gd name="connsiteX4-61" fmla="*/ 646744 w 2586977"/>
              <a:gd name="connsiteY4-62" fmla="*/ 2240387 h 2240387"/>
              <a:gd name="connsiteX5-63" fmla="*/ 0 w 2586977"/>
              <a:gd name="connsiteY5-64" fmla="*/ 1120194 h 2240387"/>
              <a:gd name="connsiteX6-65" fmla="*/ 553757 w 2586977"/>
              <a:gd name="connsiteY6-66" fmla="*/ 161059 h 2240387"/>
              <a:gd name="connsiteX0-67" fmla="*/ 1940233 w 2586977"/>
              <a:gd name="connsiteY0-68" fmla="*/ 0 h 2240387"/>
              <a:gd name="connsiteX1-69" fmla="*/ 2586977 w 2586977"/>
              <a:gd name="connsiteY1-70" fmla="*/ 1120194 h 2240387"/>
              <a:gd name="connsiteX2-71" fmla="*/ 1940233 w 2586977"/>
              <a:gd name="connsiteY2-72" fmla="*/ 2240387 h 2240387"/>
              <a:gd name="connsiteX3-73" fmla="*/ 646744 w 2586977"/>
              <a:gd name="connsiteY3-74" fmla="*/ 2240387 h 2240387"/>
              <a:gd name="connsiteX4-75" fmla="*/ 0 w 2586977"/>
              <a:gd name="connsiteY4-76" fmla="*/ 1120194 h 2240387"/>
              <a:gd name="connsiteX5-77" fmla="*/ 553757 w 2586977"/>
              <a:gd name="connsiteY5-78" fmla="*/ 161059 h 2240387"/>
              <a:gd name="connsiteX0-79" fmla="*/ 2586977 w 2586977"/>
              <a:gd name="connsiteY0-80" fmla="*/ 959135 h 2079328"/>
              <a:gd name="connsiteX1-81" fmla="*/ 1940233 w 2586977"/>
              <a:gd name="connsiteY1-82" fmla="*/ 2079328 h 2079328"/>
              <a:gd name="connsiteX2-83" fmla="*/ 646744 w 2586977"/>
              <a:gd name="connsiteY2-84" fmla="*/ 2079328 h 2079328"/>
              <a:gd name="connsiteX3-85" fmla="*/ 0 w 2586977"/>
              <a:gd name="connsiteY3-86" fmla="*/ 959135 h 2079328"/>
              <a:gd name="connsiteX4-87" fmla="*/ 553757 w 2586977"/>
              <a:gd name="connsiteY4-88" fmla="*/ 0 h 2079328"/>
              <a:gd name="connsiteX0-89" fmla="*/ 2482474 w 2482474"/>
              <a:gd name="connsiteY0-90" fmla="*/ 1134551 h 2079328"/>
              <a:gd name="connsiteX1-91" fmla="*/ 1940233 w 2482474"/>
              <a:gd name="connsiteY1-92" fmla="*/ 2079328 h 2079328"/>
              <a:gd name="connsiteX2-93" fmla="*/ 646744 w 2482474"/>
              <a:gd name="connsiteY2-94" fmla="*/ 2079328 h 2079328"/>
              <a:gd name="connsiteX3-95" fmla="*/ 0 w 2482474"/>
              <a:gd name="connsiteY3-96" fmla="*/ 959135 h 2079328"/>
              <a:gd name="connsiteX4-97" fmla="*/ 553757 w 2482474"/>
              <a:gd name="connsiteY4-98" fmla="*/ 0 h 2079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82474" h="2079328">
                <a:moveTo>
                  <a:pt x="2482474" y="1134551"/>
                </a:moveTo>
                <a:lnTo>
                  <a:pt x="1940233" y="2079328"/>
                </a:lnTo>
                <a:lnTo>
                  <a:pt x="646744" y="2079328"/>
                </a:lnTo>
                <a:lnTo>
                  <a:pt x="0" y="959135"/>
                </a:lnTo>
                <a:lnTo>
                  <a:pt x="553757" y="0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  <a:headEnd type="triangle" w="lg" len="lg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7"/>
            </p:custDataLst>
          </p:nvPr>
        </p:nvSpPr>
        <p:spPr>
          <a:xfrm>
            <a:off x="7781448" y="3560471"/>
            <a:ext cx="2172926" cy="1309884"/>
          </a:xfrm>
          <a:custGeom>
            <a:avLst/>
            <a:gdLst>
              <a:gd name="connsiteX0" fmla="*/ 728609 w 2586977"/>
              <a:gd name="connsiteY0" fmla="*/ 0 h 2240387"/>
              <a:gd name="connsiteX1" fmla="*/ 1940233 w 2586977"/>
              <a:gd name="connsiteY1" fmla="*/ 0 h 2240387"/>
              <a:gd name="connsiteX2" fmla="*/ 2586977 w 2586977"/>
              <a:gd name="connsiteY2" fmla="*/ 1120194 h 2240387"/>
              <a:gd name="connsiteX3" fmla="*/ 1940233 w 2586977"/>
              <a:gd name="connsiteY3" fmla="*/ 2240387 h 2240387"/>
              <a:gd name="connsiteX4" fmla="*/ 646744 w 2586977"/>
              <a:gd name="connsiteY4" fmla="*/ 2240387 h 2240387"/>
              <a:gd name="connsiteX5" fmla="*/ 0 w 2586977"/>
              <a:gd name="connsiteY5" fmla="*/ 1120194 h 2240387"/>
              <a:gd name="connsiteX6" fmla="*/ 553757 w 2586977"/>
              <a:gd name="connsiteY6" fmla="*/ 161059 h 2240387"/>
              <a:gd name="connsiteX7" fmla="*/ 553757 w 2586977"/>
              <a:gd name="connsiteY7" fmla="*/ 758695 h 2240387"/>
              <a:gd name="connsiteX8" fmla="*/ 728609 w 2586977"/>
              <a:gd name="connsiteY8" fmla="*/ 758695 h 2240387"/>
              <a:gd name="connsiteX0-1" fmla="*/ 728609 w 2586977"/>
              <a:gd name="connsiteY0-2" fmla="*/ 758695 h 2240387"/>
              <a:gd name="connsiteX1-3" fmla="*/ 728609 w 2586977"/>
              <a:gd name="connsiteY1-4" fmla="*/ 0 h 2240387"/>
              <a:gd name="connsiteX2-5" fmla="*/ 1940233 w 2586977"/>
              <a:gd name="connsiteY2-6" fmla="*/ 0 h 2240387"/>
              <a:gd name="connsiteX3-7" fmla="*/ 2586977 w 2586977"/>
              <a:gd name="connsiteY3-8" fmla="*/ 1120194 h 2240387"/>
              <a:gd name="connsiteX4-9" fmla="*/ 1940233 w 2586977"/>
              <a:gd name="connsiteY4-10" fmla="*/ 2240387 h 2240387"/>
              <a:gd name="connsiteX5-11" fmla="*/ 646744 w 2586977"/>
              <a:gd name="connsiteY5-12" fmla="*/ 2240387 h 2240387"/>
              <a:gd name="connsiteX6-13" fmla="*/ 0 w 2586977"/>
              <a:gd name="connsiteY6-14" fmla="*/ 1120194 h 2240387"/>
              <a:gd name="connsiteX7-15" fmla="*/ 553757 w 2586977"/>
              <a:gd name="connsiteY7-16" fmla="*/ 161059 h 2240387"/>
              <a:gd name="connsiteX8-17" fmla="*/ 553757 w 2586977"/>
              <a:gd name="connsiteY8-18" fmla="*/ 758695 h 2240387"/>
              <a:gd name="connsiteX9" fmla="*/ 820049 w 2586977"/>
              <a:gd name="connsiteY9" fmla="*/ 850135 h 2240387"/>
              <a:gd name="connsiteX0-19" fmla="*/ 728609 w 2586977"/>
              <a:gd name="connsiteY0-20" fmla="*/ 758695 h 2240387"/>
              <a:gd name="connsiteX1-21" fmla="*/ 728609 w 2586977"/>
              <a:gd name="connsiteY1-22" fmla="*/ 0 h 2240387"/>
              <a:gd name="connsiteX2-23" fmla="*/ 1940233 w 2586977"/>
              <a:gd name="connsiteY2-24" fmla="*/ 0 h 2240387"/>
              <a:gd name="connsiteX3-25" fmla="*/ 2586977 w 2586977"/>
              <a:gd name="connsiteY3-26" fmla="*/ 1120194 h 2240387"/>
              <a:gd name="connsiteX4-27" fmla="*/ 1940233 w 2586977"/>
              <a:gd name="connsiteY4-28" fmla="*/ 2240387 h 2240387"/>
              <a:gd name="connsiteX5-29" fmla="*/ 646744 w 2586977"/>
              <a:gd name="connsiteY5-30" fmla="*/ 2240387 h 2240387"/>
              <a:gd name="connsiteX6-31" fmla="*/ 0 w 2586977"/>
              <a:gd name="connsiteY6-32" fmla="*/ 1120194 h 2240387"/>
              <a:gd name="connsiteX7-33" fmla="*/ 553757 w 2586977"/>
              <a:gd name="connsiteY7-34" fmla="*/ 161059 h 2240387"/>
              <a:gd name="connsiteX8-35" fmla="*/ 553757 w 2586977"/>
              <a:gd name="connsiteY8-36" fmla="*/ 758695 h 2240387"/>
              <a:gd name="connsiteX0-37" fmla="*/ 728609 w 2586977"/>
              <a:gd name="connsiteY0-38" fmla="*/ 0 h 2240387"/>
              <a:gd name="connsiteX1-39" fmla="*/ 1940233 w 2586977"/>
              <a:gd name="connsiteY1-40" fmla="*/ 0 h 2240387"/>
              <a:gd name="connsiteX2-41" fmla="*/ 2586977 w 2586977"/>
              <a:gd name="connsiteY2-42" fmla="*/ 1120194 h 2240387"/>
              <a:gd name="connsiteX3-43" fmla="*/ 1940233 w 2586977"/>
              <a:gd name="connsiteY3-44" fmla="*/ 2240387 h 2240387"/>
              <a:gd name="connsiteX4-45" fmla="*/ 646744 w 2586977"/>
              <a:gd name="connsiteY4-46" fmla="*/ 2240387 h 2240387"/>
              <a:gd name="connsiteX5-47" fmla="*/ 0 w 2586977"/>
              <a:gd name="connsiteY5-48" fmla="*/ 1120194 h 2240387"/>
              <a:gd name="connsiteX6-49" fmla="*/ 553757 w 2586977"/>
              <a:gd name="connsiteY6-50" fmla="*/ 161059 h 2240387"/>
              <a:gd name="connsiteX7-51" fmla="*/ 553757 w 2586977"/>
              <a:gd name="connsiteY7-52" fmla="*/ 758695 h 2240387"/>
              <a:gd name="connsiteX0-53" fmla="*/ 728609 w 2586977"/>
              <a:gd name="connsiteY0-54" fmla="*/ 0 h 2240387"/>
              <a:gd name="connsiteX1-55" fmla="*/ 1940233 w 2586977"/>
              <a:gd name="connsiteY1-56" fmla="*/ 0 h 2240387"/>
              <a:gd name="connsiteX2-57" fmla="*/ 2586977 w 2586977"/>
              <a:gd name="connsiteY2-58" fmla="*/ 1120194 h 2240387"/>
              <a:gd name="connsiteX3-59" fmla="*/ 1940233 w 2586977"/>
              <a:gd name="connsiteY3-60" fmla="*/ 2240387 h 2240387"/>
              <a:gd name="connsiteX4-61" fmla="*/ 646744 w 2586977"/>
              <a:gd name="connsiteY4-62" fmla="*/ 2240387 h 2240387"/>
              <a:gd name="connsiteX5-63" fmla="*/ 0 w 2586977"/>
              <a:gd name="connsiteY5-64" fmla="*/ 1120194 h 2240387"/>
              <a:gd name="connsiteX6-65" fmla="*/ 553757 w 2586977"/>
              <a:gd name="connsiteY6-66" fmla="*/ 161059 h 2240387"/>
              <a:gd name="connsiteX0-67" fmla="*/ 728609 w 2586977"/>
              <a:gd name="connsiteY0-68" fmla="*/ 0 h 2240387"/>
              <a:gd name="connsiteX1-69" fmla="*/ 1940233 w 2586977"/>
              <a:gd name="connsiteY1-70" fmla="*/ 0 h 2240387"/>
              <a:gd name="connsiteX2-71" fmla="*/ 2586977 w 2586977"/>
              <a:gd name="connsiteY2-72" fmla="*/ 1120194 h 2240387"/>
              <a:gd name="connsiteX3-73" fmla="*/ 1940233 w 2586977"/>
              <a:gd name="connsiteY3-74" fmla="*/ 2240387 h 2240387"/>
              <a:gd name="connsiteX4-75" fmla="*/ 646744 w 2586977"/>
              <a:gd name="connsiteY4-76" fmla="*/ 2240387 h 2240387"/>
              <a:gd name="connsiteX5-77" fmla="*/ 0 w 2586977"/>
              <a:gd name="connsiteY5-78" fmla="*/ 1120194 h 2240387"/>
              <a:gd name="connsiteX0-79" fmla="*/ 81865 w 1940233"/>
              <a:gd name="connsiteY0-80" fmla="*/ 0 h 2240387"/>
              <a:gd name="connsiteX1-81" fmla="*/ 1293489 w 1940233"/>
              <a:gd name="connsiteY1-82" fmla="*/ 0 h 2240387"/>
              <a:gd name="connsiteX2-83" fmla="*/ 1940233 w 1940233"/>
              <a:gd name="connsiteY2-84" fmla="*/ 1120194 h 2240387"/>
              <a:gd name="connsiteX3-85" fmla="*/ 1293489 w 1940233"/>
              <a:gd name="connsiteY3-86" fmla="*/ 2240387 h 2240387"/>
              <a:gd name="connsiteX4-87" fmla="*/ 0 w 1940233"/>
              <a:gd name="connsiteY4-88" fmla="*/ 2240387 h 2240387"/>
              <a:gd name="connsiteX0-89" fmla="*/ 0 w 1858368"/>
              <a:gd name="connsiteY0-90" fmla="*/ 0 h 2240387"/>
              <a:gd name="connsiteX1-91" fmla="*/ 1211624 w 1858368"/>
              <a:gd name="connsiteY1-92" fmla="*/ 0 h 2240387"/>
              <a:gd name="connsiteX2-93" fmla="*/ 1858368 w 1858368"/>
              <a:gd name="connsiteY2-94" fmla="*/ 1120194 h 2240387"/>
              <a:gd name="connsiteX3-95" fmla="*/ 1211624 w 1858368"/>
              <a:gd name="connsiteY3-96" fmla="*/ 2240387 h 2240387"/>
              <a:gd name="connsiteX0-97" fmla="*/ 0 w 1858368"/>
              <a:gd name="connsiteY0-98" fmla="*/ 0 h 1120194"/>
              <a:gd name="connsiteX1-99" fmla="*/ 1211624 w 1858368"/>
              <a:gd name="connsiteY1-100" fmla="*/ 0 h 1120194"/>
              <a:gd name="connsiteX2-101" fmla="*/ 1858368 w 1858368"/>
              <a:gd name="connsiteY2-102" fmla="*/ 1120194 h 11201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58368" h="1120194">
                <a:moveTo>
                  <a:pt x="0" y="0"/>
                </a:moveTo>
                <a:lnTo>
                  <a:pt x="1211624" y="0"/>
                </a:lnTo>
                <a:lnTo>
                  <a:pt x="1858368" y="1120194"/>
                </a:lnTo>
              </a:path>
            </a:pathLst>
          </a:custGeom>
          <a:noFill/>
          <a:ln w="12700">
            <a:solidFill>
              <a:srgbClr val="376FFF">
                <a:alpha val="20000"/>
              </a:srgbClr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8" name="图片 4" descr="343435383036303b343532343134383bcdc5b6d3d0add7f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72202" y="2266978"/>
            <a:ext cx="510983" cy="510983"/>
          </a:xfrm>
          <a:prstGeom prst="rect">
            <a:avLst/>
          </a:prstGeom>
        </p:spPr>
      </p:pic>
      <p:pic>
        <p:nvPicPr>
          <p:cNvPr id="19" name="图片 21" descr="343435383036303b343532343136363bcfeec4bfbdf8b6c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536624" y="5702040"/>
            <a:ext cx="456108" cy="456108"/>
          </a:xfrm>
          <a:prstGeom prst="rect">
            <a:avLst/>
          </a:prstGeom>
        </p:spPr>
      </p:pic>
      <p:pic>
        <p:nvPicPr>
          <p:cNvPr id="20" name="图片 5" descr="343435383036303b343532343134393bcdb7c4d4b7e7b1a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93370" y="2244173"/>
            <a:ext cx="544479" cy="544479"/>
          </a:xfrm>
          <a:prstGeom prst="rect">
            <a:avLst/>
          </a:prstGeom>
        </p:spPr>
      </p:pic>
      <p:pic>
        <p:nvPicPr>
          <p:cNvPr id="23" name="图片 13" descr="343435383036303b343532343135373bcfeec4bfb7d6cef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52741" y="5689925"/>
            <a:ext cx="482476" cy="482476"/>
          </a:xfrm>
          <a:prstGeom prst="rect">
            <a:avLst/>
          </a:prstGeom>
        </p:spPr>
      </p:pic>
      <p:pic>
        <p:nvPicPr>
          <p:cNvPr id="24" name="图片 8" descr="343435383036303b343532343135313bbfaab7a2bbb7beb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63155" y="5662843"/>
            <a:ext cx="525242" cy="525242"/>
          </a:xfrm>
          <a:prstGeom prst="rect">
            <a:avLst/>
          </a:prstGeom>
        </p:spPr>
      </p:pic>
      <p:cxnSp>
        <p:nvCxnSpPr>
          <p:cNvPr id="27" name="直接连接符 26"/>
          <p:cNvCxnSpPr/>
          <p:nvPr>
            <p:custDataLst>
              <p:tags r:id="rId18"/>
            </p:custDataLst>
          </p:nvPr>
        </p:nvCxnSpPr>
        <p:spPr>
          <a:xfrm flipH="1">
            <a:off x="1625417" y="4949462"/>
            <a:ext cx="8552" cy="626250"/>
          </a:xfrm>
          <a:prstGeom prst="line">
            <a:avLst/>
          </a:prstGeom>
          <a:ln w="31750" cap="rnd">
            <a:solidFill>
              <a:srgbClr val="376FFF">
                <a:lumMod val="60000"/>
                <a:lumOff val="40000"/>
              </a:srgbClr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44" name="直接连接符 43"/>
          <p:cNvCxnSpPr/>
          <p:nvPr>
            <p:custDataLst>
              <p:tags r:id="rId19"/>
            </p:custDataLst>
          </p:nvPr>
        </p:nvCxnSpPr>
        <p:spPr>
          <a:xfrm flipH="1">
            <a:off x="3897405" y="2976796"/>
            <a:ext cx="8552" cy="545444"/>
          </a:xfrm>
          <a:prstGeom prst="line">
            <a:avLst/>
          </a:prstGeom>
          <a:ln w="31750" cap="rnd">
            <a:solidFill>
              <a:srgbClr val="376FFF">
                <a:lumMod val="60000"/>
                <a:lumOff val="40000"/>
              </a:srgbClr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46" name="直接连接符 45"/>
          <p:cNvCxnSpPr/>
          <p:nvPr>
            <p:custDataLst>
              <p:tags r:id="rId20"/>
            </p:custDataLst>
          </p:nvPr>
        </p:nvCxnSpPr>
        <p:spPr>
          <a:xfrm flipH="1">
            <a:off x="6188634" y="5000774"/>
            <a:ext cx="8552" cy="626250"/>
          </a:xfrm>
          <a:prstGeom prst="line">
            <a:avLst/>
          </a:prstGeom>
          <a:ln w="31750" cap="rnd">
            <a:solidFill>
              <a:srgbClr val="376FFF">
                <a:lumMod val="60000"/>
                <a:lumOff val="40000"/>
              </a:srgbClr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47" name="直接连接符 46"/>
          <p:cNvCxnSpPr/>
          <p:nvPr>
            <p:custDataLst>
              <p:tags r:id="rId21"/>
            </p:custDataLst>
          </p:nvPr>
        </p:nvCxnSpPr>
        <p:spPr>
          <a:xfrm flipH="1">
            <a:off x="8449931" y="2986773"/>
            <a:ext cx="8552" cy="545444"/>
          </a:xfrm>
          <a:prstGeom prst="line">
            <a:avLst/>
          </a:prstGeom>
          <a:ln w="31750" cap="rnd">
            <a:solidFill>
              <a:srgbClr val="376FFF">
                <a:lumMod val="60000"/>
                <a:lumOff val="40000"/>
              </a:srgbClr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48" name="直接连接符 47"/>
          <p:cNvCxnSpPr/>
          <p:nvPr>
            <p:custDataLst>
              <p:tags r:id="rId22"/>
            </p:custDataLst>
          </p:nvPr>
        </p:nvCxnSpPr>
        <p:spPr>
          <a:xfrm flipH="1">
            <a:off x="10726194" y="4989372"/>
            <a:ext cx="8552" cy="626250"/>
          </a:xfrm>
          <a:prstGeom prst="line">
            <a:avLst/>
          </a:prstGeom>
          <a:ln w="31750" cap="rnd">
            <a:solidFill>
              <a:srgbClr val="376FFF">
                <a:lumMod val="60000"/>
                <a:lumOff val="40000"/>
              </a:srgbClr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sp useBgFill="1">
        <p:nvSpPr>
          <p:cNvPr id="49" name="六边形 48"/>
          <p:cNvSpPr/>
          <p:nvPr>
            <p:custDataLst>
              <p:tags r:id="rId23"/>
            </p:custDataLst>
          </p:nvPr>
        </p:nvSpPr>
        <p:spPr>
          <a:xfrm>
            <a:off x="288923" y="2448786"/>
            <a:ext cx="2537324" cy="2198582"/>
          </a:xfrm>
          <a:prstGeom prst="hexagon">
            <a:avLst>
              <a:gd name="adj" fmla="val 28654"/>
              <a:gd name="vf" fmla="val 115470"/>
            </a:avLst>
          </a:prstGeom>
          <a:ln w="6350">
            <a:solidFill>
              <a:srgbClr val="376FFF"/>
            </a:solidFill>
          </a:ln>
          <a:effectLst>
            <a:outerShdw blurRad="317500" dist="190500" dir="2700000" algn="tl" rotWithShape="0">
              <a:srgbClr val="376FFF">
                <a:alpha val="9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36195" tIns="45720" rIns="91440" bIns="45720" numCol="1" spcCol="0" rtlCol="0" fromWordArt="0" anchor="ctr" anchorCtr="0" forceAA="0" compatLnSpc="1">
            <a:noAutofit/>
          </a:bodyPr>
          <a:lstStyle/>
          <a:p>
            <a:pPr lvl="0" indent="0" algn="ctr" fontAlgn="auto">
              <a:lnSpc>
                <a:spcPct val="90000"/>
              </a:lnSpc>
              <a:buClrTx/>
              <a:buSzTx/>
              <a:buFontTx/>
            </a:pPr>
            <a:endParaRPr lang="en-US" altLang="zh-CN" sz="1600" b="1" dirty="0">
              <a:solidFill>
                <a:schemeClr val="tx1"/>
              </a:solidFill>
              <a:sym typeface="+mn-ea"/>
            </a:endParaRPr>
          </a:p>
          <a:p>
            <a:pPr lvl="0" indent="0" algn="ctr" fontAlgn="auto">
              <a:lnSpc>
                <a:spcPct val="90000"/>
              </a:lnSpc>
              <a:buClrTx/>
              <a:buSzTx/>
              <a:buFontTx/>
            </a:pPr>
            <a:endParaRPr lang="en-US" altLang="zh-CN" sz="1600" b="1" dirty="0">
              <a:solidFill>
                <a:schemeClr val="tx1"/>
              </a:solidFill>
              <a:sym typeface="+mn-ea"/>
            </a:endParaRPr>
          </a:p>
          <a:p>
            <a:pPr lvl="0" indent="0" algn="ctr" fontAlgn="auto">
              <a:lnSpc>
                <a:spcPct val="90000"/>
              </a:lnSpc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The class uniform design</a:t>
            </a:r>
            <a:r>
              <a:rPr lang="en-US" altLang="zh-CN" sz="1600" b="1" dirty="0">
                <a:solidFill>
                  <a:srgbClr val="FF0000"/>
                </a:solidFill>
                <a:sym typeface="+mn-ea"/>
              </a:rPr>
              <a:t> is aimed at 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reflecting our unique class identity, </a:t>
            </a:r>
            <a:r>
              <a:rPr lang="en-US" altLang="zh-CN" sz="1600" b="1" dirty="0">
                <a:solidFill>
                  <a:srgbClr val="FF0000"/>
                </a:solidFill>
                <a:sym typeface="+mn-ea"/>
              </a:rPr>
              <a:t>fostering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 a strong sense of unity and teamwork among students.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lvl="0" indent="0" algn="ctr" fontAlgn="auto">
              <a:lnSpc>
                <a:spcPct val="130000"/>
              </a:lnSpc>
              <a:buClrTx/>
              <a:buSzTx/>
              <a:buFontTx/>
            </a:pPr>
            <a:endParaRPr lang="en-US" altLang="zh-CN" sz="1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 useBgFill="1">
        <p:nvSpPr>
          <p:cNvPr id="50" name="六边形 49"/>
          <p:cNvSpPr/>
          <p:nvPr>
            <p:custDataLst>
              <p:tags r:id="rId24"/>
            </p:custDataLst>
          </p:nvPr>
        </p:nvSpPr>
        <p:spPr>
          <a:xfrm>
            <a:off x="2633132" y="3763582"/>
            <a:ext cx="2537324" cy="2198582"/>
          </a:xfrm>
          <a:prstGeom prst="hexagon">
            <a:avLst>
              <a:gd name="adj" fmla="val 28654"/>
              <a:gd name="vf" fmla="val 115470"/>
            </a:avLst>
          </a:prstGeom>
          <a:ln w="6350">
            <a:solidFill>
              <a:srgbClr val="376FFF"/>
            </a:solidFill>
          </a:ln>
          <a:effectLst>
            <a:outerShdw blurRad="317500" dist="190500" dir="2700000" algn="tl" rotWithShape="0">
              <a:srgbClr val="376FFF">
                <a:alpha val="9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36195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en-US" altLang="zh-CN" sz="1600" b="1">
                <a:solidFill>
                  <a:schemeClr val="tx1"/>
                </a:solidFill>
                <a:sym typeface="+mn-ea"/>
              </a:rPr>
              <a:t>The design 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seeks to encourage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 perseverance and competitive spirit during the sports meet.</a:t>
            </a:r>
            <a:endParaRPr lang="en-US" altLang="zh-CN" sz="1600" b="1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>
              <a:solidFill>
                <a:schemeClr val="tx1"/>
              </a:solidFill>
              <a:sym typeface="+mn-ea"/>
            </a:endParaRPr>
          </a:p>
        </p:txBody>
      </p:sp>
      <p:sp useBgFill="1">
        <p:nvSpPr>
          <p:cNvPr id="51" name="六边形 50"/>
          <p:cNvSpPr/>
          <p:nvPr>
            <p:custDataLst>
              <p:tags r:id="rId25"/>
            </p:custDataLst>
          </p:nvPr>
        </p:nvSpPr>
        <p:spPr>
          <a:xfrm>
            <a:off x="4910107" y="2448709"/>
            <a:ext cx="2537324" cy="2198582"/>
          </a:xfrm>
          <a:prstGeom prst="hexagon">
            <a:avLst>
              <a:gd name="adj" fmla="val 28654"/>
              <a:gd name="vf" fmla="val 115470"/>
            </a:avLst>
          </a:prstGeom>
          <a:ln w="6350">
            <a:solidFill>
              <a:srgbClr val="376FFF"/>
            </a:solidFill>
          </a:ln>
          <a:effectLst>
            <a:outerShdw blurRad="317500" dist="190500" dir="2700000" algn="tl" rotWithShape="0">
              <a:srgbClr val="376FFF">
                <a:alpha val="9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36195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 dirty="0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The design</a:t>
            </a:r>
            <a:r>
              <a:rPr lang="en-US" altLang="zh-CN" sz="1600" b="1" dirty="0">
                <a:solidFill>
                  <a:srgbClr val="FF0000"/>
                </a:solidFill>
                <a:sym typeface="+mn-ea"/>
              </a:rPr>
              <a:t> serves as a symbol of 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collective pride, and </a:t>
            </a:r>
            <a:r>
              <a:rPr lang="en-US" altLang="zh-CN" sz="1600" b="1" dirty="0">
                <a:solidFill>
                  <a:srgbClr val="FF0000"/>
                </a:solidFill>
                <a:sym typeface="+mn-ea"/>
              </a:rPr>
              <a:t>builds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 students' sense of belonging and shared achievement.</a:t>
            </a:r>
            <a:endParaRPr lang="en-US" altLang="zh-CN" sz="1600" b="1" dirty="0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 dirty="0">
              <a:solidFill>
                <a:schemeClr val="tx1"/>
              </a:solidFill>
              <a:sym typeface="+mn-ea"/>
            </a:endParaRPr>
          </a:p>
        </p:txBody>
      </p:sp>
      <p:sp useBgFill="1">
        <p:nvSpPr>
          <p:cNvPr id="52" name="六边形 51"/>
          <p:cNvSpPr/>
          <p:nvPr>
            <p:custDataLst>
              <p:tags r:id="rId26"/>
            </p:custDataLst>
          </p:nvPr>
        </p:nvSpPr>
        <p:spPr>
          <a:xfrm>
            <a:off x="7185657" y="3763582"/>
            <a:ext cx="2537324" cy="2198582"/>
          </a:xfrm>
          <a:prstGeom prst="hexagon">
            <a:avLst>
              <a:gd name="adj" fmla="val 28654"/>
              <a:gd name="vf" fmla="val 115470"/>
            </a:avLst>
          </a:prstGeom>
          <a:ln w="6350">
            <a:solidFill>
              <a:srgbClr val="376FFF"/>
            </a:solidFill>
          </a:ln>
          <a:effectLst>
            <a:outerShdw blurRad="317500" dist="190500" dir="2700000" algn="tl" rotWithShape="0">
              <a:srgbClr val="376FFF">
                <a:alpha val="9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36195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en-US" altLang="zh-CN" sz="1600" b="1">
                <a:solidFill>
                  <a:schemeClr val="tx1"/>
                </a:solidFill>
                <a:sym typeface="+mn-ea"/>
              </a:rPr>
              <a:t>Vibrant colors and dynamic patterns 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are intentionally used to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mirror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 the participants’ youth, energy and enthusiasm during the sports meet .</a:t>
            </a:r>
            <a:endParaRPr lang="en-US" altLang="zh-CN" sz="1600" b="1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>
              <a:solidFill>
                <a:schemeClr val="tx1"/>
              </a:solidFill>
              <a:sym typeface="+mn-ea"/>
            </a:endParaRPr>
          </a:p>
        </p:txBody>
      </p:sp>
      <p:sp useBgFill="1">
        <p:nvSpPr>
          <p:cNvPr id="53" name="六边形 52"/>
          <p:cNvSpPr/>
          <p:nvPr>
            <p:custDataLst>
              <p:tags r:id="rId27"/>
            </p:custDataLst>
          </p:nvPr>
        </p:nvSpPr>
        <p:spPr>
          <a:xfrm>
            <a:off x="9463345" y="2449421"/>
            <a:ext cx="2537324" cy="2198582"/>
          </a:xfrm>
          <a:prstGeom prst="hexagon">
            <a:avLst>
              <a:gd name="adj" fmla="val 28654"/>
              <a:gd name="vf" fmla="val 115470"/>
            </a:avLst>
          </a:prstGeom>
          <a:ln w="6350">
            <a:solidFill>
              <a:srgbClr val="376FFF"/>
            </a:solidFill>
          </a:ln>
          <a:effectLst>
            <a:outerShdw blurRad="317500" dist="190500" dir="2700000" algn="tl" rotWithShape="0">
              <a:srgbClr val="376FFF">
                <a:alpha val="9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36195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en-US" altLang="zh-CN" sz="1600" b="1">
                <a:solidFill>
                  <a:schemeClr val="tx1"/>
                </a:solidFill>
                <a:sym typeface="+mn-ea"/>
              </a:rPr>
              <a:t>By integrating the school emblem, motto, the design 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pays tribute to 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our institutional heritage.</a:t>
            </a:r>
            <a:endParaRPr lang="en-US" altLang="zh-CN" sz="1600" b="1">
              <a:solidFill>
                <a:schemeClr val="tx1"/>
              </a:solidFill>
              <a:sym typeface="+mn-ea"/>
            </a:endParaRPr>
          </a:p>
          <a:p>
            <a:pPr lvl="0" algn="ctr">
              <a:lnSpc>
                <a:spcPct val="90000"/>
              </a:lnSpc>
              <a:buClrTx/>
              <a:buSzTx/>
              <a:buFontTx/>
            </a:pPr>
            <a:endParaRPr lang="en-US" altLang="zh-CN" sz="16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8"/>
            </p:custDataLst>
          </p:nvPr>
        </p:nvSpPr>
        <p:spPr>
          <a:xfrm>
            <a:off x="147320" y="251460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Practice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bldLvl="0" animBg="1"/>
      <p:bldP spid="52" grpId="0" animBg="1"/>
      <p:bldP spid="53" grpId="0" animBg="1"/>
    </p:bldLst>
  </p:timing>
</p:sld>
</file>

<file path=ppt/tags/tag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4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44"/>
  <p:tag name="KSO_WM_TEMPLATE_CATEGORY" val="custom"/>
  <p:tag name="KSO_WM_UNIT_ISCONTENTSTITLE" val="0"/>
  <p:tag name="KSO_WM_UNIT_TEXT_TYPE" val="1"/>
  <p:tag name="KSO_WM_UNIT_VALUE" val="18"/>
  <p:tag name="KSO_WM_UNIT_PRESET_TEXT" val="&#10;添加文档标题"/>
</p:tagLst>
</file>

<file path=ppt/tags/tag10.xml><?xml version="1.0" encoding="utf-8"?>
<p:tagLst xmlns:p="http://schemas.openxmlformats.org/presentationml/2006/main">
  <p:tag name="KSO_WM_UNIT_VALUE" val="1006*100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66_1*d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92_4*n_h_h_f*1_2_5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&#10;形项正文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h_i*1_2_4_1"/>
  <p:tag name="KSO_WM_TEMPLATE_CATEGORY" val="diagram"/>
  <p:tag name="KSO_WM_TEMPLATE_INDEX" val="20231092"/>
  <p:tag name="KSO_WM_UNIT_LAYERLEVEL" val="1_1_1_1"/>
  <p:tag name="KSO_WM_TAG_VERSION" val="3.0"/>
  <p:tag name="KSO_WM_UNIT_TYPE" val="n_h_h_i"/>
  <p:tag name="KSO_WM_UNIT_INDEX" val="1_2_4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h_i*1_2_2_1"/>
  <p:tag name="KSO_WM_TEMPLATE_CATEGORY" val="diagram"/>
  <p:tag name="KSO_WM_TEMPLATE_INDEX" val="20231092"/>
  <p:tag name="KSO_WM_UNIT_LAYERLEVEL" val="1_1_1_1"/>
  <p:tag name="KSO_WM_TAG_VERSION" val="3.0"/>
  <p:tag name="KSO_WM_UNIT_TYPE" val="n_h_h_i"/>
  <p:tag name="KSO_WM_UNIT_INDEX" val="1_2_2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4*n_h_h_x*1_2_1_1"/>
  <p:tag name="KSO_WM_TEMPLATE_CATEGORY" val="diagram"/>
  <p:tag name="KSO_WM_TEMPLATE_INDEX" val="20231092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77*77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92_4*n_h_h_a*1_2_2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92_4*n_h_h_f*1_2_2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&#10;形项正文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1092_4*n_h_h_a*1_2_4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92_4*n_h_h_f*1_2_4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&#10;形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4*n_h_h_x*1_2_2_1"/>
  <p:tag name="KSO_WM_TEMPLATE_CATEGORY" val="diagram"/>
  <p:tag name="KSO_WM_TEMPLATE_INDEX" val="20231092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78*70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4*n_h_h_x*1_2_5_1"/>
  <p:tag name="KSO_WM_TEMPLATE_CATEGORY" val="diagram"/>
  <p:tag name="KSO_WM_TEMPLATE_INDEX" val="20231092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80*68"/>
  <p:tag name="KSO_WM_UNIT_TYPE" val="n_h_h_x"/>
  <p:tag name="KSO_WM_UNIT_INDEX" val="1_2_5_1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66_1*i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4*n_h_h_x*1_2_4_1"/>
  <p:tag name="KSO_WM_TEMPLATE_CATEGORY" val="diagram"/>
  <p:tag name="KSO_WM_TEMPLATE_INDEX" val="20231092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VALUE" val="73*87"/>
  <p:tag name="KSO_WM_UNIT_TYPE" val="n_h_h_x"/>
  <p:tag name="KSO_WM_UNIT_INDEX" val="1_2_4_1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92_4*n_h_a*1_1_1"/>
  <p:tag name="KSO_WM_TEMPLATE_CATEGORY" val="diagram"/>
  <p:tag name="KSO_WM_TEMPLATE_INDEX" val="20231092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4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1,&quot;rgb&quot;:&quot;#ffffff&quot;,&quot;transparency&quot;:1},{&quot;brightness&quot;:0,&quot;colorType&quot;:2,&quot;pos&quot;:0,&quot;rgb&quot;:&quot;#ffff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单击此处&#10;添加标题"/>
  <p:tag name="KSO_WM_UNIT_FILL_TYPE" val="3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092_4*n_h_i*1_1_2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092_4*n_h_i*1_1_1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92_4*n_h_i*1_1_3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9900000095367432,&quot;transparency&quot;:0.7900000214576721},{&quot;brightness&quot;:0,&quot;colorType&quot;:1,&quot;foreColorIndex&quot;:5,&quot;pos&quot;:0,&quot;transparency&quot;:0.899999976158142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92_4*n_h_i*1_1_4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599999785423279},{&quot;brightness&quot;:0,&quot;colorType&quot;:1,&quot;foreColorIndex&quot;:5,&quot;pos&quot;:0,&quot;transparency&quot;:0.930000007152557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17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1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8566_1*i*5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20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21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22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2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24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25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26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&#10;添加标题内容"/>
  <p:tag name="KSO_WM_TEMPLATE_INDEX" val="20231188"/>
  <p:tag name="KSO_WM_UNIT_ID" val="custom20231188_1*a*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8566_1*i*6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14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5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6.xml><?xml version="1.0" encoding="utf-8"?>
<p:tagLst xmlns:p="http://schemas.openxmlformats.org/presentationml/2006/main">
  <p:tag name="TABLE_ENDDRAG_ORIGIN_RECT" val="466*180"/>
  <p:tag name="TABLE_ENDDRAG_RECT" val="380*139*467*180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  <p:tag name="RESOURCE_RECORD_KEY" val="{&quot;29&quot;:[50000054,50000031],&quot;65&quot;:[20231587]}"/>
</p:tagLst>
</file>

<file path=ppt/tags/tag18.xml><?xml version="1.0" encoding="utf-8"?>
<p:tagLst xmlns:p="http://schemas.openxmlformats.org/presentationml/2006/main">
  <p:tag name="KSO_WM_UNIT_PIC_EFFECT" val="1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1_1*i*1"/>
  <p:tag name="KSO_WM_TEMPLATE_CATEGORY" val="custom"/>
  <p:tag name="KSO_WM_TEMPLATE_INDEX" val="20238481"/>
  <p:tag name="KSO_WM_UNIT_LAYERLEVEL" val="1"/>
  <p:tag name="KSO_WM_TAG_VERSION" val="1.0"/>
  <p:tag name="KSO_WM_UNIT_PIC_EFFECT" val="1"/>
</p:tagLst>
</file>

<file path=ppt/tags/tag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44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44"/>
  <p:tag name="KSO_WM_TEMPLATE_CATEGORY" val="custom"/>
  <p:tag name="KSO_WM_UNIT_ISCONTENTSTITLE" val="0"/>
  <p:tag name="KSO_WM_UNIT_TEXT_TYPE" val="1"/>
  <p:tag name="KSO_WM_UNIT_VALUE" val="50"/>
  <p:tag name="KSO_WM_UNIT_PRESET_TEXT" val="单击此处添加副标题"/>
</p:tagLst>
</file>

<file path=ppt/tags/tag20.xml><?xml version="1.0" encoding="utf-8"?>
<p:tagLst xmlns:p="http://schemas.openxmlformats.org/presentationml/2006/main">
  <p:tag name="KSO_WM_BEAUTIFY_FLAG" val="#wm#"/>
  <p:tag name="KSO_WM_UNIT_VALUE" val="2184*21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1_1*d*1"/>
  <p:tag name="KSO_WM_TEMPLATE_CATEGORY" val="custom"/>
  <p:tag name="KSO_WM_TEMPLATE_INDEX" val="20238481"/>
  <p:tag name="KSO_WM_UNIT_LAYERLEVEL" val="1"/>
  <p:tag name="KSO_WM_TAG_VERSION" val="1.0"/>
  <p:tag name="KSO_WM_UNIT_PIC_EFFECT" val="1"/>
</p:tagLst>
</file>

<file path=ppt/tags/tag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3"/>
  <p:tag name="KSO_WM_UNIT_ID" val="diagram20231107_1*o_h_i*1_1_3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3"/>
  <p:tag name="KSO_WM_UNIT_ID" val="diagram20231107_1*o_h_i*1_2_3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5"/>
  <p:tag name="KSO_WM_UNIT_ID" val="diagram20231107_1*o_h_i*1_1_5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gradient&quot;:[{&quot;brightness&quot;:-0.20000000298023224,&quot;colorType&quot;:1,&quot;foreColorIndex&quot;:5,&quot;pos&quot;:0.30000001192092896,&quot;transparency&quot;:0},{&quot;brightness&quot;:-0.05000000074505806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4"/>
  <p:tag name="KSO_WM_UNIT_ID" val="diagram20231107_1*o_h_i*1_1_4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gradient&quot;:[{&quot;brightness&quot;:0.05000000074505806,&quot;colorType&quot;:1,&quot;foreColorIndex&quot;:5,&quot;pos&quot;:0.25,&quot;transparency&quot;:0},{&quot;brightness&quot;:0.10000000149011612,&quot;colorType&quot;:1,&quot;foreColorIndex&quot;:5,&quot;pos&quot;:0.899999976158142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4"/>
  <p:tag name="KSO_WM_UNIT_ID" val="diagram20231107_1*o_h_i*1_2_4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gradient&quot;:[{&quot;brightness&quot;:0.05000000074505806,&quot;colorType&quot;:1,&quot;foreColorIndex&quot;:5,&quot;pos&quot;:0.25,&quot;transparency&quot;:0},{&quot;brightness&quot;:0.10000000149011612,&quot;colorType&quot;:1,&quot;foreColorIndex&quot;:5,&quot;pos&quot;:0.899999976158142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1_1"/>
  <p:tag name="KSO_WM_UNIT_ID" val="diagram20231107_1*o_h_i*1_1_1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gradient&quot;:[{&quot;brightness&quot;:0.5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2_1"/>
  <p:tag name="KSO_WM_UNIT_ID" val="diagram20231107_1*o_h_i*1_2_1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gradient&quot;:[{&quot;brightness&quot;:0.5,&quot;colorType&quot;:1,&quot;foreColorIndex&quot;:5,&quot;pos&quot;:0,&quot;transparency&quot;:0},{&quot;brightness&quot;:0.30000001192092896,&quot;colorType&quot;:1,&quot;foreColorIndex&quot;:5,&quot;pos&quot;:0.69999998807907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107_1*o_h_a*1_1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o1-1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1*o_h_f*1_1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58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此处输入你的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107_1*o_h_a*1_2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o1-1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107_1*o_h_f*1_2_1"/>
  <p:tag name="KSO_WM_TEMPLATE_CATEGORY" val="diagram"/>
  <p:tag name="KSO_WM_TEMPLATE_INDEX" val="2023110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58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2"/>
  <p:tag name="KSO_WM_UNIT_ID" val="diagram20231107_1*o_h_i*1_1_2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2"/>
  <p:tag name="KSO_WM_UNIT_ID" val="diagram20231107_1*o_h_i*1_2_2"/>
  <p:tag name="KSO_WM_TEMPLATE_CATEGORY" val="diagram"/>
  <p:tag name="KSO_WM_TEMPLATE_INDEX" val="2023110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71.6794067382813,&quot;left&quot;:5.52496337890625,&quot;top&quot;:14.910296630859374,&quot;width&quot;:876.992630268757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33527_1*m_h_i*1_3_3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33527_1*m_i*1_1"/>
  <p:tag name="KSO_WM_TEMPLATE_CATEGORY" val="diagram"/>
  <p:tag name="KSO_WM_TEMPLATE_INDEX" val="20233527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3527_1*m_h_i*1_1_1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3527_1*m_h_i*1_2_1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33527_1*m_h_i*1_3_1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3527_1*m_h_i*1_1_3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UNIT_TEXT_SUBTYPE" val="a"/>
  <p:tag name="KSO_WM_UNIT_SUBTYPE" val="a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3527_1*m_h_i*1_1_2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527_1*m_h_a*1_1_1"/>
  <p:tag name="KSO_WM_TEMPLATE_CATEGORY" val="diagram"/>
  <p:tag name="KSO_WM_TEMPLATE_INDEX" val="2023352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527_1*m_h_f*1_1_1"/>
  <p:tag name="KSO_WM_TEMPLATE_CATEGORY" val="diagram"/>
  <p:tag name="KSO_WM_TEMPLATE_INDEX" val="2023352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，根据需要可酌情增减文字。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33527_1*m_h_i*1_3_2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4"/>
  <p:tag name="KSO_WM_UNIT_FILL_FORE_SCHEMECOLOR_INDEX_BRIGHTNESS" val="0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527_1*m_h_a*1_3_1"/>
  <p:tag name="KSO_WM_TEMPLATE_CATEGORY" val="diagram"/>
  <p:tag name="KSO_WM_TEMPLATE_INDEX" val="2023352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527_1*m_h_f*1_3_1"/>
  <p:tag name="KSO_WM_TEMPLATE_CATEGORY" val="diagram"/>
  <p:tag name="KSO_WM_TEMPLATE_INDEX" val="2023352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，根据需要可酌情增减文字。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3527_1*m_h_i*1_2_3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527_1*m_h_a*1_2_1"/>
  <p:tag name="KSO_WM_TEMPLATE_CATEGORY" val="diagram"/>
  <p:tag name="KSO_WM_TEMPLATE_INDEX" val="2023352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527_1*m_h_f*1_2_1"/>
  <p:tag name="KSO_WM_TEMPLATE_CATEGORY" val="diagram"/>
  <p:tag name="KSO_WM_TEMPLATE_INDEX" val="2023352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，根据需要可酌情增减文字。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3527_1*m_h_i*1_2_2"/>
  <p:tag name="KSO_WM_TEMPLATE_CATEGORY" val="diagram"/>
  <p:tag name="KSO_WM_TEMPLATE_INDEX" val="2023352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14"/>
  <p:tag name="KSO_WM_UNIT_FILL_FORE_SCHEMECOLOR_INDEX_BRIGHTNESS" val="0"/>
  <p:tag name="KSO_WM_DIAGRAM_MAX_ITEMCNT" val="3"/>
  <p:tag name="KSO_WM_DIAGRAM_MIN_ITEMCNT" val="3"/>
  <p:tag name="KSO_WM_DIAGRAM_VIRTUALLY_FRAME" val="{&quot;height&quot;:476.55346304825906,&quot;left&quot;:43.09998779296875,&quot;top&quot;:21.58511962890625,&quot;width&quot;:883.46379173459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1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1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2,&quot;pos&quot;:0.8999999761581421,&quot;rgb&quot;:&quot;#80c0f7&quot;,&quot;transparency&quot;:1},{&quot;brightness&quot;:0.4000000059604645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1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1"/>
  <p:tag name="KSO_WM_DIAGRAM_VERSION" val="3"/>
  <p:tag name="KSO_WM_DIAGRAM_COLOR_TRICK" val="2"/>
  <p:tag name="KSO_WM_DIAGRAM_COLOR_TEXT_CAN_REMOVE" val="n"/>
  <p:tag name="KSO_WM_UNIT_FILL_TYPE" val="1"/>
  <p:tag name="KSO_WM_UNIT_FILL_FORE_SCHEMECOLOR_INDEX" val="7"/>
  <p:tag name="KSO_WM_UNIT_FILL_FORE_SCHEMECOLOR_INDEX_BRIGHTNESS" val="0.6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2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2"/>
  <p:tag name="KSO_WM_DIAGRAM_VERSION" val="3"/>
  <p:tag name="KSO_WM_DIAGRAM_COLOR_TRICK" val="2"/>
  <p:tag name="KSO_WM_DIAGRAM_COLOR_TEXT_CAN_REMOVE" val="n"/>
  <p:tag name="KSO_WM_UNIT_FILL_TYPE" val="1"/>
  <p:tag name="KSO_WM_UNIT_FILL_FORE_SCHEMECOLOR_INDEX" val="7"/>
  <p:tag name="KSO_WM_UNIT_FILL_FORE_SCHEMECOLOR_INDEX_BRIGHTNESS" val="0.6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i*1_3"/>
  <p:tag name="KSO_WM_TEMPLATE_CATEGORY" val="diagram"/>
  <p:tag name="KSO_WM_TEMPLATE_INDEX" val="20235248"/>
  <p:tag name="KSO_WM_UNIT_LAYERLEVEL" val="1_1"/>
  <p:tag name="KSO_WM_TAG_VERSION" val="3.0"/>
  <p:tag name="KSO_WM_BEAUTIFY_FLAG" val="#wm#"/>
  <p:tag name="KSO_WM_DIAGRAM_GROUP_CODE" val="n1-1"/>
  <p:tag name="KSO_WM_UNIT_TYPE" val="n_i"/>
  <p:tag name="KSO_WM_UNIT_INDEX" val="1_3"/>
  <p:tag name="KSO_WM_DIAGRAM_VERSION" val="3"/>
  <p:tag name="KSO_WM_DIAGRAM_COLOR_TRICK" val="2"/>
  <p:tag name="KSO_WM_DIAGRAM_COLOR_TEXT_CAN_REMOVE" val="n"/>
  <p:tag name="KSO_WM_UNIT_FILL_TYPE" val="1"/>
  <p:tag name="KSO_WM_UNIT_FILL_FORE_SCHEMECOLOR_INDEX" val="7"/>
  <p:tag name="KSO_WM_UNIT_FILL_FORE_SCHEMECOLOR_INDEX_BRIGHTNESS" val="0.6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.6000000238418579,&quot;colorType&quot;:1,&quot;foreColorIndex&quot;:7,&quot;transparency&quot;:0.57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2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1"/>
  <p:tag name="KSO_WM_DIAGRAM_VERSION" val="3"/>
  <p:tag name="KSO_WM_DIAGRAM_COLOR_TRICK" val="2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3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1"/>
  <p:tag name="KSO_WM_DIAGRAM_VERSION" val="3"/>
  <p:tag name="KSO_WM_DIAGRAM_COLOR_TRICK" val="2"/>
  <p:tag name="KSO_WM_DIAGRAM_COLOR_TEXT_CAN_REMOVE" val="n"/>
  <p:tag name="KSO_WM_UNIT_FILL_TYPE" val="1"/>
  <p:tag name="KSO_WM_UNIT_FILL_FORE_SCHEMECOLOR_INDEX" val="8"/>
  <p:tag name="KSO_WM_UNIT_FILL_FORE_SCHEMECOLOR_INDEX_BRIGHTNESS" val="0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1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1"/>
  <p:tag name="KSO_WM_DIAGRAM_VERSION" val="3"/>
  <p:tag name="KSO_WM_DIAGRAM_COLOR_TRICK" val="2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UNIT_LINE_FORE_SCHEMECOLOR_INDEX" val="6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solidLine&quot;:{&quot;brightness&quot;:0,&quot;colorType&quot;:1,&quot;foreColorIndex&quot;:6,&quot;transparency&quot;:0.5},&quot;type&quot;:1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4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4_1"/>
  <p:tag name="KSO_WM_DIAGRAM_VERSION" val="3"/>
  <p:tag name="KSO_WM_DIAGRAM_COLOR_TRICK" val="2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h_i*1_2_5_1"/>
  <p:tag name="KSO_WM_TEMPLATE_CATEGORY" val="diagram"/>
  <p:tag name="KSO_WM_TEMPLATE_INDEX" val="20235248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5_1"/>
  <p:tag name="KSO_WM_DIAGRAM_VERSION" val="3"/>
  <p:tag name="KSO_WM_DIAGRAM_COLOR_TRICK" val="2"/>
  <p:tag name="KSO_WM_DIAGRAM_COLOR_TEXT_CAN_REMOVE" val="n"/>
  <p:tag name="KSO_WM_UNIT_FILL_TYPE" val="1"/>
  <p:tag name="KSO_WM_UNIT_FILL_FORE_SCHEMECOLOR_INDEX" val="10"/>
  <p:tag name="KSO_WM_UNIT_FILL_FORE_SCHEMECOLOR_INDEX_BRIGHTNESS" val="0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brightness&quot;:0,&quot;colorType&quot;:1,&quot;foreColorIndex&quot;:5,&quot;transparency&quot;:0.8100000023841858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2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2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PIC_EFFECT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3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3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5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5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.4000000059604645,&quot;colorType&quot;:1,&quot;foreColorIndex&quot;:5,&quot;pos&quot;:0.4300000071525574,&quot;transparency&quot;:1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4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4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6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6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248_3*n_h_i*1_1_7"/>
  <p:tag name="KSO_WM_TEMPLATE_CATEGORY" val="diagram"/>
  <p:tag name="KSO_WM_TEMPLATE_INDEX" val="20235248"/>
  <p:tag name="KSO_WM_UNIT_LAYERLEVEL" val="1_1_1"/>
  <p:tag name="KSO_WM_TAG_VERSION" val="3.0"/>
  <p:tag name="KSO_WM_BEAUTIFY_FLAG" val="#wm#"/>
  <p:tag name="KSO_WM_DIAGRAM_GROUP_CODE" val="n1-1"/>
  <p:tag name="KSO_WM_UNIT_TYPE" val="n_h_i"/>
  <p:tag name="KSO_WM_UNIT_INDEX" val="1_1_7"/>
  <p:tag name="KSO_WM_DIAGRAM_VERSION" val="3"/>
  <p:tag name="KSO_WM_DIAGRAM_COLOR_TRICK" val="2"/>
  <p:tag name="KSO_WM_DIAGRAM_COLOR_TEXT_CAN_REMOVE" val="n"/>
  <p:tag name="KSO_WM_UNIT_FILL_TYPE" val="3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gradient&quot;:[{&quot;brightness&quot;:0.4000000059604645,&quot;colorType&quot;:1,&quot;foreColorIndex&quot;:5,&quot;pos&quot;:0.4300000071525574,&quot;transparency&quot;:0.4099999964237213},{&quot;brightness&quot;:0.4000000059604645,&quot;colorType&quot;:1,&quot;foreColorIndex&quot;:5,&quot;pos&quot;:0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f"/>
  <p:tag name="KSO_WM_UNIT_INDEX" val="1_1_1"/>
  <p:tag name="KSO_WM_UNIT_ID" val="diagram20235248_3*n_h_f*1_1_1"/>
  <p:tag name="KSO_WM_TEMPLATE_CATEGORY" val="diagram"/>
  <p:tag name="KSO_WM_TEMPLATE_INDEX" val="20235248"/>
  <p:tag name="KSO_WM_UNIT_LAYERLEVEL" val="1_1_1"/>
  <p:tag name="KSO_WM_TAG_VERSION" val="3.0"/>
  <p:tag name="KSO_WM_DIAGRAM_MAX_ITEMCNT" val="5"/>
  <p:tag name="KSO_WM_DIAGRAM_MIN_ITEMCNT" val="3"/>
  <p:tag name="KSO_WM_DIAGRAM_VIRTUALLY_FRAME" val="{&quot;height&quot;:538.375036318321,&quot;left&quot;:61.97499389648438,&quot;top&quot;:12.500003051757812,&quot;width&quot;:937.6500454735949}"/>
  <p:tag name="KSO_WM_DIAGRAM_COLOR_MATCH_VALUE" val="{&quot;shape&quot;:{&quot;fill&quot;:{&quot;type&quot;:0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USESOURCEFORMAT_APPLY" val="1"/>
  <p:tag name="KSO_WM_UNIT_TEXT_LAYER_COUNT" val="1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UNIT_PRESET_TEXT" val="单击此处添加标题具体内容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515_1*l_h_i*1_1_2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4515_1*l_h_i*1_5_2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515_1*l_h_i*1_3_2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4515_1*l_h_i*1_2_2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66_1*i*2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4515_1*l_h_i*1_2_3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4515_1*l_h_i*1_4_3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4515_1*l_h_i*1_4_2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25*1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4515_1*l_h_x*1_2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20*1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34515_1*l_h_x*1_5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25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4515_1*l_h_x*1_4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25*1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4515_1*l_h_x*1_3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07*1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4515_1*l_h_x*1_1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515_1*l_h_i*1_1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515_1*l_h_i*1_2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66_1*i*3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4515_1*l_h_i*1_3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4515_1*l_h_i*1_4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34515_1*l_h_i*1_5_1"/>
  <p:tag name="KSO_WM_TEMPLATE_CATEGORY" val="diagram"/>
  <p:tag name="KSO_WM_TEMPLATE_INDEX" val="20234515"/>
  <p:tag name="KSO_WM_UNIT_LAYERLEVEL" val="1_1_1"/>
  <p:tag name="KSO_WM_TAG_VERSION" val="3.0"/>
  <p:tag name="KSO_WM_DIAGRAM_MAX_ITEMCNT" val="5"/>
  <p:tag name="KSO_WM_DIAGRAM_MIN_ITEMCNT" val="5"/>
  <p:tag name="KSO_WM_DIAGRAM_VIRTUALLY_FRAME" val="{&quot;height&quot;:516.3853573872724,&quot;left&quot;:9.75,&quot;top&quot;:17.79007568359375,&quot;width&quot;:952.6750393700788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515_1*l_h_f*1_1_1"/>
  <p:tag name="KSO_WM_TEMPLATE_CATEGORY" val="diagram"/>
  <p:tag name="KSO_WM_TEMPLATE_INDEX" val="20234515"/>
  <p:tag name="KSO_WM_UNIT_LAYERLEVEL" val="1_1_1"/>
  <p:tag name="KSO_WM_TAG_VERSION" val="3.0"/>
  <p:tag name="KSO_WM_DIAGRAM_VIRTUALLY_FRAME" val="{&quot;height&quot;:516.3853573872724,&quot;left&quot;:9.75,&quot;top&quot;:17.79007568359375,&quot;width&quot;:952.6750393700788}"/>
  <p:tag name="KSO_WM_UNIT_SUBTYPE" val="a"/>
  <p:tag name="KSO_WM_UNIT_TEXT_LAYER_COUNT" val="1"/>
  <p:tag name="KSO_WM_UNIT_NOCLEAR" val="0"/>
  <p:tag name="KSO_WM_UNIT_PRESET_TEXT" val="单击此处添加文本简明扼要地阐述您的观点。可酌情增减文字以便观者理解思想明"/>
  <p:tag name="KSO_WM_UNIT_LINE_FORE_SCHEMECOLOR_INDEX" val="5"/>
  <p:tag name="KSO_WM_UNIT_TEXT_TYPE" val="1"/>
  <p:tag name="KSO_WM_DIAGRAM_MAX_ITEMCNT" val="5"/>
  <p:tag name="KSO_WM_DIAGRAM_MIN_ITEMCNT" val="5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9100000262260437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515_1*l_h_f*1_2_1"/>
  <p:tag name="KSO_WM_TEMPLATE_CATEGORY" val="diagram"/>
  <p:tag name="KSO_WM_TEMPLATE_INDEX" val="20234515"/>
  <p:tag name="KSO_WM_UNIT_LAYERLEVEL" val="1_1_1"/>
  <p:tag name="KSO_WM_TAG_VERSION" val="3.0"/>
  <p:tag name="KSO_WM_DIAGRAM_VIRTUALLY_FRAME" val="{&quot;height&quot;:516.3853573872724,&quot;left&quot;:9.75,&quot;top&quot;:17.79007568359375,&quot;width&quot;:952.6750393700788}"/>
  <p:tag name="KSO_WM_UNIT_SUBTYPE" val="a"/>
  <p:tag name="KSO_WM_UNIT_TEXT_LAYER_COUNT" val="1"/>
  <p:tag name="KSO_WM_UNIT_NOCLEAR" val="0"/>
  <p:tag name="KSO_WM_UNIT_PRESET_TEXT" val="单击此处添加文本简明扼要地阐述您的观点。可酌情增减文字以便观者理解思想明"/>
  <p:tag name="KSO_WM_UNIT_LINE_FORE_SCHEMECOLOR_INDEX" val="5"/>
  <p:tag name="KSO_WM_UNIT_TEXT_TYPE" val="1"/>
  <p:tag name="KSO_WM_DIAGRAM_MAX_ITEMCNT" val="5"/>
  <p:tag name="KSO_WM_DIAGRAM_MIN_ITEMCNT" val="5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9100000262260437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515_1*l_h_f*1_3_1"/>
  <p:tag name="KSO_WM_TEMPLATE_CATEGORY" val="diagram"/>
  <p:tag name="KSO_WM_TEMPLATE_INDEX" val="20234515"/>
  <p:tag name="KSO_WM_UNIT_LAYERLEVEL" val="1_1_1"/>
  <p:tag name="KSO_WM_TAG_VERSION" val="3.0"/>
  <p:tag name="KSO_WM_DIAGRAM_VIRTUALLY_FRAME" val="{&quot;height&quot;:516.3853573872724,&quot;left&quot;:9.75,&quot;top&quot;:17.79007568359375,&quot;width&quot;:952.6750393700788}"/>
  <p:tag name="KSO_WM_UNIT_SUBTYPE" val="a"/>
  <p:tag name="KSO_WM_UNIT_TEXT_LAYER_COUNT" val="1"/>
  <p:tag name="KSO_WM_UNIT_NOCLEAR" val="0"/>
  <p:tag name="KSO_WM_UNIT_PRESET_TEXT" val="单击此处添加文本简明扼要地阐述您的观点。可酌情增减文字以便观者理解思想明"/>
  <p:tag name="KSO_WM_UNIT_LINE_FORE_SCHEMECOLOR_INDEX" val="5"/>
  <p:tag name="KSO_WM_UNIT_TEXT_TYPE" val="1"/>
  <p:tag name="KSO_WM_DIAGRAM_MAX_ITEMCNT" val="5"/>
  <p:tag name="KSO_WM_DIAGRAM_MIN_ITEMCNT" val="5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9100000262260437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515_1*l_h_f*1_4_1"/>
  <p:tag name="KSO_WM_TEMPLATE_CATEGORY" val="diagram"/>
  <p:tag name="KSO_WM_TEMPLATE_INDEX" val="20234515"/>
  <p:tag name="KSO_WM_UNIT_LAYERLEVEL" val="1_1_1"/>
  <p:tag name="KSO_WM_TAG_VERSION" val="3.0"/>
  <p:tag name="KSO_WM_DIAGRAM_VIRTUALLY_FRAME" val="{&quot;height&quot;:516.3853573872724,&quot;left&quot;:9.75,&quot;top&quot;:17.79007568359375,&quot;width&quot;:952.6750393700788}"/>
  <p:tag name="KSO_WM_UNIT_SUBTYPE" val="a"/>
  <p:tag name="KSO_WM_UNIT_TEXT_LAYER_COUNT" val="1"/>
  <p:tag name="KSO_WM_UNIT_NOCLEAR" val="0"/>
  <p:tag name="KSO_WM_UNIT_PRESET_TEXT" val="单击此处添加文本简明扼要地阐述您的观点。可酌情增减文字以便观者理解思想明"/>
  <p:tag name="KSO_WM_UNIT_LINE_FORE_SCHEMECOLOR_INDEX" val="5"/>
  <p:tag name="KSO_WM_UNIT_TEXT_TYPE" val="1"/>
  <p:tag name="KSO_WM_DIAGRAM_MAX_ITEMCNT" val="5"/>
  <p:tag name="KSO_WM_DIAGRAM_MIN_ITEMCNT" val="5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9100000262260437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515_1*l_h_f*1_5_1"/>
  <p:tag name="KSO_WM_TEMPLATE_CATEGORY" val="diagram"/>
  <p:tag name="KSO_WM_TEMPLATE_INDEX" val="20234515"/>
  <p:tag name="KSO_WM_UNIT_LAYERLEVEL" val="1_1_1"/>
  <p:tag name="KSO_WM_TAG_VERSION" val="3.0"/>
  <p:tag name="KSO_WM_DIAGRAM_VIRTUALLY_FRAME" val="{&quot;height&quot;:516.3853573872724,&quot;left&quot;:9.75,&quot;top&quot;:17.79007568359375,&quot;width&quot;:952.6750393700788}"/>
  <p:tag name="KSO_WM_UNIT_SUBTYPE" val="a"/>
  <p:tag name="KSO_WM_UNIT_TEXT_LAYER_COUNT" val="1"/>
  <p:tag name="KSO_WM_UNIT_NOCLEAR" val="0"/>
  <p:tag name="KSO_WM_UNIT_PRESET_TEXT" val="单击此处添加文本简明扼要地阐述您的观点。可酌情增减文字以便观者理解思想明"/>
  <p:tag name="KSO_WM_UNIT_LINE_FORE_SCHEMECOLOR_INDEX" val="5"/>
  <p:tag name="KSO_WM_UNIT_TEXT_TYPE" val="1"/>
  <p:tag name="KSO_WM_DIAGRAM_MAX_ITEMCNT" val="5"/>
  <p:tag name="KSO_WM_DIAGRAM_MIN_ITEMCNT" val="5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9100000262260437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i*1_2_2"/>
  <p:tag name="KSO_WM_TEMPLATE_CATEGORY" val="diagram"/>
  <p:tag name="KSO_WM_TEMPLATE_INDEX" val="20231092"/>
  <p:tag name="KSO_WM_UNIT_LAYERLEVEL" val="1_1_1"/>
  <p:tag name="KSO_WM_TAG_VERSION" val="3.0"/>
  <p:tag name="KSO_WM_UNIT_TYPE" val="n_h_i"/>
  <p:tag name="KSO_WM_UNIT_INDEX" val="1_2_2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66_1*i*4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i*1_2_1"/>
  <p:tag name="KSO_WM_TEMPLATE_CATEGORY" val="diagram"/>
  <p:tag name="KSO_WM_TEMPLATE_INDEX" val="20231092"/>
  <p:tag name="KSO_WM_UNIT_LAYERLEVEL" val="1_1_1"/>
  <p:tag name="KSO_WM_TAG_VERSION" val="3.0"/>
  <p:tag name="KSO_WM_UNIT_TYPE" val="n_h_i"/>
  <p:tag name="KSO_WM_UNIT_INDEX" val="1_2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h_i*1_2_3_1"/>
  <p:tag name="KSO_WM_TEMPLATE_CATEGORY" val="diagram"/>
  <p:tag name="KSO_WM_TEMPLATE_INDEX" val="20231092"/>
  <p:tag name="KSO_WM_UNIT_LAYERLEVEL" val="1_1_1_1"/>
  <p:tag name="KSO_WM_TAG_VERSION" val="3.0"/>
  <p:tag name="KSO_WM_UNIT_TYPE" val="n_h_h_i"/>
  <p:tag name="KSO_WM_UNIT_INDEX" val="1_2_3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h_x*1_2_3_1"/>
  <p:tag name="KSO_WM_TEMPLATE_CATEGORY" val="diagram"/>
  <p:tag name="KSO_WM_TEMPLATE_INDEX" val="20231092"/>
  <p:tag name="KSO_WM_UNIT_LAYERLEVEL" val="1_1_1_1"/>
  <p:tag name="KSO_WM_TAG_VERSION" val="3.0"/>
  <p:tag name="KSO_WM_UNIT_VALUE" val="75*73"/>
  <p:tag name="KSO_WM_UNIT_TYPE" val="n_h_h_x"/>
  <p:tag name="KSO_WM_UNIT_INDEX" val="1_2_3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092_4*n_h_h_a*1_2_3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92_4*n_h_h_f*1_2_3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&#10;形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h_i*1_2_1_1"/>
  <p:tag name="KSO_WM_TEMPLATE_CATEGORY" val="diagram"/>
  <p:tag name="KSO_WM_TEMPLATE_INDEX" val="20231092"/>
  <p:tag name="KSO_WM_UNIT_LAYERLEVEL" val="1_1_1_1"/>
  <p:tag name="KSO_WM_TAG_VERSION" val="3.0"/>
  <p:tag name="KSO_WM_UNIT_TYPE" val="n_h_h_i"/>
  <p:tag name="KSO_WM_UNIT_INDEX" val="1_2_1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92_4*n_h_h_a*1_2_1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92_4*n_h_h_f*1_2_1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智能图&#10;形项正文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4*n_h_h_i*1_2_5_1"/>
  <p:tag name="KSO_WM_TEMPLATE_CATEGORY" val="diagram"/>
  <p:tag name="KSO_WM_TEMPLATE_INDEX" val="20231092"/>
  <p:tag name="KSO_WM_UNIT_LAYERLEVEL" val="1_1_1_1"/>
  <p:tag name="KSO_WM_TAG_VERSION" val="3.0"/>
  <p:tag name="KSO_WM_UNIT_TYPE" val="n_h_h_i"/>
  <p:tag name="KSO_WM_UNIT_INDEX" val="1_2_5_1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5_1"/>
  <p:tag name="KSO_WM_UNIT_ID" val="diagram20231092_4*n_h_h_a*1_2_5_1"/>
  <p:tag name="KSO_WM_TEMPLATE_CATEGORY" val="diagram"/>
  <p:tag name="KSO_WM_TEMPLATE_INDEX" val="20231092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594.5438182103916,&quot;left&quot;:6.499993896484375,&quot;top&quot;:-94.55625915527344,&quot;width&quot;:949.450084843673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9475</Words>
  <Application>WPS 演示</Application>
  <PresentationFormat>宽屏</PresentationFormat>
  <Paragraphs>343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HelveticaNeue</vt:lpstr>
      <vt:lpstr>华文新魏</vt:lpstr>
      <vt:lpstr>Times New Roman</vt:lpstr>
      <vt:lpstr>华文楷体</vt:lpstr>
      <vt:lpstr>Wingdings</vt:lpstr>
      <vt:lpstr>微软雅黑</vt:lpstr>
      <vt:lpstr>DeepSeek-CJK-patch</vt:lpstr>
      <vt:lpstr>+中文标题</vt:lpstr>
      <vt:lpstr>Calibri</vt:lpstr>
      <vt:lpstr>Segoe Print</vt:lpstr>
      <vt:lpstr>Arial Unicode MS</vt:lpstr>
      <vt:lpstr>WPS</vt:lpstr>
      <vt:lpstr>PowerPoint 演示文稿</vt:lpstr>
      <vt:lpstr>Creative Class Uniform Design for the Annual School Sports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86</cp:revision>
  <dcterms:created xsi:type="dcterms:W3CDTF">2023-08-09T12:44:00Z</dcterms:created>
  <dcterms:modified xsi:type="dcterms:W3CDTF">2025-04-01T06:12:18Z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51DD43FAB9B44D4BA27D62A115E72522_12</vt:lpwstr>
  </property>
  <property fmtid="{D5CDD505-2E9C-101B-9397-08002B2CF9AE}" pid="3" name="KSOProductBuildVer">
    <vt:lpwstr>2052-11.8.2.7978</vt:lpwstr>
  </property>
</Properties>
</file>