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19"/>
  </p:notesMasterIdLst>
  <p:sldIdLst>
    <p:sldId id="1167" r:id="rId4"/>
    <p:sldId id="271" r:id="rId5"/>
    <p:sldId id="357" r:id="rId6"/>
    <p:sldId id="1080" r:id="rId7"/>
    <p:sldId id="1147" r:id="rId8"/>
    <p:sldId id="1168" r:id="rId9"/>
    <p:sldId id="283" r:id="rId10"/>
    <p:sldId id="1083" r:id="rId11"/>
    <p:sldId id="1085" r:id="rId12"/>
    <p:sldId id="1084" r:id="rId13"/>
    <p:sldId id="1148" r:id="rId14"/>
    <p:sldId id="1088" r:id="rId15"/>
    <p:sldId id="1089" r:id="rId16"/>
    <p:sldId id="519" r:id="rId17"/>
    <p:sldId id="1093" r:id="rId18"/>
    <p:sldId id="1137" r:id="rId20"/>
    <p:sldId id="1125" r:id="rId21"/>
    <p:sldId id="1121" r:id="rId22"/>
    <p:sldId id="1122" r:id="rId23"/>
    <p:sldId id="1133" r:id="rId24"/>
    <p:sldId id="1141" r:id="rId25"/>
    <p:sldId id="1144" r:id="rId26"/>
    <p:sldId id="1124" r:id="rId27"/>
    <p:sldId id="1145" r:id="rId28"/>
    <p:sldId id="1146"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FF"/>
    <a:srgbClr val="3F0065"/>
    <a:srgbClr val="212121"/>
    <a:srgbClr val="CC00CC"/>
    <a:srgbClr val="A20000"/>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39" autoAdjust="0"/>
  </p:normalViewPr>
  <p:slideViewPr>
    <p:cSldViewPr snapToGrid="0">
      <p:cViewPr varScale="1">
        <p:scale>
          <a:sx n="85" d="100"/>
          <a:sy n="85" d="100"/>
        </p:scale>
        <p:origin x="74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AAFDE9-0858-468C-B524-4D08BC17C9F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B13961-E840-4603-8F57-C66122324AC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标题和内容">
    <p:spTree>
      <p:nvGrpSpPr>
        <p:cNvPr id="1" name=""/>
        <p:cNvGrpSpPr/>
        <p:nvPr/>
      </p:nvGrpSpPr>
      <p:grpSpPr>
        <a:xfrm>
          <a:off x="0" y="0"/>
          <a:ext cx="0" cy="0"/>
          <a:chOff x="0" y="0"/>
          <a:chExt cx="0" cy="0"/>
        </a:xfrm>
      </p:grpSpPr>
      <p:sp>
        <p:nvSpPr>
          <p:cNvPr id="1048701" name="任意多边形: 形状 8"/>
          <p:cNvSpPr/>
          <p:nvPr userDrawn="1"/>
        </p:nvSpPr>
        <p:spPr>
          <a:xfrm>
            <a:off x="10187935" y="-1090140"/>
            <a:ext cx="4008129" cy="2180279"/>
          </a:xfrm>
          <a:custGeom>
            <a:avLst/>
            <a:gdLst>
              <a:gd name="connsiteX0" fmla="*/ 109244 w 4008129"/>
              <a:gd name="connsiteY0" fmla="*/ 256317 h 2180279"/>
              <a:gd name="connsiteX1" fmla="*/ 942621 w 4008129"/>
              <a:gd name="connsiteY1" fmla="*/ 1876772 h 2180279"/>
              <a:gd name="connsiteX2" fmla="*/ 3581649 w 4008129"/>
              <a:gd name="connsiteY2" fmla="*/ 2050392 h 2180279"/>
              <a:gd name="connsiteX3" fmla="*/ 3801568 w 4008129"/>
              <a:gd name="connsiteY3" fmla="*/ 429937 h 2180279"/>
              <a:gd name="connsiteX4" fmla="*/ 1544505 w 4008129"/>
              <a:gd name="connsiteY4" fmla="*/ 1674 h 2180279"/>
              <a:gd name="connsiteX5" fmla="*/ 167117 w 4008129"/>
              <a:gd name="connsiteY5" fmla="*/ 279466 h 2180279"/>
              <a:gd name="connsiteX6" fmla="*/ 109244 w 4008129"/>
              <a:gd name="connsiteY6" fmla="*/ 256317 h 218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8129" h="2180279">
                <a:moveTo>
                  <a:pt x="109244" y="256317"/>
                </a:moveTo>
                <a:cubicBezTo>
                  <a:pt x="238495" y="522535"/>
                  <a:pt x="363887" y="1577760"/>
                  <a:pt x="942621" y="1876772"/>
                </a:cubicBezTo>
                <a:cubicBezTo>
                  <a:pt x="1521355" y="2175784"/>
                  <a:pt x="3105158" y="2291531"/>
                  <a:pt x="3581649" y="2050392"/>
                </a:cubicBezTo>
                <a:cubicBezTo>
                  <a:pt x="4058140" y="1809253"/>
                  <a:pt x="4141092" y="771390"/>
                  <a:pt x="3801568" y="429937"/>
                </a:cubicBezTo>
                <a:cubicBezTo>
                  <a:pt x="3462044" y="88484"/>
                  <a:pt x="2150247" y="26752"/>
                  <a:pt x="1544505" y="1674"/>
                </a:cubicBezTo>
                <a:cubicBezTo>
                  <a:pt x="938763" y="-23405"/>
                  <a:pt x="406327" y="240884"/>
                  <a:pt x="167117" y="279466"/>
                </a:cubicBezTo>
                <a:cubicBezTo>
                  <a:pt x="-72093" y="318048"/>
                  <a:pt x="-20007" y="-9901"/>
                  <a:pt x="109244" y="256317"/>
                </a:cubicBezTo>
                <a:close/>
              </a:path>
            </a:pathLst>
          </a:cu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ndParaRPr>
          </a:p>
        </p:txBody>
      </p:sp>
      <p:sp>
        <p:nvSpPr>
          <p:cNvPr id="1048702" name="任意多边形: 形状 12"/>
          <p:cNvSpPr/>
          <p:nvPr userDrawn="1"/>
        </p:nvSpPr>
        <p:spPr>
          <a:xfrm rot="869861">
            <a:off x="-1997982" y="5852278"/>
            <a:ext cx="6275278" cy="1529348"/>
          </a:xfrm>
          <a:custGeom>
            <a:avLst/>
            <a:gdLst>
              <a:gd name="connsiteX0" fmla="*/ 439908 w 7733604"/>
              <a:gd name="connsiteY0" fmla="*/ 1159748 h 2289554"/>
              <a:gd name="connsiteX1" fmla="*/ 2534925 w 7733604"/>
              <a:gd name="connsiteY1" fmla="*/ 372670 h 2289554"/>
              <a:gd name="connsiteX2" fmla="*/ 4201680 w 7733604"/>
              <a:gd name="connsiteY2" fmla="*/ 1206047 h 2289554"/>
              <a:gd name="connsiteX3" fmla="*/ 6261973 w 7733604"/>
              <a:gd name="connsiteY3" fmla="*/ 2280 h 2289554"/>
              <a:gd name="connsiteX4" fmla="*/ 7731958 w 7733604"/>
              <a:gd name="connsiteY4" fmla="*/ 939829 h 2289554"/>
              <a:gd name="connsiteX5" fmla="*/ 6389295 w 7733604"/>
              <a:gd name="connsiteY5" fmla="*/ 2213044 h 2289554"/>
              <a:gd name="connsiteX6" fmla="*/ 567229 w 7733604"/>
              <a:gd name="connsiteY6" fmla="*/ 2039424 h 2289554"/>
              <a:gd name="connsiteX7" fmla="*/ 439908 w 7733604"/>
              <a:gd name="connsiteY7" fmla="*/ 1159748 h 228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33604" h="2289554">
                <a:moveTo>
                  <a:pt x="439908" y="1159748"/>
                </a:moveTo>
                <a:cubicBezTo>
                  <a:pt x="767857" y="881956"/>
                  <a:pt x="1907963" y="364954"/>
                  <a:pt x="2534925" y="372670"/>
                </a:cubicBezTo>
                <a:cubicBezTo>
                  <a:pt x="3161887" y="380386"/>
                  <a:pt x="3580505" y="1267779"/>
                  <a:pt x="4201680" y="1206047"/>
                </a:cubicBezTo>
                <a:cubicBezTo>
                  <a:pt x="4822855" y="1144315"/>
                  <a:pt x="5673593" y="46650"/>
                  <a:pt x="6261973" y="2280"/>
                </a:cubicBezTo>
                <a:cubicBezTo>
                  <a:pt x="6850353" y="-42090"/>
                  <a:pt x="7710738" y="571368"/>
                  <a:pt x="7731958" y="939829"/>
                </a:cubicBezTo>
                <a:cubicBezTo>
                  <a:pt x="7753178" y="1308290"/>
                  <a:pt x="7583416" y="2029778"/>
                  <a:pt x="6389295" y="2213044"/>
                </a:cubicBezTo>
                <a:cubicBezTo>
                  <a:pt x="5195174" y="2396310"/>
                  <a:pt x="1553006" y="2214973"/>
                  <a:pt x="567229" y="2039424"/>
                </a:cubicBezTo>
                <a:cubicBezTo>
                  <a:pt x="-418548" y="1863875"/>
                  <a:pt x="111959" y="1437540"/>
                  <a:pt x="439908" y="1159748"/>
                </a:cubicBezTo>
                <a:close/>
              </a:path>
            </a:pathLst>
          </a:cu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ndParaRPr>
          </a:p>
        </p:txBody>
      </p:sp>
      <p:pic>
        <p:nvPicPr>
          <p:cNvPr id="2097155" name="图片 10"/>
          <p:cNvPicPr>
            <a:picLocks noChangeAspect="1"/>
          </p:cNvPicPr>
          <p:nvPr userDrawn="1"/>
        </p:nvPicPr>
        <p:blipFill rotWithShape="1">
          <a:blip r:embed="rId2" cstate="print"/>
          <a:srcRect r="7301" b="45178"/>
          <a:stretch>
            <a:fillRect/>
          </a:stretch>
        </p:blipFill>
        <p:spPr>
          <a:xfrm>
            <a:off x="10477048" y="4914899"/>
            <a:ext cx="1714952" cy="194310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2_标题和内容">
    <p:spTree>
      <p:nvGrpSpPr>
        <p:cNvPr id="1" name=""/>
        <p:cNvGrpSpPr/>
        <p:nvPr/>
      </p:nvGrpSpPr>
      <p:grpSpPr>
        <a:xfrm>
          <a:off x="0" y="0"/>
          <a:ext cx="0" cy="0"/>
          <a:chOff x="0" y="0"/>
          <a:chExt cx="0" cy="0"/>
        </a:xfrm>
      </p:grpSpPr>
      <p:sp>
        <p:nvSpPr>
          <p:cNvPr id="1048701" name="任意多边形: 形状 8"/>
          <p:cNvSpPr/>
          <p:nvPr userDrawn="1"/>
        </p:nvSpPr>
        <p:spPr>
          <a:xfrm>
            <a:off x="10187935" y="-1090140"/>
            <a:ext cx="4008129" cy="2180279"/>
          </a:xfrm>
          <a:custGeom>
            <a:avLst/>
            <a:gdLst>
              <a:gd name="connsiteX0" fmla="*/ 109244 w 4008129"/>
              <a:gd name="connsiteY0" fmla="*/ 256317 h 2180279"/>
              <a:gd name="connsiteX1" fmla="*/ 942621 w 4008129"/>
              <a:gd name="connsiteY1" fmla="*/ 1876772 h 2180279"/>
              <a:gd name="connsiteX2" fmla="*/ 3581649 w 4008129"/>
              <a:gd name="connsiteY2" fmla="*/ 2050392 h 2180279"/>
              <a:gd name="connsiteX3" fmla="*/ 3801568 w 4008129"/>
              <a:gd name="connsiteY3" fmla="*/ 429937 h 2180279"/>
              <a:gd name="connsiteX4" fmla="*/ 1544505 w 4008129"/>
              <a:gd name="connsiteY4" fmla="*/ 1674 h 2180279"/>
              <a:gd name="connsiteX5" fmla="*/ 167117 w 4008129"/>
              <a:gd name="connsiteY5" fmla="*/ 279466 h 2180279"/>
              <a:gd name="connsiteX6" fmla="*/ 109244 w 4008129"/>
              <a:gd name="connsiteY6" fmla="*/ 256317 h 218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8129" h="2180279">
                <a:moveTo>
                  <a:pt x="109244" y="256317"/>
                </a:moveTo>
                <a:cubicBezTo>
                  <a:pt x="238495" y="522535"/>
                  <a:pt x="363887" y="1577760"/>
                  <a:pt x="942621" y="1876772"/>
                </a:cubicBezTo>
                <a:cubicBezTo>
                  <a:pt x="1521355" y="2175784"/>
                  <a:pt x="3105158" y="2291531"/>
                  <a:pt x="3581649" y="2050392"/>
                </a:cubicBezTo>
                <a:cubicBezTo>
                  <a:pt x="4058140" y="1809253"/>
                  <a:pt x="4141092" y="771390"/>
                  <a:pt x="3801568" y="429937"/>
                </a:cubicBezTo>
                <a:cubicBezTo>
                  <a:pt x="3462044" y="88484"/>
                  <a:pt x="2150247" y="26752"/>
                  <a:pt x="1544505" y="1674"/>
                </a:cubicBezTo>
                <a:cubicBezTo>
                  <a:pt x="938763" y="-23405"/>
                  <a:pt x="406327" y="240884"/>
                  <a:pt x="167117" y="279466"/>
                </a:cubicBezTo>
                <a:cubicBezTo>
                  <a:pt x="-72093" y="318048"/>
                  <a:pt x="-20007" y="-9901"/>
                  <a:pt x="109244" y="256317"/>
                </a:cubicBezTo>
                <a:close/>
              </a:path>
            </a:pathLst>
          </a:cu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ndParaRPr>
          </a:p>
        </p:txBody>
      </p:sp>
      <p:sp>
        <p:nvSpPr>
          <p:cNvPr id="1048702" name="任意多边形: 形状 12"/>
          <p:cNvSpPr/>
          <p:nvPr userDrawn="1"/>
        </p:nvSpPr>
        <p:spPr>
          <a:xfrm rot="869861">
            <a:off x="-1997982" y="5852278"/>
            <a:ext cx="6275278" cy="1529348"/>
          </a:xfrm>
          <a:custGeom>
            <a:avLst/>
            <a:gdLst>
              <a:gd name="connsiteX0" fmla="*/ 439908 w 7733604"/>
              <a:gd name="connsiteY0" fmla="*/ 1159748 h 2289554"/>
              <a:gd name="connsiteX1" fmla="*/ 2534925 w 7733604"/>
              <a:gd name="connsiteY1" fmla="*/ 372670 h 2289554"/>
              <a:gd name="connsiteX2" fmla="*/ 4201680 w 7733604"/>
              <a:gd name="connsiteY2" fmla="*/ 1206047 h 2289554"/>
              <a:gd name="connsiteX3" fmla="*/ 6261973 w 7733604"/>
              <a:gd name="connsiteY3" fmla="*/ 2280 h 2289554"/>
              <a:gd name="connsiteX4" fmla="*/ 7731958 w 7733604"/>
              <a:gd name="connsiteY4" fmla="*/ 939829 h 2289554"/>
              <a:gd name="connsiteX5" fmla="*/ 6389295 w 7733604"/>
              <a:gd name="connsiteY5" fmla="*/ 2213044 h 2289554"/>
              <a:gd name="connsiteX6" fmla="*/ 567229 w 7733604"/>
              <a:gd name="connsiteY6" fmla="*/ 2039424 h 2289554"/>
              <a:gd name="connsiteX7" fmla="*/ 439908 w 7733604"/>
              <a:gd name="connsiteY7" fmla="*/ 1159748 h 228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33604" h="2289554">
                <a:moveTo>
                  <a:pt x="439908" y="1159748"/>
                </a:moveTo>
                <a:cubicBezTo>
                  <a:pt x="767857" y="881956"/>
                  <a:pt x="1907963" y="364954"/>
                  <a:pt x="2534925" y="372670"/>
                </a:cubicBezTo>
                <a:cubicBezTo>
                  <a:pt x="3161887" y="380386"/>
                  <a:pt x="3580505" y="1267779"/>
                  <a:pt x="4201680" y="1206047"/>
                </a:cubicBezTo>
                <a:cubicBezTo>
                  <a:pt x="4822855" y="1144315"/>
                  <a:pt x="5673593" y="46650"/>
                  <a:pt x="6261973" y="2280"/>
                </a:cubicBezTo>
                <a:cubicBezTo>
                  <a:pt x="6850353" y="-42090"/>
                  <a:pt x="7710738" y="571368"/>
                  <a:pt x="7731958" y="939829"/>
                </a:cubicBezTo>
                <a:cubicBezTo>
                  <a:pt x="7753178" y="1308290"/>
                  <a:pt x="7583416" y="2029778"/>
                  <a:pt x="6389295" y="2213044"/>
                </a:cubicBezTo>
                <a:cubicBezTo>
                  <a:pt x="5195174" y="2396310"/>
                  <a:pt x="1553006" y="2214973"/>
                  <a:pt x="567229" y="2039424"/>
                </a:cubicBezTo>
                <a:cubicBezTo>
                  <a:pt x="-418548" y="1863875"/>
                  <a:pt x="111959" y="1437540"/>
                  <a:pt x="439908" y="1159748"/>
                </a:cubicBezTo>
                <a:close/>
              </a:path>
            </a:pathLst>
          </a:cu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ndParaRPr>
          </a:p>
        </p:txBody>
      </p:sp>
      <p:pic>
        <p:nvPicPr>
          <p:cNvPr id="2097155" name="图片 10"/>
          <p:cNvPicPr>
            <a:picLocks noChangeAspect="1"/>
          </p:cNvPicPr>
          <p:nvPr userDrawn="1"/>
        </p:nvPicPr>
        <p:blipFill rotWithShape="1">
          <a:blip r:embed="rId2" cstate="print"/>
          <a:srcRect r="7301" b="45178"/>
          <a:stretch>
            <a:fillRect/>
          </a:stretch>
        </p:blipFill>
        <p:spPr>
          <a:xfrm>
            <a:off x="10477048" y="4914899"/>
            <a:ext cx="1714952" cy="194310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434996-8B1E-4406-A1BF-04AF3F8C3AE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9F537-A8BF-41FE-809B-ECCDEDA4CC0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434996-8B1E-4406-A1BF-04AF3F8C3AE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9F537-A8BF-41FE-809B-ECCDEDA4CC0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7.jpeg"/></Relationships>
</file>

<file path=ppt/slides/_rels/slide14.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5" Type="http://schemas.openxmlformats.org/officeDocument/2006/relationships/slideLayout" Target="../slideLayouts/slideLayout2.xml"/><Relationship Id="rId54" Type="http://schemas.openxmlformats.org/officeDocument/2006/relationships/image" Target="../media/image3.jpeg"/><Relationship Id="rId53" Type="http://schemas.openxmlformats.org/officeDocument/2006/relationships/tags" Target="../tags/tag69.xml"/><Relationship Id="rId52" Type="http://schemas.openxmlformats.org/officeDocument/2006/relationships/tags" Target="../tags/tag68.xml"/><Relationship Id="rId51" Type="http://schemas.openxmlformats.org/officeDocument/2006/relationships/tags" Target="../tags/tag67.xml"/><Relationship Id="rId50" Type="http://schemas.openxmlformats.org/officeDocument/2006/relationships/tags" Target="../tags/tag66.xml"/><Relationship Id="rId5" Type="http://schemas.openxmlformats.org/officeDocument/2006/relationships/tags" Target="../tags/tag21.xml"/><Relationship Id="rId49" Type="http://schemas.openxmlformats.org/officeDocument/2006/relationships/tags" Target="../tags/tag65.xml"/><Relationship Id="rId48" Type="http://schemas.openxmlformats.org/officeDocument/2006/relationships/tags" Target="../tags/tag64.xml"/><Relationship Id="rId47" Type="http://schemas.openxmlformats.org/officeDocument/2006/relationships/tags" Target="../tags/tag63.xml"/><Relationship Id="rId46" Type="http://schemas.openxmlformats.org/officeDocument/2006/relationships/tags" Target="../tags/tag62.xml"/><Relationship Id="rId45" Type="http://schemas.openxmlformats.org/officeDocument/2006/relationships/tags" Target="../tags/tag61.xml"/><Relationship Id="rId44" Type="http://schemas.openxmlformats.org/officeDocument/2006/relationships/tags" Target="../tags/tag60.xml"/><Relationship Id="rId43" Type="http://schemas.openxmlformats.org/officeDocument/2006/relationships/tags" Target="../tags/tag59.xml"/><Relationship Id="rId42" Type="http://schemas.openxmlformats.org/officeDocument/2006/relationships/tags" Target="../tags/tag58.xml"/><Relationship Id="rId41" Type="http://schemas.openxmlformats.org/officeDocument/2006/relationships/tags" Target="../tags/tag57.xml"/><Relationship Id="rId40" Type="http://schemas.openxmlformats.org/officeDocument/2006/relationships/tags" Target="../tags/tag56.xml"/><Relationship Id="rId4" Type="http://schemas.openxmlformats.org/officeDocument/2006/relationships/tags" Target="../tags/tag20.xml"/><Relationship Id="rId39" Type="http://schemas.openxmlformats.org/officeDocument/2006/relationships/tags" Target="../tags/tag55.xml"/><Relationship Id="rId38" Type="http://schemas.openxmlformats.org/officeDocument/2006/relationships/tags" Target="../tags/tag54.xml"/><Relationship Id="rId37" Type="http://schemas.openxmlformats.org/officeDocument/2006/relationships/tags" Target="../tags/tag53.xml"/><Relationship Id="rId36" Type="http://schemas.openxmlformats.org/officeDocument/2006/relationships/tags" Target="../tags/tag52.xml"/><Relationship Id="rId35" Type="http://schemas.openxmlformats.org/officeDocument/2006/relationships/tags" Target="../tags/tag51.xml"/><Relationship Id="rId34" Type="http://schemas.openxmlformats.org/officeDocument/2006/relationships/tags" Target="../tags/tag50.xml"/><Relationship Id="rId33" Type="http://schemas.openxmlformats.org/officeDocument/2006/relationships/tags" Target="../tags/tag49.xml"/><Relationship Id="rId32" Type="http://schemas.openxmlformats.org/officeDocument/2006/relationships/tags" Target="../tags/tag48.xml"/><Relationship Id="rId31" Type="http://schemas.openxmlformats.org/officeDocument/2006/relationships/tags" Target="../tags/tag47.xml"/><Relationship Id="rId30" Type="http://schemas.openxmlformats.org/officeDocument/2006/relationships/tags" Target="../tags/tag46.xml"/><Relationship Id="rId3" Type="http://schemas.openxmlformats.org/officeDocument/2006/relationships/tags" Target="../tags/tag19.xml"/><Relationship Id="rId29" Type="http://schemas.openxmlformats.org/officeDocument/2006/relationships/tags" Target="../tags/tag45.xml"/><Relationship Id="rId28" Type="http://schemas.openxmlformats.org/officeDocument/2006/relationships/tags" Target="../tags/tag44.xml"/><Relationship Id="rId27" Type="http://schemas.openxmlformats.org/officeDocument/2006/relationships/tags" Target="../tags/tag43.xml"/><Relationship Id="rId26" Type="http://schemas.openxmlformats.org/officeDocument/2006/relationships/tags" Target="../tags/tag42.xml"/><Relationship Id="rId25" Type="http://schemas.openxmlformats.org/officeDocument/2006/relationships/tags" Target="../tags/tag41.xml"/><Relationship Id="rId24" Type="http://schemas.openxmlformats.org/officeDocument/2006/relationships/tags" Target="../tags/tag40.xml"/><Relationship Id="rId23" Type="http://schemas.openxmlformats.org/officeDocument/2006/relationships/tags" Target="../tags/tag39.xml"/><Relationship Id="rId22" Type="http://schemas.openxmlformats.org/officeDocument/2006/relationships/tags" Target="../tags/tag38.xml"/><Relationship Id="rId21" Type="http://schemas.openxmlformats.org/officeDocument/2006/relationships/tags" Target="../tags/tag37.xml"/><Relationship Id="rId20" Type="http://schemas.openxmlformats.org/officeDocument/2006/relationships/tags" Target="../tags/tag36.xml"/><Relationship Id="rId2" Type="http://schemas.openxmlformats.org/officeDocument/2006/relationships/tags" Target="../tags/tag18.xml"/><Relationship Id="rId19" Type="http://schemas.openxmlformats.org/officeDocument/2006/relationships/tags" Target="../tags/tag35.xml"/><Relationship Id="rId18" Type="http://schemas.openxmlformats.org/officeDocument/2006/relationships/tags" Target="../tags/tag34.xml"/><Relationship Id="rId17" Type="http://schemas.openxmlformats.org/officeDocument/2006/relationships/tags" Target="../tags/tag33.xml"/><Relationship Id="rId16" Type="http://schemas.openxmlformats.org/officeDocument/2006/relationships/tags" Target="../tags/tag32.xml"/><Relationship Id="rId15" Type="http://schemas.openxmlformats.org/officeDocument/2006/relationships/tags" Target="../tags/tag31.xml"/><Relationship Id="rId14" Type="http://schemas.openxmlformats.org/officeDocument/2006/relationships/tags" Target="../tags/tag30.xml"/><Relationship Id="rId13" Type="http://schemas.openxmlformats.org/officeDocument/2006/relationships/tags" Target="../tags/tag29.xml"/><Relationship Id="rId12" Type="http://schemas.openxmlformats.org/officeDocument/2006/relationships/tags" Target="../tags/tag28.xml"/><Relationship Id="rId11" Type="http://schemas.openxmlformats.org/officeDocument/2006/relationships/tags" Target="../tags/tag27.xml"/><Relationship Id="rId10" Type="http://schemas.openxmlformats.org/officeDocument/2006/relationships/tags" Target="../tags/tag26.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3.jpeg"/><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image" Target="../media/image12.png"/><Relationship Id="rId4" Type="http://schemas.openxmlformats.org/officeDocument/2006/relationships/tags" Target="../tags/tag71.xml"/><Relationship Id="rId3" Type="http://schemas.openxmlformats.org/officeDocument/2006/relationships/image" Target="../media/image11.png"/><Relationship Id="rId2" Type="http://schemas.openxmlformats.org/officeDocument/2006/relationships/tags" Target="../tags/tag70.xml"/><Relationship Id="rId1"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2" Type="http://schemas.openxmlformats.org/officeDocument/2006/relationships/slideLayout" Target="../slideLayouts/slideLayout14.xml"/><Relationship Id="rId11" Type="http://schemas.openxmlformats.org/officeDocument/2006/relationships/tags" Target="../tags/tag8.xml"/><Relationship Id="rId10" Type="http://schemas.openxmlformats.org/officeDocument/2006/relationships/image" Target="../media/image3.jpeg"/><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2" Type="http://schemas.openxmlformats.org/officeDocument/2006/relationships/slideLayout" Target="../slideLayouts/slideLayout2.xml"/><Relationship Id="rId11" Type="http://schemas.openxmlformats.org/officeDocument/2006/relationships/tags" Target="../tags/tag16.xml"/><Relationship Id="rId10" Type="http://schemas.openxmlformats.org/officeDocument/2006/relationships/image" Target="../media/image3.jpeg"/><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pic>
        <p:nvPicPr>
          <p:cNvPr id="5125" name="图片 1" descr="qrcode_for_gh_3a435f224ccf_1280"/>
          <p:cNvPicPr>
            <a:picLocks noChangeAspect="1"/>
          </p:cNvPicPr>
          <p:nvPr/>
        </p:nvPicPr>
        <p:blipFill>
          <a:blip r:embed="rId3"/>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604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sp>
        <p:nvSpPr>
          <p:cNvPr id="2" name="AutoShape 2" descr="高清小清新图背景图片_高清小清新图背景素材图片_千库网"/>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aphicFrame>
        <p:nvGraphicFramePr>
          <p:cNvPr id="3" name="内容占位符 3"/>
          <p:cNvGraphicFramePr/>
          <p:nvPr/>
        </p:nvGraphicFramePr>
        <p:xfrm>
          <a:off x="106327" y="1062911"/>
          <a:ext cx="11982968" cy="4732178"/>
        </p:xfrm>
        <a:graphic>
          <a:graphicData uri="http://schemas.openxmlformats.org/drawingml/2006/table">
            <a:tbl>
              <a:tblPr firstRow="1" bandRow="1">
                <a:tableStyleId>{5C22544A-7EE6-4342-B048-85BDC9FD1C3A}</a:tableStyleId>
              </a:tblPr>
              <a:tblGrid>
                <a:gridCol w="5044407"/>
                <a:gridCol w="6938561"/>
              </a:tblGrid>
              <a:tr h="762468">
                <a:tc>
                  <a:txBody>
                    <a:bodyPr/>
                    <a:lstStyle/>
                    <a:p>
                      <a:r>
                        <a:rPr lang="zh-CN" altLang="en-US" sz="3200" dirty="0"/>
                        <a:t>              </a:t>
                      </a:r>
                      <a:r>
                        <a:rPr lang="en-US" altLang="zh-CN" sz="3200" dirty="0" smtClean="0"/>
                        <a:t>clues</a:t>
                      </a:r>
                      <a:endParaRPr lang="zh-CN" altLang="en-US" sz="3200" dirty="0"/>
                    </a:p>
                  </a:txBody>
                  <a:tcPr/>
                </a:tc>
                <a:tc>
                  <a:txBody>
                    <a:bodyPr/>
                    <a:lstStyle/>
                    <a:p>
                      <a:r>
                        <a:rPr lang="en-US" altLang="zh-CN" sz="3200" dirty="0" smtClean="0"/>
                        <a:t>          echoes</a:t>
                      </a:r>
                      <a:endParaRPr lang="zh-CN" altLang="en-US" sz="3200" dirty="0"/>
                    </a:p>
                  </a:txBody>
                  <a:tcPr/>
                </a:tc>
              </a:tr>
              <a:tr h="3969710">
                <a:tc>
                  <a:txBody>
                    <a:bodyPr/>
                    <a:lstStyle/>
                    <a:p>
                      <a:pPr indent="266700" algn="just"/>
                      <a:r>
                        <a:rPr lang="en-US" altLang="zh-CN" sz="2800" kern="100" dirty="0" smtClean="0">
                          <a:effectLst/>
                          <a:latin typeface="等线" panose="02010600030101010101" pitchFamily="2" charset="-122"/>
                          <a:ea typeface="+mn-ea"/>
                          <a:cs typeface="Times New Roman" panose="02020603050405020304" pitchFamily="18" charset="0"/>
                        </a:rPr>
                        <a:t>Dad was there in the crowd also and would pick me up and </a:t>
                      </a:r>
                      <a:r>
                        <a:rPr lang="en-US" altLang="zh-CN" sz="2800" kern="100" dirty="0" smtClean="0">
                          <a:solidFill>
                            <a:srgbClr val="0000FF"/>
                          </a:solidFill>
                          <a:effectLst/>
                          <a:latin typeface="等线" panose="02010600030101010101" pitchFamily="2" charset="-122"/>
                          <a:ea typeface="+mn-ea"/>
                          <a:cs typeface="Times New Roman" panose="02020603050405020304" pitchFamily="18" charset="0"/>
                        </a:rPr>
                        <a:t>put me on his shoulders to carry me around. “My son!” He would tell the other fathers, “My son won the race!”</a:t>
                      </a:r>
                      <a:endParaRPr lang="en-US" altLang="zh-CN" sz="2800" kern="100" dirty="0">
                        <a:solidFill>
                          <a:srgbClr val="0000FF"/>
                        </a:solidFill>
                        <a:effectLst/>
                        <a:latin typeface="等线" panose="02010600030101010101" pitchFamily="2" charset="-122"/>
                        <a:ea typeface="+mn-ea"/>
                        <a:cs typeface="Times New Roman" panose="02020603050405020304" pitchFamily="18" charset="0"/>
                      </a:endParaRPr>
                    </a:p>
                  </a:txBody>
                  <a:tcPr/>
                </a:tc>
                <a:tc>
                  <a:txBody>
                    <a:bodyPr/>
                    <a:lstStyle/>
                    <a:p>
                      <a:r>
                        <a:rPr lang="en-US" altLang="zh-CN" sz="2800" dirty="0">
                          <a:solidFill>
                            <a:srgbClr val="0000FF"/>
                          </a:solidFill>
                        </a:rPr>
                        <a:t> </a:t>
                      </a:r>
                      <a:endParaRPr lang="zh-CN" altLang="en-US" sz="2800" dirty="0">
                        <a:solidFill>
                          <a:srgbClr val="0000FF"/>
                        </a:solidFill>
                      </a:endParaRPr>
                    </a:p>
                  </a:txBody>
                  <a:tcPr/>
                </a:tc>
              </a:tr>
            </a:tbl>
          </a:graphicData>
        </a:graphic>
      </p:graphicFrame>
      <p:sp>
        <p:nvSpPr>
          <p:cNvPr id="4" name="文本框 3"/>
          <p:cNvSpPr txBox="1"/>
          <p:nvPr/>
        </p:nvSpPr>
        <p:spPr>
          <a:xfrm>
            <a:off x="5208608" y="1873240"/>
            <a:ext cx="6877065" cy="2308324"/>
          </a:xfrm>
          <a:prstGeom prst="rect">
            <a:avLst/>
          </a:prstGeom>
          <a:solidFill>
            <a:schemeClr val="bg1"/>
          </a:solidFill>
        </p:spPr>
        <p:txBody>
          <a:bodyPr wrap="square" rtlCol="0">
            <a:spAutoFit/>
          </a:bodyPr>
          <a:lstStyle/>
          <a:p>
            <a:r>
              <a:rPr lang="en-US" altLang="zh-CN" sz="3600" dirty="0">
                <a:solidFill>
                  <a:srgbClr val="C00000"/>
                </a:solidFill>
                <a:latin typeface="Times New Roman" panose="02020603050405020304" pitchFamily="18" charset="0"/>
                <a:cs typeface="Times New Roman" panose="02020603050405020304" pitchFamily="18" charset="0"/>
              </a:rPr>
              <a:t>3. Dad held me tightly, walking </a:t>
            </a:r>
            <a:endParaRPr lang="en-US" altLang="zh-CN" sz="3600" dirty="0" smtClean="0">
              <a:solidFill>
                <a:srgbClr val="C00000"/>
              </a:solidFill>
              <a:latin typeface="Times New Roman" panose="02020603050405020304" pitchFamily="18" charset="0"/>
              <a:cs typeface="Times New Roman" panose="02020603050405020304" pitchFamily="18" charset="0"/>
            </a:endParaRPr>
          </a:p>
          <a:p>
            <a:r>
              <a:rPr lang="en-US" altLang="zh-CN" sz="3600" dirty="0">
                <a:solidFill>
                  <a:srgbClr val="C00000"/>
                </a:solidFill>
                <a:latin typeface="Times New Roman" panose="02020603050405020304" pitchFamily="18" charset="0"/>
                <a:cs typeface="Times New Roman" panose="02020603050405020304" pitchFamily="18" charset="0"/>
              </a:rPr>
              <a:t> </a:t>
            </a:r>
            <a:r>
              <a:rPr lang="en-US" altLang="zh-CN" sz="3600" dirty="0" smtClean="0">
                <a:solidFill>
                  <a:srgbClr val="C00000"/>
                </a:solidFill>
                <a:latin typeface="Times New Roman" panose="02020603050405020304" pitchFamily="18" charset="0"/>
                <a:cs typeface="Times New Roman" panose="02020603050405020304" pitchFamily="18" charset="0"/>
              </a:rPr>
              <a:t>  through </a:t>
            </a:r>
            <a:r>
              <a:rPr lang="en-US" altLang="zh-CN" sz="3600" dirty="0">
                <a:solidFill>
                  <a:srgbClr val="C00000"/>
                </a:solidFill>
                <a:latin typeface="Times New Roman" panose="02020603050405020304" pitchFamily="18" charset="0"/>
                <a:cs typeface="Times New Roman" panose="02020603050405020304" pitchFamily="18" charset="0"/>
              </a:rPr>
              <a:t>the crowd and telling </a:t>
            </a:r>
            <a:endParaRPr lang="en-US" altLang="zh-CN" sz="3600" dirty="0" smtClean="0">
              <a:solidFill>
                <a:srgbClr val="C00000"/>
              </a:solidFill>
              <a:latin typeface="Times New Roman" panose="02020603050405020304" pitchFamily="18" charset="0"/>
              <a:cs typeface="Times New Roman" panose="02020603050405020304" pitchFamily="18" charset="0"/>
            </a:endParaRPr>
          </a:p>
          <a:p>
            <a:r>
              <a:rPr lang="en-US" altLang="zh-CN" sz="3600" dirty="0">
                <a:solidFill>
                  <a:srgbClr val="C00000"/>
                </a:solidFill>
                <a:latin typeface="Times New Roman" panose="02020603050405020304" pitchFamily="18" charset="0"/>
                <a:cs typeface="Times New Roman" panose="02020603050405020304" pitchFamily="18" charset="0"/>
              </a:rPr>
              <a:t> </a:t>
            </a:r>
            <a:r>
              <a:rPr lang="en-US" altLang="zh-CN" sz="3600" dirty="0" smtClean="0">
                <a:solidFill>
                  <a:srgbClr val="C00000"/>
                </a:solidFill>
                <a:latin typeface="Times New Roman" panose="02020603050405020304" pitchFamily="18" charset="0"/>
                <a:cs typeface="Times New Roman" panose="02020603050405020304" pitchFamily="18" charset="0"/>
              </a:rPr>
              <a:t>  other </a:t>
            </a:r>
            <a:r>
              <a:rPr lang="en-US" altLang="zh-CN" sz="3600" dirty="0">
                <a:solidFill>
                  <a:srgbClr val="C00000"/>
                </a:solidFill>
                <a:latin typeface="Times New Roman" panose="02020603050405020304" pitchFamily="18" charset="0"/>
                <a:cs typeface="Times New Roman" panose="02020603050405020304" pitchFamily="18" charset="0"/>
              </a:rPr>
              <a:t>fathers proudly, “ This is my </a:t>
            </a:r>
            <a:endParaRPr lang="en-US" altLang="zh-CN" sz="3600" dirty="0" smtClean="0">
              <a:solidFill>
                <a:srgbClr val="C00000"/>
              </a:solidFill>
              <a:latin typeface="Times New Roman" panose="02020603050405020304" pitchFamily="18" charset="0"/>
              <a:cs typeface="Times New Roman" panose="02020603050405020304" pitchFamily="18" charset="0"/>
            </a:endParaRPr>
          </a:p>
          <a:p>
            <a:r>
              <a:rPr lang="en-US" altLang="zh-CN" sz="3600" dirty="0">
                <a:solidFill>
                  <a:srgbClr val="C00000"/>
                </a:solidFill>
                <a:latin typeface="Times New Roman" panose="02020603050405020304" pitchFamily="18" charset="0"/>
                <a:cs typeface="Times New Roman" panose="02020603050405020304" pitchFamily="18" charset="0"/>
              </a:rPr>
              <a:t> </a:t>
            </a:r>
            <a:r>
              <a:rPr lang="en-US" altLang="zh-CN" sz="3600" dirty="0" smtClean="0">
                <a:solidFill>
                  <a:srgbClr val="C00000"/>
                </a:solidFill>
                <a:latin typeface="Times New Roman" panose="02020603050405020304" pitchFamily="18" charset="0"/>
                <a:cs typeface="Times New Roman" panose="02020603050405020304" pitchFamily="18" charset="0"/>
              </a:rPr>
              <a:t>  son </a:t>
            </a:r>
            <a:r>
              <a:rPr lang="en-US" altLang="zh-CN" sz="3600" dirty="0">
                <a:solidFill>
                  <a:srgbClr val="C00000"/>
                </a:solidFill>
                <a:latin typeface="Times New Roman" panose="02020603050405020304" pitchFamily="18" charset="0"/>
                <a:cs typeface="Times New Roman" panose="02020603050405020304" pitchFamily="18" charset="0"/>
              </a:rPr>
              <a:t>Sammy. He did his best</a:t>
            </a:r>
            <a:r>
              <a:rPr lang="en-US" altLang="zh-CN" sz="3600" dirty="0" smtClean="0">
                <a:solidFill>
                  <a:srgbClr val="C00000"/>
                </a:solidFill>
                <a:latin typeface="Times New Roman" panose="02020603050405020304" pitchFamily="18" charset="0"/>
                <a:cs typeface="Times New Roman" panose="02020603050405020304" pitchFamily="18" charset="0"/>
              </a:rPr>
              <a:t>!”</a:t>
            </a:r>
            <a:endParaRPr lang="en-US" altLang="zh-CN" sz="3600" dirty="0">
              <a:solidFill>
                <a:srgbClr val="C00000"/>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604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sp>
        <p:nvSpPr>
          <p:cNvPr id="2" name="AutoShape 2" descr="高清小清新图背景图片_高清小清新图背景素材图片_千库网"/>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aphicFrame>
        <p:nvGraphicFramePr>
          <p:cNvPr id="3" name="内容占位符 3"/>
          <p:cNvGraphicFramePr/>
          <p:nvPr/>
        </p:nvGraphicFramePr>
        <p:xfrm>
          <a:off x="106327" y="1062911"/>
          <a:ext cx="11982968" cy="5547828"/>
        </p:xfrm>
        <a:graphic>
          <a:graphicData uri="http://schemas.openxmlformats.org/drawingml/2006/table">
            <a:tbl>
              <a:tblPr firstRow="1" bandRow="1">
                <a:tableStyleId>{5C22544A-7EE6-4342-B048-85BDC9FD1C3A}</a:tableStyleId>
              </a:tblPr>
              <a:tblGrid>
                <a:gridCol w="6128564"/>
                <a:gridCol w="5854404"/>
              </a:tblGrid>
              <a:tr h="762468">
                <a:tc>
                  <a:txBody>
                    <a:bodyPr/>
                    <a:lstStyle/>
                    <a:p>
                      <a:r>
                        <a:rPr lang="zh-CN" altLang="en-US" sz="3200" dirty="0"/>
                        <a:t>              </a:t>
                      </a:r>
                      <a:r>
                        <a:rPr lang="en-US" altLang="zh-CN" sz="3200" dirty="0" smtClean="0"/>
                        <a:t>clues</a:t>
                      </a:r>
                      <a:endParaRPr lang="zh-CN" altLang="en-US" sz="3200" dirty="0"/>
                    </a:p>
                  </a:txBody>
                  <a:tcPr/>
                </a:tc>
                <a:tc>
                  <a:txBody>
                    <a:bodyPr/>
                    <a:lstStyle/>
                    <a:p>
                      <a:r>
                        <a:rPr lang="en-US" altLang="zh-CN" sz="3200" dirty="0" smtClean="0"/>
                        <a:t>          echoes</a:t>
                      </a:r>
                      <a:endParaRPr lang="zh-CN" altLang="en-US" sz="3200" dirty="0"/>
                    </a:p>
                  </a:txBody>
                  <a:tcPr/>
                </a:tc>
              </a:tr>
              <a:tr h="3969710">
                <a:tc>
                  <a:txBody>
                    <a:bodyPr/>
                    <a:lstStyle/>
                    <a:p>
                      <a:pPr indent="266700" algn="just"/>
                      <a:r>
                        <a:rPr lang="en-US" altLang="zh-CN" sz="2800" kern="100" dirty="0">
                          <a:effectLst/>
                          <a:latin typeface="等线" panose="02010600030101010101" pitchFamily="2" charset="-122"/>
                          <a:ea typeface="+mn-ea"/>
                          <a:cs typeface="Times New Roman" panose="02020603050405020304" pitchFamily="18" charset="0"/>
                        </a:rPr>
                        <a:t>The coach was waiting for me at the finish line, holding the medal for the fastest runner in kindergarten. I would wear that blue and white ribbon around my neck when we go out for ice cream to celebrate and then hang it in my room. </a:t>
                      </a:r>
                      <a:r>
                        <a:rPr lang="en-US" altLang="zh-CN" sz="2800" kern="100" dirty="0">
                          <a:solidFill>
                            <a:srgbClr val="0000FF"/>
                          </a:solidFill>
                          <a:effectLst/>
                          <a:latin typeface="等线" panose="02010600030101010101" pitchFamily="2" charset="-122"/>
                          <a:ea typeface="+mn-ea"/>
                          <a:cs typeface="Times New Roman" panose="02020603050405020304" pitchFamily="18" charset="0"/>
                        </a:rPr>
                        <a:t>Last night I took the collection maps off my wall, leaving it ready for my shiny new medal. </a:t>
                      </a:r>
                      <a:r>
                        <a:rPr lang="en-US" altLang="zh-CN" sz="2800" kern="100" dirty="0">
                          <a:effectLst/>
                          <a:latin typeface="等线" panose="02010600030101010101" pitchFamily="2" charset="-122"/>
                          <a:ea typeface="+mn-ea"/>
                          <a:cs typeface="Times New Roman" panose="02020603050405020304" pitchFamily="18" charset="0"/>
                        </a:rPr>
                        <a:t>I couldn't wait to see it every day when I woke up.</a:t>
                      </a:r>
                      <a:endParaRPr lang="zh-CN" altLang="zh-CN" sz="2800" kern="100" dirty="0">
                        <a:solidFill>
                          <a:srgbClr val="0000FF"/>
                        </a:solidFill>
                        <a:effectLst/>
                        <a:latin typeface="等线" panose="02010600030101010101" pitchFamily="2" charset="-122"/>
                        <a:ea typeface="+mn-ea"/>
                        <a:cs typeface="Times New Roman" panose="02020603050405020304" pitchFamily="18" charset="0"/>
                      </a:endParaRPr>
                    </a:p>
                  </a:txBody>
                  <a:tcPr/>
                </a:tc>
                <a:tc>
                  <a:txBody>
                    <a:bodyPr/>
                    <a:lstStyle/>
                    <a:p>
                      <a:r>
                        <a:rPr lang="en-US" altLang="zh-CN" sz="2800" dirty="0">
                          <a:solidFill>
                            <a:srgbClr val="0000FF"/>
                          </a:solidFill>
                        </a:rPr>
                        <a:t> </a:t>
                      </a:r>
                      <a:endParaRPr lang="zh-CN" altLang="en-US" sz="2800" dirty="0">
                        <a:solidFill>
                          <a:srgbClr val="0000FF"/>
                        </a:solidFill>
                      </a:endParaRPr>
                    </a:p>
                  </a:txBody>
                  <a:tcPr/>
                </a:tc>
              </a:tr>
            </a:tbl>
          </a:graphicData>
        </a:graphic>
      </p:graphicFrame>
      <p:sp>
        <p:nvSpPr>
          <p:cNvPr id="4" name="文本框 3"/>
          <p:cNvSpPr txBox="1"/>
          <p:nvPr/>
        </p:nvSpPr>
        <p:spPr>
          <a:xfrm>
            <a:off x="6248400" y="1873240"/>
            <a:ext cx="5837273" cy="2862322"/>
          </a:xfrm>
          <a:prstGeom prst="rect">
            <a:avLst/>
          </a:prstGeom>
          <a:solidFill>
            <a:schemeClr val="bg1"/>
          </a:solidFill>
        </p:spPr>
        <p:txBody>
          <a:bodyPr wrap="square" rtlCol="0">
            <a:spAutoFit/>
          </a:bodyPr>
          <a:lstStyle/>
          <a:p>
            <a:r>
              <a:rPr lang="en-US" altLang="zh-CN" sz="3600" dirty="0" smtClean="0">
                <a:solidFill>
                  <a:srgbClr val="C00000"/>
                </a:solidFill>
                <a:latin typeface="Times New Roman" panose="02020603050405020304" pitchFamily="18" charset="0"/>
                <a:cs typeface="Times New Roman" panose="02020603050405020304" pitchFamily="18" charset="0"/>
              </a:rPr>
              <a:t>4. The medal </a:t>
            </a:r>
            <a:r>
              <a:rPr lang="en-US" altLang="zh-CN" sz="3600" dirty="0">
                <a:solidFill>
                  <a:srgbClr val="C00000"/>
                </a:solidFill>
                <a:latin typeface="Times New Roman" panose="02020603050405020304" pitchFamily="18" charset="0"/>
                <a:cs typeface="Times New Roman" panose="02020603050405020304" pitchFamily="18" charset="0"/>
              </a:rPr>
              <a:t>that should be </a:t>
            </a:r>
            <a:r>
              <a:rPr lang="en-US" altLang="zh-CN" sz="3600" dirty="0" smtClean="0">
                <a:solidFill>
                  <a:srgbClr val="C00000"/>
                </a:solidFill>
                <a:latin typeface="Times New Roman" panose="02020603050405020304" pitchFamily="18" charset="0"/>
                <a:cs typeface="Times New Roman" panose="02020603050405020304" pitchFamily="18" charset="0"/>
              </a:rPr>
              <a:t> </a:t>
            </a:r>
            <a:endParaRPr lang="en-US" altLang="zh-CN" sz="3600" dirty="0" smtClean="0">
              <a:solidFill>
                <a:srgbClr val="C00000"/>
              </a:solidFill>
              <a:latin typeface="Times New Roman" panose="02020603050405020304" pitchFamily="18" charset="0"/>
              <a:cs typeface="Times New Roman" panose="02020603050405020304" pitchFamily="18" charset="0"/>
            </a:endParaRPr>
          </a:p>
          <a:p>
            <a:r>
              <a:rPr lang="en-US" altLang="zh-CN" sz="3600" dirty="0">
                <a:solidFill>
                  <a:srgbClr val="C00000"/>
                </a:solidFill>
                <a:latin typeface="Times New Roman" panose="02020603050405020304" pitchFamily="18" charset="0"/>
                <a:cs typeface="Times New Roman" panose="02020603050405020304" pitchFamily="18" charset="0"/>
              </a:rPr>
              <a:t> </a:t>
            </a:r>
            <a:r>
              <a:rPr lang="en-US" altLang="zh-CN" sz="3600" dirty="0" smtClean="0">
                <a:solidFill>
                  <a:srgbClr val="C00000"/>
                </a:solidFill>
                <a:latin typeface="Times New Roman" panose="02020603050405020304" pitchFamily="18" charset="0"/>
                <a:cs typeface="Times New Roman" panose="02020603050405020304" pitchFamily="18" charset="0"/>
              </a:rPr>
              <a:t>   hung </a:t>
            </a:r>
            <a:r>
              <a:rPr lang="en-US" altLang="zh-CN" sz="3600" dirty="0">
                <a:solidFill>
                  <a:srgbClr val="C00000"/>
                </a:solidFill>
                <a:latin typeface="Times New Roman" panose="02020603050405020304" pitchFamily="18" charset="0"/>
                <a:cs typeface="Times New Roman" panose="02020603050405020304" pitchFamily="18" charset="0"/>
              </a:rPr>
              <a:t>on the wall of my </a:t>
            </a:r>
            <a:endParaRPr lang="en-US" altLang="zh-CN" sz="3600" dirty="0" smtClean="0">
              <a:solidFill>
                <a:srgbClr val="C00000"/>
              </a:solidFill>
              <a:latin typeface="Times New Roman" panose="02020603050405020304" pitchFamily="18" charset="0"/>
              <a:cs typeface="Times New Roman" panose="02020603050405020304" pitchFamily="18" charset="0"/>
            </a:endParaRPr>
          </a:p>
          <a:p>
            <a:r>
              <a:rPr lang="en-US" altLang="zh-CN" sz="3600" dirty="0">
                <a:solidFill>
                  <a:srgbClr val="C00000"/>
                </a:solidFill>
                <a:latin typeface="Times New Roman" panose="02020603050405020304" pitchFamily="18" charset="0"/>
                <a:cs typeface="Times New Roman" panose="02020603050405020304" pitchFamily="18" charset="0"/>
              </a:rPr>
              <a:t> </a:t>
            </a:r>
            <a:r>
              <a:rPr lang="en-US" altLang="zh-CN" sz="3600" dirty="0" smtClean="0">
                <a:solidFill>
                  <a:srgbClr val="C00000"/>
                </a:solidFill>
                <a:latin typeface="Times New Roman" panose="02020603050405020304" pitchFamily="18" charset="0"/>
                <a:cs typeface="Times New Roman" panose="02020603050405020304" pitchFamily="18" charset="0"/>
              </a:rPr>
              <a:t>   bedroom  </a:t>
            </a:r>
            <a:r>
              <a:rPr lang="en-US" altLang="zh-CN" sz="3600" dirty="0">
                <a:solidFill>
                  <a:srgbClr val="C00000"/>
                </a:solidFill>
                <a:latin typeface="Times New Roman" panose="02020603050405020304" pitchFamily="18" charset="0"/>
                <a:cs typeface="Times New Roman" panose="02020603050405020304" pitchFamily="18" charset="0"/>
              </a:rPr>
              <a:t>now belonged to </a:t>
            </a:r>
            <a:r>
              <a:rPr lang="en-US" altLang="zh-CN" sz="3600" dirty="0" smtClean="0">
                <a:solidFill>
                  <a:srgbClr val="C00000"/>
                </a:solidFill>
                <a:latin typeface="Times New Roman" panose="02020603050405020304" pitchFamily="18" charset="0"/>
                <a:cs typeface="Times New Roman" panose="02020603050405020304" pitchFamily="18" charset="0"/>
              </a:rPr>
              <a:t> </a:t>
            </a:r>
            <a:endParaRPr lang="en-US" altLang="zh-CN" sz="3600" dirty="0" smtClean="0">
              <a:solidFill>
                <a:srgbClr val="C00000"/>
              </a:solidFill>
              <a:latin typeface="Times New Roman" panose="02020603050405020304" pitchFamily="18" charset="0"/>
              <a:cs typeface="Times New Roman" panose="02020603050405020304" pitchFamily="18" charset="0"/>
            </a:endParaRPr>
          </a:p>
          <a:p>
            <a:r>
              <a:rPr lang="en-US" altLang="zh-CN" sz="3600" dirty="0" smtClean="0">
                <a:solidFill>
                  <a:srgbClr val="C00000"/>
                </a:solidFill>
                <a:latin typeface="Times New Roman" panose="02020603050405020304" pitchFamily="18" charset="0"/>
                <a:cs typeface="Times New Roman" panose="02020603050405020304" pitchFamily="18" charset="0"/>
              </a:rPr>
              <a:t>    Justin</a:t>
            </a:r>
            <a:r>
              <a:rPr lang="en-US" altLang="zh-CN" sz="3600" dirty="0">
                <a:solidFill>
                  <a:srgbClr val="C00000"/>
                </a:solidFill>
                <a:latin typeface="Times New Roman" panose="02020603050405020304" pitchFamily="18" charset="0"/>
                <a:cs typeface="Times New Roman" panose="02020603050405020304" pitchFamily="18" charset="0"/>
              </a:rPr>
              <a:t>!</a:t>
            </a:r>
            <a:endParaRPr lang="en-US" altLang="zh-CN" sz="3600" dirty="0">
              <a:solidFill>
                <a:srgbClr val="C00000"/>
              </a:solidFill>
              <a:latin typeface="Times New Roman" panose="02020603050405020304" pitchFamily="18" charset="0"/>
              <a:cs typeface="Times New Roman" panose="02020603050405020304" pitchFamily="18" charset="0"/>
            </a:endParaRPr>
          </a:p>
          <a:p>
            <a:r>
              <a:rPr lang="en-US" altLang="zh-CN" sz="3600" dirty="0">
                <a:solidFill>
                  <a:srgbClr val="C00000"/>
                </a:solidFill>
                <a:latin typeface="Times New Roman" panose="02020603050405020304" pitchFamily="18" charset="0"/>
                <a:cs typeface="Times New Roman" panose="02020603050405020304" pitchFamily="18" charset="0"/>
              </a:rPr>
              <a:t> </a:t>
            </a:r>
            <a:endParaRPr lang="zh-CN" altLang="en-US" sz="3600" dirty="0">
              <a:solidFill>
                <a:srgbClr val="C00000"/>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604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sp>
        <p:nvSpPr>
          <p:cNvPr id="2" name="AutoShape 2" descr="高清小清新图背景图片_高清小清新图背景素材图片_千库网"/>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aphicFrame>
        <p:nvGraphicFramePr>
          <p:cNvPr id="3" name="内容占位符 3"/>
          <p:cNvGraphicFramePr/>
          <p:nvPr/>
        </p:nvGraphicFramePr>
        <p:xfrm>
          <a:off x="0" y="-29579"/>
          <a:ext cx="12192000" cy="6915618"/>
        </p:xfrm>
        <a:graphic>
          <a:graphicData uri="http://schemas.openxmlformats.org/drawingml/2006/table">
            <a:tbl>
              <a:tblPr firstRow="1" bandRow="1">
                <a:tableStyleId>{5C22544A-7EE6-4342-B048-85BDC9FD1C3A}</a:tableStyleId>
              </a:tblPr>
              <a:tblGrid>
                <a:gridCol w="6235471"/>
                <a:gridCol w="5956529"/>
              </a:tblGrid>
              <a:tr h="772253">
                <a:tc>
                  <a:txBody>
                    <a:bodyPr/>
                    <a:lstStyle/>
                    <a:p>
                      <a:r>
                        <a:rPr lang="zh-CN" altLang="en-US" sz="3200" dirty="0"/>
                        <a:t>              </a:t>
                      </a:r>
                      <a:r>
                        <a:rPr lang="en-US" altLang="zh-CN" sz="3200" dirty="0" smtClean="0"/>
                        <a:t>clues</a:t>
                      </a:r>
                      <a:endParaRPr lang="zh-CN" altLang="en-US" sz="3200" dirty="0"/>
                    </a:p>
                  </a:txBody>
                  <a:tcPr/>
                </a:tc>
                <a:tc>
                  <a:txBody>
                    <a:bodyPr/>
                    <a:lstStyle/>
                    <a:p>
                      <a:r>
                        <a:rPr lang="en-US" altLang="zh-CN" sz="3200" dirty="0" smtClean="0"/>
                        <a:t>              echoes</a:t>
                      </a:r>
                      <a:endParaRPr lang="zh-CN" altLang="en-US" sz="3200" dirty="0"/>
                    </a:p>
                  </a:txBody>
                  <a:tcPr/>
                </a:tc>
              </a:tr>
              <a:tr h="6143365">
                <a:tc>
                  <a:txBody>
                    <a:bodyPr/>
                    <a:lstStyle/>
                    <a:p>
                      <a:pPr indent="266700" algn="just"/>
                      <a:r>
                        <a:rPr lang="en-US" altLang="zh-CN" sz="2800" kern="100" dirty="0">
                          <a:effectLst/>
                          <a:latin typeface="等线" panose="02010600030101010101" pitchFamily="2" charset="-122"/>
                          <a:ea typeface="+mn-ea"/>
                          <a:cs typeface="Times New Roman" panose="02020603050405020304" pitchFamily="18" charset="0"/>
                        </a:rPr>
                        <a:t>Just as I heard the roar of the crowd welcoming me to the finish line, I saw a blur out of the corner of my eye. What? There was Justin with his tomato cheeks running as fast as humanly possible, </a:t>
                      </a:r>
                      <a:r>
                        <a:rPr lang="en-US" altLang="zh-CN" sz="2800" kern="100" dirty="0">
                          <a:solidFill>
                            <a:srgbClr val="0000FF"/>
                          </a:solidFill>
                          <a:effectLst/>
                          <a:latin typeface="等线" panose="02010600030101010101" pitchFamily="2" charset="-122"/>
                          <a:ea typeface="+mn-ea"/>
                          <a:cs typeface="Times New Roman" panose="02020603050405020304" pitchFamily="18" charset="0"/>
                        </a:rPr>
                        <a:t>huffing and puffing </a:t>
                      </a:r>
                      <a:r>
                        <a:rPr lang="en-US" altLang="zh-CN" sz="2800" kern="100" dirty="0">
                          <a:effectLst/>
                          <a:latin typeface="等线" panose="02010600030101010101" pitchFamily="2" charset="-122"/>
                          <a:ea typeface="+mn-ea"/>
                          <a:cs typeface="Times New Roman" panose="02020603050405020304" pitchFamily="18" charset="0"/>
                        </a:rPr>
                        <a:t>like he was going to blow the house down. And then he was in front of me. I was behind </a:t>
                      </a:r>
                      <a:r>
                        <a:rPr lang="en-US" altLang="zh-CN" sz="2800" kern="100" dirty="0">
                          <a:solidFill>
                            <a:srgbClr val="0000FF"/>
                          </a:solidFill>
                          <a:effectLst/>
                          <a:latin typeface="等线" panose="02010600030101010101" pitchFamily="2" charset="-122"/>
                          <a:ea typeface="+mn-ea"/>
                          <a:cs typeface="Times New Roman" panose="02020603050405020304" pitchFamily="18" charset="0"/>
                        </a:rPr>
                        <a:t>tomato-face Justin. </a:t>
                      </a:r>
                      <a:r>
                        <a:rPr lang="en-US" altLang="zh-CN" sz="2800" kern="100" dirty="0">
                          <a:effectLst/>
                          <a:latin typeface="等线" panose="02010600030101010101" pitchFamily="2" charset="-122"/>
                          <a:ea typeface="+mn-ea"/>
                          <a:cs typeface="Times New Roman" panose="02020603050405020304" pitchFamily="18" charset="0"/>
                        </a:rPr>
                        <a:t>Crossing the finish line, I heard the voice over the loudspeaker say, “Congratulations to the winner, Justin!”</a:t>
                      </a:r>
                      <a:endParaRPr lang="en-US" altLang="zh-CN" sz="2800" kern="100" dirty="0">
                        <a:effectLst/>
                        <a:latin typeface="等线" panose="02010600030101010101" pitchFamily="2" charset="-122"/>
                        <a:ea typeface="+mn-ea"/>
                        <a:cs typeface="Times New Roman" panose="02020603050405020304" pitchFamily="18" charset="0"/>
                      </a:endParaRPr>
                    </a:p>
                    <a:p>
                      <a:pPr indent="266700" algn="just"/>
                      <a:r>
                        <a:rPr lang="en-US" altLang="zh-CN" sz="2800" kern="100" dirty="0">
                          <a:effectLst/>
                          <a:latin typeface="等线" panose="02010600030101010101" pitchFamily="2" charset="-122"/>
                          <a:ea typeface="+mn-ea"/>
                          <a:cs typeface="Times New Roman" panose="02020603050405020304" pitchFamily="18" charset="0"/>
                        </a:rPr>
                        <a:t>Congratulations to Justin?</a:t>
                      </a:r>
                      <a:endParaRPr lang="en-US" altLang="zh-CN" sz="2800" kern="100" dirty="0">
                        <a:effectLst/>
                        <a:latin typeface="等线" panose="02010600030101010101" pitchFamily="2" charset="-122"/>
                        <a:ea typeface="+mn-ea"/>
                        <a:cs typeface="Times New Roman" panose="02020603050405020304" pitchFamily="18" charset="0"/>
                      </a:endParaRPr>
                    </a:p>
                    <a:p>
                      <a:pPr indent="266700" algn="just"/>
                      <a:r>
                        <a:rPr lang="en-US" altLang="zh-CN" sz="2800" kern="100" dirty="0">
                          <a:effectLst/>
                          <a:latin typeface="等线" panose="02010600030101010101" pitchFamily="2" charset="-122"/>
                          <a:ea typeface="+mn-ea"/>
                          <a:cs typeface="Times New Roman" panose="02020603050405020304" pitchFamily="18" charset="0"/>
                        </a:rPr>
                        <a:t>Congratulations to Justin.</a:t>
                      </a:r>
                      <a:endParaRPr lang="en-US" altLang="zh-CN" sz="2800" kern="100" dirty="0">
                        <a:effectLst/>
                        <a:latin typeface="等线" panose="02010600030101010101" pitchFamily="2" charset="-122"/>
                        <a:ea typeface="+mn-ea"/>
                        <a:cs typeface="Times New Roman" panose="02020603050405020304" pitchFamily="18" charset="0"/>
                      </a:endParaRPr>
                    </a:p>
                  </a:txBody>
                  <a:tcPr/>
                </a:tc>
                <a:tc>
                  <a:txBody>
                    <a:bodyPr/>
                    <a:lstStyle/>
                    <a:p>
                      <a:r>
                        <a:rPr lang="en-US" altLang="zh-CN" sz="2800" dirty="0">
                          <a:solidFill>
                            <a:srgbClr val="0000FF"/>
                          </a:solidFill>
                        </a:rPr>
                        <a:t> </a:t>
                      </a:r>
                      <a:endParaRPr lang="zh-CN" altLang="en-US" sz="2800" dirty="0">
                        <a:solidFill>
                          <a:srgbClr val="0000FF"/>
                        </a:solidFill>
                      </a:endParaRPr>
                    </a:p>
                  </a:txBody>
                  <a:tcPr/>
                </a:tc>
              </a:tr>
            </a:tbl>
          </a:graphicData>
        </a:graphic>
      </p:graphicFrame>
      <p:sp>
        <p:nvSpPr>
          <p:cNvPr id="8" name="文本框 7"/>
          <p:cNvSpPr txBox="1"/>
          <p:nvPr/>
        </p:nvSpPr>
        <p:spPr>
          <a:xfrm>
            <a:off x="6248400" y="880641"/>
            <a:ext cx="5798288" cy="2862322"/>
          </a:xfrm>
          <a:prstGeom prst="rect">
            <a:avLst/>
          </a:prstGeom>
          <a:solidFill>
            <a:schemeClr val="bg1"/>
          </a:solidFill>
        </p:spPr>
        <p:txBody>
          <a:bodyPr wrap="square" rtlCol="0">
            <a:spAutoFit/>
          </a:bodyPr>
          <a:lstStyle/>
          <a:p>
            <a:r>
              <a:rPr lang="en-US" altLang="zh-CN" sz="3600" dirty="0" smtClean="0">
                <a:solidFill>
                  <a:srgbClr val="C00000"/>
                </a:solidFill>
                <a:latin typeface="Times New Roman" panose="02020603050405020304" pitchFamily="18" charset="0"/>
                <a:cs typeface="Times New Roman" panose="02020603050405020304" pitchFamily="18" charset="0"/>
              </a:rPr>
              <a:t>5. </a:t>
            </a:r>
            <a:r>
              <a:rPr lang="en-US" altLang="zh-CN" sz="3600" dirty="0">
                <a:solidFill>
                  <a:srgbClr val="C00000"/>
                </a:solidFill>
                <a:latin typeface="Times New Roman" panose="02020603050405020304" pitchFamily="18" charset="0"/>
                <a:cs typeface="Times New Roman" panose="02020603050405020304" pitchFamily="18" charset="0"/>
              </a:rPr>
              <a:t>Still huffing and puffing, </a:t>
            </a:r>
            <a:endParaRPr lang="en-US" altLang="zh-CN" sz="3600" dirty="0">
              <a:solidFill>
                <a:srgbClr val="C00000"/>
              </a:solidFill>
              <a:latin typeface="Times New Roman" panose="02020603050405020304" pitchFamily="18" charset="0"/>
              <a:cs typeface="Times New Roman" panose="02020603050405020304" pitchFamily="18" charset="0"/>
            </a:endParaRPr>
          </a:p>
          <a:p>
            <a:r>
              <a:rPr lang="en-US" altLang="zh-CN" sz="3600" dirty="0">
                <a:solidFill>
                  <a:srgbClr val="C00000"/>
                </a:solidFill>
                <a:latin typeface="Times New Roman" panose="02020603050405020304" pitchFamily="18" charset="0"/>
                <a:cs typeface="Times New Roman" panose="02020603050405020304" pitchFamily="18" charset="0"/>
              </a:rPr>
              <a:t>  Justin held the shining </a:t>
            </a:r>
            <a:endParaRPr lang="en-US" altLang="zh-CN" sz="3600" dirty="0">
              <a:solidFill>
                <a:srgbClr val="C00000"/>
              </a:solidFill>
              <a:latin typeface="Times New Roman" panose="02020603050405020304" pitchFamily="18" charset="0"/>
              <a:cs typeface="Times New Roman" panose="02020603050405020304" pitchFamily="18" charset="0"/>
            </a:endParaRPr>
          </a:p>
          <a:p>
            <a:r>
              <a:rPr lang="en-US" altLang="zh-CN" sz="3600" dirty="0">
                <a:solidFill>
                  <a:srgbClr val="C00000"/>
                </a:solidFill>
                <a:latin typeface="Times New Roman" panose="02020603050405020304" pitchFamily="18" charset="0"/>
                <a:cs typeface="Times New Roman" panose="02020603050405020304" pitchFamily="18" charset="0"/>
              </a:rPr>
              <a:t>  medal, kissed it and raised it </a:t>
            </a:r>
            <a:endParaRPr lang="en-US" altLang="zh-CN" sz="3600" dirty="0">
              <a:solidFill>
                <a:srgbClr val="C00000"/>
              </a:solidFill>
              <a:latin typeface="Times New Roman" panose="02020603050405020304" pitchFamily="18" charset="0"/>
              <a:cs typeface="Times New Roman" panose="02020603050405020304" pitchFamily="18" charset="0"/>
            </a:endParaRPr>
          </a:p>
          <a:p>
            <a:r>
              <a:rPr lang="en-US" altLang="zh-CN" sz="3600" dirty="0">
                <a:solidFill>
                  <a:srgbClr val="C00000"/>
                </a:solidFill>
                <a:latin typeface="Times New Roman" panose="02020603050405020304" pitchFamily="18" charset="0"/>
                <a:cs typeface="Times New Roman" panose="02020603050405020304" pitchFamily="18" charset="0"/>
              </a:rPr>
              <a:t>  high in the sky, pride etched </a:t>
            </a:r>
            <a:endParaRPr lang="en-US" altLang="zh-CN" sz="3600" dirty="0">
              <a:solidFill>
                <a:srgbClr val="C00000"/>
              </a:solidFill>
              <a:latin typeface="Times New Roman" panose="02020603050405020304" pitchFamily="18" charset="0"/>
              <a:cs typeface="Times New Roman" panose="02020603050405020304" pitchFamily="18" charset="0"/>
            </a:endParaRPr>
          </a:p>
          <a:p>
            <a:r>
              <a:rPr lang="en-US" altLang="zh-CN" sz="3600" dirty="0">
                <a:solidFill>
                  <a:srgbClr val="C00000"/>
                </a:solidFill>
                <a:latin typeface="Times New Roman" panose="02020603050405020304" pitchFamily="18" charset="0"/>
                <a:cs typeface="Times New Roman" panose="02020603050405020304" pitchFamily="18" charset="0"/>
              </a:rPr>
              <a:t>  on his tomato face. </a:t>
            </a:r>
            <a:endParaRPr lang="zh-CN" altLang="en-US" sz="3600" dirty="0">
              <a:solidFill>
                <a:srgbClr val="C00000"/>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604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sp>
        <p:nvSpPr>
          <p:cNvPr id="2" name="AutoShape 2" descr="高清小清新图背景图片_高清小清新图背景素材图片_千库网"/>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aphicFrame>
        <p:nvGraphicFramePr>
          <p:cNvPr id="3" name="内容占位符 3"/>
          <p:cNvGraphicFramePr/>
          <p:nvPr/>
        </p:nvGraphicFramePr>
        <p:xfrm>
          <a:off x="0" y="-29579"/>
          <a:ext cx="12192000" cy="6915618"/>
        </p:xfrm>
        <a:graphic>
          <a:graphicData uri="http://schemas.openxmlformats.org/drawingml/2006/table">
            <a:tbl>
              <a:tblPr firstRow="1" bandRow="1">
                <a:tableStyleId>{5C22544A-7EE6-4342-B048-85BDC9FD1C3A}</a:tableStyleId>
              </a:tblPr>
              <a:tblGrid>
                <a:gridCol w="6235471"/>
                <a:gridCol w="5956529"/>
              </a:tblGrid>
              <a:tr h="772253">
                <a:tc>
                  <a:txBody>
                    <a:bodyPr/>
                    <a:lstStyle/>
                    <a:p>
                      <a:r>
                        <a:rPr lang="zh-CN" altLang="en-US" sz="3200" dirty="0"/>
                        <a:t>              </a:t>
                      </a:r>
                      <a:r>
                        <a:rPr lang="zh-CN" altLang="en-US" sz="3200" dirty="0" smtClean="0"/>
                        <a:t> </a:t>
                      </a:r>
                      <a:r>
                        <a:rPr lang="en-US" altLang="zh-CN" sz="3200" dirty="0" smtClean="0"/>
                        <a:t>clues</a:t>
                      </a:r>
                      <a:endParaRPr lang="zh-CN" altLang="en-US" sz="3200" dirty="0"/>
                    </a:p>
                  </a:txBody>
                  <a:tcPr/>
                </a:tc>
                <a:tc>
                  <a:txBody>
                    <a:bodyPr/>
                    <a:lstStyle/>
                    <a:p>
                      <a:r>
                        <a:rPr lang="en-US" altLang="zh-CN" sz="3200" dirty="0" smtClean="0"/>
                        <a:t>            echoes</a:t>
                      </a:r>
                      <a:endParaRPr lang="zh-CN" altLang="en-US" sz="3200" dirty="0"/>
                    </a:p>
                  </a:txBody>
                  <a:tcPr/>
                </a:tc>
              </a:tr>
              <a:tr h="6143365">
                <a:tc>
                  <a:txBody>
                    <a:bodyPr/>
                    <a:lstStyle/>
                    <a:p>
                      <a:pPr indent="266700" algn="just"/>
                      <a:r>
                        <a:rPr lang="en-US" altLang="zh-CN" sz="2800" kern="100" dirty="0">
                          <a:effectLst/>
                          <a:latin typeface="等线" panose="02010600030101010101" pitchFamily="2" charset="-122"/>
                          <a:ea typeface="+mn-ea"/>
                          <a:cs typeface="Times New Roman" panose="02020603050405020304" pitchFamily="18" charset="0"/>
                        </a:rPr>
                        <a:t>Just as I heard the roar of the crowd welcoming me to the finish line, I saw a blur out of the corner of my eye. What? There was Justin with his tomato cheeks running as fast as humanly possible, huffing and puffing like he was going to blow the house down. And then he was in front of me. I was behind tomato-face Justin. Crossing the finish line, I heard the voice over </a:t>
                      </a:r>
                      <a:r>
                        <a:rPr lang="en-US" altLang="zh-CN" sz="2800" kern="100" dirty="0">
                          <a:solidFill>
                            <a:srgbClr val="0000FF"/>
                          </a:solidFill>
                          <a:effectLst/>
                          <a:latin typeface="等线" panose="02010600030101010101" pitchFamily="2" charset="-122"/>
                          <a:ea typeface="+mn-ea"/>
                          <a:cs typeface="Times New Roman" panose="02020603050405020304" pitchFamily="18" charset="0"/>
                        </a:rPr>
                        <a:t>the loudspeaker say, “Congratulations to the winner, Justin!”</a:t>
                      </a:r>
                      <a:endParaRPr lang="en-US" altLang="zh-CN" sz="2800" kern="100" dirty="0">
                        <a:solidFill>
                          <a:srgbClr val="0000FF"/>
                        </a:solidFill>
                        <a:effectLst/>
                        <a:latin typeface="等线" panose="02010600030101010101" pitchFamily="2" charset="-122"/>
                        <a:ea typeface="+mn-ea"/>
                        <a:cs typeface="Times New Roman" panose="02020603050405020304" pitchFamily="18" charset="0"/>
                      </a:endParaRPr>
                    </a:p>
                    <a:p>
                      <a:pPr indent="266700" algn="just"/>
                      <a:r>
                        <a:rPr lang="en-US" altLang="zh-CN" sz="2800" kern="100" dirty="0">
                          <a:solidFill>
                            <a:srgbClr val="0000FF"/>
                          </a:solidFill>
                          <a:effectLst/>
                          <a:latin typeface="等线" panose="02010600030101010101" pitchFamily="2" charset="-122"/>
                          <a:ea typeface="+mn-ea"/>
                          <a:cs typeface="Times New Roman" panose="02020603050405020304" pitchFamily="18" charset="0"/>
                        </a:rPr>
                        <a:t>Congratulations to Justin?</a:t>
                      </a:r>
                      <a:endParaRPr lang="en-US" altLang="zh-CN" sz="2800" kern="100" dirty="0">
                        <a:solidFill>
                          <a:srgbClr val="0000FF"/>
                        </a:solidFill>
                        <a:effectLst/>
                        <a:latin typeface="等线" panose="02010600030101010101" pitchFamily="2" charset="-122"/>
                        <a:ea typeface="+mn-ea"/>
                        <a:cs typeface="Times New Roman" panose="02020603050405020304" pitchFamily="18" charset="0"/>
                      </a:endParaRPr>
                    </a:p>
                    <a:p>
                      <a:pPr indent="266700" algn="just"/>
                      <a:r>
                        <a:rPr lang="en-US" altLang="zh-CN" sz="2800" kern="100" dirty="0">
                          <a:solidFill>
                            <a:srgbClr val="0000FF"/>
                          </a:solidFill>
                          <a:effectLst/>
                          <a:latin typeface="等线" panose="02010600030101010101" pitchFamily="2" charset="-122"/>
                          <a:ea typeface="+mn-ea"/>
                          <a:cs typeface="Times New Roman" panose="02020603050405020304" pitchFamily="18" charset="0"/>
                        </a:rPr>
                        <a:t>Congratulations to Justin.</a:t>
                      </a:r>
                      <a:endParaRPr lang="en-US" altLang="zh-CN" sz="2800" kern="100" dirty="0">
                        <a:solidFill>
                          <a:srgbClr val="0000FF"/>
                        </a:solidFill>
                        <a:effectLst/>
                        <a:latin typeface="等线" panose="02010600030101010101" pitchFamily="2" charset="-122"/>
                        <a:ea typeface="+mn-ea"/>
                        <a:cs typeface="Times New Roman" panose="02020603050405020304" pitchFamily="18" charset="0"/>
                      </a:endParaRPr>
                    </a:p>
                  </a:txBody>
                  <a:tcPr/>
                </a:tc>
                <a:tc>
                  <a:txBody>
                    <a:bodyPr/>
                    <a:lstStyle/>
                    <a:p>
                      <a:r>
                        <a:rPr lang="en-US" altLang="zh-CN" sz="2800" dirty="0">
                          <a:solidFill>
                            <a:srgbClr val="0000FF"/>
                          </a:solidFill>
                        </a:rPr>
                        <a:t> </a:t>
                      </a:r>
                      <a:endParaRPr lang="zh-CN" altLang="en-US" sz="2800" dirty="0">
                        <a:solidFill>
                          <a:srgbClr val="0000FF"/>
                        </a:solidFill>
                      </a:endParaRPr>
                    </a:p>
                  </a:txBody>
                  <a:tcPr/>
                </a:tc>
              </a:tr>
            </a:tbl>
          </a:graphicData>
        </a:graphic>
      </p:graphicFrame>
      <p:sp>
        <p:nvSpPr>
          <p:cNvPr id="7" name="文本框 6"/>
          <p:cNvSpPr txBox="1"/>
          <p:nvPr/>
        </p:nvSpPr>
        <p:spPr>
          <a:xfrm>
            <a:off x="6248400" y="880641"/>
            <a:ext cx="5912001" cy="5078313"/>
          </a:xfrm>
          <a:prstGeom prst="rect">
            <a:avLst/>
          </a:prstGeom>
          <a:solidFill>
            <a:schemeClr val="bg1"/>
          </a:solidFill>
        </p:spPr>
        <p:txBody>
          <a:bodyPr wrap="square" rtlCol="0">
            <a:spAutoFit/>
          </a:bodyPr>
          <a:lstStyle/>
          <a:p>
            <a:r>
              <a:rPr lang="en-US" altLang="zh-CN" sz="3600" dirty="0" smtClean="0">
                <a:solidFill>
                  <a:srgbClr val="C00000"/>
                </a:solidFill>
                <a:latin typeface="Times New Roman" panose="02020603050405020304" pitchFamily="18" charset="0"/>
                <a:cs typeface="Times New Roman" panose="02020603050405020304" pitchFamily="18" charset="0"/>
              </a:rPr>
              <a:t>6. </a:t>
            </a:r>
            <a:r>
              <a:rPr lang="en-US" altLang="zh-CN" sz="3600" dirty="0">
                <a:solidFill>
                  <a:srgbClr val="C00000"/>
                </a:solidFill>
                <a:latin typeface="Times New Roman" panose="02020603050405020304" pitchFamily="18" charset="0"/>
                <a:cs typeface="Times New Roman" panose="02020603050405020304" pitchFamily="18" charset="0"/>
              </a:rPr>
              <a:t>My coach came over and </a:t>
            </a:r>
            <a:endParaRPr lang="en-US" altLang="zh-CN" sz="3600" dirty="0">
              <a:solidFill>
                <a:srgbClr val="C00000"/>
              </a:solidFill>
              <a:latin typeface="Times New Roman" panose="02020603050405020304" pitchFamily="18" charset="0"/>
              <a:cs typeface="Times New Roman" panose="02020603050405020304" pitchFamily="18" charset="0"/>
            </a:endParaRPr>
          </a:p>
          <a:p>
            <a:r>
              <a:rPr lang="en-US" altLang="zh-CN" sz="3600" dirty="0">
                <a:solidFill>
                  <a:srgbClr val="C00000"/>
                </a:solidFill>
                <a:latin typeface="Times New Roman" panose="02020603050405020304" pitchFamily="18" charset="0"/>
                <a:cs typeface="Times New Roman" panose="02020603050405020304" pitchFamily="18" charset="0"/>
              </a:rPr>
              <a:t>   ruffled my hair, saying, </a:t>
            </a:r>
            <a:r>
              <a:rPr lang="en-US" altLang="zh-CN" sz="3600" dirty="0" smtClean="0">
                <a:solidFill>
                  <a:srgbClr val="C00000"/>
                </a:solidFill>
                <a:latin typeface="Times New Roman" panose="02020603050405020304" pitchFamily="18" charset="0"/>
                <a:cs typeface="Times New Roman" panose="02020603050405020304" pitchFamily="18" charset="0"/>
              </a:rPr>
              <a:t>  </a:t>
            </a:r>
            <a:endParaRPr lang="en-US" altLang="zh-CN" sz="3600" dirty="0" smtClean="0">
              <a:solidFill>
                <a:srgbClr val="C00000"/>
              </a:solidFill>
              <a:latin typeface="Times New Roman" panose="02020603050405020304" pitchFamily="18" charset="0"/>
              <a:cs typeface="Times New Roman" panose="02020603050405020304" pitchFamily="18" charset="0"/>
            </a:endParaRPr>
          </a:p>
          <a:p>
            <a:r>
              <a:rPr lang="en-US" altLang="zh-CN" sz="3600" dirty="0">
                <a:solidFill>
                  <a:srgbClr val="C00000"/>
                </a:solidFill>
                <a:latin typeface="Times New Roman" panose="02020603050405020304" pitchFamily="18" charset="0"/>
                <a:cs typeface="Times New Roman" panose="02020603050405020304" pitchFamily="18" charset="0"/>
              </a:rPr>
              <a:t> </a:t>
            </a:r>
            <a:r>
              <a:rPr lang="en-US" altLang="zh-CN" sz="3600" dirty="0" smtClean="0">
                <a:solidFill>
                  <a:srgbClr val="C00000"/>
                </a:solidFill>
                <a:latin typeface="Times New Roman" panose="02020603050405020304" pitchFamily="18" charset="0"/>
                <a:cs typeface="Times New Roman" panose="02020603050405020304" pitchFamily="18" charset="0"/>
              </a:rPr>
              <a:t> “ </a:t>
            </a:r>
            <a:r>
              <a:rPr lang="en-US" altLang="zh-CN" sz="3600" dirty="0">
                <a:solidFill>
                  <a:srgbClr val="C00000"/>
                </a:solidFill>
                <a:latin typeface="Times New Roman" panose="02020603050405020304" pitchFamily="18" charset="0"/>
                <a:cs typeface="Times New Roman" panose="02020603050405020304" pitchFamily="18" charset="0"/>
              </a:rPr>
              <a:t>You </a:t>
            </a:r>
            <a:r>
              <a:rPr lang="en-US" altLang="zh-CN" sz="3600" dirty="0" smtClean="0">
                <a:solidFill>
                  <a:srgbClr val="C00000"/>
                </a:solidFill>
                <a:latin typeface="Times New Roman" panose="02020603050405020304" pitchFamily="18" charset="0"/>
                <a:cs typeface="Times New Roman" panose="02020603050405020304" pitchFamily="18" charset="0"/>
              </a:rPr>
              <a:t> gave </a:t>
            </a:r>
            <a:r>
              <a:rPr lang="en-US" altLang="zh-CN" sz="3600" dirty="0">
                <a:solidFill>
                  <a:srgbClr val="C00000"/>
                </a:solidFill>
                <a:latin typeface="Times New Roman" panose="02020603050405020304" pitchFamily="18" charset="0"/>
                <a:cs typeface="Times New Roman" panose="02020603050405020304" pitchFamily="18" charset="0"/>
              </a:rPr>
              <a:t>it all, Sammy. </a:t>
            </a:r>
            <a:r>
              <a:rPr lang="en-US" altLang="zh-CN" sz="3600" dirty="0" smtClean="0">
                <a:solidFill>
                  <a:srgbClr val="C00000"/>
                </a:solidFill>
                <a:latin typeface="Times New Roman" panose="02020603050405020304" pitchFamily="18" charset="0"/>
                <a:cs typeface="Times New Roman" panose="02020603050405020304" pitchFamily="18" charset="0"/>
              </a:rPr>
              <a:t> </a:t>
            </a:r>
            <a:endParaRPr lang="en-US" altLang="zh-CN" sz="3600" dirty="0" smtClean="0">
              <a:solidFill>
                <a:srgbClr val="C00000"/>
              </a:solidFill>
              <a:latin typeface="Times New Roman" panose="02020603050405020304" pitchFamily="18" charset="0"/>
              <a:cs typeface="Times New Roman" panose="02020603050405020304" pitchFamily="18" charset="0"/>
            </a:endParaRPr>
          </a:p>
          <a:p>
            <a:r>
              <a:rPr lang="en-US" altLang="zh-CN" sz="3600" dirty="0">
                <a:solidFill>
                  <a:srgbClr val="C00000"/>
                </a:solidFill>
                <a:latin typeface="Times New Roman" panose="02020603050405020304" pitchFamily="18" charset="0"/>
                <a:cs typeface="Times New Roman" panose="02020603050405020304" pitchFamily="18" charset="0"/>
              </a:rPr>
              <a:t> </a:t>
            </a:r>
            <a:r>
              <a:rPr lang="en-US" altLang="zh-CN" sz="3600" dirty="0" smtClean="0">
                <a:solidFill>
                  <a:srgbClr val="C00000"/>
                </a:solidFill>
                <a:latin typeface="Times New Roman" panose="02020603050405020304" pitchFamily="18" charset="0"/>
                <a:cs typeface="Times New Roman" panose="02020603050405020304" pitchFamily="18" charset="0"/>
              </a:rPr>
              <a:t> That’s </a:t>
            </a:r>
            <a:r>
              <a:rPr lang="en-US" altLang="zh-CN" sz="3600" dirty="0">
                <a:solidFill>
                  <a:srgbClr val="C00000"/>
                </a:solidFill>
                <a:latin typeface="Times New Roman" panose="02020603050405020304" pitchFamily="18" charset="0"/>
                <a:cs typeface="Times New Roman" panose="02020603050405020304" pitchFamily="18" charset="0"/>
              </a:rPr>
              <a:t>the </a:t>
            </a:r>
            <a:r>
              <a:rPr lang="en-US" altLang="zh-CN" sz="3600" dirty="0" smtClean="0">
                <a:solidFill>
                  <a:srgbClr val="C00000"/>
                </a:solidFill>
                <a:latin typeface="Times New Roman" panose="02020603050405020304" pitchFamily="18" charset="0"/>
                <a:cs typeface="Times New Roman" panose="02020603050405020304" pitchFamily="18" charset="0"/>
              </a:rPr>
              <a:t>spirit </a:t>
            </a:r>
            <a:r>
              <a:rPr lang="en-US" altLang="zh-CN" sz="3600" dirty="0">
                <a:solidFill>
                  <a:srgbClr val="C00000"/>
                </a:solidFill>
                <a:latin typeface="Times New Roman" panose="02020603050405020304" pitchFamily="18" charset="0"/>
                <a:cs typeface="Times New Roman" panose="02020603050405020304" pitchFamily="18" charset="0"/>
              </a:rPr>
              <a:t>of a true </a:t>
            </a:r>
            <a:endParaRPr lang="en-US" altLang="zh-CN" sz="3600" dirty="0" smtClean="0">
              <a:solidFill>
                <a:srgbClr val="C00000"/>
              </a:solidFill>
              <a:latin typeface="Times New Roman" panose="02020603050405020304" pitchFamily="18" charset="0"/>
              <a:cs typeface="Times New Roman" panose="02020603050405020304" pitchFamily="18" charset="0"/>
            </a:endParaRPr>
          </a:p>
          <a:p>
            <a:r>
              <a:rPr lang="en-US" altLang="zh-CN" sz="3600" dirty="0">
                <a:solidFill>
                  <a:srgbClr val="C00000"/>
                </a:solidFill>
                <a:latin typeface="Times New Roman" panose="02020603050405020304" pitchFamily="18" charset="0"/>
                <a:cs typeface="Times New Roman" panose="02020603050405020304" pitchFamily="18" charset="0"/>
              </a:rPr>
              <a:t> </a:t>
            </a:r>
            <a:r>
              <a:rPr lang="en-US" altLang="zh-CN" sz="3600" dirty="0" smtClean="0">
                <a:solidFill>
                  <a:srgbClr val="C00000"/>
                </a:solidFill>
                <a:latin typeface="Times New Roman" panose="02020603050405020304" pitchFamily="18" charset="0"/>
                <a:cs typeface="Times New Roman" panose="02020603050405020304" pitchFamily="18" charset="0"/>
              </a:rPr>
              <a:t>  athlete</a:t>
            </a:r>
            <a:r>
              <a:rPr lang="en-US" altLang="zh-CN" sz="3600" dirty="0">
                <a:solidFill>
                  <a:srgbClr val="C00000"/>
                </a:solidFill>
                <a:latin typeface="Times New Roman" panose="02020603050405020304" pitchFamily="18" charset="0"/>
                <a:cs typeface="Times New Roman" panose="02020603050405020304" pitchFamily="18" charset="0"/>
              </a:rPr>
              <a:t>.” </a:t>
            </a:r>
            <a:r>
              <a:rPr lang="en-US" altLang="zh-CN" sz="3600" dirty="0" smtClean="0">
                <a:solidFill>
                  <a:srgbClr val="C00000"/>
                </a:solidFill>
                <a:latin typeface="Times New Roman" panose="02020603050405020304" pitchFamily="18" charset="0"/>
                <a:cs typeface="Times New Roman" panose="02020603050405020304" pitchFamily="18" charset="0"/>
              </a:rPr>
              <a:t> </a:t>
            </a:r>
            <a:r>
              <a:rPr lang="en-US" altLang="zh-CN" sz="3600" dirty="0">
                <a:solidFill>
                  <a:srgbClr val="C00000"/>
                </a:solidFill>
                <a:latin typeface="Times New Roman" panose="02020603050405020304" pitchFamily="18" charset="0"/>
                <a:cs typeface="Times New Roman" panose="02020603050405020304" pitchFamily="18" charset="0"/>
              </a:rPr>
              <a:t>Hearing that, I </a:t>
            </a:r>
            <a:endParaRPr lang="en-US" altLang="zh-CN" sz="3600" dirty="0" smtClean="0">
              <a:solidFill>
                <a:srgbClr val="C00000"/>
              </a:solidFill>
              <a:latin typeface="Times New Roman" panose="02020603050405020304" pitchFamily="18" charset="0"/>
              <a:cs typeface="Times New Roman" panose="02020603050405020304" pitchFamily="18" charset="0"/>
            </a:endParaRPr>
          </a:p>
          <a:p>
            <a:r>
              <a:rPr lang="en-US" altLang="zh-CN" sz="3600" dirty="0">
                <a:solidFill>
                  <a:srgbClr val="C00000"/>
                </a:solidFill>
                <a:latin typeface="Times New Roman" panose="02020603050405020304" pitchFamily="18" charset="0"/>
                <a:cs typeface="Times New Roman" panose="02020603050405020304" pitchFamily="18" charset="0"/>
              </a:rPr>
              <a:t> </a:t>
            </a:r>
            <a:r>
              <a:rPr lang="en-US" altLang="zh-CN" sz="3600" dirty="0" smtClean="0">
                <a:solidFill>
                  <a:srgbClr val="C00000"/>
                </a:solidFill>
                <a:latin typeface="Times New Roman" panose="02020603050405020304" pitchFamily="18" charset="0"/>
                <a:cs typeface="Times New Roman" panose="02020603050405020304" pitchFamily="18" charset="0"/>
              </a:rPr>
              <a:t> breathed </a:t>
            </a:r>
            <a:r>
              <a:rPr lang="en-US" altLang="zh-CN" sz="3600" dirty="0">
                <a:solidFill>
                  <a:srgbClr val="C00000"/>
                </a:solidFill>
                <a:latin typeface="Times New Roman" panose="02020603050405020304" pitchFamily="18" charset="0"/>
                <a:cs typeface="Times New Roman" panose="02020603050405020304" pitchFamily="18" charset="0"/>
              </a:rPr>
              <a:t>a </a:t>
            </a:r>
            <a:r>
              <a:rPr lang="en-US" altLang="zh-CN" sz="3600" dirty="0" smtClean="0">
                <a:solidFill>
                  <a:srgbClr val="C00000"/>
                </a:solidFill>
                <a:latin typeface="Times New Roman" panose="02020603050405020304" pitchFamily="18" charset="0"/>
                <a:cs typeface="Times New Roman" panose="02020603050405020304" pitchFamily="18" charset="0"/>
              </a:rPr>
              <a:t>sigh </a:t>
            </a:r>
            <a:r>
              <a:rPr lang="en-US" altLang="zh-CN" sz="3600" dirty="0">
                <a:solidFill>
                  <a:srgbClr val="C00000"/>
                </a:solidFill>
                <a:latin typeface="Times New Roman" panose="02020603050405020304" pitchFamily="18" charset="0"/>
                <a:cs typeface="Times New Roman" panose="02020603050405020304" pitchFamily="18" charset="0"/>
              </a:rPr>
              <a:t>of relief, </a:t>
            </a:r>
            <a:endParaRPr lang="en-US" altLang="zh-CN" sz="3600" dirty="0" smtClean="0">
              <a:solidFill>
                <a:srgbClr val="C00000"/>
              </a:solidFill>
              <a:latin typeface="Times New Roman" panose="02020603050405020304" pitchFamily="18" charset="0"/>
              <a:cs typeface="Times New Roman" panose="02020603050405020304" pitchFamily="18" charset="0"/>
            </a:endParaRPr>
          </a:p>
          <a:p>
            <a:r>
              <a:rPr lang="en-US" altLang="zh-CN" sz="3600" dirty="0">
                <a:solidFill>
                  <a:srgbClr val="C00000"/>
                </a:solidFill>
                <a:latin typeface="Times New Roman" panose="02020603050405020304" pitchFamily="18" charset="0"/>
                <a:cs typeface="Times New Roman" panose="02020603050405020304" pitchFamily="18" charset="0"/>
              </a:rPr>
              <a:t> </a:t>
            </a:r>
            <a:r>
              <a:rPr lang="en-US" altLang="zh-CN" sz="3600" dirty="0" smtClean="0">
                <a:solidFill>
                  <a:srgbClr val="C00000"/>
                </a:solidFill>
                <a:latin typeface="Times New Roman" panose="02020603050405020304" pitchFamily="18" charset="0"/>
                <a:cs typeface="Times New Roman" panose="02020603050405020304" pitchFamily="18" charset="0"/>
              </a:rPr>
              <a:t> turned </a:t>
            </a:r>
            <a:r>
              <a:rPr lang="en-US" altLang="zh-CN" sz="3600" dirty="0">
                <a:solidFill>
                  <a:srgbClr val="C00000"/>
                </a:solidFill>
                <a:latin typeface="Times New Roman" panose="02020603050405020304" pitchFamily="18" charset="0"/>
                <a:cs typeface="Times New Roman" panose="02020603050405020304" pitchFamily="18" charset="0"/>
              </a:rPr>
              <a:t>my </a:t>
            </a:r>
            <a:r>
              <a:rPr lang="en-US" altLang="zh-CN" sz="3600" dirty="0" smtClean="0">
                <a:solidFill>
                  <a:srgbClr val="C00000"/>
                </a:solidFill>
                <a:latin typeface="Times New Roman" panose="02020603050405020304" pitchFamily="18" charset="0"/>
                <a:cs typeface="Times New Roman" panose="02020603050405020304" pitchFamily="18" charset="0"/>
              </a:rPr>
              <a:t>head  </a:t>
            </a:r>
            <a:r>
              <a:rPr lang="en-US" altLang="zh-CN" sz="3600" dirty="0">
                <a:solidFill>
                  <a:srgbClr val="C00000"/>
                </a:solidFill>
                <a:latin typeface="Times New Roman" panose="02020603050405020304" pitchFamily="18" charset="0"/>
                <a:cs typeface="Times New Roman" panose="02020603050405020304" pitchFamily="18" charset="0"/>
              </a:rPr>
              <a:t>to Justin and </a:t>
            </a:r>
            <a:endParaRPr lang="en-US" altLang="zh-CN" sz="3600" dirty="0" smtClean="0">
              <a:solidFill>
                <a:srgbClr val="C00000"/>
              </a:solidFill>
              <a:latin typeface="Times New Roman" panose="02020603050405020304" pitchFamily="18" charset="0"/>
              <a:cs typeface="Times New Roman" panose="02020603050405020304" pitchFamily="18" charset="0"/>
            </a:endParaRPr>
          </a:p>
          <a:p>
            <a:r>
              <a:rPr lang="en-US" altLang="zh-CN" sz="3600" dirty="0">
                <a:solidFill>
                  <a:srgbClr val="C00000"/>
                </a:solidFill>
                <a:latin typeface="Times New Roman" panose="02020603050405020304" pitchFamily="18" charset="0"/>
                <a:cs typeface="Times New Roman" panose="02020603050405020304" pitchFamily="18" charset="0"/>
              </a:rPr>
              <a:t> </a:t>
            </a:r>
            <a:r>
              <a:rPr lang="en-US" altLang="zh-CN" sz="3600" dirty="0" smtClean="0">
                <a:solidFill>
                  <a:srgbClr val="C00000"/>
                </a:solidFill>
                <a:latin typeface="Times New Roman" panose="02020603050405020304" pitchFamily="18" charset="0"/>
                <a:cs typeface="Times New Roman" panose="02020603050405020304" pitchFamily="18" charset="0"/>
              </a:rPr>
              <a:t>  shouted </a:t>
            </a:r>
            <a:r>
              <a:rPr lang="en-US" altLang="zh-CN" sz="3600" dirty="0">
                <a:solidFill>
                  <a:srgbClr val="C00000"/>
                </a:solidFill>
                <a:latin typeface="Times New Roman" panose="02020603050405020304" pitchFamily="18" charset="0"/>
                <a:cs typeface="Times New Roman" panose="02020603050405020304" pitchFamily="18" charset="0"/>
              </a:rPr>
              <a:t>to Justin</a:t>
            </a:r>
            <a:r>
              <a:rPr lang="en-US" altLang="zh-CN" sz="3600" dirty="0" smtClean="0">
                <a:solidFill>
                  <a:srgbClr val="C00000"/>
                </a:solidFill>
                <a:latin typeface="Times New Roman" panose="02020603050405020304" pitchFamily="18" charset="0"/>
                <a:cs typeface="Times New Roman" panose="02020603050405020304" pitchFamily="18" charset="0"/>
              </a:rPr>
              <a:t>, </a:t>
            </a:r>
            <a:r>
              <a:rPr lang="en-US" altLang="zh-CN" sz="3600" dirty="0">
                <a:solidFill>
                  <a:srgbClr val="C00000"/>
                </a:solidFill>
                <a:latin typeface="Times New Roman" panose="02020603050405020304" pitchFamily="18" charset="0"/>
                <a:cs typeface="Times New Roman" panose="02020603050405020304" pitchFamily="18" charset="0"/>
              </a:rPr>
              <a:t>“ Justin, </a:t>
            </a:r>
            <a:r>
              <a:rPr lang="en-US" altLang="zh-CN" sz="3600" dirty="0" smtClean="0">
                <a:solidFill>
                  <a:srgbClr val="C00000"/>
                </a:solidFill>
                <a:latin typeface="Times New Roman" panose="02020603050405020304" pitchFamily="18" charset="0"/>
                <a:cs typeface="Times New Roman" panose="02020603050405020304" pitchFamily="18" charset="0"/>
              </a:rPr>
              <a:t>  </a:t>
            </a:r>
            <a:endParaRPr lang="en-US" altLang="zh-CN" sz="3600" dirty="0" smtClean="0">
              <a:solidFill>
                <a:srgbClr val="C00000"/>
              </a:solidFill>
              <a:latin typeface="Times New Roman" panose="02020603050405020304" pitchFamily="18" charset="0"/>
              <a:cs typeface="Times New Roman" panose="02020603050405020304" pitchFamily="18" charset="0"/>
            </a:endParaRPr>
          </a:p>
          <a:p>
            <a:r>
              <a:rPr lang="en-US" altLang="zh-CN" sz="3600" dirty="0">
                <a:solidFill>
                  <a:srgbClr val="C00000"/>
                </a:solidFill>
                <a:latin typeface="Times New Roman" panose="02020603050405020304" pitchFamily="18" charset="0"/>
                <a:cs typeface="Times New Roman" panose="02020603050405020304" pitchFamily="18" charset="0"/>
              </a:rPr>
              <a:t> </a:t>
            </a:r>
            <a:r>
              <a:rPr lang="en-US" altLang="zh-CN" sz="3600" dirty="0" smtClean="0">
                <a:solidFill>
                  <a:srgbClr val="C00000"/>
                </a:solidFill>
                <a:latin typeface="Times New Roman" panose="02020603050405020304" pitchFamily="18" charset="0"/>
                <a:cs typeface="Times New Roman" panose="02020603050405020304" pitchFamily="18" charset="0"/>
              </a:rPr>
              <a:t> congratulations </a:t>
            </a:r>
            <a:r>
              <a:rPr lang="en-US" altLang="zh-CN" sz="3600" dirty="0">
                <a:solidFill>
                  <a:srgbClr val="C00000"/>
                </a:solidFill>
                <a:latin typeface="Times New Roman" panose="02020603050405020304" pitchFamily="18" charset="0"/>
                <a:cs typeface="Times New Roman" panose="02020603050405020304" pitchFamily="18" charset="0"/>
              </a:rPr>
              <a:t>to </a:t>
            </a:r>
            <a:r>
              <a:rPr lang="en-US" altLang="zh-CN" sz="3600" dirty="0" smtClean="0">
                <a:solidFill>
                  <a:srgbClr val="C00000"/>
                </a:solidFill>
                <a:latin typeface="Times New Roman" panose="02020603050405020304" pitchFamily="18" charset="0"/>
                <a:cs typeface="Times New Roman" panose="02020603050405020304" pitchFamily="18" charset="0"/>
              </a:rPr>
              <a:t> </a:t>
            </a:r>
            <a:r>
              <a:rPr lang="en-US" altLang="zh-CN" sz="3600" dirty="0">
                <a:solidFill>
                  <a:srgbClr val="C00000"/>
                </a:solidFill>
                <a:latin typeface="Times New Roman" panose="02020603050405020304" pitchFamily="18" charset="0"/>
                <a:cs typeface="Times New Roman" panose="02020603050405020304" pitchFamily="18" charset="0"/>
              </a:rPr>
              <a:t>you!”  </a:t>
            </a:r>
            <a:endParaRPr lang="zh-CN" altLang="en-US" sz="3600" dirty="0">
              <a:solidFill>
                <a:srgbClr val="C00000"/>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 name="矩形: 圆角 32"/>
          <p:cNvSpPr/>
          <p:nvPr>
            <p:custDataLst>
              <p:tags r:id="rId1"/>
            </p:custDataLst>
          </p:nvPr>
        </p:nvSpPr>
        <p:spPr>
          <a:xfrm>
            <a:off x="5199357" y="1884518"/>
            <a:ext cx="1722945" cy="63876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grpSp>
        <p:nvGrpSpPr>
          <p:cNvPr id="55" name="组合 54"/>
          <p:cNvGrpSpPr/>
          <p:nvPr>
            <p:custDataLst>
              <p:tags r:id="rId2"/>
            </p:custDataLst>
          </p:nvPr>
        </p:nvGrpSpPr>
        <p:grpSpPr>
          <a:xfrm>
            <a:off x="25254" y="2639395"/>
            <a:ext cx="12182921" cy="2450197"/>
            <a:chOff x="25254" y="2523283"/>
            <a:chExt cx="12182921" cy="2450197"/>
          </a:xfrm>
        </p:grpSpPr>
        <p:sp>
          <p:nvSpPr>
            <p:cNvPr id="19" name="任意多边形: 形状 18"/>
            <p:cNvSpPr/>
            <p:nvPr>
              <p:custDataLst>
                <p:tags r:id="rId3"/>
              </p:custDataLst>
            </p:nvPr>
          </p:nvSpPr>
          <p:spPr>
            <a:xfrm>
              <a:off x="6060830" y="2523283"/>
              <a:ext cx="5532611" cy="292557"/>
            </a:xfrm>
            <a:custGeom>
              <a:avLst/>
              <a:gdLst/>
              <a:ahLst/>
              <a:cxnLst/>
              <a:rect l="0" t="0" r="0" b="0"/>
              <a:pathLst>
                <a:path>
                  <a:moveTo>
                    <a:pt x="0" y="0"/>
                  </a:moveTo>
                  <a:lnTo>
                    <a:pt x="0" y="199369"/>
                  </a:lnTo>
                  <a:lnTo>
                    <a:pt x="5532611" y="199369"/>
                  </a:lnTo>
                  <a:lnTo>
                    <a:pt x="5532611"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0" name="任意多边形: 形状 19"/>
            <p:cNvSpPr/>
            <p:nvPr>
              <p:custDataLst>
                <p:tags r:id="rId4"/>
              </p:custDataLst>
            </p:nvPr>
          </p:nvSpPr>
          <p:spPr>
            <a:xfrm>
              <a:off x="6060830" y="2523283"/>
              <a:ext cx="4303141" cy="292557"/>
            </a:xfrm>
            <a:custGeom>
              <a:avLst/>
              <a:gdLst/>
              <a:ahLst/>
              <a:cxnLst/>
              <a:rect l="0" t="0" r="0" b="0"/>
              <a:pathLst>
                <a:path>
                  <a:moveTo>
                    <a:pt x="0" y="0"/>
                  </a:moveTo>
                  <a:lnTo>
                    <a:pt x="0" y="199369"/>
                  </a:lnTo>
                  <a:lnTo>
                    <a:pt x="4303141" y="199369"/>
                  </a:lnTo>
                  <a:lnTo>
                    <a:pt x="4303141"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1" name="任意多边形: 形状 20"/>
            <p:cNvSpPr/>
            <p:nvPr>
              <p:custDataLst>
                <p:tags r:id="rId5"/>
              </p:custDataLst>
            </p:nvPr>
          </p:nvSpPr>
          <p:spPr>
            <a:xfrm>
              <a:off x="6060830" y="2523283"/>
              <a:ext cx="3073672" cy="292557"/>
            </a:xfrm>
            <a:custGeom>
              <a:avLst/>
              <a:gdLst/>
              <a:ahLst/>
              <a:cxnLst/>
              <a:rect l="0" t="0" r="0" b="0"/>
              <a:pathLst>
                <a:path>
                  <a:moveTo>
                    <a:pt x="0" y="0"/>
                  </a:moveTo>
                  <a:lnTo>
                    <a:pt x="0" y="199369"/>
                  </a:lnTo>
                  <a:lnTo>
                    <a:pt x="3073672" y="199369"/>
                  </a:lnTo>
                  <a:lnTo>
                    <a:pt x="3073672"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6" name="任意多边形: 形状 25"/>
            <p:cNvSpPr/>
            <p:nvPr>
              <p:custDataLst>
                <p:tags r:id="rId6"/>
              </p:custDataLst>
            </p:nvPr>
          </p:nvSpPr>
          <p:spPr>
            <a:xfrm>
              <a:off x="6060830" y="2523283"/>
              <a:ext cx="1844203" cy="292557"/>
            </a:xfrm>
            <a:custGeom>
              <a:avLst/>
              <a:gdLst/>
              <a:ahLst/>
              <a:cxnLst/>
              <a:rect l="0" t="0" r="0" b="0"/>
              <a:pathLst>
                <a:path>
                  <a:moveTo>
                    <a:pt x="0" y="0"/>
                  </a:moveTo>
                  <a:lnTo>
                    <a:pt x="0" y="199369"/>
                  </a:lnTo>
                  <a:lnTo>
                    <a:pt x="1844203" y="199369"/>
                  </a:lnTo>
                  <a:lnTo>
                    <a:pt x="1844203"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7" name="任意多边形: 形状 26"/>
            <p:cNvSpPr/>
            <p:nvPr>
              <p:custDataLst>
                <p:tags r:id="rId7"/>
              </p:custDataLst>
            </p:nvPr>
          </p:nvSpPr>
          <p:spPr>
            <a:xfrm>
              <a:off x="6060830" y="2523283"/>
              <a:ext cx="614734" cy="292557"/>
            </a:xfrm>
            <a:custGeom>
              <a:avLst/>
              <a:gdLst/>
              <a:ahLst/>
              <a:cxnLst/>
              <a:rect l="0" t="0" r="0" b="0"/>
              <a:pathLst>
                <a:path>
                  <a:moveTo>
                    <a:pt x="0" y="0"/>
                  </a:moveTo>
                  <a:lnTo>
                    <a:pt x="0" y="199369"/>
                  </a:lnTo>
                  <a:lnTo>
                    <a:pt x="614734" y="199369"/>
                  </a:lnTo>
                  <a:lnTo>
                    <a:pt x="614734"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8" name="任意多边形: 形状 27"/>
            <p:cNvSpPr/>
            <p:nvPr>
              <p:custDataLst>
                <p:tags r:id="rId8"/>
              </p:custDataLst>
            </p:nvPr>
          </p:nvSpPr>
          <p:spPr>
            <a:xfrm>
              <a:off x="5446095" y="2523283"/>
              <a:ext cx="614734" cy="292557"/>
            </a:xfrm>
            <a:custGeom>
              <a:avLst/>
              <a:gdLst/>
              <a:ahLst/>
              <a:cxnLst/>
              <a:rect l="0" t="0" r="0" b="0"/>
              <a:pathLst>
                <a:path>
                  <a:moveTo>
                    <a:pt x="614734" y="0"/>
                  </a:moveTo>
                  <a:lnTo>
                    <a:pt x="614734"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9" name="任意多边形: 形状 28"/>
            <p:cNvSpPr/>
            <p:nvPr>
              <p:custDataLst>
                <p:tags r:id="rId9"/>
              </p:custDataLst>
            </p:nvPr>
          </p:nvSpPr>
          <p:spPr>
            <a:xfrm>
              <a:off x="4216626" y="2523283"/>
              <a:ext cx="1844203" cy="292557"/>
            </a:xfrm>
            <a:custGeom>
              <a:avLst/>
              <a:gdLst/>
              <a:ahLst/>
              <a:cxnLst/>
              <a:rect l="0" t="0" r="0" b="0"/>
              <a:pathLst>
                <a:path>
                  <a:moveTo>
                    <a:pt x="1844203" y="0"/>
                  </a:moveTo>
                  <a:lnTo>
                    <a:pt x="1844203"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0" name="任意多边形: 形状 29"/>
            <p:cNvSpPr/>
            <p:nvPr>
              <p:custDataLst>
                <p:tags r:id="rId10"/>
              </p:custDataLst>
            </p:nvPr>
          </p:nvSpPr>
          <p:spPr>
            <a:xfrm>
              <a:off x="2987157" y="2523283"/>
              <a:ext cx="3073672" cy="292557"/>
            </a:xfrm>
            <a:custGeom>
              <a:avLst/>
              <a:gdLst/>
              <a:ahLst/>
              <a:cxnLst/>
              <a:rect l="0" t="0" r="0" b="0"/>
              <a:pathLst>
                <a:path>
                  <a:moveTo>
                    <a:pt x="3073672" y="0"/>
                  </a:moveTo>
                  <a:lnTo>
                    <a:pt x="3073672"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1" name="任意多边形: 形状 30"/>
            <p:cNvSpPr/>
            <p:nvPr>
              <p:custDataLst>
                <p:tags r:id="rId11"/>
              </p:custDataLst>
            </p:nvPr>
          </p:nvSpPr>
          <p:spPr>
            <a:xfrm>
              <a:off x="1757688" y="2523283"/>
              <a:ext cx="4303141" cy="292557"/>
            </a:xfrm>
            <a:custGeom>
              <a:avLst/>
              <a:gdLst/>
              <a:ahLst/>
              <a:cxnLst/>
              <a:rect l="0" t="0" r="0" b="0"/>
              <a:pathLst>
                <a:path>
                  <a:moveTo>
                    <a:pt x="4303141" y="0"/>
                  </a:moveTo>
                  <a:lnTo>
                    <a:pt x="4303141"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2" name="任意多边形: 形状 31"/>
            <p:cNvSpPr/>
            <p:nvPr>
              <p:custDataLst>
                <p:tags r:id="rId12"/>
              </p:custDataLst>
            </p:nvPr>
          </p:nvSpPr>
          <p:spPr>
            <a:xfrm>
              <a:off x="528218" y="2523283"/>
              <a:ext cx="5532611" cy="292557"/>
            </a:xfrm>
            <a:custGeom>
              <a:avLst/>
              <a:gdLst/>
              <a:ahLst/>
              <a:cxnLst/>
              <a:rect l="0" t="0" r="0" b="0"/>
              <a:pathLst>
                <a:path>
                  <a:moveTo>
                    <a:pt x="5532611" y="0"/>
                  </a:moveTo>
                  <a:lnTo>
                    <a:pt x="5532611"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5" name="矩形: 圆角 34"/>
            <p:cNvSpPr/>
            <p:nvPr>
              <p:custDataLst>
                <p:tags r:id="rId13"/>
              </p:custDataLst>
            </p:nvPr>
          </p:nvSpPr>
          <p:spPr>
            <a:xfrm>
              <a:off x="25254"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36" name="任意多边形: 形状 35"/>
            <p:cNvSpPr/>
            <p:nvPr>
              <p:custDataLst>
                <p:tags r:id="rId14"/>
              </p:custDataLst>
            </p:nvPr>
          </p:nvSpPr>
          <p:spPr>
            <a:xfrm>
              <a:off x="137024"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无灵主语</a:t>
              </a:r>
              <a:endParaRPr lang="zh-CN" altLang="en-US" sz="2400" b="1" kern="1200">
                <a:latin typeface="微软雅黑" panose="020B0503020204020204" charset="-122"/>
                <a:ea typeface="微软雅黑" panose="020B0503020204020204" charset="-122"/>
              </a:endParaRPr>
            </a:p>
          </p:txBody>
        </p:sp>
        <p:sp>
          <p:nvSpPr>
            <p:cNvPr id="37" name="矩形: 圆角 36"/>
            <p:cNvSpPr/>
            <p:nvPr>
              <p:custDataLst>
                <p:tags r:id="rId15"/>
              </p:custDataLst>
            </p:nvPr>
          </p:nvSpPr>
          <p:spPr>
            <a:xfrm>
              <a:off x="1254723"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38" name="任意多边形: 形状 37"/>
            <p:cNvSpPr/>
            <p:nvPr>
              <p:custDataLst>
                <p:tags r:id="rId16"/>
              </p:custDataLst>
            </p:nvPr>
          </p:nvSpPr>
          <p:spPr>
            <a:xfrm>
              <a:off x="1366493"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动作链</a:t>
              </a:r>
              <a:endParaRPr lang="zh-CN" altLang="en-US" sz="2400" b="1" kern="1200">
                <a:latin typeface="微软雅黑" panose="020B0503020204020204" charset="-122"/>
                <a:ea typeface="微软雅黑" panose="020B0503020204020204" charset="-122"/>
              </a:endParaRPr>
            </a:p>
          </p:txBody>
        </p:sp>
        <p:sp>
          <p:nvSpPr>
            <p:cNvPr id="39" name="矩形: 圆角 38"/>
            <p:cNvSpPr/>
            <p:nvPr>
              <p:custDataLst>
                <p:tags r:id="rId17"/>
              </p:custDataLst>
            </p:nvPr>
          </p:nvSpPr>
          <p:spPr>
            <a:xfrm>
              <a:off x="2484192"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0" name="任意多边形: 形状 39"/>
            <p:cNvSpPr/>
            <p:nvPr>
              <p:custDataLst>
                <p:tags r:id="rId18"/>
              </p:custDataLst>
            </p:nvPr>
          </p:nvSpPr>
          <p:spPr>
            <a:xfrm>
              <a:off x="2595962"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分词作状语</a:t>
              </a:r>
              <a:endParaRPr lang="zh-CN" altLang="en-US" sz="2400" b="1" kern="1200">
                <a:latin typeface="微软雅黑" panose="020B0503020204020204" charset="-122"/>
                <a:ea typeface="微软雅黑" panose="020B0503020204020204" charset="-122"/>
              </a:endParaRPr>
            </a:p>
          </p:txBody>
        </p:sp>
        <p:sp>
          <p:nvSpPr>
            <p:cNvPr id="41" name="矩形: 圆角 40"/>
            <p:cNvSpPr/>
            <p:nvPr>
              <p:custDataLst>
                <p:tags r:id="rId19"/>
              </p:custDataLst>
            </p:nvPr>
          </p:nvSpPr>
          <p:spPr>
            <a:xfrm>
              <a:off x="3713661"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2" name="任意多边形: 形状 41"/>
            <p:cNvSpPr/>
            <p:nvPr>
              <p:custDataLst>
                <p:tags r:id="rId20"/>
              </p:custDataLst>
            </p:nvPr>
          </p:nvSpPr>
          <p:spPr>
            <a:xfrm>
              <a:off x="3825431"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en-US" altLang="zh-CN" sz="2400" b="1" kern="1200" dirty="0">
                  <a:latin typeface="微软雅黑" panose="020B0503020204020204" charset="-122"/>
                  <a:ea typeface="微软雅黑" panose="020B0503020204020204" charset="-122"/>
                </a:rPr>
                <a:t>With </a:t>
              </a:r>
              <a:r>
                <a:rPr lang="zh-CN" altLang="en-US" sz="2400" b="1" kern="1200" dirty="0">
                  <a:latin typeface="微软雅黑" panose="020B0503020204020204" charset="-122"/>
                  <a:ea typeface="微软雅黑" panose="020B0503020204020204" charset="-122"/>
                </a:rPr>
                <a:t>复合结构</a:t>
              </a:r>
              <a:endParaRPr lang="zh-CN" altLang="en-US" sz="2400" b="1" kern="1200" dirty="0">
                <a:latin typeface="微软雅黑" panose="020B0503020204020204" charset="-122"/>
                <a:ea typeface="微软雅黑" panose="020B0503020204020204" charset="-122"/>
              </a:endParaRPr>
            </a:p>
          </p:txBody>
        </p:sp>
        <p:sp>
          <p:nvSpPr>
            <p:cNvPr id="43" name="矩形: 圆角 42"/>
            <p:cNvSpPr/>
            <p:nvPr>
              <p:custDataLst>
                <p:tags r:id="rId21"/>
              </p:custDataLst>
            </p:nvPr>
          </p:nvSpPr>
          <p:spPr>
            <a:xfrm>
              <a:off x="4943130"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4" name="任意多边形: 形状 43"/>
            <p:cNvSpPr/>
            <p:nvPr>
              <p:custDataLst>
                <p:tags r:id="rId22"/>
              </p:custDataLst>
            </p:nvPr>
          </p:nvSpPr>
          <p:spPr>
            <a:xfrm>
              <a:off x="5054900"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独立主格</a:t>
              </a:r>
              <a:endParaRPr lang="zh-CN" altLang="en-US" sz="2400" b="1" kern="1200">
                <a:latin typeface="微软雅黑" panose="020B0503020204020204" charset="-122"/>
                <a:ea typeface="微软雅黑" panose="020B0503020204020204" charset="-122"/>
              </a:endParaRPr>
            </a:p>
          </p:txBody>
        </p:sp>
        <p:sp>
          <p:nvSpPr>
            <p:cNvPr id="45" name="矩形: 圆角 44"/>
            <p:cNvSpPr/>
            <p:nvPr>
              <p:custDataLst>
                <p:tags r:id="rId23"/>
              </p:custDataLst>
            </p:nvPr>
          </p:nvSpPr>
          <p:spPr>
            <a:xfrm>
              <a:off x="6172599"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6" name="任意多边形: 形状 45"/>
            <p:cNvSpPr/>
            <p:nvPr>
              <p:custDataLst>
                <p:tags r:id="rId24"/>
              </p:custDataLst>
            </p:nvPr>
          </p:nvSpPr>
          <p:spPr>
            <a:xfrm>
              <a:off x="6284369"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从句</a:t>
              </a:r>
              <a:endParaRPr lang="zh-CN" altLang="en-US" sz="2400" b="1" kern="1200">
                <a:latin typeface="微软雅黑" panose="020B0503020204020204" charset="-122"/>
                <a:ea typeface="微软雅黑" panose="020B0503020204020204" charset="-122"/>
              </a:endParaRPr>
            </a:p>
          </p:txBody>
        </p:sp>
        <p:sp>
          <p:nvSpPr>
            <p:cNvPr id="47" name="矩形: 圆角 46"/>
            <p:cNvSpPr/>
            <p:nvPr>
              <p:custDataLst>
                <p:tags r:id="rId25"/>
              </p:custDataLst>
            </p:nvPr>
          </p:nvSpPr>
          <p:spPr>
            <a:xfrm>
              <a:off x="7402069"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8" name="任意多边形: 形状 47"/>
            <p:cNvSpPr/>
            <p:nvPr>
              <p:custDataLst>
                <p:tags r:id="rId26"/>
              </p:custDataLst>
            </p:nvPr>
          </p:nvSpPr>
          <p:spPr>
            <a:xfrm>
              <a:off x="7513839"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倒装句</a:t>
              </a:r>
              <a:endParaRPr lang="zh-CN" altLang="en-US" sz="2400" b="1" kern="1200">
                <a:latin typeface="微软雅黑" panose="020B0503020204020204" charset="-122"/>
                <a:ea typeface="微软雅黑" panose="020B0503020204020204" charset="-122"/>
              </a:endParaRPr>
            </a:p>
          </p:txBody>
        </p:sp>
        <p:sp>
          <p:nvSpPr>
            <p:cNvPr id="49" name="矩形: 圆角 48"/>
            <p:cNvSpPr/>
            <p:nvPr>
              <p:custDataLst>
                <p:tags r:id="rId27"/>
              </p:custDataLst>
            </p:nvPr>
          </p:nvSpPr>
          <p:spPr>
            <a:xfrm>
              <a:off x="8631538"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0" name="任意多边形: 形状 49"/>
            <p:cNvSpPr/>
            <p:nvPr>
              <p:custDataLst>
                <p:tags r:id="rId28"/>
              </p:custDataLst>
            </p:nvPr>
          </p:nvSpPr>
          <p:spPr>
            <a:xfrm>
              <a:off x="8743308"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虚拟语气</a:t>
              </a:r>
              <a:endParaRPr lang="zh-CN" altLang="en-US" sz="2400" b="1" kern="1200">
                <a:latin typeface="微软雅黑" panose="020B0503020204020204" charset="-122"/>
                <a:ea typeface="微软雅黑" panose="020B0503020204020204" charset="-122"/>
              </a:endParaRPr>
            </a:p>
          </p:txBody>
        </p:sp>
        <p:sp>
          <p:nvSpPr>
            <p:cNvPr id="51" name="矩形: 圆角 50"/>
            <p:cNvSpPr/>
            <p:nvPr>
              <p:custDataLst>
                <p:tags r:id="rId29"/>
              </p:custDataLst>
            </p:nvPr>
          </p:nvSpPr>
          <p:spPr>
            <a:xfrm>
              <a:off x="9861007"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2" name="任意多边形: 形状 51"/>
            <p:cNvSpPr/>
            <p:nvPr>
              <p:custDataLst>
                <p:tags r:id="rId30"/>
              </p:custDataLst>
            </p:nvPr>
          </p:nvSpPr>
          <p:spPr>
            <a:xfrm>
              <a:off x="9972777"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强调句</a:t>
              </a:r>
              <a:endParaRPr lang="zh-CN" altLang="en-US" sz="2400" b="1" kern="1200">
                <a:latin typeface="微软雅黑" panose="020B0503020204020204" charset="-122"/>
                <a:ea typeface="微软雅黑" panose="020B0503020204020204" charset="-122"/>
              </a:endParaRPr>
            </a:p>
          </p:txBody>
        </p:sp>
        <p:sp>
          <p:nvSpPr>
            <p:cNvPr id="53" name="矩形: 圆角 52"/>
            <p:cNvSpPr/>
            <p:nvPr>
              <p:custDataLst>
                <p:tags r:id="rId31"/>
              </p:custDataLst>
            </p:nvPr>
          </p:nvSpPr>
          <p:spPr>
            <a:xfrm>
              <a:off x="11090476"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4" name="任意多边形: 形状 53"/>
            <p:cNvSpPr/>
            <p:nvPr>
              <p:custDataLst>
                <p:tags r:id="rId32"/>
              </p:custDataLst>
            </p:nvPr>
          </p:nvSpPr>
          <p:spPr>
            <a:xfrm>
              <a:off x="11202246"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长短句结合</a:t>
              </a:r>
              <a:endParaRPr lang="zh-CN" altLang="en-US" sz="2400" b="1" kern="1200">
                <a:latin typeface="微软雅黑" panose="020B0503020204020204" charset="-122"/>
                <a:ea typeface="微软雅黑" panose="020B0503020204020204" charset="-122"/>
              </a:endParaRPr>
            </a:p>
          </p:txBody>
        </p:sp>
      </p:grpSp>
      <p:sp>
        <p:nvSpPr>
          <p:cNvPr id="34" name="任意多边形: 形状 33"/>
          <p:cNvSpPr/>
          <p:nvPr>
            <p:custDataLst>
              <p:tags r:id="rId33"/>
            </p:custDataLst>
          </p:nvPr>
        </p:nvSpPr>
        <p:spPr>
          <a:xfrm>
            <a:off x="5311127" y="1990699"/>
            <a:ext cx="1722945" cy="638765"/>
          </a:xfrm>
          <a:custGeom>
            <a:avLst/>
            <a:gdLst>
              <a:gd name="connsiteX0" fmla="*/ 0 w 1722945"/>
              <a:gd name="connsiteY0" fmla="*/ 63877 h 638765"/>
              <a:gd name="connsiteX1" fmla="*/ 63877 w 1722945"/>
              <a:gd name="connsiteY1" fmla="*/ 0 h 638765"/>
              <a:gd name="connsiteX2" fmla="*/ 1659069 w 1722945"/>
              <a:gd name="connsiteY2" fmla="*/ 0 h 638765"/>
              <a:gd name="connsiteX3" fmla="*/ 1722946 w 1722945"/>
              <a:gd name="connsiteY3" fmla="*/ 63877 h 638765"/>
              <a:gd name="connsiteX4" fmla="*/ 1722945 w 1722945"/>
              <a:gd name="connsiteY4" fmla="*/ 574889 h 638765"/>
              <a:gd name="connsiteX5" fmla="*/ 1659068 w 1722945"/>
              <a:gd name="connsiteY5" fmla="*/ 638766 h 638765"/>
              <a:gd name="connsiteX6" fmla="*/ 63877 w 1722945"/>
              <a:gd name="connsiteY6" fmla="*/ 638765 h 638765"/>
              <a:gd name="connsiteX7" fmla="*/ 0 w 1722945"/>
              <a:gd name="connsiteY7" fmla="*/ 574888 h 638765"/>
              <a:gd name="connsiteX8" fmla="*/ 0 w 1722945"/>
              <a:gd name="connsiteY8" fmla="*/ 63877 h 63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2945" h="638765">
                <a:moveTo>
                  <a:pt x="0" y="63877"/>
                </a:moveTo>
                <a:cubicBezTo>
                  <a:pt x="0" y="28599"/>
                  <a:pt x="28599" y="0"/>
                  <a:pt x="63877" y="0"/>
                </a:cubicBezTo>
                <a:lnTo>
                  <a:pt x="1659069" y="0"/>
                </a:lnTo>
                <a:cubicBezTo>
                  <a:pt x="1694347" y="0"/>
                  <a:pt x="1722946" y="28599"/>
                  <a:pt x="1722946" y="63877"/>
                </a:cubicBezTo>
                <a:cubicBezTo>
                  <a:pt x="1722946" y="234214"/>
                  <a:pt x="1722945" y="404552"/>
                  <a:pt x="1722945" y="574889"/>
                </a:cubicBezTo>
                <a:cubicBezTo>
                  <a:pt x="1722945" y="610167"/>
                  <a:pt x="1694346" y="638766"/>
                  <a:pt x="1659068" y="638766"/>
                </a:cubicBezTo>
                <a:lnTo>
                  <a:pt x="63877" y="638765"/>
                </a:lnTo>
                <a:cubicBezTo>
                  <a:pt x="28599" y="638765"/>
                  <a:pt x="0" y="610166"/>
                  <a:pt x="0" y="574888"/>
                </a:cubicBezTo>
                <a:lnTo>
                  <a:pt x="0" y="6387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0629" tIns="140629" rIns="140629" bIns="140629"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latin typeface="微软雅黑" panose="020B0503020204020204" charset="-122"/>
                <a:ea typeface="微软雅黑" panose="020B0503020204020204" charset="-122"/>
              </a:rPr>
              <a:t>语言</a:t>
            </a:r>
            <a:endParaRPr lang="zh-CN" altLang="en-US" sz="3200" b="1" kern="1200" dirty="0">
              <a:latin typeface="微软雅黑" panose="020B0503020204020204" charset="-122"/>
              <a:ea typeface="微软雅黑" panose="020B0503020204020204" charset="-122"/>
            </a:endParaRPr>
          </a:p>
        </p:txBody>
      </p:sp>
      <p:grpSp>
        <p:nvGrpSpPr>
          <p:cNvPr id="56" name="组合 55"/>
          <p:cNvGrpSpPr/>
          <p:nvPr>
            <p:custDataLst>
              <p:tags r:id="rId34"/>
            </p:custDataLst>
          </p:nvPr>
        </p:nvGrpSpPr>
        <p:grpSpPr>
          <a:xfrm>
            <a:off x="618679" y="598374"/>
            <a:ext cx="10963520" cy="1200136"/>
            <a:chOff x="618679" y="598374"/>
            <a:chExt cx="10963520" cy="1200136"/>
          </a:xfrm>
        </p:grpSpPr>
        <p:grpSp>
          <p:nvGrpSpPr>
            <p:cNvPr id="2" name="组合 1"/>
            <p:cNvGrpSpPr/>
            <p:nvPr>
              <p:custDataLst>
                <p:tags r:id="rId35"/>
              </p:custDataLst>
            </p:nvPr>
          </p:nvGrpSpPr>
          <p:grpSpPr>
            <a:xfrm>
              <a:off x="618679" y="611651"/>
              <a:ext cx="1788629" cy="793993"/>
              <a:chOff x="50467" y="2004605"/>
              <a:chExt cx="2050481" cy="793993"/>
            </a:xfrm>
          </p:grpSpPr>
          <p:sp>
            <p:nvSpPr>
              <p:cNvPr id="16" name="矩形: 圆角 15"/>
              <p:cNvSpPr/>
              <p:nvPr>
                <p:custDataLst>
                  <p:tags r:id="rId36"/>
                </p:custDataLst>
              </p:nvPr>
            </p:nvSpPr>
            <p:spPr>
              <a:xfrm>
                <a:off x="50467"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7" name="矩形: 圆角 4"/>
              <p:cNvSpPr txBox="1"/>
              <p:nvPr>
                <p:custDataLst>
                  <p:tags r:id="rId37"/>
                </p:custDataLst>
              </p:nvPr>
            </p:nvSpPr>
            <p:spPr>
              <a:xfrm>
                <a:off x="73722"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charset="-122"/>
                    <a:ea typeface="微软雅黑" panose="020B0503020204020204" charset="-122"/>
                  </a:rPr>
                  <a:t>心理描写</a:t>
                </a:r>
                <a:endParaRPr lang="zh-CN" altLang="en-US" sz="2400" b="1" kern="1200" dirty="0">
                  <a:solidFill>
                    <a:srgbClr val="A20000"/>
                  </a:solidFill>
                  <a:latin typeface="微软雅黑" panose="020B0503020204020204" charset="-122"/>
                  <a:ea typeface="微软雅黑" panose="020B0503020204020204" charset="-122"/>
                </a:endParaRPr>
              </a:p>
            </p:txBody>
          </p:sp>
        </p:grpSp>
        <p:grpSp>
          <p:nvGrpSpPr>
            <p:cNvPr id="3" name="组合 2"/>
            <p:cNvGrpSpPr/>
            <p:nvPr>
              <p:custDataLst>
                <p:tags r:id="rId38"/>
              </p:custDataLst>
            </p:nvPr>
          </p:nvGrpSpPr>
          <p:grpSpPr>
            <a:xfrm>
              <a:off x="2454229" y="611651"/>
              <a:ext cx="1788629" cy="793993"/>
              <a:chOff x="2189651" y="2004605"/>
              <a:chExt cx="2050481" cy="793993"/>
            </a:xfrm>
          </p:grpSpPr>
          <p:sp>
            <p:nvSpPr>
              <p:cNvPr id="14" name="矩形: 圆角 13"/>
              <p:cNvSpPr/>
              <p:nvPr>
                <p:custDataLst>
                  <p:tags r:id="rId39"/>
                </p:custDataLst>
              </p:nvPr>
            </p:nvSpPr>
            <p:spPr>
              <a:xfrm>
                <a:off x="2189651"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5" name="矩形: 圆角 6"/>
              <p:cNvSpPr txBox="1"/>
              <p:nvPr>
                <p:custDataLst>
                  <p:tags r:id="rId40"/>
                </p:custDataLst>
              </p:nvPr>
            </p:nvSpPr>
            <p:spPr>
              <a:xfrm>
                <a:off x="2212906"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charset="-122"/>
                    <a:ea typeface="微软雅黑" panose="020B0503020204020204" charset="-122"/>
                  </a:rPr>
                  <a:t>神态描写</a:t>
                </a:r>
                <a:endParaRPr lang="zh-CN" altLang="en-US" sz="2400" b="1" kern="1200" dirty="0">
                  <a:solidFill>
                    <a:srgbClr val="A20000"/>
                  </a:solidFill>
                  <a:latin typeface="微软雅黑" panose="020B0503020204020204" charset="-122"/>
                  <a:ea typeface="微软雅黑" panose="020B0503020204020204" charset="-122"/>
                </a:endParaRPr>
              </a:p>
            </p:txBody>
          </p:sp>
        </p:grpSp>
        <p:grpSp>
          <p:nvGrpSpPr>
            <p:cNvPr id="4" name="组合 3"/>
            <p:cNvGrpSpPr/>
            <p:nvPr>
              <p:custDataLst>
                <p:tags r:id="rId41"/>
              </p:custDataLst>
            </p:nvPr>
          </p:nvGrpSpPr>
          <p:grpSpPr>
            <a:xfrm>
              <a:off x="4289779" y="630508"/>
              <a:ext cx="1788629" cy="793993"/>
              <a:chOff x="4328834" y="2004605"/>
              <a:chExt cx="2050481" cy="793993"/>
            </a:xfrm>
          </p:grpSpPr>
          <p:sp>
            <p:nvSpPr>
              <p:cNvPr id="12" name="矩形: 圆角 11"/>
              <p:cNvSpPr/>
              <p:nvPr>
                <p:custDataLst>
                  <p:tags r:id="rId42"/>
                </p:custDataLst>
              </p:nvPr>
            </p:nvSpPr>
            <p:spPr>
              <a:xfrm>
                <a:off x="4328834"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3" name="矩形: 圆角 8"/>
              <p:cNvSpPr txBox="1"/>
              <p:nvPr>
                <p:custDataLst>
                  <p:tags r:id="rId43"/>
                </p:custDataLst>
              </p:nvPr>
            </p:nvSpPr>
            <p:spPr>
              <a:xfrm>
                <a:off x="4352089"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9900FF"/>
                    </a:solidFill>
                    <a:latin typeface="微软雅黑" panose="020B0503020204020204" charset="-122"/>
                    <a:ea typeface="微软雅黑" panose="020B0503020204020204" charset="-122"/>
                  </a:rPr>
                  <a:t>动作描写</a:t>
                </a:r>
                <a:endParaRPr lang="zh-CN" altLang="en-US" sz="2400" b="1" kern="1200" dirty="0">
                  <a:solidFill>
                    <a:srgbClr val="9900FF"/>
                  </a:solidFill>
                  <a:latin typeface="微软雅黑" panose="020B0503020204020204" charset="-122"/>
                  <a:ea typeface="微软雅黑" panose="020B0503020204020204" charset="-122"/>
                </a:endParaRPr>
              </a:p>
            </p:txBody>
          </p:sp>
        </p:grpSp>
        <p:grpSp>
          <p:nvGrpSpPr>
            <p:cNvPr id="5" name="组合 4"/>
            <p:cNvGrpSpPr/>
            <p:nvPr>
              <p:custDataLst>
                <p:tags r:id="rId44"/>
              </p:custDataLst>
            </p:nvPr>
          </p:nvGrpSpPr>
          <p:grpSpPr>
            <a:xfrm>
              <a:off x="6125329" y="611651"/>
              <a:ext cx="1788629" cy="793993"/>
              <a:chOff x="6468017" y="2004605"/>
              <a:chExt cx="2050481" cy="793993"/>
            </a:xfrm>
          </p:grpSpPr>
          <p:sp>
            <p:nvSpPr>
              <p:cNvPr id="10" name="矩形: 圆角 9"/>
              <p:cNvSpPr/>
              <p:nvPr>
                <p:custDataLst>
                  <p:tags r:id="rId45"/>
                </p:custDataLst>
              </p:nvPr>
            </p:nvSpPr>
            <p:spPr>
              <a:xfrm>
                <a:off x="6468017"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1" name="矩形: 圆角 10"/>
              <p:cNvSpPr txBox="1"/>
              <p:nvPr>
                <p:custDataLst>
                  <p:tags r:id="rId46"/>
                </p:custDataLst>
              </p:nvPr>
            </p:nvSpPr>
            <p:spPr>
              <a:xfrm>
                <a:off x="6491272"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微软雅黑" panose="020B0503020204020204" charset="-122"/>
                    <a:ea typeface="微软雅黑" panose="020B0503020204020204" charset="-122"/>
                  </a:rPr>
                  <a:t>外貌描写</a:t>
                </a:r>
                <a:endParaRPr lang="zh-CN" altLang="en-US" sz="2400" b="1" kern="1200" dirty="0">
                  <a:latin typeface="微软雅黑" panose="020B0503020204020204" charset="-122"/>
                  <a:ea typeface="微软雅黑" panose="020B0503020204020204" charset="-122"/>
                </a:endParaRPr>
              </a:p>
            </p:txBody>
          </p:sp>
        </p:grpSp>
        <p:grpSp>
          <p:nvGrpSpPr>
            <p:cNvPr id="7" name="组合 6"/>
            <p:cNvGrpSpPr/>
            <p:nvPr>
              <p:custDataLst>
                <p:tags r:id="rId47"/>
              </p:custDataLst>
            </p:nvPr>
          </p:nvGrpSpPr>
          <p:grpSpPr>
            <a:xfrm>
              <a:off x="7960879" y="607253"/>
              <a:ext cx="1788629" cy="793993"/>
              <a:chOff x="8607200" y="2004605"/>
              <a:chExt cx="2050481" cy="793993"/>
            </a:xfrm>
          </p:grpSpPr>
          <p:sp>
            <p:nvSpPr>
              <p:cNvPr id="8" name="矩形: 圆角 7"/>
              <p:cNvSpPr/>
              <p:nvPr>
                <p:custDataLst>
                  <p:tags r:id="rId48"/>
                </p:custDataLst>
              </p:nvPr>
            </p:nvSpPr>
            <p:spPr>
              <a:xfrm>
                <a:off x="8607200"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9" name="矩形: 圆角 12"/>
              <p:cNvSpPr txBox="1"/>
              <p:nvPr>
                <p:custDataLst>
                  <p:tags r:id="rId49"/>
                </p:custDataLst>
              </p:nvPr>
            </p:nvSpPr>
            <p:spPr>
              <a:xfrm>
                <a:off x="8630455"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0000FF"/>
                    </a:solidFill>
                    <a:latin typeface="微软雅黑" panose="020B0503020204020204" charset="-122"/>
                    <a:ea typeface="微软雅黑" panose="020B0503020204020204" charset="-122"/>
                  </a:rPr>
                  <a:t>环境描写</a:t>
                </a:r>
                <a:endParaRPr lang="zh-CN" altLang="en-US" sz="2400" b="1" kern="1200" dirty="0">
                  <a:solidFill>
                    <a:srgbClr val="0000FF"/>
                  </a:solidFill>
                  <a:latin typeface="微软雅黑" panose="020B0503020204020204" charset="-122"/>
                  <a:ea typeface="微软雅黑" panose="020B0503020204020204" charset="-122"/>
                </a:endParaRPr>
              </a:p>
            </p:txBody>
          </p:sp>
        </p:grpSp>
        <p:sp>
          <p:nvSpPr>
            <p:cNvPr id="22" name="右大括号 21"/>
            <p:cNvSpPr/>
            <p:nvPr>
              <p:custDataLst>
                <p:tags r:id="rId50"/>
              </p:custDataLst>
            </p:nvPr>
          </p:nvSpPr>
          <p:spPr>
            <a:xfrm rot="5400000">
              <a:off x="6033284" y="-2821410"/>
              <a:ext cx="328474" cy="8911366"/>
            </a:xfrm>
            <a:prstGeom prst="righ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b="1"/>
            </a:p>
          </p:txBody>
        </p:sp>
        <p:grpSp>
          <p:nvGrpSpPr>
            <p:cNvPr id="23" name="组合 22"/>
            <p:cNvGrpSpPr/>
            <p:nvPr>
              <p:custDataLst>
                <p:tags r:id="rId51"/>
              </p:custDataLst>
            </p:nvPr>
          </p:nvGrpSpPr>
          <p:grpSpPr>
            <a:xfrm>
              <a:off x="9793570" y="598374"/>
              <a:ext cx="1788629" cy="793993"/>
              <a:chOff x="8607200" y="2004605"/>
              <a:chExt cx="2050481" cy="793993"/>
            </a:xfrm>
          </p:grpSpPr>
          <p:sp>
            <p:nvSpPr>
              <p:cNvPr id="24" name="矩形: 圆角 23"/>
              <p:cNvSpPr/>
              <p:nvPr>
                <p:custDataLst>
                  <p:tags r:id="rId52"/>
                </p:custDataLst>
              </p:nvPr>
            </p:nvSpPr>
            <p:spPr>
              <a:xfrm>
                <a:off x="8607200"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25" name="矩形: 圆角 12"/>
              <p:cNvSpPr txBox="1"/>
              <p:nvPr>
                <p:custDataLst>
                  <p:tags r:id="rId53"/>
                </p:custDataLst>
              </p:nvPr>
            </p:nvSpPr>
            <p:spPr>
              <a:xfrm>
                <a:off x="8630454" y="2046635"/>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C00000"/>
                    </a:solidFill>
                    <a:latin typeface="微软雅黑" panose="020B0503020204020204" charset="-122"/>
                    <a:ea typeface="微软雅黑" panose="020B0503020204020204" charset="-122"/>
                  </a:rPr>
                  <a:t>对话描写</a:t>
                </a:r>
                <a:endParaRPr lang="zh-CN" altLang="en-US" sz="2400" b="1" kern="1200" dirty="0">
                  <a:solidFill>
                    <a:srgbClr val="C00000"/>
                  </a:solidFill>
                  <a:latin typeface="微软雅黑" panose="020B0503020204020204" charset="-122"/>
                  <a:ea typeface="微软雅黑" panose="020B0503020204020204" charset="-122"/>
                </a:endParaRPr>
              </a:p>
            </p:txBody>
          </p:sp>
        </p:grpSp>
      </p:grpSp>
      <p:sp>
        <p:nvSpPr>
          <p:cNvPr id="6" name="文本框 5"/>
          <p:cNvSpPr txBox="1"/>
          <p:nvPr/>
        </p:nvSpPr>
        <p:spPr>
          <a:xfrm>
            <a:off x="121151" y="5904326"/>
            <a:ext cx="11264622" cy="646331"/>
          </a:xfrm>
          <a:prstGeom prst="rect">
            <a:avLst/>
          </a:prstGeom>
          <a:solidFill>
            <a:schemeClr val="bg1"/>
          </a:solidFill>
        </p:spPr>
        <p:txBody>
          <a:bodyPr wrap="none" rtlCol="0">
            <a:spAutoFit/>
          </a:bodyPr>
          <a:lstStyle/>
          <a:p>
            <a:r>
              <a:rPr lang="zh-CN" altLang="en-US" sz="3600" b="1" dirty="0">
                <a:solidFill>
                  <a:srgbClr val="EA0000"/>
                </a:solidFill>
              </a:rPr>
              <a:t>本文对话描写可以适当多一点，考虑到我的年龄特点。</a:t>
            </a:r>
            <a:endParaRPr lang="zh-CN" altLang="en-US" sz="3600" b="1" dirty="0">
              <a:solidFill>
                <a:srgbClr val="EA0000"/>
              </a:solidFill>
            </a:endParaRPr>
          </a:p>
        </p:txBody>
      </p:sp>
      <p:pic>
        <p:nvPicPr>
          <p:cNvPr id="5124" name="图片 6" descr="logo横版 png"/>
          <p:cNvPicPr>
            <a:picLocks noChangeAspect="1"/>
          </p:cNvPicPr>
          <p:nvPr/>
        </p:nvPicPr>
        <p:blipFill>
          <a:blip r:embed="rId54"/>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up)">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7" name="文本框 23"/>
          <p:cNvSpPr txBox="1"/>
          <p:nvPr/>
        </p:nvSpPr>
        <p:spPr>
          <a:xfrm>
            <a:off x="-1" y="640485"/>
            <a:ext cx="12115971" cy="4524315"/>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 Para1: I stood there frozen as Justin was handed his medal.</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 Suddenly, strong hands lifted me onto Dad's shoulders.</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48743" name="文本框 4"/>
          <p:cNvSpPr txBox="1"/>
          <p:nvPr/>
        </p:nvSpPr>
        <p:spPr>
          <a:xfrm>
            <a:off x="133350" y="87329"/>
            <a:ext cx="10162117"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Plot the continuation story</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50734" y="1669874"/>
            <a:ext cx="12115971" cy="1516569"/>
          </a:xfrm>
          <a:prstGeom prst="rect">
            <a:avLst/>
          </a:prstGeom>
          <a:solidFill>
            <a:schemeClr val="bg1"/>
          </a:solidFill>
        </p:spPr>
        <p:txBody>
          <a:bodyPr wrap="square" rtlCol="0">
            <a:spAutoFit/>
          </a:bodyPr>
          <a:lstStyle/>
          <a:p>
            <a:pPr>
              <a:lnSpc>
                <a:spcPts val="3840"/>
              </a:lnSpc>
            </a:pPr>
            <a:r>
              <a:rPr lang="en-US" altLang="zh-CN" sz="2800" b="1" dirty="0">
                <a:solidFill>
                  <a:srgbClr val="FF0000"/>
                </a:solidFill>
                <a:latin typeface="Times New Roman" panose="02020603050405020304" pitchFamily="18" charset="0"/>
                <a:cs typeface="Times New Roman" panose="02020603050405020304" pitchFamily="18" charset="0"/>
              </a:rPr>
              <a:t>Link1: </a:t>
            </a:r>
            <a:r>
              <a:rPr lang="en-US" altLang="zh-CN" sz="2800" b="1" dirty="0">
                <a:solidFill>
                  <a:srgbClr val="00AA48"/>
                </a:solidFill>
                <a:latin typeface="Times New Roman" panose="02020603050405020304" pitchFamily="18" charset="0"/>
                <a:cs typeface="Times New Roman" panose="02020603050405020304" pitchFamily="18" charset="0"/>
              </a:rPr>
              <a:t> How did I feel? What was the atmosphere like?</a:t>
            </a:r>
            <a:endParaRPr lang="en-US" altLang="zh-CN" sz="2800" b="1" dirty="0">
              <a:solidFill>
                <a:srgbClr val="00AA48"/>
              </a:solidFill>
              <a:latin typeface="Times New Roman" panose="02020603050405020304" pitchFamily="18" charset="0"/>
              <a:cs typeface="Times New Roman" panose="02020603050405020304" pitchFamily="18" charset="0"/>
            </a:endParaRPr>
          </a:p>
          <a:p>
            <a:pPr>
              <a:lnSpc>
                <a:spcPts val="3840"/>
              </a:lnSpc>
            </a:pPr>
            <a:r>
              <a:rPr lang="en-US" altLang="zh-CN" sz="2800" b="1" dirty="0">
                <a:solidFill>
                  <a:srgbClr val="FF0000"/>
                </a:solidFill>
                <a:latin typeface="Times New Roman" panose="02020603050405020304" pitchFamily="18" charset="0"/>
                <a:cs typeface="Times New Roman" panose="02020603050405020304" pitchFamily="18" charset="0"/>
              </a:rPr>
              <a:t>Body: </a:t>
            </a:r>
            <a:r>
              <a:rPr lang="en-US" altLang="zh-CN" sz="2800" b="1" dirty="0">
                <a:solidFill>
                  <a:srgbClr val="00AA48"/>
                </a:solidFill>
                <a:latin typeface="Times New Roman" panose="02020603050405020304" pitchFamily="18" charset="0"/>
                <a:cs typeface="Times New Roman" panose="02020603050405020304" pitchFamily="18" charset="0"/>
              </a:rPr>
              <a:t>What did I think of and see? </a:t>
            </a:r>
            <a:endParaRPr lang="en-US" altLang="zh-CN" sz="2800" b="1" dirty="0">
              <a:solidFill>
                <a:srgbClr val="00AA48"/>
              </a:solidFill>
              <a:latin typeface="Times New Roman" panose="02020603050405020304" pitchFamily="18" charset="0"/>
              <a:cs typeface="Times New Roman" panose="02020603050405020304" pitchFamily="18" charset="0"/>
            </a:endParaRPr>
          </a:p>
          <a:p>
            <a:pPr>
              <a:lnSpc>
                <a:spcPts val="3840"/>
              </a:lnSpc>
            </a:pPr>
            <a:r>
              <a:rPr lang="en-US" altLang="zh-CN" sz="2800" b="1" dirty="0">
                <a:solidFill>
                  <a:srgbClr val="FF0000"/>
                </a:solidFill>
                <a:latin typeface="Times New Roman" panose="02020603050405020304" pitchFamily="18" charset="0"/>
                <a:cs typeface="Times New Roman" panose="02020603050405020304" pitchFamily="18" charset="0"/>
              </a:rPr>
              <a:t>Link2: </a:t>
            </a:r>
            <a:r>
              <a:rPr lang="en-US" altLang="zh-CN" sz="2800" b="1" dirty="0">
                <a:solidFill>
                  <a:srgbClr val="00AA48"/>
                </a:solidFill>
                <a:latin typeface="Times New Roman" panose="02020603050405020304" pitchFamily="18" charset="0"/>
                <a:cs typeface="Times New Roman" panose="02020603050405020304" pitchFamily="18" charset="0"/>
              </a:rPr>
              <a:t>What did I do? </a:t>
            </a:r>
            <a:endParaRPr lang="en-US" altLang="zh-CN" sz="2800" b="1" dirty="0">
              <a:solidFill>
                <a:srgbClr val="00AA48"/>
              </a:solidFill>
              <a:latin typeface="Times New Roman" panose="02020603050405020304" pitchFamily="18" charset="0"/>
              <a:cs typeface="Times New Roman" panose="02020603050405020304" pitchFamily="18" charset="0"/>
            </a:endParaRPr>
          </a:p>
        </p:txBody>
      </p:sp>
      <p:sp>
        <p:nvSpPr>
          <p:cNvPr id="1048746" name="文本框 10"/>
          <p:cNvSpPr txBox="1"/>
          <p:nvPr/>
        </p:nvSpPr>
        <p:spPr>
          <a:xfrm>
            <a:off x="50735" y="4278523"/>
            <a:ext cx="12141266" cy="2246769"/>
          </a:xfrm>
          <a:prstGeom prst="rect">
            <a:avLst/>
          </a:prstGeom>
          <a:solidFill>
            <a:schemeClr val="bg1"/>
          </a:solidFill>
        </p:spPr>
        <p:txBody>
          <a:bodyPr wrap="square" rtlCol="0">
            <a:spAutoFit/>
          </a:bodyPr>
          <a:lstStyle/>
          <a:p>
            <a:pPr lvl="0"/>
            <a:r>
              <a:rPr lang="en-US" altLang="zh-CN" sz="2800" b="1" dirty="0">
                <a:solidFill>
                  <a:srgbClr val="FF0000"/>
                </a:solidFill>
                <a:latin typeface="Times New Roman" panose="02020603050405020304" pitchFamily="18" charset="0"/>
                <a:cs typeface="Times New Roman" panose="02020603050405020304" pitchFamily="18" charset="0"/>
                <a:sym typeface="+mn-ea"/>
              </a:rPr>
              <a:t>Link3: </a:t>
            </a:r>
            <a:r>
              <a:rPr lang="en-US" altLang="zh-CN" sz="2800" b="1" dirty="0">
                <a:solidFill>
                  <a:srgbClr val="00AA48"/>
                </a:solidFill>
                <a:latin typeface="Times New Roman" panose="02020603050405020304" pitchFamily="18" charset="0"/>
                <a:cs typeface="Times New Roman" panose="02020603050405020304" pitchFamily="18" charset="0"/>
                <a:sym typeface="+mn-ea"/>
              </a:rPr>
              <a:t>How did I feel and what did Dad say?</a:t>
            </a:r>
            <a:endParaRPr lang="en-US" altLang="zh-CN" sz="2800" b="1" dirty="0">
              <a:solidFill>
                <a:srgbClr val="00AA48"/>
              </a:solidFill>
              <a:latin typeface="Times New Roman" panose="02020603050405020304" pitchFamily="18" charset="0"/>
              <a:cs typeface="Times New Roman" panose="02020603050405020304" pitchFamily="18" charset="0"/>
              <a:sym typeface="+mn-ea"/>
            </a:endParaRPr>
          </a:p>
          <a:p>
            <a:pPr lvl="0"/>
            <a:r>
              <a:rPr lang="en-US" altLang="zh-CN" sz="2800" b="1" dirty="0">
                <a:solidFill>
                  <a:srgbClr val="FF0000"/>
                </a:solidFill>
                <a:latin typeface="Times New Roman" panose="02020603050405020304" pitchFamily="18" charset="0"/>
                <a:cs typeface="Times New Roman" panose="02020603050405020304" pitchFamily="18" charset="0"/>
                <a:sym typeface="+mn-ea"/>
              </a:rPr>
              <a:t>Body:  </a:t>
            </a:r>
            <a:r>
              <a:rPr lang="en-US" altLang="zh-CN" sz="2800" b="1" dirty="0">
                <a:solidFill>
                  <a:srgbClr val="00AA48"/>
                </a:solidFill>
                <a:latin typeface="Times New Roman" panose="02020603050405020304" pitchFamily="18" charset="0"/>
                <a:cs typeface="Times New Roman" panose="02020603050405020304" pitchFamily="18" charset="0"/>
                <a:sym typeface="+mn-ea"/>
              </a:rPr>
              <a:t> How did Dad and I interact? </a:t>
            </a:r>
            <a:endParaRPr lang="en-US" altLang="zh-CN" sz="2800" b="1" dirty="0">
              <a:solidFill>
                <a:srgbClr val="00AA48"/>
              </a:solidFill>
              <a:latin typeface="Times New Roman" panose="02020603050405020304" pitchFamily="18" charset="0"/>
              <a:cs typeface="Times New Roman" panose="02020603050405020304" pitchFamily="18" charset="0"/>
              <a:sym typeface="+mn-ea"/>
            </a:endParaRPr>
          </a:p>
          <a:p>
            <a:pPr lvl="0"/>
            <a:r>
              <a:rPr lang="en-US" altLang="zh-CN" sz="2800" b="1" dirty="0">
                <a:solidFill>
                  <a:srgbClr val="FF0000"/>
                </a:solidFill>
                <a:latin typeface="Times New Roman" panose="02020603050405020304" pitchFamily="18" charset="0"/>
                <a:cs typeface="Times New Roman" panose="02020603050405020304" pitchFamily="18" charset="0"/>
                <a:sym typeface="+mn-ea"/>
              </a:rPr>
              <a:t>Ending:  </a:t>
            </a:r>
            <a:r>
              <a:rPr lang="en-US" altLang="zh-CN" sz="2800" b="1" dirty="0">
                <a:solidFill>
                  <a:srgbClr val="00AA48"/>
                </a:solidFill>
                <a:latin typeface="Times New Roman" panose="02020603050405020304" pitchFamily="18" charset="0"/>
                <a:cs typeface="Times New Roman" panose="02020603050405020304" pitchFamily="18" charset="0"/>
                <a:sym typeface="+mn-ea"/>
              </a:rPr>
              <a:t>① What changes did I make at the end of the story?   </a:t>
            </a:r>
            <a:endParaRPr lang="en-US" altLang="zh-CN" sz="2800" b="1" dirty="0">
              <a:solidFill>
                <a:srgbClr val="00AA48"/>
              </a:solidFill>
              <a:latin typeface="Times New Roman" panose="02020603050405020304" pitchFamily="18" charset="0"/>
              <a:cs typeface="Times New Roman" panose="02020603050405020304" pitchFamily="18" charset="0"/>
              <a:sym typeface="+mn-ea"/>
            </a:endParaRPr>
          </a:p>
          <a:p>
            <a:pPr lvl="0"/>
            <a:r>
              <a:rPr lang="en-US" altLang="zh-CN" sz="2800" b="1" dirty="0">
                <a:solidFill>
                  <a:srgbClr val="00AA48"/>
                </a:solidFill>
                <a:latin typeface="Times New Roman" panose="02020603050405020304" pitchFamily="18" charset="0"/>
                <a:cs typeface="Times New Roman" panose="02020603050405020304" pitchFamily="18" charset="0"/>
                <a:sym typeface="+mn-ea"/>
              </a:rPr>
              <a:t>                ② What lesson did I learn from the experience?</a:t>
            </a:r>
            <a:endParaRPr lang="en-US" altLang="zh-CN" sz="2800" b="1" dirty="0">
              <a:solidFill>
                <a:srgbClr val="00AA48"/>
              </a:solidFill>
              <a:latin typeface="Times New Roman" panose="02020603050405020304" pitchFamily="18" charset="0"/>
              <a:cs typeface="Times New Roman" panose="02020603050405020304" pitchFamily="18" charset="0"/>
              <a:sym typeface="+mn-ea"/>
            </a:endParaRPr>
          </a:p>
          <a:p>
            <a:pPr lvl="0"/>
            <a:endParaRPr lang="en-US" altLang="zh-CN" sz="2800" b="1" dirty="0">
              <a:latin typeface="Times New Roman" panose="02020603050405020304" pitchFamily="18" charset="0"/>
              <a:cs typeface="Times New Roman" panose="02020603050405020304" pitchFamily="18" charset="0"/>
              <a:sym typeface="+mn-ea"/>
            </a:endParaRPr>
          </a:p>
        </p:txBody>
      </p:sp>
      <p:sp>
        <p:nvSpPr>
          <p:cNvPr id="6" name="圆角矩形 13"/>
          <p:cNvSpPr/>
          <p:nvPr/>
        </p:nvSpPr>
        <p:spPr>
          <a:xfrm>
            <a:off x="7936777" y="3202333"/>
            <a:ext cx="824451" cy="45333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13"/>
          <p:cNvSpPr/>
          <p:nvPr/>
        </p:nvSpPr>
        <p:spPr>
          <a:xfrm>
            <a:off x="5343790" y="762901"/>
            <a:ext cx="5214341" cy="41603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3"/>
          <p:cNvSpPr/>
          <p:nvPr/>
        </p:nvSpPr>
        <p:spPr>
          <a:xfrm>
            <a:off x="3143937" y="3163884"/>
            <a:ext cx="2310565" cy="4533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4874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4874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48746">
                                            <p:txEl>
                                              <p:pRg st="0" end="0"/>
                                            </p:txEl>
                                          </p:spTgt>
                                        </p:tgtEl>
                                        <p:attrNameLst>
                                          <p:attrName>style.visibility</p:attrName>
                                        </p:attrNameLst>
                                      </p:cBhvr>
                                      <p:to>
                                        <p:strVal val="visible"/>
                                      </p:to>
                                    </p:set>
                                    <p:animEffect transition="in" filter="fade">
                                      <p:cBhvr>
                                        <p:cTn id="37" dur="500"/>
                                        <p:tgtEl>
                                          <p:spTgt spid="104874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48746">
                                            <p:txEl>
                                              <p:pRg st="1" end="1"/>
                                            </p:txEl>
                                          </p:spTgt>
                                        </p:tgtEl>
                                        <p:attrNameLst>
                                          <p:attrName>style.visibility</p:attrName>
                                        </p:attrNameLst>
                                      </p:cBhvr>
                                      <p:to>
                                        <p:strVal val="visible"/>
                                      </p:to>
                                    </p:set>
                                    <p:animEffect transition="in" filter="fade">
                                      <p:cBhvr>
                                        <p:cTn id="42" dur="500"/>
                                        <p:tgtEl>
                                          <p:spTgt spid="104874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48746">
                                            <p:txEl>
                                              <p:pRg st="2" end="2"/>
                                            </p:txEl>
                                          </p:spTgt>
                                        </p:tgtEl>
                                        <p:attrNameLst>
                                          <p:attrName>style.visibility</p:attrName>
                                        </p:attrNameLst>
                                      </p:cBhvr>
                                      <p:to>
                                        <p:strVal val="visible"/>
                                      </p:to>
                                    </p:set>
                                    <p:animEffect transition="in" filter="fade">
                                      <p:cBhvr>
                                        <p:cTn id="47" dur="500"/>
                                        <p:tgtEl>
                                          <p:spTgt spid="1048746">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48746">
                                            <p:txEl>
                                              <p:pRg st="3" end="3"/>
                                            </p:txEl>
                                          </p:spTgt>
                                        </p:tgtEl>
                                        <p:attrNameLst>
                                          <p:attrName>style.visibility</p:attrName>
                                        </p:attrNameLst>
                                      </p:cBhvr>
                                      <p:to>
                                        <p:strVal val="visible"/>
                                      </p:to>
                                    </p:set>
                                    <p:animEffect transition="in" filter="fade">
                                      <p:cBhvr>
                                        <p:cTn id="52" dur="500"/>
                                        <p:tgtEl>
                                          <p:spTgt spid="10487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bldLvl="0" animBg="1"/>
      <p:bldP spid="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2437"/>
            <a:ext cx="12192000" cy="6942873"/>
          </a:xfrm>
          <a:prstGeom prst="rect">
            <a:avLst/>
          </a:prstGeom>
        </p:spPr>
      </p:pic>
      <p:pic>
        <p:nvPicPr>
          <p:cNvPr id="3" name="图片 2"/>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224708" y="1843384"/>
            <a:ext cx="5923202" cy="4861296"/>
          </a:xfrm>
          <a:prstGeom prst="rect">
            <a:avLst/>
          </a:prstGeom>
          <a:ln>
            <a:noFill/>
          </a:ln>
          <a:effectLst>
            <a:outerShdw blurRad="292100" dist="139700" dir="2700000" algn="tl" rotWithShape="0">
              <a:srgbClr val="333333">
                <a:alpha val="65000"/>
              </a:srgbClr>
            </a:outerShdw>
          </a:effectLst>
        </p:spPr>
      </p:pic>
      <p:pic>
        <p:nvPicPr>
          <p:cNvPr id="30" name="PA-图片 12"/>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rot="5400000" flipH="1">
            <a:off x="3166015" y="-1318322"/>
            <a:ext cx="371475" cy="3899535"/>
          </a:xfrm>
          <a:prstGeom prst="rect">
            <a:avLst/>
          </a:prstGeom>
        </p:spPr>
      </p:pic>
      <p:sp>
        <p:nvSpPr>
          <p:cNvPr id="5" name="文本框 4"/>
          <p:cNvSpPr txBox="1"/>
          <p:nvPr>
            <p:custDataLst>
              <p:tags r:id="rId6"/>
            </p:custDataLst>
          </p:nvPr>
        </p:nvSpPr>
        <p:spPr>
          <a:xfrm>
            <a:off x="375056" y="153320"/>
            <a:ext cx="3899534" cy="584775"/>
          </a:xfrm>
          <a:prstGeom prst="rect">
            <a:avLst/>
          </a:prstGeom>
          <a:solidFill>
            <a:srgbClr val="D2E8ED"/>
          </a:solid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rPr>
              <a:t>Plot Continuation </a:t>
            </a:r>
            <a:endParaRPr lang="zh-CN" altLang="en-US" sz="3200" b="1" dirty="0">
              <a:latin typeface="Times New Roman" panose="02020603050405020304" pitchFamily="18" charset="0"/>
              <a:cs typeface="Times New Roman" panose="02020603050405020304" pitchFamily="18" charset="0"/>
            </a:endParaRPr>
          </a:p>
        </p:txBody>
      </p:sp>
      <p:sp>
        <p:nvSpPr>
          <p:cNvPr id="6" name="文本框 5"/>
          <p:cNvSpPr txBox="1"/>
          <p:nvPr>
            <p:custDataLst>
              <p:tags r:id="rId7"/>
            </p:custDataLst>
          </p:nvPr>
        </p:nvSpPr>
        <p:spPr>
          <a:xfrm>
            <a:off x="6247973" y="1843384"/>
            <a:ext cx="5771229" cy="4906736"/>
          </a:xfrm>
          <a:prstGeom prst="rect">
            <a:avLst/>
          </a:prstGeom>
          <a:solidFill>
            <a:schemeClr val="accent4">
              <a:lumMod val="20000"/>
              <a:lumOff val="80000"/>
            </a:schemeClr>
          </a:solidFill>
          <a:ln>
            <a:solidFill>
              <a:schemeClr val="tx1"/>
            </a:solidFill>
          </a:ln>
        </p:spPr>
        <p:txBody>
          <a:bodyPr wrap="square">
            <a:noAutofit/>
          </a:bodyPr>
          <a:lstStyle/>
          <a:p>
            <a:pPr indent="0" algn="just" fontAlgn="auto">
              <a:lnSpc>
                <a:spcPct val="150000"/>
              </a:lnSpc>
            </a:pPr>
            <a:r>
              <a:rPr lang="zh-CN" altLang="en-US" sz="2400" b="1" dirty="0">
                <a:solidFill>
                  <a:schemeClr val="accent1"/>
                </a:solidFill>
                <a:latin typeface="微软雅黑" panose="020B0503020204020204" charset="-122"/>
                <a:ea typeface="微软雅黑" panose="020B0503020204020204" charset="-122"/>
                <a:cs typeface="Times New Roman" panose="02020603050405020304" pitchFamily="18" charset="0"/>
              </a:rPr>
              <a:t>点</a:t>
            </a:r>
            <a:r>
              <a:rPr lang="en-US" altLang="zh-CN" sz="2400" b="1" dirty="0">
                <a:solidFill>
                  <a:schemeClr val="accent1"/>
                </a:solidFill>
                <a:latin typeface="微软雅黑" panose="020B0503020204020204" charset="-122"/>
                <a:ea typeface="微软雅黑" panose="020B0503020204020204" charset="-122"/>
                <a:cs typeface="Times New Roman" panose="02020603050405020304" pitchFamily="18" charset="0"/>
              </a:rPr>
              <a:t>1</a:t>
            </a:r>
            <a:r>
              <a:rPr lang="zh-CN" altLang="en-US" sz="2400" b="1" dirty="0">
                <a:latin typeface="微软雅黑" panose="020B0503020204020204" charset="-122"/>
                <a:ea typeface="微软雅黑" panose="020B0503020204020204" charset="-122"/>
                <a:cs typeface="Times New Roman" panose="02020603050405020304" pitchFamily="18" charset="0"/>
              </a:rPr>
              <a:t>：位于</a:t>
            </a:r>
            <a:r>
              <a:rPr lang="zh-CN" altLang="en-US" sz="2400" b="1" dirty="0">
                <a:solidFill>
                  <a:srgbClr val="FF0000"/>
                </a:solidFill>
                <a:latin typeface="微软雅黑" panose="020B0503020204020204" charset="-122"/>
                <a:ea typeface="微软雅黑" panose="020B0503020204020204" charset="-122"/>
                <a:cs typeface="Times New Roman" panose="02020603050405020304" pitchFamily="18" charset="0"/>
              </a:rPr>
              <a:t>续写第一段段首</a:t>
            </a:r>
            <a:r>
              <a:rPr lang="zh-CN" altLang="en-US" sz="2400" b="1" dirty="0">
                <a:latin typeface="微软雅黑" panose="020B0503020204020204" charset="-122"/>
                <a:ea typeface="微软雅黑" panose="020B0503020204020204" charset="-122"/>
                <a:cs typeface="Times New Roman" panose="02020603050405020304" pitchFamily="18" charset="0"/>
              </a:rPr>
              <a:t>，流畅衔接前面的故事（常与原文最后一段呼应）和第一段段首语；</a:t>
            </a: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50000"/>
              </a:lnSpc>
            </a:pPr>
            <a:r>
              <a:rPr lang="zh-CN" altLang="en-US" sz="2400" b="1" dirty="0">
                <a:solidFill>
                  <a:schemeClr val="accent1"/>
                </a:solidFill>
                <a:latin typeface="微软雅黑" panose="020B0503020204020204" charset="-122"/>
                <a:ea typeface="微软雅黑" panose="020B0503020204020204" charset="-122"/>
                <a:cs typeface="Times New Roman" panose="02020603050405020304" pitchFamily="18" charset="0"/>
              </a:rPr>
              <a:t>点</a:t>
            </a:r>
            <a:r>
              <a:rPr lang="en-US" altLang="zh-CN" sz="2400" b="1" dirty="0">
                <a:solidFill>
                  <a:schemeClr val="accent1"/>
                </a:solidFill>
                <a:latin typeface="微软雅黑" panose="020B0503020204020204" charset="-122"/>
                <a:ea typeface="微软雅黑" panose="020B0503020204020204" charset="-122"/>
                <a:cs typeface="Times New Roman" panose="02020603050405020304" pitchFamily="18" charset="0"/>
              </a:rPr>
              <a:t>2</a:t>
            </a:r>
            <a:r>
              <a:rPr lang="zh-CN" altLang="en-US" sz="2400" b="1" dirty="0">
                <a:latin typeface="微软雅黑" panose="020B0503020204020204" charset="-122"/>
                <a:ea typeface="微软雅黑" panose="020B0503020204020204" charset="-122"/>
                <a:cs typeface="Times New Roman" panose="02020603050405020304" pitchFamily="18" charset="0"/>
              </a:rPr>
              <a:t>：位于</a:t>
            </a:r>
            <a:r>
              <a:rPr lang="zh-CN" altLang="en-US" sz="2400" b="1" dirty="0">
                <a:solidFill>
                  <a:srgbClr val="FF0000"/>
                </a:solidFill>
                <a:latin typeface="微软雅黑" panose="020B0503020204020204" charset="-122"/>
                <a:ea typeface="微软雅黑" panose="020B0503020204020204" charset="-122"/>
                <a:cs typeface="Times New Roman" panose="02020603050405020304" pitchFamily="18" charset="0"/>
              </a:rPr>
              <a:t>续写第一段段尾</a:t>
            </a:r>
            <a:r>
              <a:rPr lang="zh-CN" altLang="en-US" sz="2400" b="1" dirty="0">
                <a:latin typeface="微软雅黑" panose="020B0503020204020204" charset="-122"/>
                <a:ea typeface="微软雅黑" panose="020B0503020204020204" charset="-122"/>
                <a:cs typeface="Times New Roman" panose="02020603050405020304" pitchFamily="18" charset="0"/>
              </a:rPr>
              <a:t>，流畅衔接第二段段首句；</a:t>
            </a: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50000"/>
              </a:lnSpc>
            </a:pPr>
            <a:r>
              <a:rPr lang="zh-CN" altLang="en-US" sz="2400" b="1" dirty="0">
                <a:solidFill>
                  <a:schemeClr val="accent1"/>
                </a:solidFill>
                <a:latin typeface="微软雅黑" panose="020B0503020204020204" charset="-122"/>
                <a:ea typeface="微软雅黑" panose="020B0503020204020204" charset="-122"/>
                <a:cs typeface="Times New Roman" panose="02020603050405020304" pitchFamily="18" charset="0"/>
              </a:rPr>
              <a:t>点</a:t>
            </a:r>
            <a:r>
              <a:rPr lang="en-US" altLang="zh-CN" sz="2400" b="1" dirty="0">
                <a:solidFill>
                  <a:schemeClr val="accent1"/>
                </a:solidFill>
                <a:latin typeface="微软雅黑" panose="020B0503020204020204" charset="-122"/>
                <a:ea typeface="微软雅黑" panose="020B0503020204020204" charset="-122"/>
                <a:cs typeface="Times New Roman" panose="02020603050405020304" pitchFamily="18" charset="0"/>
              </a:rPr>
              <a:t>3</a:t>
            </a:r>
            <a:r>
              <a:rPr lang="zh-CN" altLang="en-US" sz="2400" b="1" dirty="0">
                <a:latin typeface="微软雅黑" panose="020B0503020204020204" charset="-122"/>
                <a:ea typeface="微软雅黑" panose="020B0503020204020204" charset="-122"/>
                <a:cs typeface="Times New Roman" panose="02020603050405020304" pitchFamily="18" charset="0"/>
              </a:rPr>
              <a:t>：位于</a:t>
            </a:r>
            <a:r>
              <a:rPr lang="zh-CN" altLang="en-US" sz="2400" b="1" dirty="0">
                <a:solidFill>
                  <a:srgbClr val="FF0000"/>
                </a:solidFill>
                <a:latin typeface="微软雅黑" panose="020B0503020204020204" charset="-122"/>
                <a:ea typeface="微软雅黑" panose="020B0503020204020204" charset="-122"/>
                <a:cs typeface="Times New Roman" panose="02020603050405020304" pitchFamily="18" charset="0"/>
              </a:rPr>
              <a:t>续写第二段段首</a:t>
            </a:r>
            <a:r>
              <a:rPr lang="zh-CN" altLang="en-US" sz="2400" b="1" dirty="0">
                <a:latin typeface="微软雅黑" panose="020B0503020204020204" charset="-122"/>
                <a:ea typeface="微软雅黑" panose="020B0503020204020204" charset="-122"/>
                <a:cs typeface="Times New Roman" panose="02020603050405020304" pitchFamily="18" charset="0"/>
              </a:rPr>
              <a:t>，续写衔接第二段段首语；</a:t>
            </a: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50000"/>
              </a:lnSpc>
            </a:pPr>
            <a:r>
              <a:rPr lang="zh-CN" altLang="en-US" sz="2400" b="1" dirty="0">
                <a:solidFill>
                  <a:schemeClr val="accent1"/>
                </a:solidFill>
                <a:latin typeface="微软雅黑" panose="020B0503020204020204" charset="-122"/>
                <a:ea typeface="微软雅黑" panose="020B0503020204020204" charset="-122"/>
                <a:cs typeface="Times New Roman" panose="02020603050405020304" pitchFamily="18" charset="0"/>
              </a:rPr>
              <a:t>点</a:t>
            </a:r>
            <a:r>
              <a:rPr lang="en-US" altLang="zh-CN" sz="2400" b="1" dirty="0">
                <a:solidFill>
                  <a:schemeClr val="accent1"/>
                </a:solidFill>
                <a:latin typeface="微软雅黑" panose="020B0503020204020204" charset="-122"/>
                <a:ea typeface="微软雅黑" panose="020B0503020204020204" charset="-122"/>
                <a:cs typeface="Times New Roman" panose="02020603050405020304" pitchFamily="18" charset="0"/>
              </a:rPr>
              <a:t>4</a:t>
            </a:r>
            <a:r>
              <a:rPr lang="zh-CN" altLang="en-US" sz="2400" b="1" dirty="0">
                <a:latin typeface="微软雅黑" panose="020B0503020204020204" charset="-122"/>
                <a:ea typeface="微软雅黑" panose="020B0503020204020204" charset="-122"/>
                <a:cs typeface="Times New Roman" panose="02020603050405020304" pitchFamily="18" charset="0"/>
              </a:rPr>
              <a:t>：</a:t>
            </a:r>
            <a:r>
              <a:rPr lang="zh-CN" altLang="en-US" sz="2400" b="1" dirty="0">
                <a:solidFill>
                  <a:srgbClr val="FF0000"/>
                </a:solidFill>
                <a:latin typeface="微软雅黑" panose="020B0503020204020204" charset="-122"/>
                <a:ea typeface="微软雅黑" panose="020B0503020204020204" charset="-122"/>
                <a:cs typeface="Times New Roman" panose="02020603050405020304" pitchFamily="18" charset="0"/>
              </a:rPr>
              <a:t>文章结尾升华</a:t>
            </a:r>
            <a:r>
              <a:rPr lang="zh-CN" altLang="en-US" sz="2400" b="1" dirty="0">
                <a:latin typeface="微软雅黑" panose="020B0503020204020204" charset="-122"/>
                <a:ea typeface="微软雅黑" panose="020B0503020204020204" charset="-122"/>
                <a:cs typeface="Times New Roman" panose="02020603050405020304" pitchFamily="18" charset="0"/>
              </a:rPr>
              <a:t>，给予读者正能量，揭示和强调主题。</a:t>
            </a:r>
            <a:endParaRPr lang="en-US" altLang="zh-CN" sz="2400" b="1" dirty="0">
              <a:latin typeface="微软雅黑" panose="020B0503020204020204" charset="-122"/>
              <a:ea typeface="微软雅黑" panose="020B0503020204020204" charset="-122"/>
              <a:cs typeface="Times New Roman" panose="02020603050405020304" pitchFamily="18" charset="0"/>
            </a:endParaRPr>
          </a:p>
        </p:txBody>
      </p:sp>
      <p:pic>
        <p:nvPicPr>
          <p:cNvPr id="5124" name="图片 6" descr="logo横版 png"/>
          <p:cNvPicPr>
            <a:picLocks noChangeAspect="1"/>
          </p:cNvPicPr>
          <p:nvPr/>
        </p:nvPicPr>
        <p:blipFill>
          <a:blip r:embed="rId8"/>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2" name="矩形 1"/>
          <p:cNvSpPr/>
          <p:nvPr/>
        </p:nvSpPr>
        <p:spPr>
          <a:xfrm>
            <a:off x="0" y="-84873"/>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48743" name="文本框 4"/>
          <p:cNvSpPr txBox="1"/>
          <p:nvPr/>
        </p:nvSpPr>
        <p:spPr>
          <a:xfrm>
            <a:off x="-10661" y="-29274"/>
            <a:ext cx="3257122"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link1</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2" name="文本框 11"/>
          <p:cNvSpPr txBox="1"/>
          <p:nvPr/>
        </p:nvSpPr>
        <p:spPr>
          <a:xfrm>
            <a:off x="-39675" y="469630"/>
            <a:ext cx="11925297" cy="584775"/>
          </a:xfrm>
          <a:prstGeom prst="rect">
            <a:avLst/>
          </a:prstGeom>
          <a:solidFill>
            <a:schemeClr val="bg1"/>
          </a:solidFill>
        </p:spPr>
        <p:txBody>
          <a:bodyPr wrap="square">
            <a:spAutoFit/>
          </a:bodyPr>
          <a:lstStyle/>
          <a:p>
            <a:pPr indent="304800" algn="just"/>
            <a:r>
              <a:rPr lang="en-US" altLang="zh-CN" sz="3200" b="1" kern="0" dirty="0">
                <a:latin typeface="Times New Roman" panose="02020603050405020304" pitchFamily="18" charset="0"/>
                <a:cs typeface="Times New Roman" panose="02020603050405020304" pitchFamily="18" charset="0"/>
              </a:rPr>
              <a:t>Para1: </a:t>
            </a:r>
            <a:r>
              <a:rPr lang="en-US" altLang="zh-CN" sz="3200" b="1" kern="0" dirty="0">
                <a:solidFill>
                  <a:srgbClr val="0000FF"/>
                </a:solidFill>
                <a:latin typeface="Times New Roman" panose="02020603050405020304" pitchFamily="18" charset="0"/>
                <a:cs typeface="Times New Roman" panose="02020603050405020304" pitchFamily="18" charset="0"/>
              </a:rPr>
              <a:t>I stood there frozen </a:t>
            </a:r>
            <a:r>
              <a:rPr lang="en-US" altLang="zh-CN" sz="3200" b="1" kern="0" dirty="0">
                <a:latin typeface="Times New Roman" panose="02020603050405020304" pitchFamily="18" charset="0"/>
                <a:cs typeface="Times New Roman" panose="02020603050405020304" pitchFamily="18" charset="0"/>
              </a:rPr>
              <a:t>as</a:t>
            </a:r>
            <a:r>
              <a:rPr lang="en-US" altLang="zh-CN" sz="3200" b="1" kern="0" dirty="0">
                <a:solidFill>
                  <a:srgbClr val="0000FF"/>
                </a:solidFill>
                <a:latin typeface="Times New Roman" panose="02020603050405020304" pitchFamily="18" charset="0"/>
                <a:cs typeface="Times New Roman" panose="02020603050405020304" pitchFamily="18" charset="0"/>
              </a:rPr>
              <a:t> </a:t>
            </a:r>
            <a:r>
              <a:rPr lang="en-US" altLang="zh-CN" sz="3200" b="1" kern="0" dirty="0">
                <a:solidFill>
                  <a:srgbClr val="FF0000"/>
                </a:solidFill>
                <a:latin typeface="Times New Roman" panose="02020603050405020304" pitchFamily="18" charset="0"/>
                <a:cs typeface="Times New Roman" panose="02020603050405020304" pitchFamily="18" charset="0"/>
              </a:rPr>
              <a:t>Justin was handed his medal.</a:t>
            </a:r>
            <a:endParaRPr lang="en-US" altLang="zh-CN" sz="3200" b="1" kern="0" dirty="0">
              <a:solidFill>
                <a:srgbClr val="FF0000"/>
              </a:solidFill>
              <a:latin typeface="Times New Roman" panose="02020603050405020304" pitchFamily="18" charset="0"/>
              <a:cs typeface="Times New Roman" panose="02020603050405020304" pitchFamily="18" charset="0"/>
            </a:endParaRPr>
          </a:p>
        </p:txBody>
      </p:sp>
      <p:sp>
        <p:nvSpPr>
          <p:cNvPr id="1048745" name="文本框 9"/>
          <p:cNvSpPr txBox="1"/>
          <p:nvPr/>
        </p:nvSpPr>
        <p:spPr>
          <a:xfrm>
            <a:off x="-10661" y="1677238"/>
            <a:ext cx="12173648" cy="2528897"/>
          </a:xfrm>
          <a:prstGeom prst="rect">
            <a:avLst/>
          </a:prstGeom>
          <a:solidFill>
            <a:schemeClr val="bg1"/>
          </a:solidFill>
        </p:spPr>
        <p:txBody>
          <a:bodyPr wrap="square" rtlCol="0">
            <a:spAutoFit/>
          </a:bodyPr>
          <a:lstStyle/>
          <a:p>
            <a:pPr>
              <a:lnSpc>
                <a:spcPts val="3840"/>
              </a:lnSpc>
            </a:pPr>
            <a:r>
              <a:rPr lang="en-US" altLang="zh-CN" sz="3200" b="1" kern="100" dirty="0">
                <a:latin typeface="等线" panose="02010600030101010101" pitchFamily="2" charset="-122"/>
                <a:ea typeface="等线" panose="02010600030101010101" pitchFamily="2" charset="-122"/>
                <a:cs typeface="Times New Roman" panose="02020603050405020304" pitchFamily="18" charset="0"/>
              </a:rPr>
              <a:t> Link1A:  </a:t>
            </a:r>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a:t>
            </a:r>
            <a:r>
              <a:rPr lang="zh-CN" altLang="en-US" sz="3200" kern="100" dirty="0">
                <a:latin typeface="等线" panose="02010600030101010101" pitchFamily="2" charset="-122"/>
                <a:ea typeface="等线" panose="02010600030101010101" pitchFamily="2" charset="-122"/>
                <a:cs typeface="Times New Roman" panose="02020603050405020304" pitchFamily="18" charset="0"/>
              </a:rPr>
              <a:t>颁奖</a:t>
            </a:r>
            <a:r>
              <a:rPr lang="zh-CN" altLang="en-US" sz="3200" kern="100" dirty="0">
                <a:solidFill>
                  <a:srgbClr val="0000FF"/>
                </a:solidFill>
                <a:latin typeface="等线" panose="02010600030101010101" pitchFamily="2" charset="-122"/>
                <a:ea typeface="等线" panose="02010600030101010101" pitchFamily="2" charset="-122"/>
                <a:cs typeface="Times New Roman" panose="02020603050405020304" pitchFamily="18" charset="0"/>
              </a:rPr>
              <a:t>环境渲染</a:t>
            </a:r>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a:t>
            </a:r>
            <a:r>
              <a:rPr lang="zh-CN" altLang="en-US" sz="3200" kern="100" dirty="0">
                <a:latin typeface="等线" panose="02010600030101010101" pitchFamily="2" charset="-122"/>
                <a:ea typeface="等线" panose="02010600030101010101" pitchFamily="2" charset="-122"/>
                <a:cs typeface="Times New Roman" panose="02020603050405020304" pitchFamily="18" charset="0"/>
              </a:rPr>
              <a:t>获奖者</a:t>
            </a:r>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Justin</a:t>
            </a:r>
            <a:r>
              <a:rPr lang="zh-CN" altLang="en-US" sz="3200" kern="100" dirty="0">
                <a:latin typeface="等线" panose="02010600030101010101" pitchFamily="2" charset="-122"/>
                <a:ea typeface="等线" panose="02010600030101010101" pitchFamily="2" charset="-122"/>
                <a:cs typeface="Times New Roman" panose="02020603050405020304" pitchFamily="18" charset="0"/>
              </a:rPr>
              <a:t>的喜悦表现</a:t>
            </a:r>
            <a:r>
              <a:rPr lang="en-US" altLang="zh-CN" sz="32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 </a:t>
            </a:r>
            <a:r>
              <a:rPr lang="en-US" altLang="zh-CN" sz="3200" kern="100" dirty="0">
                <a:solidFill>
                  <a:srgbClr val="0000FF"/>
                </a:solidFill>
                <a:latin typeface="等线" panose="02010600030101010101" pitchFamily="2" charset="-122"/>
                <a:cs typeface="Times New Roman" panose="02020603050405020304" pitchFamily="18" charset="0"/>
              </a:rPr>
              <a:t>Deafening cheers and thunderous applause from the crowd echoed over the race venue.</a:t>
            </a:r>
            <a:r>
              <a:rPr lang="en-US" altLang="zh-CN" sz="3200" kern="100" dirty="0">
                <a:solidFill>
                  <a:srgbClr val="FF0000"/>
                </a:solidFill>
                <a:latin typeface="等线" panose="02010600030101010101" pitchFamily="2" charset="-122"/>
                <a:cs typeface="Times New Roman" panose="02020603050405020304" pitchFamily="18" charset="0"/>
              </a:rPr>
              <a:t> </a:t>
            </a:r>
            <a:r>
              <a:rPr lang="en-US" altLang="zh-CN" sz="3200" b="1" kern="100" dirty="0">
                <a:solidFill>
                  <a:srgbClr val="990099"/>
                </a:solidFill>
                <a:latin typeface="等线" panose="02010600030101010101" pitchFamily="2" charset="-122"/>
                <a:cs typeface="Times New Roman" panose="02020603050405020304" pitchFamily="18" charset="0"/>
              </a:rPr>
              <a:t>Still huffing and puffing, </a:t>
            </a:r>
            <a:r>
              <a:rPr lang="en-US" altLang="zh-CN" sz="3200" b="1" kern="100" dirty="0">
                <a:solidFill>
                  <a:srgbClr val="FF0000"/>
                </a:solidFill>
                <a:latin typeface="等线" panose="02010600030101010101" pitchFamily="2" charset="-122"/>
                <a:cs typeface="Times New Roman" panose="02020603050405020304" pitchFamily="18" charset="0"/>
              </a:rPr>
              <a:t>Justin held the shining medal, kissed it and raised it high in the sky, </a:t>
            </a:r>
            <a:r>
              <a:rPr lang="en-US" altLang="zh-CN" sz="3200" b="1" kern="100" dirty="0">
                <a:solidFill>
                  <a:srgbClr val="990099"/>
                </a:solidFill>
                <a:latin typeface="等线" panose="02010600030101010101" pitchFamily="2" charset="-122"/>
                <a:cs typeface="Times New Roman" panose="02020603050405020304" pitchFamily="18" charset="0"/>
              </a:rPr>
              <a:t>pride etched on his tomato face.</a:t>
            </a:r>
            <a:endParaRPr lang="en-US" altLang="zh-CN" sz="3200" b="1" i="1" dirty="0">
              <a:solidFill>
                <a:srgbClr val="990099"/>
              </a:solidFill>
              <a:latin typeface="Times New Roman" panose="02020603050405020304" pitchFamily="18" charset="0"/>
              <a:cs typeface="Times New Roman" panose="02020603050405020304" pitchFamily="18" charset="0"/>
            </a:endParaRPr>
          </a:p>
        </p:txBody>
      </p:sp>
      <p:sp>
        <p:nvSpPr>
          <p:cNvPr id="2" name="文本框 9"/>
          <p:cNvSpPr txBox="1"/>
          <p:nvPr/>
        </p:nvSpPr>
        <p:spPr>
          <a:xfrm>
            <a:off x="8078" y="4647282"/>
            <a:ext cx="12058436" cy="2041585"/>
          </a:xfrm>
          <a:prstGeom prst="rect">
            <a:avLst/>
          </a:prstGeom>
          <a:solidFill>
            <a:schemeClr val="bg1"/>
          </a:solidFill>
        </p:spPr>
        <p:txBody>
          <a:bodyPr wrap="square" rtlCol="0">
            <a:spAutoFit/>
          </a:bodyPr>
          <a:lstStyle/>
          <a:p>
            <a:pPr>
              <a:lnSpc>
                <a:spcPts val="3840"/>
              </a:lnSpc>
            </a:pPr>
            <a:r>
              <a:rPr lang="en-US" altLang="zh-CN" sz="3200" b="1" kern="100" dirty="0">
                <a:latin typeface="等线" panose="02010600030101010101" pitchFamily="2" charset="-122"/>
                <a:ea typeface="等线" panose="02010600030101010101" pitchFamily="2" charset="-122"/>
                <a:cs typeface="Times New Roman" panose="02020603050405020304" pitchFamily="18" charset="0"/>
              </a:rPr>
              <a:t> Link1B:   </a:t>
            </a:r>
            <a:r>
              <a:rPr lang="en-US" altLang="zh-CN" sz="3200" kern="100" dirty="0">
                <a:latin typeface="等线" panose="02010600030101010101" pitchFamily="2" charset="-122"/>
                <a:cs typeface="Times New Roman" panose="02020603050405020304" pitchFamily="18" charset="0"/>
              </a:rPr>
              <a:t>:  (</a:t>
            </a:r>
            <a:r>
              <a:rPr lang="zh-CN" altLang="en-US" sz="3200" kern="100" dirty="0">
                <a:latin typeface="等线" panose="02010600030101010101" pitchFamily="2" charset="-122"/>
                <a:cs typeface="Times New Roman" panose="02020603050405020304" pitchFamily="18" charset="0"/>
              </a:rPr>
              <a:t>以“我”</a:t>
            </a:r>
            <a:r>
              <a:rPr lang="en-US" altLang="zh-CN" sz="3200" kern="100" dirty="0">
                <a:latin typeface="等线" panose="02010600030101010101" pitchFamily="2" charset="-122"/>
                <a:cs typeface="Times New Roman" panose="02020603050405020304" pitchFamily="18" charset="0"/>
              </a:rPr>
              <a:t> </a:t>
            </a:r>
            <a:r>
              <a:rPr lang="zh-CN" altLang="en-US" sz="3200" kern="100" dirty="0">
                <a:latin typeface="等线" panose="02010600030101010101" pitchFamily="2" charset="-122"/>
                <a:cs typeface="Times New Roman" panose="02020603050405020304" pitchFamily="18" charset="0"/>
              </a:rPr>
              <a:t>为叙事对象</a:t>
            </a:r>
            <a:r>
              <a:rPr lang="en-US" altLang="zh-CN" sz="3200" kern="100" dirty="0">
                <a:latin typeface="等线" panose="02010600030101010101" pitchFamily="2" charset="-122"/>
                <a:cs typeface="Times New Roman" panose="02020603050405020304" pitchFamily="18" charset="0"/>
              </a:rPr>
              <a:t>—</a:t>
            </a:r>
            <a:r>
              <a:rPr lang="zh-CN" altLang="en-US" sz="3200" kern="100" dirty="0">
                <a:solidFill>
                  <a:srgbClr val="A20000"/>
                </a:solidFill>
                <a:latin typeface="等线" panose="02010600030101010101" pitchFamily="2" charset="-122"/>
                <a:cs typeface="Times New Roman" panose="02020603050405020304" pitchFamily="18" charset="0"/>
              </a:rPr>
              <a:t>没有成为赢家</a:t>
            </a:r>
            <a:r>
              <a:rPr lang="zh-CN" altLang="en-US" sz="3200" kern="100" dirty="0">
                <a:latin typeface="等线" panose="02010600030101010101" pitchFamily="2" charset="-122"/>
                <a:cs typeface="Times New Roman" panose="02020603050405020304" pitchFamily="18" charset="0"/>
              </a:rPr>
              <a:t>）</a:t>
            </a:r>
            <a:r>
              <a:rPr lang="zh-CN" altLang="en-US" sz="3200" kern="100" dirty="0">
                <a:solidFill>
                  <a:srgbClr val="0000FF"/>
                </a:solidFill>
                <a:latin typeface="等线" panose="02010600030101010101" pitchFamily="2" charset="-122"/>
                <a:cs typeface="Times New Roman" panose="02020603050405020304" pitchFamily="18" charset="0"/>
              </a:rPr>
              <a:t> </a:t>
            </a:r>
            <a:r>
              <a:rPr lang="en-US" altLang="zh-CN" sz="3200" b="1" kern="100" dirty="0">
                <a:solidFill>
                  <a:srgbClr val="0000FF"/>
                </a:solidFill>
                <a:latin typeface="等线" panose="02010600030101010101" pitchFamily="2" charset="-122"/>
                <a:cs typeface="Times New Roman" panose="02020603050405020304" pitchFamily="18" charset="0"/>
              </a:rPr>
              <a:t>My eyes widened in disbelief and my mouth hung open. </a:t>
            </a:r>
            <a:r>
              <a:rPr lang="en-US" altLang="zh-CN" sz="3200" b="1" kern="100" dirty="0">
                <a:solidFill>
                  <a:srgbClr val="FF0000"/>
                </a:solidFill>
                <a:latin typeface="等线" panose="02010600030101010101" pitchFamily="2" charset="-122"/>
                <a:cs typeface="Times New Roman" panose="02020603050405020304" pitchFamily="18" charset="0"/>
              </a:rPr>
              <a:t>I couldn't believe </a:t>
            </a:r>
            <a:r>
              <a:rPr lang="en-US" altLang="zh-CN" sz="3200" b="1" kern="100" dirty="0">
                <a:solidFill>
                  <a:srgbClr val="0000FF"/>
                </a:solidFill>
                <a:latin typeface="等线" panose="02010600030101010101" pitchFamily="2" charset="-122"/>
                <a:cs typeface="Times New Roman" panose="02020603050405020304" pitchFamily="18" charset="0"/>
              </a:rPr>
              <a:t>that blue-and white ribbon was being placed around Justin’s neck! </a:t>
            </a:r>
            <a:endParaRPr lang="en-US" altLang="zh-CN" sz="3200" b="1" kern="100" dirty="0">
              <a:solidFill>
                <a:srgbClr val="0000FF"/>
              </a:solidFill>
              <a:latin typeface="等线" panose="02010600030101010101" pitchFamily="2"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2" name="文本框 23"/>
          <p:cNvSpPr txBox="1"/>
          <p:nvPr/>
        </p:nvSpPr>
        <p:spPr>
          <a:xfrm>
            <a:off x="3762" y="272341"/>
            <a:ext cx="12261411" cy="6494085"/>
          </a:xfrm>
          <a:prstGeom prst="rect">
            <a:avLst/>
          </a:prstGeom>
          <a:solidFill>
            <a:schemeClr val="bg1"/>
          </a:solid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Para1: I stood there frozen as Justin was handed his medal.</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latin typeface="Times New Roman" panose="02020603050405020304" pitchFamily="18" charset="0"/>
              <a:cs typeface="Times New Roman" panose="02020603050405020304" pitchFamily="18" charset="0"/>
            </a:endParaRPr>
          </a:p>
          <a:p>
            <a:pPr algn="just"/>
            <a:endParaRPr lang="en-US" altLang="zh-CN" sz="3200" b="1" kern="0" dirty="0">
              <a:latin typeface="Times New Roman" panose="02020603050405020304" pitchFamily="18" charset="0"/>
              <a:cs typeface="Times New Roman" panose="02020603050405020304" pitchFamily="18" charset="0"/>
            </a:endParaRPr>
          </a:p>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 Suddenly, strong hands lifted me onto Dad's shoulders.</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18043" y="-267813"/>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48743" name="文本框 4"/>
          <p:cNvSpPr txBox="1"/>
          <p:nvPr/>
        </p:nvSpPr>
        <p:spPr>
          <a:xfrm>
            <a:off x="10032" y="-128528"/>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link2</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48621" y="1489753"/>
            <a:ext cx="12216553" cy="2041585"/>
          </a:xfrm>
          <a:prstGeom prst="rect">
            <a:avLst/>
          </a:prstGeom>
          <a:solidFill>
            <a:schemeClr val="bg1"/>
          </a:solidFill>
        </p:spPr>
        <p:txBody>
          <a:bodyPr wrap="square" rtlCol="0">
            <a:spAutoFit/>
          </a:bodyPr>
          <a:lstStyle/>
          <a:p>
            <a:pPr>
              <a:lnSpc>
                <a:spcPts val="3840"/>
              </a:lnSpc>
            </a:pPr>
            <a:r>
              <a:rPr lang="en-US" altLang="zh-CN" sz="3200" b="1" dirty="0">
                <a:latin typeface="Times New Roman" panose="02020603050405020304" pitchFamily="18" charset="0"/>
                <a:cs typeface="Times New Roman" panose="02020603050405020304" pitchFamily="18" charset="0"/>
              </a:rPr>
              <a:t>Link2 A:  (</a:t>
            </a:r>
            <a:r>
              <a:rPr lang="zh-CN" altLang="en-US" sz="3200" b="1" dirty="0">
                <a:latin typeface="Times New Roman" panose="02020603050405020304" pitchFamily="18" charset="0"/>
                <a:cs typeface="Times New Roman" panose="02020603050405020304" pitchFamily="18" charset="0"/>
              </a:rPr>
              <a:t>胜者与我鲜明对比</a:t>
            </a:r>
            <a:r>
              <a:rPr lang="en-US" altLang="zh-CN" sz="3200" b="1" dirty="0">
                <a:latin typeface="Times New Roman" panose="02020603050405020304" pitchFamily="18" charset="0"/>
                <a:cs typeface="Times New Roman" panose="02020603050405020304" pitchFamily="18" charset="0"/>
              </a:rPr>
              <a:t>) </a:t>
            </a:r>
            <a:r>
              <a:rPr lang="en-US" altLang="zh-CN" sz="3200" b="1" dirty="0">
                <a:solidFill>
                  <a:srgbClr val="7030A0"/>
                </a:solidFill>
              </a:rPr>
              <a:t>With tearful eyes, </a:t>
            </a:r>
            <a:r>
              <a:rPr lang="en-US" altLang="zh-CN" sz="3200" b="1" dirty="0">
                <a:solidFill>
                  <a:srgbClr val="C00000"/>
                </a:solidFill>
              </a:rPr>
              <a:t>I </a:t>
            </a:r>
            <a:r>
              <a:rPr lang="en-US" altLang="zh-CN" sz="3200" b="1">
                <a:solidFill>
                  <a:srgbClr val="C00000"/>
                </a:solidFill>
              </a:rPr>
              <a:t>watched numbly </a:t>
            </a:r>
            <a:r>
              <a:rPr lang="en-US" altLang="zh-CN" sz="3200" b="1" dirty="0">
                <a:solidFill>
                  <a:srgbClr val="C00000"/>
                </a:solidFill>
              </a:rPr>
              <a:t>and blankly as Justin grinned from ear to ear, </a:t>
            </a:r>
            <a:r>
              <a:rPr lang="en-US" altLang="zh-CN" sz="3200" b="1" dirty="0">
                <a:solidFill>
                  <a:srgbClr val="7030A0"/>
                </a:solidFill>
              </a:rPr>
              <a:t>his face still red from the tough race but now glowing with his ultimate victory.</a:t>
            </a:r>
            <a:r>
              <a:rPr lang="en-US" altLang="zh-CN" sz="3200" b="1" dirty="0">
                <a:solidFill>
                  <a:srgbClr val="9900FF"/>
                </a:solidFill>
              </a:rPr>
              <a:t> </a:t>
            </a:r>
            <a:r>
              <a:rPr lang="en-US" altLang="zh-CN" sz="3200" b="1" dirty="0">
                <a:solidFill>
                  <a:srgbClr val="C00000"/>
                </a:solidFill>
              </a:rPr>
              <a:t>My heart literally broke.</a:t>
            </a:r>
            <a:endParaRPr lang="en-US" altLang="zh-CN" sz="3200" b="1" i="1" dirty="0">
              <a:solidFill>
                <a:srgbClr val="C00000"/>
              </a:solidFill>
            </a:endParaRPr>
          </a:p>
        </p:txBody>
      </p:sp>
      <p:sp>
        <p:nvSpPr>
          <p:cNvPr id="4" name="文本框 9"/>
          <p:cNvSpPr txBox="1"/>
          <p:nvPr/>
        </p:nvSpPr>
        <p:spPr>
          <a:xfrm>
            <a:off x="0" y="3531338"/>
            <a:ext cx="12188238" cy="1569660"/>
          </a:xfrm>
          <a:prstGeom prst="rect">
            <a:avLst/>
          </a:prstGeom>
          <a:solidFill>
            <a:schemeClr val="bg1"/>
          </a:solidFill>
        </p:spPr>
        <p:txBody>
          <a:bodyPr wrap="square" rtlCol="0">
            <a:spAutoFit/>
          </a:bodyPr>
          <a:lstStyle/>
          <a:p>
            <a:pPr lvl="0"/>
            <a:r>
              <a:rPr lang="en-US" altLang="zh-CN" sz="3200" b="1" dirty="0">
                <a:latin typeface="Times New Roman" panose="02020603050405020304" pitchFamily="18" charset="0"/>
                <a:cs typeface="Times New Roman" panose="02020603050405020304" pitchFamily="18" charset="0"/>
              </a:rPr>
              <a:t>Link2B:   ( </a:t>
            </a:r>
            <a:r>
              <a:rPr lang="zh-CN" altLang="en-US" sz="3200" b="1" dirty="0">
                <a:latin typeface="Times New Roman" panose="02020603050405020304" pitchFamily="18" charset="0"/>
                <a:cs typeface="Times New Roman" panose="02020603050405020304" pitchFamily="18" charset="0"/>
              </a:rPr>
              <a:t>我沮丧难过想哭）</a:t>
            </a:r>
            <a:r>
              <a:rPr lang="en-US" altLang="zh-CN" sz="3200" b="1" dirty="0">
                <a:solidFill>
                  <a:srgbClr val="C00000"/>
                </a:solidFill>
                <a:latin typeface="Times New Roman" panose="02020603050405020304" pitchFamily="18" charset="0"/>
                <a:cs typeface="Times New Roman" panose="02020603050405020304" pitchFamily="18" charset="0"/>
              </a:rPr>
              <a:t>The medal that should be hung on the wall of my bedroom now belonged to Justin!  </a:t>
            </a:r>
            <a:r>
              <a:rPr lang="en-US" altLang="zh-CN" sz="3200" b="1" dirty="0">
                <a:solidFill>
                  <a:srgbClr val="7030A0"/>
                </a:solidFill>
                <a:latin typeface="Times New Roman" panose="02020603050405020304" pitchFamily="18" charset="0"/>
                <a:cs typeface="Times New Roman" panose="02020603050405020304" pitchFamily="18" charset="0"/>
              </a:rPr>
              <a:t>A flood of frustration washing over me, </a:t>
            </a:r>
            <a:r>
              <a:rPr lang="en-US" altLang="zh-CN" sz="3200" b="1" dirty="0">
                <a:solidFill>
                  <a:srgbClr val="C00000"/>
                </a:solidFill>
                <a:latin typeface="Times New Roman" panose="02020603050405020304" pitchFamily="18" charset="0"/>
                <a:cs typeface="Times New Roman" panose="02020603050405020304" pitchFamily="18" charset="0"/>
              </a:rPr>
              <a:t>I was on the verge of crying bitterly. </a:t>
            </a:r>
            <a:endParaRPr lang="en-US" altLang="zh-CN" sz="3200" b="1" dirty="0">
              <a:solidFill>
                <a:srgbClr val="7030A0"/>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87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45"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24553" y="756661"/>
            <a:ext cx="12295072" cy="1569660"/>
          </a:xfrm>
          <a:prstGeom prst="rect">
            <a:avLst/>
          </a:prstGeom>
          <a:solidFill>
            <a:schemeClr val="bg1"/>
          </a:solid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 Suddenly, strong hands lifted me onto Dad's shoulders.</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link3</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3" name="文本框 9"/>
          <p:cNvSpPr txBox="1"/>
          <p:nvPr/>
        </p:nvSpPr>
        <p:spPr>
          <a:xfrm>
            <a:off x="-1358" y="3429000"/>
            <a:ext cx="12165301" cy="2062103"/>
          </a:xfrm>
          <a:prstGeom prst="rect">
            <a:avLst/>
          </a:prstGeom>
          <a:solidFill>
            <a:schemeClr val="bg1"/>
          </a:solidFill>
        </p:spPr>
        <p:txBody>
          <a:bodyPr wrap="square" rtlCol="0">
            <a:spAutoFit/>
          </a:bodyPr>
          <a:lstStyle/>
          <a:p>
            <a:pPr lvl="0"/>
            <a:r>
              <a:rPr lang="en-US" altLang="zh-CN" sz="3200" b="1" dirty="0">
                <a:latin typeface="Times New Roman" panose="02020603050405020304" pitchFamily="18" charset="0"/>
                <a:cs typeface="Times New Roman" panose="02020603050405020304" pitchFamily="18" charset="0"/>
              </a:rPr>
              <a:t>Link3B:   ( </a:t>
            </a:r>
            <a:r>
              <a:rPr lang="zh-CN" altLang="en-US" sz="3200" b="1" dirty="0">
                <a:latin typeface="Times New Roman" panose="02020603050405020304" pitchFamily="18" charset="0"/>
                <a:cs typeface="Times New Roman" panose="02020603050405020304" pitchFamily="18" charset="0"/>
              </a:rPr>
              <a:t>父亲骄傲地向别的父亲介绍我）</a:t>
            </a:r>
            <a:r>
              <a:rPr lang="en-US" altLang="zh-CN" sz="3200" b="1" dirty="0">
                <a:solidFill>
                  <a:srgbClr val="0000FF"/>
                </a:solidFill>
                <a:latin typeface="Times New Roman" panose="02020603050405020304" pitchFamily="18" charset="0"/>
                <a:cs typeface="Times New Roman" panose="02020603050405020304" pitchFamily="18" charset="0"/>
              </a:rPr>
              <a:t> </a:t>
            </a:r>
            <a:r>
              <a:rPr lang="en-US" altLang="zh-CN" sz="3200" b="1" dirty="0">
                <a:solidFill>
                  <a:srgbClr val="FF0000"/>
                </a:solidFill>
                <a:latin typeface="Times New Roman" panose="02020603050405020304" pitchFamily="18" charset="0"/>
                <a:cs typeface="Times New Roman" panose="02020603050405020304" pitchFamily="18" charset="0"/>
              </a:rPr>
              <a:t>Dad held me tightly, </a:t>
            </a:r>
            <a:r>
              <a:rPr lang="en-US" altLang="zh-CN" sz="3200" b="1" dirty="0">
                <a:solidFill>
                  <a:srgbClr val="7030A0"/>
                </a:solidFill>
                <a:latin typeface="Times New Roman" panose="02020603050405020304" pitchFamily="18" charset="0"/>
                <a:cs typeface="Times New Roman" panose="02020603050405020304" pitchFamily="18" charset="0"/>
              </a:rPr>
              <a:t>walking through the crowd and telling other fathers proudly, </a:t>
            </a:r>
            <a:r>
              <a:rPr lang="en-US" altLang="zh-CN" sz="3200" b="1" dirty="0">
                <a:solidFill>
                  <a:srgbClr val="FF0000"/>
                </a:solidFill>
                <a:latin typeface="Times New Roman" panose="02020603050405020304" pitchFamily="18" charset="0"/>
                <a:cs typeface="Times New Roman" panose="02020603050405020304" pitchFamily="18" charset="0"/>
              </a:rPr>
              <a:t>“ This is my son Sammy. He did his best!” </a:t>
            </a:r>
            <a:r>
              <a:rPr lang="en-US" altLang="zh-CN" sz="3200" b="1" dirty="0">
                <a:solidFill>
                  <a:srgbClr val="212121"/>
                </a:solidFill>
                <a:latin typeface="Times New Roman" panose="02020603050405020304" pitchFamily="18" charset="0"/>
                <a:cs typeface="Times New Roman" panose="02020603050405020304" pitchFamily="18" charset="0"/>
              </a:rPr>
              <a:t>Never had I expected that </a:t>
            </a:r>
            <a:r>
              <a:rPr lang="en-US" altLang="zh-CN" sz="3200" b="1" dirty="0">
                <a:solidFill>
                  <a:srgbClr val="FF0000"/>
                </a:solidFill>
                <a:latin typeface="Times New Roman" panose="02020603050405020304" pitchFamily="18" charset="0"/>
                <a:cs typeface="Times New Roman" panose="02020603050405020304" pitchFamily="18" charset="0"/>
              </a:rPr>
              <a:t>Dad treated me like a real winner! </a:t>
            </a:r>
            <a:endParaRPr lang="en-US" altLang="zh-CN" sz="3200" b="1" dirty="0">
              <a:solidFill>
                <a:srgbClr val="0000FF"/>
              </a:solidFill>
              <a:latin typeface="Times New Roman" panose="02020603050405020304" pitchFamily="18" charset="0"/>
              <a:cs typeface="Times New Roman" panose="02020603050405020304" pitchFamily="18" charset="0"/>
            </a:endParaRPr>
          </a:p>
        </p:txBody>
      </p:sp>
      <p:sp>
        <p:nvSpPr>
          <p:cNvPr id="4" name="文本框 9"/>
          <p:cNvSpPr txBox="1"/>
          <p:nvPr/>
        </p:nvSpPr>
        <p:spPr>
          <a:xfrm>
            <a:off x="-7681" y="1366897"/>
            <a:ext cx="12162586" cy="2062103"/>
          </a:xfrm>
          <a:prstGeom prst="rect">
            <a:avLst/>
          </a:prstGeom>
          <a:solidFill>
            <a:schemeClr val="bg1"/>
          </a:solidFill>
        </p:spPr>
        <p:txBody>
          <a:bodyPr wrap="square" rtlCol="0">
            <a:spAutoFit/>
          </a:bodyPr>
          <a:lstStyle/>
          <a:p>
            <a:pPr lvl="0"/>
            <a:r>
              <a:rPr lang="en-US" altLang="zh-CN" sz="3200" b="1" dirty="0">
                <a:latin typeface="Times New Roman" panose="02020603050405020304" pitchFamily="18" charset="0"/>
                <a:cs typeface="Times New Roman" panose="02020603050405020304" pitchFamily="18" charset="0"/>
              </a:rPr>
              <a:t>Link3A:   ( </a:t>
            </a:r>
            <a:r>
              <a:rPr lang="zh-CN" altLang="en-US" sz="3200" b="1" dirty="0">
                <a:latin typeface="Times New Roman" panose="02020603050405020304" pitchFamily="18" charset="0"/>
                <a:cs typeface="Times New Roman" panose="02020603050405020304" pitchFamily="18" charset="0"/>
              </a:rPr>
              <a:t>父亲的力量与安慰）</a:t>
            </a:r>
            <a:r>
              <a:rPr lang="zh-CN" altLang="en-US" sz="3200" b="1" dirty="0">
                <a:solidFill>
                  <a:srgbClr val="FF0000"/>
                </a:solidFill>
                <a:latin typeface="Times New Roman" panose="02020603050405020304" pitchFamily="18" charset="0"/>
                <a:cs typeface="Times New Roman" panose="02020603050405020304" pitchFamily="18" charset="0"/>
              </a:rPr>
              <a:t> </a:t>
            </a:r>
            <a:r>
              <a:rPr lang="en-US" altLang="zh-CN" sz="3200" b="1" dirty="0">
                <a:solidFill>
                  <a:srgbClr val="9900FF"/>
                </a:solidFill>
                <a:latin typeface="Times New Roman" panose="02020603050405020304" pitchFamily="18" charset="0"/>
                <a:cs typeface="Times New Roman" panose="02020603050405020304" pitchFamily="18" charset="0"/>
              </a:rPr>
              <a:t>No sooner </a:t>
            </a:r>
            <a:r>
              <a:rPr lang="en-US" altLang="zh-CN" sz="3200" b="1" dirty="0">
                <a:solidFill>
                  <a:srgbClr val="C00000"/>
                </a:solidFill>
                <a:latin typeface="Times New Roman" panose="02020603050405020304" pitchFamily="18" charset="0"/>
                <a:cs typeface="Times New Roman" panose="02020603050405020304" pitchFamily="18" charset="0"/>
              </a:rPr>
              <a:t>had I sat on dad's shoulders </a:t>
            </a:r>
            <a:r>
              <a:rPr lang="en-US" altLang="zh-CN" sz="3200" b="1" dirty="0">
                <a:solidFill>
                  <a:srgbClr val="9900FF"/>
                </a:solidFill>
                <a:latin typeface="Times New Roman" panose="02020603050405020304" pitchFamily="18" charset="0"/>
                <a:cs typeface="Times New Roman" panose="02020603050405020304" pitchFamily="18" charset="0"/>
              </a:rPr>
              <a:t>than </a:t>
            </a:r>
            <a:r>
              <a:rPr lang="en-US" altLang="zh-CN" sz="3200" b="1" dirty="0">
                <a:solidFill>
                  <a:srgbClr val="C00000"/>
                </a:solidFill>
                <a:latin typeface="Times New Roman" panose="02020603050405020304" pitchFamily="18" charset="0"/>
                <a:cs typeface="Times New Roman" panose="02020603050405020304" pitchFamily="18" charset="0"/>
              </a:rPr>
              <a:t>I sensed a burst of warmth, comfort, power and energy </a:t>
            </a:r>
            <a:r>
              <a:rPr lang="en-US" altLang="zh-CN" sz="3200" b="1" dirty="0">
                <a:solidFill>
                  <a:srgbClr val="7030A0"/>
                </a:solidFill>
                <a:latin typeface="Times New Roman" panose="02020603050405020304" pitchFamily="18" charset="0"/>
                <a:cs typeface="Times New Roman" panose="02020603050405020304" pitchFamily="18" charset="0"/>
              </a:rPr>
              <a:t>conveyed through his strong arms. </a:t>
            </a:r>
            <a:r>
              <a:rPr lang="en-US" altLang="zh-CN" sz="3200" b="1" dirty="0">
                <a:latin typeface="Times New Roman" panose="02020603050405020304" pitchFamily="18" charset="0"/>
                <a:cs typeface="Times New Roman" panose="02020603050405020304" pitchFamily="18" charset="0"/>
              </a:rPr>
              <a:t>“You did great, son!” </a:t>
            </a:r>
            <a:r>
              <a:rPr lang="en-US" altLang="zh-CN" sz="3200" b="1" dirty="0">
                <a:solidFill>
                  <a:srgbClr val="C00000"/>
                </a:solidFill>
                <a:latin typeface="Times New Roman" panose="02020603050405020304" pitchFamily="18" charset="0"/>
                <a:cs typeface="Times New Roman" panose="02020603050405020304" pitchFamily="18" charset="0"/>
              </a:rPr>
              <a:t>Dad boomed/ exclaimed ,</a:t>
            </a:r>
            <a:r>
              <a:rPr lang="en-US" altLang="zh-CN" sz="3200" b="1" dirty="0">
                <a:solidFill>
                  <a:srgbClr val="9900FF"/>
                </a:solidFill>
                <a:latin typeface="Times New Roman" panose="02020603050405020304" pitchFamily="18" charset="0"/>
                <a:cs typeface="Times New Roman" panose="02020603050405020304" pitchFamily="18" charset="0"/>
              </a:rPr>
              <a:t> </a:t>
            </a:r>
            <a:r>
              <a:rPr lang="en-US" altLang="zh-CN" sz="3200" b="1" dirty="0">
                <a:solidFill>
                  <a:srgbClr val="7030A0"/>
                </a:solidFill>
                <a:latin typeface="Times New Roman" panose="02020603050405020304" pitchFamily="18" charset="0"/>
                <a:cs typeface="Times New Roman" panose="02020603050405020304" pitchFamily="18" charset="0"/>
              </a:rPr>
              <a:t>his voice full of pride </a:t>
            </a:r>
            <a:r>
              <a:rPr lang="en-US" altLang="zh-CN" sz="3200" b="1" dirty="0">
                <a:solidFill>
                  <a:srgbClr val="9900FF"/>
                </a:solidFill>
                <a:latin typeface="Times New Roman" panose="02020603050405020304" pitchFamily="18" charset="0"/>
                <a:cs typeface="Times New Roman" panose="02020603050405020304" pitchFamily="18" charset="0"/>
              </a:rPr>
              <a:t>as if I were the champion.</a:t>
            </a:r>
            <a:endParaRPr lang="en-US" altLang="zh-CN" sz="3200" b="1" dirty="0">
              <a:solidFill>
                <a:srgbClr val="FF0000"/>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团队跑步比赛图片素材免费下载 - 觅知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副标题 2"/>
          <p:cNvSpPr txBox="1"/>
          <p:nvPr/>
        </p:nvSpPr>
        <p:spPr>
          <a:xfrm>
            <a:off x="7885028" y="945852"/>
            <a:ext cx="3551598" cy="584775"/>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a:solidFill>
                  <a:srgbClr val="0000FF"/>
                </a:solidFill>
              </a:rPr>
              <a:t>2025-4 </a:t>
            </a:r>
            <a:r>
              <a:rPr lang="zh-CN" altLang="en-US" dirty="0">
                <a:solidFill>
                  <a:srgbClr val="0000FF"/>
                </a:solidFill>
              </a:rPr>
              <a:t>杭州二模</a:t>
            </a:r>
            <a:endParaRPr lang="zh-CN" altLang="en-US" dirty="0">
              <a:solidFill>
                <a:srgbClr val="0000FF"/>
              </a:solidFill>
            </a:endParaRPr>
          </a:p>
        </p:txBody>
      </p:sp>
      <p:sp>
        <p:nvSpPr>
          <p:cNvPr id="3" name="文本框 2"/>
          <p:cNvSpPr txBox="1"/>
          <p:nvPr/>
        </p:nvSpPr>
        <p:spPr>
          <a:xfrm>
            <a:off x="9478618" y="6042049"/>
            <a:ext cx="1958008" cy="584775"/>
          </a:xfrm>
          <a:prstGeom prst="rect">
            <a:avLst/>
          </a:prstGeom>
          <a:solidFill>
            <a:schemeClr val="bg1"/>
          </a:solidFill>
        </p:spPr>
        <p:txBody>
          <a:bodyPr wrap="square" rtlCol="0">
            <a:spAutoFit/>
          </a:bodyPr>
          <a:lstStyle/>
          <a:p>
            <a:r>
              <a:rPr lang="zh-CN" altLang="en-US" sz="3200" b="1" dirty="0">
                <a:solidFill>
                  <a:srgbClr val="CC00FF"/>
                </a:solidFill>
              </a:rPr>
              <a:t>郑素红</a:t>
            </a:r>
            <a:endParaRPr lang="zh-CN" altLang="en-US" sz="3200" b="1" dirty="0">
              <a:solidFill>
                <a:srgbClr val="CC00FF"/>
              </a:solidFill>
            </a:endParaRPr>
          </a:p>
        </p:txBody>
      </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1340" y="559230"/>
            <a:ext cx="4856079" cy="1093820"/>
          </a:xfrm>
          <a:prstGeom prst="rect">
            <a:avLst/>
          </a:prstGeom>
        </p:spPr>
      </p:pic>
      <p:sp>
        <p:nvSpPr>
          <p:cNvPr id="11" name="副标题 2"/>
          <p:cNvSpPr txBox="1"/>
          <p:nvPr/>
        </p:nvSpPr>
        <p:spPr>
          <a:xfrm>
            <a:off x="451556" y="4858481"/>
            <a:ext cx="8884355" cy="1056897"/>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b="1" dirty="0" smtClean="0">
                <a:solidFill>
                  <a:srgbClr val="0000FF"/>
                </a:solidFill>
              </a:rPr>
              <a:t>基于“</a:t>
            </a:r>
            <a:r>
              <a:rPr lang="zh-CN" altLang="en-US" b="1" dirty="0">
                <a:solidFill>
                  <a:srgbClr val="0000FF"/>
                </a:solidFill>
              </a:rPr>
              <a:t>人与自我 </a:t>
            </a:r>
            <a:r>
              <a:rPr lang="zh-CN" altLang="en-US" b="1" dirty="0" smtClean="0">
                <a:solidFill>
                  <a:srgbClr val="0000FF"/>
                </a:solidFill>
              </a:rPr>
              <a:t>” </a:t>
            </a:r>
            <a:r>
              <a:rPr lang="zh-CN" altLang="en-US" b="1" smtClean="0">
                <a:solidFill>
                  <a:srgbClr val="0000FF"/>
                </a:solidFill>
              </a:rPr>
              <a:t>之比赛失利成</a:t>
            </a:r>
            <a:r>
              <a:rPr lang="zh-CN" altLang="en-US" b="1" dirty="0" smtClean="0">
                <a:solidFill>
                  <a:srgbClr val="0000FF"/>
                </a:solidFill>
              </a:rPr>
              <a:t>长篇的读后续写讲评</a:t>
            </a:r>
            <a:endParaRPr lang="zh-CN" altLang="en-US" b="1" dirty="0">
              <a:solidFill>
                <a:srgbClr val="0000FF"/>
              </a:solidFill>
            </a:endParaRPr>
          </a:p>
        </p:txBody>
      </p: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78522" y="645258"/>
            <a:ext cx="12216554" cy="1569660"/>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 Suddenly, strong hands lifted me onto Dad's shoulders.</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78521" y="-20548"/>
            <a:ext cx="12258517" cy="756661"/>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ending</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3" name="文本框 10"/>
          <p:cNvSpPr txBox="1"/>
          <p:nvPr/>
        </p:nvSpPr>
        <p:spPr>
          <a:xfrm>
            <a:off x="19493" y="1641836"/>
            <a:ext cx="12153014" cy="1569660"/>
          </a:xfrm>
          <a:prstGeom prst="rect">
            <a:avLst/>
          </a:prstGeom>
          <a:solidFill>
            <a:schemeClr val="bg1"/>
          </a:solidFill>
        </p:spPr>
        <p:txBody>
          <a:bodyPr wrap="square" rtlCol="0">
            <a:spAutoFit/>
          </a:bodyPr>
          <a:lstStyle/>
          <a:p>
            <a:pPr lvl="0"/>
            <a:r>
              <a:rPr lang="en-US" altLang="zh-CN" sz="3200" b="1" dirty="0">
                <a:latin typeface="Times New Roman" panose="02020603050405020304" pitchFamily="18" charset="0"/>
                <a:cs typeface="Times New Roman" panose="02020603050405020304" pitchFamily="18" charset="0"/>
                <a:sym typeface="+mn-ea"/>
              </a:rPr>
              <a:t>Ending A: (</a:t>
            </a:r>
            <a:r>
              <a:rPr lang="zh-CN" altLang="en-US" sz="3200" b="1" dirty="0">
                <a:latin typeface="Times New Roman" panose="02020603050405020304" pitchFamily="18" charset="0"/>
                <a:cs typeface="Times New Roman" panose="02020603050405020304" pitchFamily="18" charset="0"/>
                <a:sym typeface="+mn-ea"/>
              </a:rPr>
              <a:t>拉长时间线到作者的当下，以感悟到的哲理结尾</a:t>
            </a:r>
            <a:r>
              <a:rPr lang="en-US" altLang="zh-CN" sz="3200" b="1" dirty="0">
                <a:latin typeface="Times New Roman" panose="02020603050405020304" pitchFamily="18" charset="0"/>
                <a:cs typeface="Times New Roman" panose="02020603050405020304" pitchFamily="18" charset="0"/>
                <a:sym typeface="+mn-ea"/>
              </a:rPr>
              <a:t>) </a:t>
            </a:r>
            <a:r>
              <a:rPr lang="en-US" altLang="zh-CN" sz="3200" b="1" dirty="0">
                <a:solidFill>
                  <a:srgbClr val="C00000"/>
                </a:solidFill>
                <a:latin typeface="Times New Roman" panose="02020603050405020304" pitchFamily="18" charset="0"/>
                <a:cs typeface="Times New Roman" panose="02020603050405020304" pitchFamily="18" charset="0"/>
                <a:sym typeface="+mn-ea"/>
              </a:rPr>
              <a:t>Time flies</a:t>
            </a:r>
            <a:r>
              <a:rPr lang="en-US" altLang="zh-CN" sz="3200" b="1" dirty="0">
                <a:solidFill>
                  <a:srgbClr val="7030A0"/>
                </a:solidFill>
                <a:latin typeface="Times New Roman" panose="02020603050405020304" pitchFamily="18" charset="0"/>
                <a:cs typeface="Times New Roman" panose="02020603050405020304" pitchFamily="18" charset="0"/>
                <a:sym typeface="+mn-ea"/>
              </a:rPr>
              <a:t> but </a:t>
            </a:r>
            <a:r>
              <a:rPr lang="en-US" altLang="zh-CN" sz="3200" b="1" dirty="0">
                <a:solidFill>
                  <a:srgbClr val="C00000"/>
                </a:solidFill>
                <a:latin typeface="Times New Roman" panose="02020603050405020304" pitchFamily="18" charset="0"/>
                <a:cs typeface="Times New Roman" panose="02020603050405020304" pitchFamily="18" charset="0"/>
                <a:sym typeface="+mn-ea"/>
              </a:rPr>
              <a:t>The Big Race in kindergarten is still carved in my mind, </a:t>
            </a:r>
            <a:r>
              <a:rPr lang="en-US" altLang="zh-CN" sz="3200" b="1" dirty="0">
                <a:solidFill>
                  <a:srgbClr val="7030A0"/>
                </a:solidFill>
                <a:latin typeface="Times New Roman" panose="02020603050405020304" pitchFamily="18" charset="0"/>
                <a:cs typeface="Times New Roman" panose="02020603050405020304" pitchFamily="18" charset="0"/>
                <a:sym typeface="+mn-ea"/>
              </a:rPr>
              <a:t>serving as a reminder </a:t>
            </a:r>
            <a:r>
              <a:rPr lang="en-US" altLang="zh-CN" sz="3200" b="1" dirty="0">
                <a:solidFill>
                  <a:srgbClr val="CC00FF"/>
                </a:solidFill>
                <a:latin typeface="Times New Roman" panose="02020603050405020304" pitchFamily="18" charset="0"/>
                <a:cs typeface="Times New Roman" panose="02020603050405020304" pitchFamily="18" charset="0"/>
                <a:sym typeface="+mn-ea"/>
              </a:rPr>
              <a:t>that whatever I do, I will give it my best. </a:t>
            </a:r>
            <a:endParaRPr lang="en-US" altLang="zh-CN" sz="3200" b="1" i="1" dirty="0">
              <a:solidFill>
                <a:srgbClr val="CC00FF"/>
              </a:solidFill>
              <a:latin typeface="Times New Roman" panose="02020603050405020304" pitchFamily="18" charset="0"/>
              <a:cs typeface="Times New Roman" panose="02020603050405020304" pitchFamily="18" charset="0"/>
              <a:sym typeface="+mn-ea"/>
            </a:endParaRPr>
          </a:p>
        </p:txBody>
      </p:sp>
      <p:sp>
        <p:nvSpPr>
          <p:cNvPr id="5" name="文本框 10"/>
          <p:cNvSpPr txBox="1"/>
          <p:nvPr/>
        </p:nvSpPr>
        <p:spPr>
          <a:xfrm>
            <a:off x="48559" y="3221671"/>
            <a:ext cx="12089473" cy="1569660"/>
          </a:xfrm>
          <a:prstGeom prst="rect">
            <a:avLst/>
          </a:prstGeom>
          <a:solidFill>
            <a:schemeClr val="bg1"/>
          </a:solid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sym typeface="+mn-ea"/>
              </a:rPr>
              <a:t>Ending B: (</a:t>
            </a:r>
            <a:r>
              <a:rPr lang="zh-CN" altLang="en-US" sz="3200" b="1" dirty="0">
                <a:latin typeface="Times New Roman" panose="02020603050405020304" pitchFamily="18" charset="0"/>
                <a:cs typeface="Times New Roman" panose="02020603050405020304" pitchFamily="18" charset="0"/>
                <a:sym typeface="+mn-ea"/>
              </a:rPr>
              <a:t>情景</a:t>
            </a:r>
            <a:r>
              <a:rPr lang="en-US" altLang="zh-CN" sz="3200" b="1" dirty="0">
                <a:latin typeface="Times New Roman" panose="02020603050405020304" pitchFamily="18" charset="0"/>
                <a:cs typeface="Times New Roman" panose="02020603050405020304" pitchFamily="18" charset="0"/>
                <a:sym typeface="+mn-ea"/>
              </a:rPr>
              <a:t>+</a:t>
            </a:r>
            <a:r>
              <a:rPr lang="zh-CN" altLang="en-US" sz="3200" b="1" dirty="0">
                <a:latin typeface="Times New Roman" panose="02020603050405020304" pitchFamily="18" charset="0"/>
                <a:cs typeface="Times New Roman" panose="02020603050405020304" pitchFamily="18" charset="0"/>
                <a:sym typeface="+mn-ea"/>
              </a:rPr>
              <a:t>当时的感悟作结尾</a:t>
            </a:r>
            <a:r>
              <a:rPr lang="en-US" altLang="zh-CN" sz="3200" b="1" dirty="0">
                <a:latin typeface="Times New Roman" panose="02020603050405020304" pitchFamily="18" charset="0"/>
                <a:cs typeface="Times New Roman" panose="02020603050405020304" pitchFamily="18" charset="0"/>
                <a:sym typeface="+mn-ea"/>
              </a:rPr>
              <a:t>)</a:t>
            </a:r>
            <a:r>
              <a:rPr lang="en-US" altLang="zh-CN" sz="3200" b="1" dirty="0">
                <a:solidFill>
                  <a:srgbClr val="C00000"/>
                </a:solidFill>
                <a:latin typeface="Times New Roman" panose="02020603050405020304" pitchFamily="18" charset="0"/>
                <a:cs typeface="Times New Roman" panose="02020603050405020304" pitchFamily="18" charset="0"/>
                <a:sym typeface="+mn-ea"/>
              </a:rPr>
              <a:t> </a:t>
            </a:r>
            <a:r>
              <a:rPr lang="en-US" altLang="zh-CN" sz="3200" b="1" dirty="0">
                <a:solidFill>
                  <a:srgbClr val="0000FF"/>
                </a:solidFill>
                <a:latin typeface="Times New Roman" panose="02020603050405020304" pitchFamily="18" charset="0"/>
                <a:cs typeface="Times New Roman" panose="02020603050405020304" pitchFamily="18" charset="0"/>
                <a:sym typeface="+mn-ea"/>
              </a:rPr>
              <a:t>As dad carried me around, </a:t>
            </a:r>
            <a:r>
              <a:rPr lang="en-US" altLang="zh-CN" sz="3200" b="1" dirty="0">
                <a:solidFill>
                  <a:srgbClr val="C00000"/>
                </a:solidFill>
                <a:latin typeface="Times New Roman" panose="02020603050405020304" pitchFamily="18" charset="0"/>
                <a:cs typeface="Times New Roman" panose="02020603050405020304" pitchFamily="18" charset="0"/>
                <a:sym typeface="+mn-ea"/>
              </a:rPr>
              <a:t>I felt a different kind of victory, one </a:t>
            </a:r>
            <a:r>
              <a:rPr lang="en-US" altLang="zh-CN" sz="3200" b="1" i="1" dirty="0">
                <a:solidFill>
                  <a:srgbClr val="0070C0"/>
                </a:solidFill>
                <a:latin typeface="Times New Roman" panose="02020603050405020304" pitchFamily="18" charset="0"/>
                <a:cs typeface="Times New Roman" panose="02020603050405020304" pitchFamily="18" charset="0"/>
                <a:sym typeface="+mn-ea"/>
              </a:rPr>
              <a:t>that came from </a:t>
            </a:r>
            <a:r>
              <a:rPr lang="en-US" altLang="zh-CN" sz="3200" b="1" u="sng" dirty="0">
                <a:solidFill>
                  <a:srgbClr val="CC00CC"/>
                </a:solidFill>
                <a:latin typeface="Times New Roman" panose="02020603050405020304" pitchFamily="18" charset="0"/>
                <a:cs typeface="Times New Roman" panose="02020603050405020304" pitchFamily="18" charset="0"/>
                <a:sym typeface="+mn-ea"/>
              </a:rPr>
              <a:t>knowing I had given it my best though/ although I didn’t win. </a:t>
            </a:r>
            <a:endParaRPr lang="en-US" altLang="zh-CN" sz="3200" b="1" u="sng" dirty="0">
              <a:solidFill>
                <a:srgbClr val="CC00CC"/>
              </a:solidFill>
              <a:latin typeface="Times New Roman" panose="02020603050405020304" pitchFamily="18" charset="0"/>
              <a:cs typeface="Times New Roman" panose="02020603050405020304" pitchFamily="18" charset="0"/>
              <a:sym typeface="+mn-ea"/>
            </a:endParaRPr>
          </a:p>
        </p:txBody>
      </p:sp>
      <p:sp>
        <p:nvSpPr>
          <p:cNvPr id="4" name="文本框 10"/>
          <p:cNvSpPr txBox="1"/>
          <p:nvPr/>
        </p:nvSpPr>
        <p:spPr>
          <a:xfrm>
            <a:off x="0" y="4791331"/>
            <a:ext cx="12089473" cy="3046988"/>
          </a:xfrm>
          <a:prstGeom prst="rect">
            <a:avLst/>
          </a:prstGeom>
          <a:solidFill>
            <a:schemeClr val="bg1"/>
          </a:solid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sym typeface="+mn-ea"/>
              </a:rPr>
              <a:t>Ending C: (</a:t>
            </a:r>
            <a:r>
              <a:rPr lang="zh-CN" altLang="en-US" sz="3200" b="1" dirty="0">
                <a:latin typeface="Times New Roman" panose="02020603050405020304" pitchFamily="18" charset="0"/>
                <a:cs typeface="Times New Roman" panose="02020603050405020304" pitchFamily="18" charset="0"/>
                <a:sym typeface="+mn-ea"/>
              </a:rPr>
              <a:t>以教练的点题指明何为体育精神，回扣原文最后一句，向胜者致以真正的祝贺。</a:t>
            </a:r>
            <a:r>
              <a:rPr lang="en-US" altLang="zh-CN" sz="3200" b="1" dirty="0">
                <a:latin typeface="Times New Roman" panose="02020603050405020304" pitchFamily="18" charset="0"/>
                <a:cs typeface="Times New Roman" panose="02020603050405020304" pitchFamily="18" charset="0"/>
                <a:sym typeface="+mn-ea"/>
              </a:rPr>
              <a:t>)</a:t>
            </a:r>
            <a:r>
              <a:rPr lang="en-US" altLang="zh-CN" sz="3200" b="1" dirty="0">
                <a:solidFill>
                  <a:srgbClr val="C00000"/>
                </a:solidFill>
                <a:latin typeface="Times New Roman" panose="02020603050405020304" pitchFamily="18" charset="0"/>
                <a:cs typeface="Times New Roman" panose="02020603050405020304" pitchFamily="18" charset="0"/>
                <a:sym typeface="+mn-ea"/>
              </a:rPr>
              <a:t> My coach came over and ruffled my hair, saying, </a:t>
            </a:r>
            <a:r>
              <a:rPr lang="en-US" altLang="zh-CN" sz="3200" b="1" dirty="0">
                <a:solidFill>
                  <a:srgbClr val="212121"/>
                </a:solidFill>
                <a:latin typeface="Times New Roman" panose="02020603050405020304" pitchFamily="18" charset="0"/>
                <a:cs typeface="Times New Roman" panose="02020603050405020304" pitchFamily="18" charset="0"/>
                <a:sym typeface="+mn-ea"/>
              </a:rPr>
              <a:t>“ You gave it all, Sammy. That’s the spirit of a true athlete.” </a:t>
            </a:r>
            <a:r>
              <a:rPr lang="en-US" altLang="zh-CN" sz="3200" b="1" dirty="0">
                <a:solidFill>
                  <a:srgbClr val="3F0065"/>
                </a:solidFill>
                <a:latin typeface="Times New Roman" panose="02020603050405020304" pitchFamily="18" charset="0"/>
                <a:cs typeface="Times New Roman" panose="02020603050405020304" pitchFamily="18" charset="0"/>
                <a:sym typeface="+mn-ea"/>
              </a:rPr>
              <a:t>Hearing that, </a:t>
            </a:r>
            <a:r>
              <a:rPr lang="en-US" altLang="zh-CN" sz="3200" b="1" dirty="0">
                <a:solidFill>
                  <a:srgbClr val="C00000"/>
                </a:solidFill>
                <a:latin typeface="Times New Roman" panose="02020603050405020304" pitchFamily="18" charset="0"/>
                <a:cs typeface="Times New Roman" panose="02020603050405020304" pitchFamily="18" charset="0"/>
                <a:sym typeface="+mn-ea"/>
              </a:rPr>
              <a:t>I breathed a sigh of relief, turned my head to Justin and shouted to Justin, “ </a:t>
            </a:r>
            <a:r>
              <a:rPr lang="en-US" altLang="zh-CN" sz="3200" b="1" dirty="0">
                <a:solidFill>
                  <a:srgbClr val="CC00FF"/>
                </a:solidFill>
                <a:latin typeface="Times New Roman" panose="02020603050405020304" pitchFamily="18" charset="0"/>
                <a:cs typeface="Times New Roman" panose="02020603050405020304" pitchFamily="18" charset="0"/>
                <a:sym typeface="+mn-ea"/>
              </a:rPr>
              <a:t>Justin, congratulations to you!” </a:t>
            </a:r>
            <a:endParaRPr lang="en-US" altLang="zh-CN" sz="3200" b="1" dirty="0">
              <a:solidFill>
                <a:srgbClr val="CC00FF"/>
              </a:solidFill>
              <a:latin typeface="Times New Roman" panose="02020603050405020304" pitchFamily="18" charset="0"/>
              <a:cs typeface="Times New Roman" panose="02020603050405020304" pitchFamily="18" charset="0"/>
              <a:sym typeface="+mn-ea"/>
            </a:endParaRPr>
          </a:p>
          <a:p>
            <a:endParaRPr lang="en-US" altLang="zh-CN" sz="3200" b="1" dirty="0">
              <a:solidFill>
                <a:srgbClr val="7030A0"/>
              </a:solidFill>
              <a:latin typeface="Times New Roman" panose="02020603050405020304" pitchFamily="18" charset="0"/>
              <a:cs typeface="Times New Roman" panose="02020603050405020304" pitchFamily="18" charset="0"/>
              <a:sym typeface="+mn-ea"/>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0"/>
            <a:ext cx="12192000" cy="6001643"/>
          </a:xfrm>
          <a:prstGeom prst="rect">
            <a:avLst/>
          </a:prstGeom>
          <a:solidFill>
            <a:schemeClr val="bg1"/>
          </a:solidFill>
        </p:spPr>
        <p:txBody>
          <a:bodyPr wrap="square">
            <a:spAutoFit/>
          </a:bodyPr>
          <a:lstStyle/>
          <a:p>
            <a:pPr algn="just"/>
            <a:r>
              <a:rPr lang="en-US" altLang="zh-CN" sz="3200" b="1" dirty="0" smtClean="0">
                <a:solidFill>
                  <a:srgbClr val="0000FF"/>
                </a:solidFill>
              </a:rPr>
              <a:t> Version 1: “</a:t>
            </a:r>
            <a:r>
              <a:rPr lang="zh-CN" altLang="en-US" sz="3200" b="1" dirty="0" smtClean="0">
                <a:solidFill>
                  <a:srgbClr val="0000FF"/>
                </a:solidFill>
              </a:rPr>
              <a:t>基于父亲言传身教仍是年幼的我”范文赏析：</a:t>
            </a:r>
            <a:endParaRPr lang="en-US" altLang="zh-CN" sz="3200" b="1" dirty="0" smtClean="0">
              <a:solidFill>
                <a:srgbClr val="0000FF"/>
              </a:solidFill>
            </a:endParaRPr>
          </a:p>
          <a:p>
            <a:pPr algn="just"/>
            <a:r>
              <a:rPr lang="en-US" altLang="zh-CN" sz="3200" b="1" dirty="0" smtClean="0">
                <a:solidFill>
                  <a:srgbClr val="0000FF"/>
                </a:solidFill>
              </a:rPr>
              <a:t>Para1</a:t>
            </a:r>
            <a:r>
              <a:rPr lang="en-US" altLang="zh-CN" sz="3200" b="1" dirty="0">
                <a:solidFill>
                  <a:srgbClr val="0000FF"/>
                </a:solidFill>
              </a:rPr>
              <a:t>: I stood there frozen as Justin was handed his medal. Deafening cheers and thunderous applause from the crowd echoed over the race venue. Still huffing and puffing, Justin held the shining medal, kissed it and raised it high in the sky, pride etched on his tomato face. Eyes fixed on the blue-and-white ribbon around his neck, a wave of disappointment crashed me like a big cold wave at the beach. I just couldn't believe my eyes. Never had I expected that Justin was the dark horse in the race. With tearful eyes, I watched numbly and blankly as Justin grinned from ear to ear, his face still red from the tough race but now glowing with his ultimate victory. My heart literally broke.</a:t>
            </a:r>
            <a:endParaRPr lang="en-US" altLang="zh-CN" sz="3200" b="1" dirty="0">
              <a:solidFill>
                <a:srgbClr val="0000FF"/>
              </a:solidFill>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0"/>
            <a:ext cx="12192000" cy="6986528"/>
          </a:xfrm>
          <a:prstGeom prst="rect">
            <a:avLst/>
          </a:prstGeom>
          <a:solidFill>
            <a:schemeClr val="bg1"/>
          </a:solidFill>
        </p:spPr>
        <p:txBody>
          <a:bodyPr wrap="square">
            <a:spAutoFit/>
          </a:bodyPr>
          <a:lstStyle/>
          <a:p>
            <a:pPr algn="just"/>
            <a:r>
              <a:rPr lang="en-US" altLang="zh-CN" sz="3200" b="1" dirty="0" smtClean="0">
                <a:solidFill>
                  <a:srgbClr val="0000FF"/>
                </a:solidFill>
              </a:rPr>
              <a:t>Para2</a:t>
            </a:r>
            <a:r>
              <a:rPr lang="en-US" altLang="zh-CN" sz="3200" b="1" dirty="0">
                <a:solidFill>
                  <a:srgbClr val="0000FF"/>
                </a:solidFill>
              </a:rPr>
              <a:t>: Suddenly, strong hands lifted me onto Dad's shoulders. No sooner had I sat on dad's shoulders than I sensed a burst of warmth, comfort, power and energy conveyed through his strong arms. “You did great, son!” Dad boomed, his voice full of pride as if I were the champion. Guilty and ashamed, I rubbed my eyes, lowering my head. Heart aching, I murmured softly, “ But I didn't win, Dad.” “You give it all and that's what matters. You should be proud of yourself.” Dad said in a firm tone, patting my legs gently. </a:t>
            </a:r>
            <a:r>
              <a:rPr lang="en-US" altLang="zh-CN" sz="3200" b="1" dirty="0">
                <a:solidFill>
                  <a:srgbClr val="C00000"/>
                </a:solidFill>
              </a:rPr>
              <a:t>Time flies but The Big Race in kindergarten is still carved in my mind, serving as a reminder that whatever I do, I will give it my best. </a:t>
            </a:r>
            <a:endParaRPr lang="en-US" altLang="zh-CN" sz="3200" b="1" dirty="0">
              <a:solidFill>
                <a:srgbClr val="C00000"/>
              </a:solidFill>
            </a:endParaRPr>
          </a:p>
          <a:p>
            <a:pPr algn="just"/>
            <a:r>
              <a:rPr lang="zh-CN" altLang="en-US" sz="3200" b="1" dirty="0">
                <a:solidFill>
                  <a:srgbClr val="0000FF"/>
                </a:solidFill>
              </a:rPr>
              <a:t>或者结尾</a:t>
            </a:r>
            <a:r>
              <a:rPr lang="en-US" altLang="zh-CN" sz="3200" b="1" dirty="0">
                <a:solidFill>
                  <a:srgbClr val="0000FF"/>
                </a:solidFill>
              </a:rPr>
              <a:t>2</a:t>
            </a:r>
            <a:r>
              <a:rPr lang="zh-CN" altLang="en-US" sz="3200" b="1" dirty="0">
                <a:solidFill>
                  <a:srgbClr val="0000FF"/>
                </a:solidFill>
              </a:rPr>
              <a:t>：</a:t>
            </a:r>
            <a:r>
              <a:rPr lang="en-US" altLang="zh-CN" sz="3200" b="1" dirty="0">
                <a:solidFill>
                  <a:srgbClr val="990099"/>
                </a:solidFill>
              </a:rPr>
              <a:t>As dad carried me around, I felt a different kind of victory, one that came from knowing I had given it my best though/ although I didn’t win. </a:t>
            </a:r>
            <a:endParaRPr lang="en-US" altLang="zh-CN" sz="3200" b="1" dirty="0">
              <a:solidFill>
                <a:srgbClr val="990099"/>
              </a:solidFill>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1112"/>
            <a:ext cx="12000216" cy="6986528"/>
          </a:xfrm>
          <a:prstGeom prst="rect">
            <a:avLst/>
          </a:prstGeom>
          <a:solidFill>
            <a:schemeClr val="bg1"/>
          </a:solidFill>
        </p:spPr>
        <p:txBody>
          <a:bodyPr wrap="square">
            <a:spAutoFit/>
          </a:bodyPr>
          <a:lstStyle/>
          <a:p>
            <a:pPr algn="just"/>
            <a:r>
              <a:rPr lang="en-US" altLang="zh-CN" sz="3200" b="1" dirty="0">
                <a:solidFill>
                  <a:srgbClr val="0000FF"/>
                </a:solidFill>
              </a:rPr>
              <a:t>Version </a:t>
            </a:r>
            <a:r>
              <a:rPr lang="en-US" altLang="zh-CN" sz="3200" b="1" dirty="0" smtClean="0">
                <a:solidFill>
                  <a:srgbClr val="0000FF"/>
                </a:solidFill>
              </a:rPr>
              <a:t>2: “</a:t>
            </a:r>
            <a:r>
              <a:rPr lang="zh-CN" altLang="en-US" sz="3200" b="1" dirty="0" smtClean="0">
                <a:solidFill>
                  <a:srgbClr val="0000FF"/>
                </a:solidFill>
              </a:rPr>
              <a:t>基于彰显体育精神向胜者道贺”</a:t>
            </a:r>
            <a:r>
              <a:rPr lang="zh-CN" altLang="en-US" sz="3200" b="1" dirty="0">
                <a:solidFill>
                  <a:srgbClr val="0000FF"/>
                </a:solidFill>
              </a:rPr>
              <a:t>范文赏析：</a:t>
            </a:r>
            <a:endParaRPr lang="zh-CN" altLang="en-US" sz="3200" b="1" dirty="0">
              <a:solidFill>
                <a:srgbClr val="0000FF"/>
              </a:solidFill>
            </a:endParaRPr>
          </a:p>
          <a:p>
            <a:pPr algn="just"/>
            <a:r>
              <a:rPr lang="en-US" altLang="zh-CN" sz="3200" b="1" dirty="0" smtClean="0">
                <a:solidFill>
                  <a:srgbClr val="0000FF"/>
                </a:solidFill>
              </a:rPr>
              <a:t>Para1</a:t>
            </a:r>
            <a:r>
              <a:rPr lang="en-US" altLang="zh-CN" sz="3200" b="1" dirty="0">
                <a:solidFill>
                  <a:srgbClr val="0000FF"/>
                </a:solidFill>
              </a:rPr>
              <a:t>: I stood there frozen as Justin was handed his medal. My eyes widened in disbelief and my mouth hung open. I couldn't believe that blue-and white ribbon was being placed around Justin’s neck! My dream that I would wear the blue and white ribbon with the shiny medal around my neck when we go out for ice cream to celebrate and then hang it in my room was completely shattered. A wave of frustration flooding over me, tears welled up in my eyes. I watched as Justin held up his medal, smiling from ear to ear. All the other kids were cheering for him, but I just felt sad and left out. The medal that should be hung on the wall of my bedroom now belonged to Justin! A flood of frustration washing over me, I was on the verge of crying bitterly. </a:t>
            </a:r>
            <a:endParaRPr lang="en-US" altLang="zh-CN" sz="3200" dirty="0">
              <a:solidFill>
                <a:srgbClr val="0000FF"/>
              </a:solidFill>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1112"/>
            <a:ext cx="12000216" cy="6986528"/>
          </a:xfrm>
          <a:prstGeom prst="rect">
            <a:avLst/>
          </a:prstGeom>
          <a:solidFill>
            <a:schemeClr val="bg1"/>
          </a:solidFill>
        </p:spPr>
        <p:txBody>
          <a:bodyPr wrap="square">
            <a:spAutoFit/>
          </a:bodyPr>
          <a:lstStyle/>
          <a:p>
            <a:pPr algn="just"/>
            <a:r>
              <a:rPr lang="en-US" altLang="zh-CN" sz="3200" b="1" dirty="0" smtClean="0">
                <a:solidFill>
                  <a:srgbClr val="0000FF"/>
                </a:solidFill>
              </a:rPr>
              <a:t>Para2</a:t>
            </a:r>
            <a:r>
              <a:rPr lang="en-US" altLang="zh-CN" sz="3200" b="1" dirty="0">
                <a:solidFill>
                  <a:srgbClr val="0000FF"/>
                </a:solidFill>
              </a:rPr>
              <a:t>: Suddenly, strong hands lifted me onto Dad's shoulders. Dad held me tightly, walking through the crowd and telling other fathers proudly, “ This is my son Sammy. He did his best!” Never had I expected that Dad treated me like a real winner! I sniffled and looked down at Dad. “But I didn't win,” I said in whisper. Dad laughed. “Winning isn't everything, Sammy. You ran your best, and that's what matters.” Wrapping my arms around Dad’s chin and looking around , I saw Mom giving me a thumbs-up while mouthing “I’m proud of you, Sammy!” My coach came over and ruffled my hair, saying, “ You gave it all, Sammy. That’s the spirit of a true athlete.” Hearing that, I breathed a sigh of relief, turned my head to Justin and shouted to Justin, “ Justin, congratulations to you!” </a:t>
            </a:r>
            <a:endParaRPr lang="en-US" altLang="zh-CN" sz="3200" b="1" dirty="0">
              <a:solidFill>
                <a:srgbClr val="0000FF"/>
              </a:solidFill>
            </a:endParaRPr>
          </a:p>
          <a:p>
            <a:pPr algn="just"/>
            <a:endParaRPr lang="en-US" altLang="zh-CN" sz="3200" b="1" dirty="0">
              <a:solidFill>
                <a:srgbClr val="0000FF"/>
              </a:solidFill>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卡通父亲节夸张风父子跑步锻炼png透明底素材图片免费下载-千库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4477" y="0"/>
            <a:ext cx="1232095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64477" y="3732604"/>
            <a:ext cx="12256477" cy="2308324"/>
          </a:xfrm>
          <a:prstGeom prst="rect">
            <a:avLst/>
          </a:prstGeom>
          <a:solidFill>
            <a:schemeClr val="bg1"/>
          </a:solidFill>
        </p:spPr>
        <p:txBody>
          <a:bodyPr wrap="square">
            <a:spAutoFit/>
          </a:bodyPr>
          <a:lstStyle/>
          <a:p>
            <a:pPr algn="just"/>
            <a:r>
              <a:rPr lang="zh-CN" altLang="en-US" sz="3600" b="1" dirty="0">
                <a:solidFill>
                  <a:srgbClr val="0000FF"/>
                </a:solidFill>
              </a:rPr>
              <a:t>本文与</a:t>
            </a:r>
            <a:r>
              <a:rPr lang="en-US" altLang="zh-CN" sz="3600" b="1" dirty="0">
                <a:solidFill>
                  <a:srgbClr val="0000FF"/>
                </a:solidFill>
              </a:rPr>
              <a:t>2023</a:t>
            </a:r>
            <a:r>
              <a:rPr lang="zh-CN" altLang="en-US" sz="3600" b="1" dirty="0">
                <a:solidFill>
                  <a:srgbClr val="0000FF"/>
                </a:solidFill>
              </a:rPr>
              <a:t>年</a:t>
            </a:r>
            <a:r>
              <a:rPr lang="en-US" altLang="zh-CN" sz="3600" b="1" dirty="0">
                <a:solidFill>
                  <a:srgbClr val="0000FF"/>
                </a:solidFill>
              </a:rPr>
              <a:t>11</a:t>
            </a:r>
            <a:r>
              <a:rPr lang="zh-CN" altLang="en-US" sz="3600" b="1" dirty="0">
                <a:solidFill>
                  <a:srgbClr val="0000FF"/>
                </a:solidFill>
              </a:rPr>
              <a:t>月的杭州一模的读后续写 </a:t>
            </a:r>
            <a:r>
              <a:rPr lang="en-US" altLang="zh-CN" sz="3600" b="1" dirty="0">
                <a:solidFill>
                  <a:srgbClr val="0000FF"/>
                </a:solidFill>
              </a:rPr>
              <a:t>《</a:t>
            </a:r>
            <a:r>
              <a:rPr lang="zh-CN" altLang="en-US" sz="3600" b="1" dirty="0">
                <a:solidFill>
                  <a:srgbClr val="0000FF"/>
                </a:solidFill>
              </a:rPr>
              <a:t>父子越野跑</a:t>
            </a:r>
            <a:r>
              <a:rPr lang="en-US" altLang="zh-CN" sz="3600" b="1" dirty="0">
                <a:solidFill>
                  <a:srgbClr val="0000FF"/>
                </a:solidFill>
              </a:rPr>
              <a:t>》</a:t>
            </a:r>
            <a:r>
              <a:rPr lang="zh-CN" altLang="en-US" sz="3600" b="1" dirty="0">
                <a:solidFill>
                  <a:srgbClr val="0000FF"/>
                </a:solidFill>
              </a:rPr>
              <a:t>有类似之处，探讨比赛失利，父亲对待失败的方式言传身教儿子如何对待失败，助力孩子健康成长！胜利固然值得庆贺，但失败未尝不是成长。父亲是孩子成长道路上的明灯。</a:t>
            </a:r>
            <a:endParaRPr lang="en-US" altLang="zh-CN" sz="3600" b="1" dirty="0">
              <a:solidFill>
                <a:srgbClr val="0000FF"/>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1816" y="797510"/>
            <a:ext cx="11984592" cy="6463308"/>
          </a:xfrm>
          <a:prstGeom prst="rect">
            <a:avLst/>
          </a:prstGeom>
          <a:solidFill>
            <a:schemeClr val="bg1"/>
          </a:solidFill>
        </p:spPr>
        <p:txBody>
          <a:bodyPr wrap="square">
            <a:spAutoFit/>
          </a:bodyPr>
          <a:lstStyle/>
          <a:p>
            <a:pPr indent="266700" algn="just"/>
            <a:r>
              <a:rPr lang="en-US" altLang="zh-CN" sz="1800" kern="100" dirty="0">
                <a:effectLst/>
                <a:latin typeface="Times New Roman" panose="02020603050405020304" pitchFamily="18" charset="0"/>
                <a:ea typeface="宋体" panose="02010600030101010101" pitchFamily="2" charset="-122"/>
              </a:rPr>
              <a:t>The crowd roared as I took off from the starting line in The Big Race. Through the cheers, I heard Mom shouting, “Run, Sammy, run!” I knew without looking that she was smiling from ear to ear and clapping her hands for me.</a:t>
            </a:r>
            <a:endParaRPr lang="en-US" altLang="zh-CN" sz="1800" kern="100" dirty="0">
              <a:effectLst/>
              <a:latin typeface="Times New Roman" panose="02020603050405020304" pitchFamily="18" charset="0"/>
              <a:ea typeface="宋体" panose="02010600030101010101" pitchFamily="2" charset="-122"/>
            </a:endParaRPr>
          </a:p>
          <a:p>
            <a:pPr indent="266700" algn="just"/>
            <a:r>
              <a:rPr lang="en-US" altLang="zh-CN" sz="1800" kern="100" dirty="0">
                <a:effectLst/>
                <a:latin typeface="Times New Roman" panose="02020603050405020304" pitchFamily="18" charset="0"/>
                <a:ea typeface="宋体" panose="02010600030101010101" pitchFamily="2" charset="-122"/>
              </a:rPr>
              <a:t>I kept my eyes straight ahead, running as fast as I could. “Run, run, run,” I chanted to myself in my mind as I passed my friend Justin. I saw Justin's red face out of the corner of my eye and wondered if my own face was that red too.</a:t>
            </a:r>
            <a:endParaRPr lang="en-US" altLang="zh-CN" sz="1800" kern="100" dirty="0">
              <a:effectLst/>
              <a:latin typeface="Times New Roman" panose="02020603050405020304" pitchFamily="18" charset="0"/>
              <a:ea typeface="宋体" panose="02010600030101010101" pitchFamily="2" charset="-122"/>
            </a:endParaRPr>
          </a:p>
          <a:p>
            <a:pPr indent="266700" algn="just"/>
            <a:r>
              <a:rPr lang="en-US" altLang="zh-CN" sz="1800" kern="100" dirty="0">
                <a:effectLst/>
                <a:latin typeface="Times New Roman" panose="02020603050405020304" pitchFamily="18" charset="0"/>
                <a:ea typeface="宋体" panose="02010600030101010101" pitchFamily="2" charset="-122"/>
              </a:rPr>
              <a:t>“Run, run, run.” I was on fire, passing Sarah, leaving her in my dust.</a:t>
            </a:r>
            <a:endParaRPr lang="en-US" altLang="zh-CN" sz="1800" kern="100" dirty="0">
              <a:effectLst/>
              <a:latin typeface="Times New Roman" panose="02020603050405020304" pitchFamily="18" charset="0"/>
              <a:ea typeface="宋体" panose="02010600030101010101" pitchFamily="2" charset="-122"/>
            </a:endParaRPr>
          </a:p>
          <a:p>
            <a:pPr indent="266700" algn="just"/>
            <a:r>
              <a:rPr lang="en-US" altLang="zh-CN" sz="1800" kern="100" dirty="0">
                <a:effectLst/>
                <a:latin typeface="Times New Roman" panose="02020603050405020304" pitchFamily="18" charset="0"/>
                <a:ea typeface="宋体" panose="02010600030101010101" pitchFamily="2" charset="-122"/>
              </a:rPr>
              <a:t>The coach was waiting for me at the finish line, holding the medal for the fastest runner in kindergarten. I would wear that blue and white ribbon around my neck when we go out for ice cream to celebrate and then hang it in my room. Last night I took the collection maps off my wall, leaving it ready for my shiny new medal. I couldn't wait to see it every day when I woke up.</a:t>
            </a:r>
            <a:endParaRPr lang="en-US" altLang="zh-CN" sz="1800" kern="100" dirty="0">
              <a:effectLst/>
              <a:latin typeface="Times New Roman" panose="02020603050405020304" pitchFamily="18" charset="0"/>
              <a:ea typeface="宋体" panose="02010600030101010101" pitchFamily="2" charset="-122"/>
            </a:endParaRPr>
          </a:p>
          <a:p>
            <a:pPr indent="266700" algn="just"/>
            <a:r>
              <a:rPr lang="en-US" altLang="zh-CN" sz="1800" kern="100" dirty="0">
                <a:effectLst/>
                <a:latin typeface="Times New Roman" panose="02020603050405020304" pitchFamily="18" charset="0"/>
                <a:ea typeface="宋体" panose="02010600030101010101" pitchFamily="2" charset="-122"/>
              </a:rPr>
              <a:t>Dad was there in the crowd also and would pick me up and put me on his shoulders to carry me around. “My son!” He would tell the other fathers, “My son won the race!”</a:t>
            </a:r>
            <a:endParaRPr lang="en-US" altLang="zh-CN" sz="1800" kern="100" dirty="0">
              <a:effectLst/>
              <a:latin typeface="Times New Roman" panose="02020603050405020304" pitchFamily="18" charset="0"/>
              <a:ea typeface="宋体" panose="02010600030101010101" pitchFamily="2" charset="-122"/>
            </a:endParaRPr>
          </a:p>
          <a:p>
            <a:pPr indent="266700" algn="just"/>
            <a:r>
              <a:rPr lang="en-US" altLang="zh-CN" sz="1800" kern="100" dirty="0">
                <a:effectLst/>
                <a:latin typeface="Times New Roman" panose="02020603050405020304" pitchFamily="18" charset="0"/>
                <a:ea typeface="宋体" panose="02010600030101010101" pitchFamily="2" charset="-122"/>
              </a:rPr>
              <a:t>I was going to win! Faster than Sarah, I came up behind Mikey, giving my legs that extra burst of energy to pass him by. The winner, Sammy! All that running in the park was worth it!</a:t>
            </a:r>
            <a:endParaRPr lang="en-US" altLang="zh-CN" sz="1800" kern="100" dirty="0">
              <a:effectLst/>
              <a:latin typeface="Times New Roman" panose="02020603050405020304" pitchFamily="18" charset="0"/>
              <a:ea typeface="宋体" panose="02010600030101010101" pitchFamily="2" charset="-122"/>
            </a:endParaRPr>
          </a:p>
          <a:p>
            <a:pPr indent="266700" algn="just"/>
            <a:r>
              <a:rPr lang="en-US" altLang="zh-CN" sz="1800" kern="100" dirty="0">
                <a:effectLst/>
                <a:latin typeface="Times New Roman" panose="02020603050405020304" pitchFamily="18" charset="0"/>
                <a:ea typeface="宋体" panose="02010600030101010101" pitchFamily="2" charset="-122"/>
              </a:rPr>
              <a:t>Just as I heard the roar of the crowd welcoming me to the finish line, I saw a blur out of the corner of my eye. What? There was Justin with his tomato cheeks running as fast as humanly possible, huffing and puffing like he was going to blow the house down. And then he was in front of me. I was behind tomato-face Justin. Crossing the finish line, I heard the voice over the loudspeaker say, “Congratulations to the winner, Justin!”</a:t>
            </a:r>
            <a:endParaRPr lang="en-US" altLang="zh-CN" sz="1800" kern="100" dirty="0">
              <a:effectLst/>
              <a:latin typeface="Times New Roman" panose="02020603050405020304" pitchFamily="18" charset="0"/>
              <a:ea typeface="宋体" panose="02010600030101010101" pitchFamily="2" charset="-122"/>
            </a:endParaRPr>
          </a:p>
          <a:p>
            <a:pPr indent="266700" algn="just"/>
            <a:r>
              <a:rPr lang="en-US" altLang="zh-CN" sz="1800" kern="100" dirty="0">
                <a:effectLst/>
                <a:latin typeface="Times New Roman" panose="02020603050405020304" pitchFamily="18" charset="0"/>
                <a:ea typeface="宋体" panose="02010600030101010101" pitchFamily="2" charset="-122"/>
              </a:rPr>
              <a:t>Congratulations to Justin?</a:t>
            </a:r>
            <a:endParaRPr lang="en-US" altLang="zh-CN" sz="1800" kern="100" dirty="0">
              <a:effectLst/>
              <a:latin typeface="Times New Roman" panose="02020603050405020304" pitchFamily="18" charset="0"/>
              <a:ea typeface="宋体" panose="02010600030101010101" pitchFamily="2" charset="-122"/>
            </a:endParaRPr>
          </a:p>
          <a:p>
            <a:pPr indent="266700" algn="just"/>
            <a:r>
              <a:rPr lang="en-US" altLang="zh-CN" sz="1800" kern="100" dirty="0">
                <a:effectLst/>
                <a:latin typeface="Times New Roman" panose="02020603050405020304" pitchFamily="18" charset="0"/>
                <a:ea typeface="宋体" panose="02010600030101010101" pitchFamily="2" charset="-122"/>
              </a:rPr>
              <a:t>Congratulations to Justin</a:t>
            </a:r>
            <a:r>
              <a:rPr lang="en-US" altLang="zh-CN" sz="1800" kern="100" dirty="0" smtClean="0">
                <a:effectLst/>
                <a:latin typeface="Times New Roman" panose="02020603050405020304" pitchFamily="18" charset="0"/>
                <a:ea typeface="宋体" panose="02010600030101010101" pitchFamily="2" charset="-122"/>
              </a:rPr>
              <a:t>.</a:t>
            </a:r>
            <a:endParaRPr lang="en-US" altLang="zh-CN" sz="1800" kern="100" dirty="0" smtClean="0">
              <a:effectLst/>
              <a:latin typeface="Times New Roman" panose="02020603050405020304" pitchFamily="18" charset="0"/>
              <a:ea typeface="宋体" panose="02010600030101010101" pitchFamily="2" charset="-122"/>
            </a:endParaRPr>
          </a:p>
          <a:p>
            <a:pPr indent="266700" algn="just"/>
            <a:r>
              <a:rPr lang="zh-CN" altLang="en-US" kern="100" dirty="0">
                <a:latin typeface="Times New Roman" panose="02020603050405020304" pitchFamily="18" charset="0"/>
                <a:ea typeface="宋体" panose="02010600030101010101" pitchFamily="2" charset="-122"/>
              </a:rPr>
              <a:t>注意</a:t>
            </a:r>
            <a:r>
              <a:rPr lang="zh-CN" altLang="en-US" kern="100" dirty="0" smtClean="0">
                <a:latin typeface="Times New Roman" panose="02020603050405020304" pitchFamily="18" charset="0"/>
                <a:ea typeface="宋体" panose="02010600030101010101" pitchFamily="2" charset="-122"/>
              </a:rPr>
              <a:t>：</a:t>
            </a:r>
            <a:r>
              <a:rPr lang="en-US" altLang="zh-CN" kern="100" dirty="0" smtClean="0">
                <a:latin typeface="Times New Roman" panose="02020603050405020304" pitchFamily="18" charset="0"/>
                <a:ea typeface="宋体" panose="02010600030101010101" pitchFamily="2" charset="-122"/>
              </a:rPr>
              <a:t>(</a:t>
            </a:r>
            <a:r>
              <a:rPr lang="en-US" altLang="zh-CN" kern="100" dirty="0">
                <a:latin typeface="Times New Roman" panose="02020603050405020304" pitchFamily="18" charset="0"/>
                <a:ea typeface="宋体" panose="02010600030101010101" pitchFamily="2" charset="-122"/>
              </a:rPr>
              <a:t>1) </a:t>
            </a:r>
            <a:r>
              <a:rPr lang="zh-CN" altLang="en-US" kern="100" dirty="0">
                <a:latin typeface="Times New Roman" panose="02020603050405020304" pitchFamily="18" charset="0"/>
                <a:ea typeface="宋体" panose="02010600030101010101" pitchFamily="2" charset="-122"/>
              </a:rPr>
              <a:t>续写词数应为 </a:t>
            </a:r>
            <a:r>
              <a:rPr lang="en-US" altLang="zh-CN" kern="100" dirty="0">
                <a:latin typeface="Times New Roman" panose="02020603050405020304" pitchFamily="18" charset="0"/>
                <a:ea typeface="宋体" panose="02010600030101010101" pitchFamily="2" charset="-122"/>
              </a:rPr>
              <a:t>150 </a:t>
            </a:r>
            <a:r>
              <a:rPr lang="zh-CN" altLang="en-US" kern="100" dirty="0">
                <a:latin typeface="Times New Roman" panose="02020603050405020304" pitchFamily="18" charset="0"/>
                <a:ea typeface="宋体" panose="02010600030101010101" pitchFamily="2" charset="-122"/>
              </a:rPr>
              <a:t>左右</a:t>
            </a:r>
            <a:r>
              <a:rPr lang="zh-CN" altLang="en-US" kern="100" dirty="0" smtClean="0">
                <a:latin typeface="Times New Roman" panose="02020603050405020304" pitchFamily="18" charset="0"/>
                <a:ea typeface="宋体" panose="02010600030101010101" pitchFamily="2" charset="-122"/>
              </a:rPr>
              <a:t>；</a:t>
            </a:r>
            <a:r>
              <a:rPr lang="en-US" altLang="zh-CN" kern="100" dirty="0" smtClean="0">
                <a:latin typeface="Times New Roman" panose="02020603050405020304" pitchFamily="18" charset="0"/>
                <a:ea typeface="宋体" panose="02010600030101010101" pitchFamily="2" charset="-122"/>
              </a:rPr>
              <a:t>(</a:t>
            </a:r>
            <a:r>
              <a:rPr lang="en-US" altLang="zh-CN" kern="100" dirty="0">
                <a:latin typeface="Times New Roman" panose="02020603050405020304" pitchFamily="18" charset="0"/>
                <a:ea typeface="宋体" panose="02010600030101010101" pitchFamily="2" charset="-122"/>
              </a:rPr>
              <a:t>2) </a:t>
            </a:r>
            <a:r>
              <a:rPr lang="zh-CN" altLang="en-US" kern="100" dirty="0">
                <a:latin typeface="Times New Roman" panose="02020603050405020304" pitchFamily="18" charset="0"/>
                <a:ea typeface="宋体" panose="02010600030101010101" pitchFamily="2" charset="-122"/>
              </a:rPr>
              <a:t>请按如下格式在答题卡的相应位置作答。</a:t>
            </a:r>
            <a:endParaRPr lang="zh-CN" altLang="en-US" kern="100" dirty="0">
              <a:latin typeface="Times New Roman" panose="02020603050405020304" pitchFamily="18" charset="0"/>
              <a:ea typeface="宋体" panose="02010600030101010101" pitchFamily="2" charset="-122"/>
            </a:endParaRPr>
          </a:p>
          <a:p>
            <a:pPr indent="266700" algn="just"/>
            <a:r>
              <a:rPr lang="en-US" altLang="zh-CN" kern="100" dirty="0" smtClean="0">
                <a:latin typeface="Times New Roman" panose="02020603050405020304" pitchFamily="18" charset="0"/>
                <a:ea typeface="宋体" panose="02010600030101010101" pitchFamily="2" charset="-122"/>
              </a:rPr>
              <a:t>Paragraph </a:t>
            </a:r>
            <a:r>
              <a:rPr lang="en-US" altLang="zh-CN" kern="100" dirty="0">
                <a:latin typeface="Times New Roman" panose="02020603050405020304" pitchFamily="18" charset="0"/>
                <a:ea typeface="宋体" panose="02010600030101010101" pitchFamily="2" charset="-122"/>
              </a:rPr>
              <a:t>1: I stood there frozen as Justin was handed his medal.</a:t>
            </a:r>
            <a:endParaRPr lang="en-US" altLang="zh-CN" kern="100" dirty="0">
              <a:latin typeface="Times New Roman" panose="02020603050405020304" pitchFamily="18" charset="0"/>
              <a:ea typeface="宋体" panose="02010600030101010101" pitchFamily="2" charset="-122"/>
            </a:endParaRPr>
          </a:p>
          <a:p>
            <a:pPr indent="266700" algn="just"/>
            <a:r>
              <a:rPr lang="en-US" altLang="zh-CN" kern="100" dirty="0">
                <a:latin typeface="Times New Roman" panose="02020603050405020304" pitchFamily="18" charset="0"/>
                <a:ea typeface="宋体" panose="02010600030101010101" pitchFamily="2" charset="-122"/>
              </a:rPr>
              <a:t>Paragraph 2: Suddenly, strong hands lifted me onto Dad's shoulders.</a:t>
            </a:r>
            <a:endParaRPr lang="en-US" altLang="zh-CN" kern="100" dirty="0">
              <a:latin typeface="Times New Roman" panose="02020603050405020304" pitchFamily="18" charset="0"/>
              <a:ea typeface="宋体" panose="02010600030101010101" pitchFamily="2" charset="-122"/>
            </a:endParaRPr>
          </a:p>
          <a:p>
            <a:pPr indent="266700" algn="just"/>
            <a:endParaRPr lang="en-US" altLang="zh-CN" sz="1800" kern="100" dirty="0">
              <a:effectLst/>
              <a:latin typeface="Times New Roman" panose="02020603050405020304" pitchFamily="18" charset="0"/>
              <a:ea typeface="宋体" panose="02010600030101010101" pitchFamily="2" charset="-122"/>
            </a:endParaRPr>
          </a:p>
          <a:p>
            <a:pPr indent="266700" algn="just"/>
            <a:endParaRPr lang="zh-CN" altLang="zh-CN" sz="1800" kern="100" dirty="0">
              <a:effectLst/>
              <a:latin typeface="Times New Roman" panose="02020603050405020304" pitchFamily="18" charset="0"/>
              <a:ea typeface="宋体" panose="02010600030101010101" pitchFamily="2" charset="-122"/>
            </a:endParaRPr>
          </a:p>
        </p:txBody>
      </p:sp>
      <p:sp>
        <p:nvSpPr>
          <p:cNvPr id="2" name="文本框 1"/>
          <p:cNvSpPr txBox="1"/>
          <p:nvPr/>
        </p:nvSpPr>
        <p:spPr>
          <a:xfrm>
            <a:off x="31816" y="35782"/>
            <a:ext cx="1618090" cy="523220"/>
          </a:xfrm>
          <a:prstGeom prst="rect">
            <a:avLst/>
          </a:prstGeom>
          <a:solidFill>
            <a:schemeClr val="bg1"/>
          </a:solidFill>
        </p:spPr>
        <p:txBody>
          <a:bodyPr wrap="square" rtlCol="0">
            <a:spAutoFit/>
          </a:bodyPr>
          <a:lstStyle/>
          <a:p>
            <a:r>
              <a:rPr lang="zh-CN" altLang="en-US" sz="2800" dirty="0">
                <a:solidFill>
                  <a:srgbClr val="9900CC"/>
                </a:solidFill>
                <a:latin typeface="华文彩云" panose="02010800040101010101" pitchFamily="2" charset="-122"/>
                <a:ea typeface="华文彩云" panose="02010800040101010101" pitchFamily="2" charset="-122"/>
              </a:rPr>
              <a:t>原文本</a:t>
            </a:r>
            <a:endParaRPr lang="zh-CN" altLang="en-US" sz="2800" dirty="0">
              <a:solidFill>
                <a:srgbClr val="9900CC"/>
              </a:solidFill>
              <a:latin typeface="华文彩云" panose="02010800040101010101" pitchFamily="2" charset="-122"/>
              <a:ea typeface="华文彩云" panose="02010800040101010101" pitchFamily="2" charset="-122"/>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604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4145484" y="108323"/>
            <a:ext cx="4534728" cy="523220"/>
          </a:xfrm>
          <a:prstGeom prst="rect">
            <a:avLst/>
          </a:prstGeom>
          <a:noFill/>
        </p:spPr>
        <p:txBody>
          <a:bodyPr wrap="square">
            <a:spAutoFit/>
          </a:bodyPr>
          <a:lstStyle/>
          <a:p>
            <a:r>
              <a:rPr lang="en-US" altLang="zh-CN" sz="2800" b="1" dirty="0">
                <a:solidFill>
                  <a:srgbClr val="CC00CC"/>
                </a:solidFill>
                <a:highlight>
                  <a:srgbClr val="C0C0C0"/>
                </a:highlight>
                <a:latin typeface="Times New Roman" panose="02020603050405020304" pitchFamily="18" charset="0"/>
                <a:cs typeface="Times New Roman" panose="02020603050405020304" pitchFamily="18" charset="0"/>
                <a:sym typeface="+mn-ea"/>
              </a:rPr>
              <a:t>Read for </a:t>
            </a:r>
            <a:r>
              <a:rPr lang="en-US" altLang="zh-CN" sz="2800" b="1" dirty="0" smtClean="0">
                <a:solidFill>
                  <a:srgbClr val="CC00CC"/>
                </a:solidFill>
                <a:highlight>
                  <a:srgbClr val="C0C0C0"/>
                </a:highlight>
                <a:latin typeface="Times New Roman" panose="02020603050405020304" pitchFamily="18" charset="0"/>
                <a:cs typeface="Times New Roman" panose="02020603050405020304" pitchFamily="18" charset="0"/>
                <a:sym typeface="+mn-ea"/>
              </a:rPr>
              <a:t>information</a:t>
            </a:r>
            <a:endParaRPr lang="zh-CN" altLang="en-US" sz="2800" dirty="0">
              <a:solidFill>
                <a:srgbClr val="CC00CC"/>
              </a:solidFill>
            </a:endParaRPr>
          </a:p>
        </p:txBody>
      </p:sp>
      <p:sp>
        <p:nvSpPr>
          <p:cNvPr id="5" name="文本框 4"/>
          <p:cNvSpPr txBox="1"/>
          <p:nvPr/>
        </p:nvSpPr>
        <p:spPr>
          <a:xfrm>
            <a:off x="0" y="1272895"/>
            <a:ext cx="12102957" cy="3977199"/>
          </a:xfrm>
          <a:prstGeom prst="rect">
            <a:avLst/>
          </a:prstGeom>
          <a:solidFill>
            <a:schemeClr val="bg1"/>
          </a:solidFill>
        </p:spPr>
        <p:txBody>
          <a:bodyPr wrap="square" rtlCol="0">
            <a:noAutofit/>
          </a:bodyPr>
          <a:lstStyle/>
          <a:p>
            <a:pPr marL="514350" indent="-514350">
              <a:buFontTx/>
              <a:buAutoNum type="arabicPeriod"/>
            </a:pPr>
            <a:r>
              <a:rPr lang="en-US" altLang="zh-CN" sz="3600" b="1" dirty="0">
                <a:latin typeface="Times New Roman" panose="02020603050405020304" pitchFamily="18" charset="0"/>
                <a:cs typeface="Times New Roman" panose="02020603050405020304" pitchFamily="18" charset="0"/>
              </a:rPr>
              <a:t>characters</a:t>
            </a:r>
            <a:r>
              <a:rPr lang="zh-CN" altLang="en-US" sz="3600" b="1" dirty="0">
                <a:latin typeface="Times New Roman" panose="02020603050405020304" pitchFamily="18" charset="0"/>
                <a:cs typeface="Times New Roman" panose="02020603050405020304" pitchFamily="18" charset="0"/>
              </a:rPr>
              <a:t>：</a:t>
            </a:r>
            <a:r>
              <a:rPr lang="en-US" altLang="zh-CN" sz="3600" b="1" dirty="0">
                <a:latin typeface="Times New Roman" panose="02020603050405020304" pitchFamily="18" charset="0"/>
                <a:cs typeface="Times New Roman" panose="02020603050405020304" pitchFamily="18" charset="0"/>
              </a:rPr>
              <a:t> </a:t>
            </a:r>
            <a:r>
              <a:rPr lang="en-US" altLang="zh-CN" sz="3600" b="1" dirty="0">
                <a:solidFill>
                  <a:srgbClr val="FF0000"/>
                </a:solidFill>
                <a:latin typeface="Times New Roman" panose="02020603050405020304" pitchFamily="18" charset="0"/>
                <a:cs typeface="Times New Roman" panose="02020603050405020304" pitchFamily="18" charset="0"/>
              </a:rPr>
              <a:t>  I      </a:t>
            </a:r>
            <a:r>
              <a:rPr lang="en-US" altLang="zh-CN" sz="3600" b="1" dirty="0">
                <a:solidFill>
                  <a:srgbClr val="0000FF"/>
                </a:solidFill>
                <a:latin typeface="Times New Roman" panose="02020603050405020304" pitchFamily="18" charset="0"/>
                <a:cs typeface="Times New Roman" panose="02020603050405020304" pitchFamily="18" charset="0"/>
              </a:rPr>
              <a:t>(</a:t>
            </a:r>
            <a:r>
              <a:rPr lang="zh-CN" altLang="en-US" sz="3600" b="1" dirty="0">
                <a:solidFill>
                  <a:srgbClr val="0000FF"/>
                </a:solidFill>
                <a:latin typeface="Times New Roman" panose="02020603050405020304" pitchFamily="18" charset="0"/>
                <a:cs typeface="Times New Roman" panose="02020603050405020304" pitchFamily="18" charset="0"/>
              </a:rPr>
              <a:t> </a:t>
            </a:r>
            <a:r>
              <a:rPr lang="en-US" altLang="zh-CN" sz="3600" b="1" dirty="0">
                <a:solidFill>
                  <a:srgbClr val="0000FF"/>
                </a:solidFill>
                <a:latin typeface="Times New Roman" panose="02020603050405020304" pitchFamily="18" charset="0"/>
                <a:cs typeface="Times New Roman" panose="02020603050405020304" pitchFamily="18" charset="0"/>
              </a:rPr>
              <a:t>leading )</a:t>
            </a:r>
            <a:endParaRPr lang="en-US" altLang="zh-CN" sz="3600" b="1" dirty="0">
              <a:solidFill>
                <a:srgbClr val="0000FF"/>
              </a:solidFill>
              <a:latin typeface="Times New Roman" panose="02020603050405020304" pitchFamily="18" charset="0"/>
              <a:cs typeface="Times New Roman" panose="02020603050405020304" pitchFamily="18" charset="0"/>
            </a:endParaRPr>
          </a:p>
          <a:p>
            <a:r>
              <a:rPr lang="en-US" altLang="zh-CN" sz="2800" b="1" dirty="0">
                <a:solidFill>
                  <a:srgbClr val="FF0000"/>
                </a:solidFill>
                <a:latin typeface="Times New Roman" panose="02020603050405020304" pitchFamily="18" charset="0"/>
                <a:cs typeface="Times New Roman" panose="02020603050405020304" pitchFamily="18" charset="0"/>
              </a:rPr>
              <a:t>Dad , Mom, Justin, coach, Sarah, Mikey &amp; crowd ( audience)</a:t>
            </a:r>
            <a:r>
              <a:rPr lang="en-US" altLang="zh-CN" sz="2800" b="1" dirty="0">
                <a:solidFill>
                  <a:srgbClr val="00AA48"/>
                </a:solidFill>
                <a:latin typeface="Times New Roman" panose="02020603050405020304" pitchFamily="18" charset="0"/>
                <a:cs typeface="Times New Roman" panose="02020603050405020304" pitchFamily="18" charset="0"/>
              </a:rPr>
              <a:t>( </a:t>
            </a:r>
            <a:r>
              <a:rPr lang="en-US" altLang="zh-CN" sz="3600" b="1" dirty="0">
                <a:solidFill>
                  <a:srgbClr val="00AA48"/>
                </a:solidFill>
                <a:latin typeface="Times New Roman" panose="02020603050405020304" pitchFamily="18" charset="0"/>
                <a:cs typeface="Times New Roman" panose="02020603050405020304" pitchFamily="18" charset="0"/>
              </a:rPr>
              <a:t>supporting)  </a:t>
            </a:r>
            <a:r>
              <a:rPr lang="en-US" altLang="zh-CN" sz="3600" b="1" dirty="0">
                <a:solidFill>
                  <a:srgbClr val="FF0000"/>
                </a:solidFill>
                <a:latin typeface="Times New Roman" panose="02020603050405020304" pitchFamily="18" charset="0"/>
                <a:cs typeface="Times New Roman" panose="02020603050405020304" pitchFamily="18" charset="0"/>
              </a:rPr>
              <a:t>  </a:t>
            </a:r>
            <a:r>
              <a:rPr lang="en-US" altLang="zh-CN" sz="3600" dirty="0">
                <a:solidFill>
                  <a:srgbClr val="0000FF"/>
                </a:solidFill>
                <a:latin typeface="Times New Roman" panose="02020603050405020304" pitchFamily="18" charset="0"/>
                <a:cs typeface="Times New Roman" panose="02020603050405020304" pitchFamily="18" charset="0"/>
              </a:rPr>
              <a:t> </a:t>
            </a:r>
            <a:endParaRPr lang="en-US" altLang="zh-CN" sz="3600" b="1" dirty="0">
              <a:solidFill>
                <a:srgbClr val="FF0000"/>
              </a:solidFill>
              <a:latin typeface="Times New Roman" panose="02020603050405020304" pitchFamily="18" charset="0"/>
              <a:cs typeface="Times New Roman" panose="02020603050405020304" pitchFamily="18" charset="0"/>
            </a:endParaRPr>
          </a:p>
          <a:p>
            <a:r>
              <a:rPr lang="en-US" altLang="zh-CN" sz="3600" b="1" dirty="0">
                <a:latin typeface="Times New Roman" panose="02020603050405020304" pitchFamily="18" charset="0"/>
                <a:cs typeface="Times New Roman" panose="02020603050405020304" pitchFamily="18" charset="0"/>
              </a:rPr>
              <a:t>2.   narrative perspective: </a:t>
            </a:r>
            <a:r>
              <a:rPr lang="zh-CN" altLang="en-US" sz="3600" dirty="0">
                <a:latin typeface="Times New Roman" panose="02020603050405020304" pitchFamily="18" charset="0"/>
                <a:cs typeface="Times New Roman" panose="02020603050405020304" pitchFamily="18" charset="0"/>
              </a:rPr>
              <a:t>   </a:t>
            </a:r>
            <a:r>
              <a:rPr lang="en-US" altLang="zh-CN" sz="3600" b="1" dirty="0">
                <a:solidFill>
                  <a:srgbClr val="C00000"/>
                </a:solidFill>
                <a:latin typeface="Times New Roman" panose="02020603050405020304" pitchFamily="18" charset="0"/>
                <a:cs typeface="Times New Roman" panose="02020603050405020304" pitchFamily="18" charset="0"/>
              </a:rPr>
              <a:t>first -person     </a:t>
            </a:r>
            <a:endParaRPr lang="en-US" altLang="zh-CN" sz="3600" b="1" dirty="0">
              <a:solidFill>
                <a:srgbClr val="C00000"/>
              </a:solidFill>
              <a:latin typeface="Times New Roman" panose="02020603050405020304" pitchFamily="18" charset="0"/>
              <a:cs typeface="Times New Roman" panose="02020603050405020304" pitchFamily="18" charset="0"/>
            </a:endParaRPr>
          </a:p>
          <a:p>
            <a:r>
              <a:rPr lang="en-US" altLang="zh-CN" sz="3600" b="1" dirty="0">
                <a:latin typeface="Times New Roman" panose="02020603050405020304" pitchFamily="18" charset="0"/>
                <a:cs typeface="Times New Roman" panose="02020603050405020304" pitchFamily="18" charset="0"/>
              </a:rPr>
              <a:t>3.   time</a:t>
            </a:r>
            <a:r>
              <a:rPr lang="zh-CN" altLang="en-US" sz="3600" b="1" dirty="0">
                <a:latin typeface="Times New Roman" panose="02020603050405020304" pitchFamily="18" charset="0"/>
                <a:cs typeface="Times New Roman" panose="02020603050405020304" pitchFamily="18" charset="0"/>
              </a:rPr>
              <a:t>：</a:t>
            </a:r>
            <a:r>
              <a:rPr lang="en-US" altLang="zh-CN" sz="3600" b="1" dirty="0">
                <a:solidFill>
                  <a:srgbClr val="FF0000"/>
                </a:solidFill>
                <a:latin typeface="Times New Roman" panose="02020603050405020304" pitchFamily="18" charset="0"/>
                <a:cs typeface="Times New Roman" panose="02020603050405020304" pitchFamily="18" charset="0"/>
              </a:rPr>
              <a:t> when I was in kindergarten</a:t>
            </a:r>
            <a:endParaRPr lang="en-US" altLang="zh-CN" sz="3600" dirty="0">
              <a:solidFill>
                <a:srgbClr val="FF0000"/>
              </a:solidFill>
              <a:latin typeface="Times New Roman" panose="02020603050405020304" pitchFamily="18" charset="0"/>
              <a:cs typeface="Times New Roman" panose="02020603050405020304" pitchFamily="18" charset="0"/>
            </a:endParaRPr>
          </a:p>
          <a:p>
            <a:pPr marL="742950" indent="-742950">
              <a:buAutoNum type="arabicPeriod" startAt="4"/>
            </a:pPr>
            <a:r>
              <a:rPr lang="en-US" altLang="zh-CN" sz="3600" b="1" dirty="0">
                <a:latin typeface="Times New Roman" panose="02020603050405020304" pitchFamily="18" charset="0"/>
                <a:cs typeface="Times New Roman" panose="02020603050405020304" pitchFamily="18" charset="0"/>
              </a:rPr>
              <a:t>place</a:t>
            </a:r>
            <a:r>
              <a:rPr lang="zh-CN" altLang="en-US" sz="3600" b="1" dirty="0">
                <a:latin typeface="Times New Roman" panose="02020603050405020304" pitchFamily="18" charset="0"/>
                <a:cs typeface="Times New Roman" panose="02020603050405020304" pitchFamily="18" charset="0"/>
              </a:rPr>
              <a:t>：</a:t>
            </a:r>
            <a:r>
              <a:rPr lang="en-US" altLang="zh-CN" sz="3600" dirty="0"/>
              <a:t>  </a:t>
            </a:r>
            <a:r>
              <a:rPr lang="en-US" altLang="zh-CN" sz="3600" dirty="0">
                <a:solidFill>
                  <a:srgbClr val="FF3300"/>
                </a:solidFill>
              </a:rPr>
              <a:t> the race venue  </a:t>
            </a:r>
            <a:endParaRPr lang="en-US" altLang="zh-CN" sz="3600" dirty="0">
              <a:solidFill>
                <a:srgbClr val="FF3300"/>
              </a:solidFill>
            </a:endParaRPr>
          </a:p>
          <a:p>
            <a:pPr marL="742950" indent="-742950">
              <a:buAutoNum type="arabicPeriod" startAt="4"/>
            </a:pPr>
            <a:r>
              <a:rPr lang="en-US" altLang="zh-CN" sz="3600" b="1" dirty="0"/>
              <a:t> Event :  </a:t>
            </a:r>
            <a:r>
              <a:rPr lang="en-US" altLang="zh-CN" sz="3600" b="1" dirty="0">
                <a:solidFill>
                  <a:srgbClr val="C00000"/>
                </a:solidFill>
              </a:rPr>
              <a:t> I competed in The Big Race and tried my best but I lost the medal to Justin. </a:t>
            </a:r>
            <a:endParaRPr lang="zh-CN" altLang="en-US" sz="3600" b="1" dirty="0">
              <a:solidFill>
                <a:srgbClr val="C00000"/>
              </a:solidFill>
            </a:endParaRPr>
          </a:p>
        </p:txBody>
      </p:sp>
      <p:sp>
        <p:nvSpPr>
          <p:cNvPr id="3" name="AutoShape 2" descr="Pumpkin Patch Wallpapers - Wallpaper Cave"/>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604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4145484" y="108323"/>
            <a:ext cx="3880916" cy="523220"/>
          </a:xfrm>
          <a:prstGeom prst="rect">
            <a:avLst/>
          </a:prstGeom>
          <a:noFill/>
        </p:spPr>
        <p:txBody>
          <a:bodyPr wrap="square">
            <a:spAutoFit/>
          </a:bodyPr>
          <a:lstStyle/>
          <a:p>
            <a:r>
              <a:rPr lang="zh-CN" altLang="en-US" sz="2800" b="1" dirty="0" smtClean="0">
                <a:solidFill>
                  <a:srgbClr val="CC00CC"/>
                </a:solidFill>
                <a:highlight>
                  <a:srgbClr val="C0C0C0"/>
                </a:highlight>
                <a:latin typeface="Times New Roman" panose="02020603050405020304" pitchFamily="18" charset="0"/>
                <a:cs typeface="Times New Roman" panose="02020603050405020304" pitchFamily="18" charset="0"/>
                <a:sym typeface="+mn-ea"/>
              </a:rPr>
              <a:t>故事人物很多如何处理</a:t>
            </a:r>
            <a:endParaRPr lang="zh-CN" altLang="en-US" sz="2800" dirty="0">
              <a:solidFill>
                <a:srgbClr val="CC00CC"/>
              </a:solidFill>
            </a:endParaRPr>
          </a:p>
        </p:txBody>
      </p:sp>
      <p:sp>
        <p:nvSpPr>
          <p:cNvPr id="5" name="文本框 4"/>
          <p:cNvSpPr txBox="1"/>
          <p:nvPr/>
        </p:nvSpPr>
        <p:spPr>
          <a:xfrm>
            <a:off x="20042" y="739866"/>
            <a:ext cx="12102957" cy="5852845"/>
          </a:xfrm>
          <a:prstGeom prst="rect">
            <a:avLst/>
          </a:prstGeom>
          <a:solidFill>
            <a:schemeClr val="bg1"/>
          </a:solidFill>
        </p:spPr>
        <p:txBody>
          <a:bodyPr wrap="square" rtlCol="0">
            <a:noAutofit/>
          </a:bodyPr>
          <a:lstStyle/>
          <a:p>
            <a:r>
              <a:rPr lang="zh-CN" altLang="en-US" sz="2800" b="1" dirty="0" smtClean="0">
                <a:solidFill>
                  <a:srgbClr val="0000FF"/>
                </a:solidFill>
                <a:latin typeface="Times New Roman" panose="02020603050405020304" pitchFamily="18" charset="0"/>
                <a:cs typeface="Times New Roman" panose="02020603050405020304" pitchFamily="18" charset="0"/>
              </a:rPr>
              <a:t>主角：</a:t>
            </a:r>
            <a:r>
              <a:rPr lang="en-US" altLang="zh-CN" sz="2800" b="1" dirty="0" smtClean="0">
                <a:solidFill>
                  <a:srgbClr val="0000FF"/>
                </a:solidFill>
                <a:latin typeface="Times New Roman" panose="02020603050405020304" pitchFamily="18" charset="0"/>
                <a:cs typeface="Times New Roman" panose="02020603050405020304" pitchFamily="18" charset="0"/>
              </a:rPr>
              <a:t>I</a:t>
            </a:r>
            <a:endParaRPr lang="en-US" altLang="zh-CN" sz="2800" b="1" dirty="0" smtClean="0">
              <a:solidFill>
                <a:srgbClr val="0000FF"/>
              </a:solidFill>
              <a:latin typeface="Times New Roman" panose="02020603050405020304" pitchFamily="18" charset="0"/>
              <a:cs typeface="Times New Roman" panose="02020603050405020304" pitchFamily="18" charset="0"/>
            </a:endParaRPr>
          </a:p>
          <a:p>
            <a:r>
              <a:rPr lang="zh-CN" altLang="en-US" sz="2800" b="1" dirty="0" smtClean="0">
                <a:solidFill>
                  <a:srgbClr val="0000FF"/>
                </a:solidFill>
                <a:latin typeface="Times New Roman" panose="02020603050405020304" pitchFamily="18" charset="0"/>
                <a:cs typeface="Times New Roman" panose="02020603050405020304" pitchFamily="18" charset="0"/>
              </a:rPr>
              <a:t>配角：</a:t>
            </a:r>
            <a:r>
              <a:rPr lang="en-US" altLang="zh-CN" sz="2800" b="1" dirty="0" smtClean="0">
                <a:solidFill>
                  <a:srgbClr val="0000FF"/>
                </a:solidFill>
                <a:latin typeface="Times New Roman" panose="02020603050405020304" pitchFamily="18" charset="0"/>
                <a:cs typeface="Times New Roman" panose="02020603050405020304" pitchFamily="18" charset="0"/>
              </a:rPr>
              <a:t>Dad </a:t>
            </a:r>
            <a:r>
              <a:rPr lang="en-US" altLang="zh-CN" sz="2800" b="1" dirty="0">
                <a:solidFill>
                  <a:srgbClr val="0000FF"/>
                </a:solidFill>
                <a:latin typeface="Times New Roman" panose="02020603050405020304" pitchFamily="18" charset="0"/>
                <a:cs typeface="Times New Roman" panose="02020603050405020304" pitchFamily="18" charset="0"/>
              </a:rPr>
              <a:t>, Mom, Justin, coach, Sarah, Mikey &amp; crowd </a:t>
            </a:r>
            <a:r>
              <a:rPr lang="en-US" altLang="zh-CN" sz="2800" b="1" dirty="0" smtClean="0">
                <a:solidFill>
                  <a:srgbClr val="0000FF"/>
                </a:solidFill>
                <a:latin typeface="Times New Roman" panose="02020603050405020304" pitchFamily="18" charset="0"/>
                <a:cs typeface="Times New Roman" panose="02020603050405020304" pitchFamily="18" charset="0"/>
              </a:rPr>
              <a:t> </a:t>
            </a:r>
            <a:endParaRPr lang="en-US" altLang="zh-CN" sz="3600" b="1" dirty="0">
              <a:solidFill>
                <a:srgbClr val="0000FF"/>
              </a:solidFill>
              <a:latin typeface="Times New Roman" panose="02020603050405020304" pitchFamily="18" charset="0"/>
              <a:cs typeface="Times New Roman" panose="02020603050405020304" pitchFamily="18" charset="0"/>
            </a:endParaRPr>
          </a:p>
          <a:p>
            <a:r>
              <a:rPr lang="zh-CN" altLang="en-US" sz="2800" b="1" dirty="0" smtClean="0">
                <a:solidFill>
                  <a:srgbClr val="FF0000"/>
                </a:solidFill>
                <a:latin typeface="Times New Roman" panose="02020603050405020304" pitchFamily="18" charset="0"/>
                <a:cs typeface="Times New Roman" panose="02020603050405020304" pitchFamily="18" charset="0"/>
              </a:rPr>
              <a:t>本文主角 </a:t>
            </a:r>
            <a:r>
              <a:rPr lang="en-US" altLang="zh-CN" sz="2800" b="1" dirty="0" smtClean="0">
                <a:solidFill>
                  <a:srgbClr val="FF0000"/>
                </a:solidFill>
                <a:latin typeface="Times New Roman" panose="02020603050405020304" pitchFamily="18" charset="0"/>
                <a:cs typeface="Times New Roman" panose="02020603050405020304" pitchFamily="18" charset="0"/>
              </a:rPr>
              <a:t>I  </a:t>
            </a:r>
            <a:r>
              <a:rPr lang="zh-CN" altLang="en-US" sz="2800" b="1" dirty="0" smtClean="0">
                <a:solidFill>
                  <a:srgbClr val="FF0000"/>
                </a:solidFill>
                <a:latin typeface="Times New Roman" panose="02020603050405020304" pitchFamily="18" charset="0"/>
                <a:cs typeface="Times New Roman" panose="02020603050405020304" pitchFamily="18" charset="0"/>
              </a:rPr>
              <a:t>，构建续写故事情节需要考虑合理运用原故事中的人物；</a:t>
            </a:r>
            <a:endParaRPr lang="en-US" altLang="zh-CN" sz="2800" b="1" dirty="0" smtClean="0">
              <a:solidFill>
                <a:srgbClr val="FF0000"/>
              </a:solidFill>
              <a:latin typeface="Times New Roman" panose="02020603050405020304" pitchFamily="18" charset="0"/>
              <a:cs typeface="Times New Roman" panose="02020603050405020304" pitchFamily="18" charset="0"/>
            </a:endParaRPr>
          </a:p>
          <a:p>
            <a:r>
              <a:rPr lang="zh-CN" altLang="en-US" sz="2800" b="1" dirty="0" smtClean="0">
                <a:latin typeface="Times New Roman" panose="02020603050405020304" pitchFamily="18" charset="0"/>
                <a:cs typeface="Times New Roman" panose="02020603050405020304" pitchFamily="18" charset="0"/>
              </a:rPr>
              <a:t>思路</a:t>
            </a:r>
            <a:r>
              <a:rPr lang="en-US" altLang="zh-CN" sz="2800" b="1" dirty="0" smtClean="0">
                <a:latin typeface="Times New Roman" panose="02020603050405020304" pitchFamily="18" charset="0"/>
                <a:cs typeface="Times New Roman" panose="02020603050405020304" pitchFamily="18" charset="0"/>
              </a:rPr>
              <a:t>1</a:t>
            </a:r>
            <a:r>
              <a:rPr lang="zh-CN" altLang="en-US" sz="2800" b="1" dirty="0" smtClean="0">
                <a:latin typeface="Times New Roman" panose="02020603050405020304" pitchFamily="18" charset="0"/>
                <a:cs typeface="Times New Roman" panose="02020603050405020304" pitchFamily="18" charset="0"/>
              </a:rPr>
              <a:t>：</a:t>
            </a:r>
            <a:r>
              <a:rPr lang="zh-CN" altLang="en-US" sz="2800" b="1" dirty="0" smtClean="0">
                <a:solidFill>
                  <a:srgbClr val="FF0000"/>
                </a:solidFill>
                <a:latin typeface="Times New Roman" panose="02020603050405020304" pitchFamily="18" charset="0"/>
                <a:cs typeface="Times New Roman" panose="02020603050405020304" pitchFamily="18" charset="0"/>
              </a:rPr>
              <a:t>侧重于父亲的言传身教，则可以进行父子对话，让我学会正确面对失败，做事要倾尽全力；亦可以加上母亲的赞许与因我而骄傲；</a:t>
            </a:r>
            <a:endParaRPr lang="en-US" altLang="zh-CN" sz="2800" b="1" dirty="0" smtClean="0">
              <a:solidFill>
                <a:srgbClr val="FF0000"/>
              </a:solidFill>
              <a:latin typeface="Times New Roman" panose="02020603050405020304" pitchFamily="18" charset="0"/>
              <a:cs typeface="Times New Roman" panose="02020603050405020304" pitchFamily="18" charset="0"/>
            </a:endParaRPr>
          </a:p>
          <a:p>
            <a:r>
              <a:rPr lang="zh-CN" altLang="en-US" sz="2800" b="1" dirty="0" smtClean="0">
                <a:latin typeface="Times New Roman" panose="02020603050405020304" pitchFamily="18" charset="0"/>
                <a:cs typeface="Times New Roman" panose="02020603050405020304" pitchFamily="18" charset="0"/>
              </a:rPr>
              <a:t>思路</a:t>
            </a:r>
            <a:r>
              <a:rPr lang="en-US" altLang="zh-CN" sz="2800" b="1" dirty="0" smtClean="0">
                <a:latin typeface="Times New Roman" panose="02020603050405020304" pitchFamily="18" charset="0"/>
                <a:cs typeface="Times New Roman" panose="02020603050405020304" pitchFamily="18" charset="0"/>
              </a:rPr>
              <a:t>2</a:t>
            </a:r>
            <a:r>
              <a:rPr lang="zh-CN" altLang="en-US" sz="2800" b="1" dirty="0" smtClean="0">
                <a:latin typeface="Times New Roman" panose="02020603050405020304" pitchFamily="18" charset="0"/>
                <a:cs typeface="Times New Roman" panose="02020603050405020304" pitchFamily="18" charset="0"/>
              </a:rPr>
              <a:t>：</a:t>
            </a:r>
            <a:r>
              <a:rPr lang="zh-CN" altLang="en-US" sz="2800" b="1" dirty="0" smtClean="0">
                <a:solidFill>
                  <a:srgbClr val="FF0000"/>
                </a:solidFill>
                <a:latin typeface="Times New Roman" panose="02020603050405020304" pitchFamily="18" charset="0"/>
                <a:cs typeface="Times New Roman" panose="02020603050405020304" pitchFamily="18" charset="0"/>
              </a:rPr>
              <a:t>第一段可侧重写</a:t>
            </a:r>
            <a:r>
              <a:rPr lang="en-US" altLang="zh-CN" sz="2800" b="1" dirty="0" smtClean="0">
                <a:solidFill>
                  <a:srgbClr val="FF0000"/>
                </a:solidFill>
                <a:latin typeface="Times New Roman" panose="02020603050405020304" pitchFamily="18" charset="0"/>
                <a:cs typeface="Times New Roman" panose="02020603050405020304" pitchFamily="18" charset="0"/>
              </a:rPr>
              <a:t>Justin </a:t>
            </a:r>
            <a:r>
              <a:rPr lang="zh-CN" altLang="en-US" sz="2800" b="1" dirty="0" smtClean="0">
                <a:solidFill>
                  <a:srgbClr val="FF0000"/>
                </a:solidFill>
                <a:latin typeface="Times New Roman" panose="02020603050405020304" pitchFamily="18" charset="0"/>
                <a:cs typeface="Times New Roman" panose="02020603050405020304" pitchFamily="18" charset="0"/>
              </a:rPr>
              <a:t>赢得比赛后和我比赛失利的鲜明对比；第二段骑在父亲的肩膀上，可以清楚地看到</a:t>
            </a:r>
            <a:r>
              <a:rPr lang="en-US" altLang="zh-CN" sz="2800" b="1" dirty="0" smtClean="0">
                <a:solidFill>
                  <a:srgbClr val="FF0000"/>
                </a:solidFill>
                <a:latin typeface="Times New Roman" panose="02020603050405020304" pitchFamily="18" charset="0"/>
                <a:cs typeface="Times New Roman" panose="02020603050405020304" pitchFamily="18" charset="0"/>
              </a:rPr>
              <a:t>Sarah, Mikey </a:t>
            </a:r>
            <a:r>
              <a:rPr lang="zh-CN" altLang="en-US" sz="2800" b="1" dirty="0" smtClean="0">
                <a:solidFill>
                  <a:srgbClr val="FF0000"/>
                </a:solidFill>
                <a:latin typeface="Times New Roman" panose="02020603050405020304" pitchFamily="18" charset="0"/>
                <a:cs typeface="Times New Roman" panose="02020603050405020304" pitchFamily="18" charset="0"/>
              </a:rPr>
              <a:t>等坦然地面对失利，我因此也改变了对比赛结果的看法，并由衷地向</a:t>
            </a:r>
            <a:r>
              <a:rPr lang="en-US" altLang="zh-CN" sz="2800" b="1" dirty="0" smtClean="0">
                <a:solidFill>
                  <a:srgbClr val="FF0000"/>
                </a:solidFill>
                <a:latin typeface="Times New Roman" panose="02020603050405020304" pitchFamily="18" charset="0"/>
                <a:cs typeface="Times New Roman" panose="02020603050405020304" pitchFamily="18" charset="0"/>
              </a:rPr>
              <a:t>Justin </a:t>
            </a:r>
            <a:r>
              <a:rPr lang="zh-CN" altLang="en-US" sz="2800" b="1" dirty="0" smtClean="0">
                <a:solidFill>
                  <a:srgbClr val="FF0000"/>
                </a:solidFill>
                <a:latin typeface="Times New Roman" panose="02020603050405020304" pitchFamily="18" charset="0"/>
                <a:cs typeface="Times New Roman" panose="02020603050405020304" pitchFamily="18" charset="0"/>
              </a:rPr>
              <a:t>道贺。</a:t>
            </a:r>
            <a:endParaRPr lang="en-US" altLang="zh-CN" sz="2800" b="1" dirty="0" smtClean="0">
              <a:solidFill>
                <a:srgbClr val="FF0000"/>
              </a:solidFill>
              <a:latin typeface="Times New Roman" panose="02020603050405020304" pitchFamily="18" charset="0"/>
              <a:cs typeface="Times New Roman" panose="02020603050405020304" pitchFamily="18" charset="0"/>
            </a:endParaRPr>
          </a:p>
          <a:p>
            <a:r>
              <a:rPr lang="zh-CN" altLang="en-US" sz="2800" b="1" dirty="0" smtClean="0">
                <a:latin typeface="Times New Roman" panose="02020603050405020304" pitchFamily="18" charset="0"/>
                <a:cs typeface="Times New Roman" panose="02020603050405020304" pitchFamily="18" charset="0"/>
              </a:rPr>
              <a:t>思路</a:t>
            </a:r>
            <a:r>
              <a:rPr lang="en-US" altLang="zh-CN" sz="2800" b="1" dirty="0" smtClean="0">
                <a:latin typeface="Times New Roman" panose="02020603050405020304" pitchFamily="18" charset="0"/>
                <a:cs typeface="Times New Roman" panose="02020603050405020304" pitchFamily="18" charset="0"/>
              </a:rPr>
              <a:t>3</a:t>
            </a:r>
            <a:r>
              <a:rPr lang="zh-CN" altLang="en-US" sz="2800" b="1" dirty="0" smtClean="0">
                <a:latin typeface="Times New Roman" panose="02020603050405020304" pitchFamily="18" charset="0"/>
                <a:cs typeface="Times New Roman" panose="02020603050405020304" pitchFamily="18" charset="0"/>
              </a:rPr>
              <a:t>：</a:t>
            </a:r>
            <a:r>
              <a:rPr lang="zh-CN" altLang="en-US" sz="2800" b="1" dirty="0" smtClean="0">
                <a:solidFill>
                  <a:srgbClr val="C00000"/>
                </a:solidFill>
                <a:latin typeface="Times New Roman" panose="02020603050405020304" pitchFamily="18" charset="0"/>
                <a:cs typeface="Times New Roman" panose="02020603050405020304" pitchFamily="18" charset="0"/>
              </a:rPr>
              <a:t>第二段也可以发挥一下教练的作用，教练首先肯定我的拼搏精神，并点明体育比赛的意义。我由此获得了成长。 </a:t>
            </a:r>
            <a:endParaRPr lang="en-US" altLang="zh-CN" sz="2800" b="1" dirty="0" smtClean="0">
              <a:solidFill>
                <a:srgbClr val="C00000"/>
              </a:solidFill>
              <a:latin typeface="Times New Roman" panose="02020603050405020304" pitchFamily="18" charset="0"/>
              <a:cs typeface="Times New Roman" panose="02020603050405020304" pitchFamily="18" charset="0"/>
            </a:endParaRPr>
          </a:p>
          <a:p>
            <a:r>
              <a:rPr lang="zh-CN" altLang="en-US" sz="2800" b="1" dirty="0" smtClean="0">
                <a:latin typeface="Times New Roman" panose="02020603050405020304" pitchFamily="18" charset="0"/>
                <a:cs typeface="Times New Roman" panose="02020603050405020304" pitchFamily="18" charset="0"/>
              </a:rPr>
              <a:t>思路</a:t>
            </a:r>
            <a:r>
              <a:rPr lang="en-US" altLang="zh-CN" sz="2800" b="1" dirty="0" smtClean="0">
                <a:latin typeface="Times New Roman" panose="02020603050405020304" pitchFamily="18" charset="0"/>
                <a:cs typeface="Times New Roman" panose="02020603050405020304" pitchFamily="18" charset="0"/>
              </a:rPr>
              <a:t>4</a:t>
            </a:r>
            <a:r>
              <a:rPr lang="zh-CN" altLang="en-US" sz="2800" b="1" dirty="0" smtClean="0">
                <a:latin typeface="Times New Roman" panose="02020603050405020304" pitchFamily="18" charset="0"/>
                <a:cs typeface="Times New Roman" panose="02020603050405020304" pitchFamily="18" charset="0"/>
              </a:rPr>
              <a:t>：</a:t>
            </a:r>
            <a:r>
              <a:rPr lang="zh-CN" altLang="en-US" sz="2800" b="1" dirty="0" smtClean="0">
                <a:solidFill>
                  <a:srgbClr val="FF0000"/>
                </a:solidFill>
                <a:latin typeface="Times New Roman" panose="02020603050405020304" pitchFamily="18" charset="0"/>
                <a:cs typeface="Times New Roman" panose="02020603050405020304" pitchFamily="18" charset="0"/>
              </a:rPr>
              <a:t>比赛现场会有观众，观众对比赛结果的反应可以渲染赛场的气氛。</a:t>
            </a:r>
            <a:endParaRPr lang="en-US" altLang="zh-CN" sz="2800" b="1" dirty="0" smtClean="0">
              <a:solidFill>
                <a:srgbClr val="FF0000"/>
              </a:solidFill>
              <a:latin typeface="Times New Roman" panose="02020603050405020304" pitchFamily="18" charset="0"/>
              <a:cs typeface="Times New Roman" panose="02020603050405020304" pitchFamily="18" charset="0"/>
            </a:endParaRPr>
          </a:p>
          <a:p>
            <a:r>
              <a:rPr lang="en-US" altLang="zh-CN" sz="2800" b="1" dirty="0">
                <a:solidFill>
                  <a:srgbClr val="FF0000"/>
                </a:solidFill>
                <a:latin typeface="Times New Roman" panose="02020603050405020304" pitchFamily="18" charset="0"/>
                <a:cs typeface="Times New Roman" panose="02020603050405020304" pitchFamily="18" charset="0"/>
              </a:rPr>
              <a:t> </a:t>
            </a:r>
            <a:r>
              <a:rPr lang="zh-CN" altLang="en-US" sz="2800" b="1" dirty="0" smtClean="0">
                <a:solidFill>
                  <a:srgbClr val="0000FF"/>
                </a:solidFill>
                <a:latin typeface="Times New Roman" panose="02020603050405020304" pitchFamily="18" charset="0"/>
                <a:cs typeface="Times New Roman" panose="02020603050405020304" pitchFamily="18" charset="0"/>
              </a:rPr>
              <a:t>总之合理利用原文人物，可以让故事内容丰富，有利于情节构建符合逻辑，考生容易产出内容充实的续写文本。</a:t>
            </a:r>
            <a:endParaRPr lang="en-US" altLang="zh-CN" sz="2800" b="1" dirty="0" smtClean="0">
              <a:solidFill>
                <a:srgbClr val="0000FF"/>
              </a:solidFill>
              <a:latin typeface="Times New Roman" panose="02020603050405020304" pitchFamily="18" charset="0"/>
              <a:cs typeface="Times New Roman" panose="02020603050405020304" pitchFamily="18" charset="0"/>
            </a:endParaRPr>
          </a:p>
          <a:p>
            <a:endParaRPr lang="en-US" altLang="zh-CN" sz="3600" b="1" dirty="0" smtClean="0">
              <a:solidFill>
                <a:srgbClr val="FF0000"/>
              </a:solidFill>
              <a:latin typeface="Times New Roman" panose="02020603050405020304" pitchFamily="18" charset="0"/>
              <a:cs typeface="Times New Roman" panose="02020603050405020304" pitchFamily="18" charset="0"/>
            </a:endParaRPr>
          </a:p>
          <a:p>
            <a:r>
              <a:rPr lang="en-US" altLang="zh-CN" sz="3600" b="1" dirty="0" smtClean="0">
                <a:solidFill>
                  <a:srgbClr val="FF0000"/>
                </a:solidFill>
                <a:latin typeface="Times New Roman" panose="02020603050405020304" pitchFamily="18" charset="0"/>
                <a:cs typeface="Times New Roman" panose="02020603050405020304" pitchFamily="18" charset="0"/>
              </a:rPr>
              <a:t>    </a:t>
            </a:r>
            <a:endParaRPr lang="en-US" altLang="zh-CN" sz="3600" b="1" dirty="0" smtClean="0">
              <a:solidFill>
                <a:srgbClr val="FF0000"/>
              </a:solidFill>
              <a:latin typeface="Times New Roman" panose="02020603050405020304" pitchFamily="18" charset="0"/>
              <a:cs typeface="Times New Roman" panose="02020603050405020304" pitchFamily="18" charset="0"/>
            </a:endParaRPr>
          </a:p>
          <a:p>
            <a:r>
              <a:rPr lang="en-US" altLang="zh-CN" sz="3600" b="1" dirty="0" smtClean="0">
                <a:latin typeface="Times New Roman" panose="02020603050405020304" pitchFamily="18" charset="0"/>
                <a:cs typeface="Times New Roman" panose="02020603050405020304" pitchFamily="18" charset="0"/>
              </a:rPr>
              <a:t> </a:t>
            </a:r>
            <a:endParaRPr lang="zh-CN" altLang="en-US" sz="3600" b="1" dirty="0">
              <a:solidFill>
                <a:srgbClr val="C00000"/>
              </a:solidFill>
            </a:endParaRPr>
          </a:p>
        </p:txBody>
      </p:sp>
      <p:sp>
        <p:nvSpPr>
          <p:cNvPr id="3" name="AutoShape 2" descr="Pumpkin Patch Wallpapers - Wallpaper Cave"/>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800105" y="463460"/>
            <a:ext cx="6501600" cy="1238750"/>
          </a:xfrm>
          <a:prstGeom prst="rect">
            <a:avLst/>
          </a:prstGeom>
          <a:solidFill>
            <a:schemeClr val="bg1"/>
          </a:solidFill>
        </p:spPr>
        <p:txBody>
          <a:bodyPr wrap="square" rtlCol="0" anchor="t">
            <a:noAutofit/>
          </a:bodyPr>
          <a:lstStyle/>
          <a:p>
            <a:r>
              <a:rPr lang="en-US" altLang="zh-CN" sz="2400" dirty="0">
                <a:solidFill>
                  <a:srgbClr val="0000FF"/>
                </a:solidFill>
                <a:latin typeface="Times New Roman" panose="02020603050405020304" pitchFamily="18" charset="0"/>
                <a:cs typeface="Times New Roman" panose="02020603050405020304" pitchFamily="18" charset="0"/>
                <a:sym typeface="+mn-ea"/>
              </a:rPr>
              <a:t>I was inspired by the letter and decided to change my routine , my life and even the world around me. </a:t>
            </a:r>
            <a:endParaRPr lang="en-US" altLang="zh-CN" sz="2400" dirty="0">
              <a:solidFill>
                <a:srgbClr val="0000FF"/>
              </a:solidFill>
              <a:latin typeface="Times New Roman" panose="02020603050405020304" pitchFamily="18" charset="0"/>
              <a:cs typeface="Times New Roman" panose="02020603050405020304" pitchFamily="18" charset="0"/>
              <a:sym typeface="+mn-ea"/>
            </a:endParaRPr>
          </a:p>
        </p:txBody>
      </p:sp>
      <p:pic>
        <p:nvPicPr>
          <p:cNvPr id="3074" name="Picture 2" descr="小清新：新意花卉壁纸_风景_太平洋科技"/>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0"/>
            <a:ext cx="1221452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8887" y="4807896"/>
            <a:ext cx="6255656" cy="1200329"/>
          </a:xfrm>
          <a:prstGeom prst="rect">
            <a:avLst/>
          </a:prstGeom>
          <a:solidFill>
            <a:schemeClr val="bg1"/>
          </a:solidFill>
        </p:spPr>
        <p:txBody>
          <a:bodyPr wrap="square" rtlCol="0">
            <a:spAutoFit/>
          </a:bodyPr>
          <a:lstStyle/>
          <a:p>
            <a:r>
              <a:rPr lang="en-US" altLang="zh-CN" sz="2400" dirty="0" smtClean="0">
                <a:solidFill>
                  <a:srgbClr val="0000FF"/>
                </a:solidFill>
              </a:rPr>
              <a:t>I competed in </a:t>
            </a:r>
            <a:r>
              <a:rPr lang="en-US" altLang="zh-CN" sz="2400" dirty="0">
                <a:solidFill>
                  <a:srgbClr val="0000FF"/>
                </a:solidFill>
              </a:rPr>
              <a:t>The Big </a:t>
            </a:r>
            <a:r>
              <a:rPr lang="en-US" altLang="zh-CN" sz="2400" dirty="0" smtClean="0">
                <a:solidFill>
                  <a:srgbClr val="0000FF"/>
                </a:solidFill>
              </a:rPr>
              <a:t>Race, eager </a:t>
            </a:r>
            <a:r>
              <a:rPr lang="en-US" altLang="zh-CN" sz="2400" dirty="0">
                <a:solidFill>
                  <a:srgbClr val="0000FF"/>
                </a:solidFill>
              </a:rPr>
              <a:t>to </a:t>
            </a:r>
            <a:r>
              <a:rPr lang="en-US" altLang="zh-CN" sz="2400" dirty="0" smtClean="0">
                <a:solidFill>
                  <a:srgbClr val="0000FF"/>
                </a:solidFill>
              </a:rPr>
              <a:t>win the medal,  </a:t>
            </a:r>
            <a:r>
              <a:rPr lang="en-US" altLang="zh-CN" sz="2400" dirty="0">
                <a:solidFill>
                  <a:srgbClr val="0000FF"/>
                </a:solidFill>
              </a:rPr>
              <a:t>and even made some room for it on the wall of my bedroom.</a:t>
            </a:r>
            <a:endParaRPr lang="en-US" altLang="zh-CN" sz="2400" dirty="0">
              <a:solidFill>
                <a:srgbClr val="0000FF"/>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22531" y="6558"/>
            <a:ext cx="2697997" cy="602213"/>
          </a:xfrm>
          <a:prstGeom prst="rect">
            <a:avLst/>
          </a:prstGeom>
          <a:solidFill>
            <a:schemeClr val="bg1"/>
          </a:solidFill>
        </p:spPr>
        <p:txBody>
          <a:bodyPr wrap="square" rtlCol="0">
            <a:noAutofit/>
          </a:bodyPr>
          <a:lstStyle/>
          <a:p>
            <a:r>
              <a:rPr lang="en-US" altLang="zh-CN" sz="2800" dirty="0"/>
              <a:t>  </a:t>
            </a:r>
            <a:r>
              <a:rPr lang="en-US" altLang="zh-CN" sz="2800" b="1" dirty="0" smtClean="0">
                <a:solidFill>
                  <a:srgbClr val="FF0000"/>
                </a:solidFill>
              </a:rPr>
              <a:t>5.story  line</a:t>
            </a:r>
            <a:endParaRPr lang="zh-CN" altLang="en-US" sz="2800" b="1" dirty="0">
              <a:solidFill>
                <a:srgbClr val="FF0000"/>
              </a:solidFill>
            </a:endParaRPr>
          </a:p>
        </p:txBody>
      </p:sp>
      <p:grpSp>
        <p:nvGrpSpPr>
          <p:cNvPr id="22" name="组合 8"/>
          <p:cNvGrpSpPr/>
          <p:nvPr/>
        </p:nvGrpSpPr>
        <p:grpSpPr bwMode="auto">
          <a:xfrm>
            <a:off x="1187842" y="300355"/>
            <a:ext cx="10169768" cy="4898369"/>
            <a:chOff x="867" y="2113"/>
            <a:chExt cx="16116" cy="5900"/>
          </a:xfrm>
        </p:grpSpPr>
        <p:cxnSp>
          <p:nvCxnSpPr>
            <p:cNvPr id="23" name="直接连接符 22"/>
            <p:cNvCxnSpPr/>
            <p:nvPr>
              <p:custDataLst>
                <p:tags r:id="rId2"/>
              </p:custDataLst>
            </p:nvPr>
          </p:nvCxnSpPr>
          <p:spPr>
            <a:xfrm flipV="1">
              <a:off x="867" y="7984"/>
              <a:ext cx="3560" cy="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3"/>
              </p:custDataLst>
            </p:nvPr>
          </p:nvCxnSpPr>
          <p:spPr>
            <a:xfrm flipV="1">
              <a:off x="4427" y="2113"/>
              <a:ext cx="4628"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4"/>
              </p:custDataLst>
            </p:nvPr>
          </p:nvCxnSpPr>
          <p:spPr>
            <a:xfrm>
              <a:off x="9055" y="2113"/>
              <a:ext cx="4302"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5"/>
              </p:custDataLst>
            </p:nvPr>
          </p:nvCxnSpPr>
          <p:spPr>
            <a:xfrm>
              <a:off x="13357" y="7991"/>
              <a:ext cx="3626" cy="22"/>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7" name="文本框 9"/>
          <p:cNvSpPr txBox="1">
            <a:spLocks noChangeArrowheads="1"/>
          </p:cNvSpPr>
          <p:nvPr>
            <p:custDataLst>
              <p:tags r:id="rId6"/>
            </p:custDataLst>
          </p:nvPr>
        </p:nvSpPr>
        <p:spPr bwMode="auto">
          <a:xfrm>
            <a:off x="4692165" y="6174933"/>
            <a:ext cx="2225184" cy="646331"/>
          </a:xfrm>
          <a:prstGeom prst="rect">
            <a:avLst/>
          </a:prstGeom>
          <a:solidFill>
            <a:schemeClr val="bg1"/>
          </a:solidFill>
          <a:ln w="9525">
            <a:noFill/>
            <a:miter lim="800000"/>
          </a:ln>
        </p:spPr>
        <p:txBody>
          <a:bodyPr wrap="square">
            <a:spAutoFit/>
          </a:bodyPr>
          <a:lstStyle/>
          <a:p>
            <a:r>
              <a:rPr lang="en-US" altLang="zh-CN" sz="3600" b="1" dirty="0">
                <a:solidFill>
                  <a:srgbClr val="C00000"/>
                </a:solidFill>
                <a:latin typeface="Times New Roman" panose="02020603050405020304" pitchFamily="18" charset="0"/>
              </a:rPr>
              <a:t>Beginning</a:t>
            </a:r>
            <a:endParaRPr lang="en-US" altLang="zh-CN" sz="3600" b="1" dirty="0">
              <a:solidFill>
                <a:srgbClr val="C00000"/>
              </a:solidFill>
              <a:latin typeface="Times New Roman" panose="02020603050405020304" pitchFamily="18" charset="0"/>
            </a:endParaRPr>
          </a:p>
        </p:txBody>
      </p:sp>
      <p:sp>
        <p:nvSpPr>
          <p:cNvPr id="28" name="文本框 10"/>
          <p:cNvSpPr txBox="1">
            <a:spLocks noChangeArrowheads="1"/>
          </p:cNvSpPr>
          <p:nvPr>
            <p:custDataLst>
              <p:tags r:id="rId7"/>
            </p:custDataLst>
          </p:nvPr>
        </p:nvSpPr>
        <p:spPr bwMode="auto">
          <a:xfrm>
            <a:off x="4860916" y="156314"/>
            <a:ext cx="1666875"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pitchFamily="18" charset="0"/>
              </a:rPr>
              <a:t>Climax</a:t>
            </a:r>
            <a:endParaRPr lang="en-US" altLang="zh-CN" sz="3600" b="1" dirty="0">
              <a:solidFill>
                <a:srgbClr val="C00000"/>
              </a:solidFill>
              <a:latin typeface="Times New Roman" panose="02020603050405020304" pitchFamily="18" charset="0"/>
            </a:endParaRPr>
          </a:p>
        </p:txBody>
      </p:sp>
      <p:sp>
        <p:nvSpPr>
          <p:cNvPr id="29" name="文本框 11"/>
          <p:cNvSpPr txBox="1">
            <a:spLocks noChangeArrowheads="1"/>
          </p:cNvSpPr>
          <p:nvPr>
            <p:custDataLst>
              <p:tags r:id="rId8"/>
            </p:custDataLst>
          </p:nvPr>
        </p:nvSpPr>
        <p:spPr bwMode="auto">
          <a:xfrm>
            <a:off x="9412684" y="5634325"/>
            <a:ext cx="1835150"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pitchFamily="18" charset="0"/>
              </a:rPr>
              <a:t>Ending</a:t>
            </a:r>
            <a:endParaRPr lang="en-US" altLang="zh-CN" sz="3600" b="1" dirty="0">
              <a:solidFill>
                <a:srgbClr val="C00000"/>
              </a:solidFill>
              <a:latin typeface="Times New Roman" panose="02020603050405020304" pitchFamily="18" charset="0"/>
            </a:endParaRPr>
          </a:p>
        </p:txBody>
      </p:sp>
      <p:sp>
        <p:nvSpPr>
          <p:cNvPr id="7" name="文本框 6"/>
          <p:cNvSpPr txBox="1"/>
          <p:nvPr/>
        </p:nvSpPr>
        <p:spPr>
          <a:xfrm>
            <a:off x="7328535" y="1063625"/>
            <a:ext cx="4886960" cy="954107"/>
          </a:xfrm>
          <a:prstGeom prst="rect">
            <a:avLst/>
          </a:prstGeom>
          <a:solidFill>
            <a:schemeClr val="bg1"/>
          </a:solidFill>
        </p:spPr>
        <p:txBody>
          <a:bodyPr wrap="square" rtlCol="0" anchor="t">
            <a:spAutoFit/>
          </a:bodyPr>
          <a:lstStyle/>
          <a:p>
            <a:pPr algn="just"/>
            <a:r>
              <a:rPr lang="en-US" altLang="zh-CN" sz="2800" dirty="0">
                <a:solidFill>
                  <a:srgbClr val="CC00CC"/>
                </a:solidFill>
                <a:latin typeface="Times New Roman" panose="02020603050405020304" pitchFamily="18" charset="0"/>
                <a:cs typeface="Times New Roman" panose="02020603050405020304" pitchFamily="18" charset="0"/>
              </a:rPr>
              <a:t>Para1: I stood there frozen as Justin was handed his medal.</a:t>
            </a:r>
            <a:endParaRPr lang="en-US" altLang="zh-CN" sz="2800" dirty="0">
              <a:solidFill>
                <a:srgbClr val="CC00CC"/>
              </a:solidFill>
              <a:latin typeface="Times New Roman" panose="02020603050405020304" pitchFamily="18" charset="0"/>
              <a:cs typeface="Times New Roman" panose="02020603050405020304" pitchFamily="18" charset="0"/>
            </a:endParaRPr>
          </a:p>
        </p:txBody>
      </p:sp>
      <p:sp>
        <p:nvSpPr>
          <p:cNvPr id="10" name="文本框 9"/>
          <p:cNvSpPr txBox="1"/>
          <p:nvPr/>
        </p:nvSpPr>
        <p:spPr>
          <a:xfrm>
            <a:off x="7201204" y="3654141"/>
            <a:ext cx="5013325" cy="1384995"/>
          </a:xfrm>
          <a:prstGeom prst="rect">
            <a:avLst/>
          </a:prstGeom>
          <a:solidFill>
            <a:schemeClr val="bg1"/>
          </a:solidFill>
        </p:spPr>
        <p:txBody>
          <a:bodyPr wrap="square" rtlCol="0" anchor="t">
            <a:spAutoFit/>
          </a:bodyPr>
          <a:lstStyle/>
          <a:p>
            <a:r>
              <a:rPr lang="en-US" altLang="zh-CN" sz="2800" dirty="0">
                <a:solidFill>
                  <a:srgbClr val="0000FF"/>
                </a:solidFill>
                <a:latin typeface="Times New Roman" panose="02020603050405020304" pitchFamily="18" charset="0"/>
                <a:cs typeface="Times New Roman" panose="02020603050405020304" pitchFamily="18" charset="0"/>
                <a:sym typeface="+mn-ea"/>
              </a:rPr>
              <a:t>Para2:</a:t>
            </a:r>
            <a:r>
              <a:rPr lang="en-US" altLang="zh-CN" sz="2800" dirty="0">
                <a:solidFill>
                  <a:srgbClr val="CC00CC"/>
                </a:solidFill>
                <a:latin typeface="Times New Roman" panose="02020603050405020304" pitchFamily="18" charset="0"/>
                <a:cs typeface="Times New Roman" panose="02020603050405020304" pitchFamily="18" charset="0"/>
                <a:sym typeface="+mn-ea"/>
              </a:rPr>
              <a:t>Suddenly, strong hands lifted me onto Dad's shoulders.</a:t>
            </a:r>
            <a:endParaRPr lang="en-US" altLang="zh-CN" sz="2800" dirty="0">
              <a:solidFill>
                <a:srgbClr val="CC00CC"/>
              </a:solidFill>
              <a:latin typeface="Times New Roman" panose="02020603050405020304" pitchFamily="18" charset="0"/>
              <a:cs typeface="Times New Roman" panose="02020603050405020304" pitchFamily="18" charset="0"/>
              <a:sym typeface="+mn-ea"/>
            </a:endParaRPr>
          </a:p>
          <a:p>
            <a:endParaRPr lang="en-US" altLang="zh-CN" sz="2800" dirty="0">
              <a:solidFill>
                <a:srgbClr val="CC00CC"/>
              </a:solidFill>
              <a:latin typeface="Times New Roman" panose="02020603050405020304" pitchFamily="18" charset="0"/>
              <a:cs typeface="Times New Roman" panose="02020603050405020304" pitchFamily="18" charset="0"/>
              <a:sym typeface="+mn-ea"/>
            </a:endParaRPr>
          </a:p>
        </p:txBody>
      </p:sp>
      <p:pic>
        <p:nvPicPr>
          <p:cNvPr id="12" name="图片 11"/>
          <p:cNvPicPr>
            <a:picLocks noChangeAspect="1"/>
          </p:cNvPicPr>
          <p:nvPr/>
        </p:nvPicPr>
        <p:blipFill>
          <a:blip r:embed="rId9"/>
          <a:stretch>
            <a:fillRect/>
          </a:stretch>
        </p:blipFill>
        <p:spPr>
          <a:xfrm>
            <a:off x="11373208" y="2092725"/>
            <a:ext cx="666115" cy="767715"/>
          </a:xfrm>
          <a:prstGeom prst="rect">
            <a:avLst/>
          </a:prstGeom>
        </p:spPr>
      </p:pic>
      <p:pic>
        <p:nvPicPr>
          <p:cNvPr id="13" name="图片 12"/>
          <p:cNvPicPr>
            <a:picLocks noChangeAspect="1"/>
          </p:cNvPicPr>
          <p:nvPr/>
        </p:nvPicPr>
        <p:blipFill>
          <a:blip r:embed="rId9"/>
          <a:stretch>
            <a:fillRect/>
          </a:stretch>
        </p:blipFill>
        <p:spPr>
          <a:xfrm>
            <a:off x="11341980" y="5208868"/>
            <a:ext cx="666115" cy="767715"/>
          </a:xfrm>
          <a:prstGeom prst="rect">
            <a:avLst/>
          </a:prstGeom>
        </p:spPr>
      </p:pic>
      <p:sp>
        <p:nvSpPr>
          <p:cNvPr id="8" name="文本框 7"/>
          <p:cNvSpPr txBox="1"/>
          <p:nvPr/>
        </p:nvSpPr>
        <p:spPr>
          <a:xfrm>
            <a:off x="26191" y="2949189"/>
            <a:ext cx="6501600" cy="1248972"/>
          </a:xfrm>
          <a:prstGeom prst="rect">
            <a:avLst/>
          </a:prstGeom>
          <a:solidFill>
            <a:schemeClr val="bg1"/>
          </a:solidFill>
        </p:spPr>
        <p:txBody>
          <a:bodyPr wrap="square" rtlCol="0" anchor="t">
            <a:noAutofit/>
          </a:bodyPr>
          <a:lstStyle/>
          <a:p>
            <a:r>
              <a:rPr lang="en-US" altLang="zh-CN" sz="2400" dirty="0">
                <a:solidFill>
                  <a:srgbClr val="0000FF"/>
                </a:solidFill>
              </a:rPr>
              <a:t>I kept my eyes straight ahead, running as fast as I </a:t>
            </a:r>
            <a:r>
              <a:rPr lang="en-US" altLang="zh-CN" sz="2400" dirty="0" smtClean="0">
                <a:solidFill>
                  <a:srgbClr val="0000FF"/>
                </a:solidFill>
              </a:rPr>
              <a:t>could</a:t>
            </a:r>
            <a:r>
              <a:rPr lang="zh-CN" altLang="en-US" sz="2400" dirty="0" smtClean="0">
                <a:solidFill>
                  <a:srgbClr val="0000FF"/>
                </a:solidFill>
              </a:rPr>
              <a:t>， </a:t>
            </a:r>
            <a:r>
              <a:rPr lang="en-US" altLang="zh-CN" sz="2400" dirty="0" smtClean="0">
                <a:solidFill>
                  <a:srgbClr val="0000FF"/>
                </a:solidFill>
              </a:rPr>
              <a:t>passing </a:t>
            </a:r>
            <a:r>
              <a:rPr lang="en-US" altLang="zh-CN" sz="2400" dirty="0">
                <a:solidFill>
                  <a:srgbClr val="0000FF"/>
                </a:solidFill>
              </a:rPr>
              <a:t>my friend </a:t>
            </a:r>
            <a:r>
              <a:rPr lang="en-US" altLang="zh-CN" sz="2400" dirty="0" smtClean="0">
                <a:solidFill>
                  <a:srgbClr val="0000FF"/>
                </a:solidFill>
              </a:rPr>
              <a:t>Justin ,Sarah  and  Mikey! </a:t>
            </a:r>
            <a:endParaRPr lang="en-US" altLang="zh-CN" sz="2400" dirty="0">
              <a:solidFill>
                <a:srgbClr val="0000FF"/>
              </a:solidFill>
            </a:endParaRPr>
          </a:p>
        </p:txBody>
      </p:sp>
      <p:sp>
        <p:nvSpPr>
          <p:cNvPr id="16" name="文本框 15"/>
          <p:cNvSpPr txBox="1"/>
          <p:nvPr/>
        </p:nvSpPr>
        <p:spPr>
          <a:xfrm>
            <a:off x="6713832" y="5534907"/>
            <a:ext cx="2630866" cy="523220"/>
          </a:xfrm>
          <a:prstGeom prst="rect">
            <a:avLst/>
          </a:prstGeom>
          <a:solidFill>
            <a:srgbClr val="FFFF00"/>
          </a:solidFill>
        </p:spPr>
        <p:txBody>
          <a:bodyPr wrap="square">
            <a:spAutoFit/>
          </a:bodyPr>
          <a:lstStyle/>
          <a:p>
            <a:r>
              <a:rPr lang="en-US" altLang="zh-CN" sz="2800" b="1" dirty="0">
                <a:solidFill>
                  <a:srgbClr val="0000FF"/>
                </a:solidFill>
                <a:latin typeface="Times New Roman" panose="02020603050405020304" pitchFamily="18" charset="0"/>
                <a:cs typeface="Times New Roman" panose="02020603050405020304" pitchFamily="18" charset="0"/>
              </a:rPr>
              <a:t>background</a:t>
            </a:r>
            <a:endParaRPr lang="zh-CN" altLang="en-US" sz="2800" dirty="0"/>
          </a:p>
        </p:txBody>
      </p:sp>
      <p:sp>
        <p:nvSpPr>
          <p:cNvPr id="17" name="箭头: 左 16"/>
          <p:cNvSpPr/>
          <p:nvPr/>
        </p:nvSpPr>
        <p:spPr>
          <a:xfrm>
            <a:off x="6223695" y="5689436"/>
            <a:ext cx="304096" cy="27065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302386" y="863351"/>
            <a:ext cx="6263884" cy="1342545"/>
          </a:xfrm>
          <a:prstGeom prst="rect">
            <a:avLst/>
          </a:prstGeom>
          <a:solidFill>
            <a:schemeClr val="bg1"/>
          </a:solidFill>
        </p:spPr>
        <p:txBody>
          <a:bodyPr wrap="square" rtlCol="0" anchor="t">
            <a:noAutofit/>
          </a:bodyPr>
          <a:lstStyle/>
          <a:p>
            <a:r>
              <a:rPr lang="en-US" altLang="zh-CN" sz="2400" dirty="0" smtClean="0">
                <a:solidFill>
                  <a:srgbClr val="0000FF"/>
                </a:solidFill>
              </a:rPr>
              <a:t>However, Justin, </a:t>
            </a:r>
            <a:r>
              <a:rPr lang="en-US" altLang="zh-CN" sz="2400" dirty="0">
                <a:solidFill>
                  <a:srgbClr val="0000FF"/>
                </a:solidFill>
              </a:rPr>
              <a:t>with his tomato cheeks </a:t>
            </a:r>
            <a:r>
              <a:rPr lang="en-US" altLang="zh-CN" sz="2400" dirty="0" smtClean="0">
                <a:solidFill>
                  <a:srgbClr val="0000FF"/>
                </a:solidFill>
              </a:rPr>
              <a:t>was running </a:t>
            </a:r>
            <a:r>
              <a:rPr lang="en-US" altLang="zh-CN" sz="2400" dirty="0">
                <a:solidFill>
                  <a:srgbClr val="0000FF"/>
                </a:solidFill>
              </a:rPr>
              <a:t>as fast as humanly </a:t>
            </a:r>
            <a:r>
              <a:rPr lang="en-US" altLang="zh-CN" sz="2400" dirty="0" smtClean="0">
                <a:solidFill>
                  <a:srgbClr val="0000FF"/>
                </a:solidFill>
              </a:rPr>
              <a:t>possible. And </a:t>
            </a:r>
            <a:r>
              <a:rPr lang="en-US" altLang="zh-CN" sz="2400" dirty="0">
                <a:solidFill>
                  <a:srgbClr val="0000FF"/>
                </a:solidFill>
              </a:rPr>
              <a:t>then he </a:t>
            </a:r>
            <a:r>
              <a:rPr lang="en-US" altLang="zh-CN" sz="2400" dirty="0" smtClean="0">
                <a:solidFill>
                  <a:srgbClr val="0000FF"/>
                </a:solidFill>
              </a:rPr>
              <a:t>surpassed me, crossing the finishing line. </a:t>
            </a:r>
            <a:endParaRPr lang="en-US" altLang="zh-CN" sz="2400" dirty="0">
              <a:solidFill>
                <a:srgbClr val="0000FF"/>
              </a:solidFill>
            </a:endParaRPr>
          </a:p>
        </p:txBody>
      </p:sp>
      <p:pic>
        <p:nvPicPr>
          <p:cNvPr id="5124" name="图片 6" descr="logo横版 png"/>
          <p:cNvPicPr>
            <a:picLocks noChangeAspect="1"/>
          </p:cNvPicPr>
          <p:nvPr/>
        </p:nvPicPr>
        <p:blipFill>
          <a:blip r:embed="rId10"/>
          <a:stretch>
            <a:fillRect/>
          </a:stretch>
        </p:blipFill>
        <p:spPr>
          <a:xfrm>
            <a:off x="11477625" y="82550"/>
            <a:ext cx="608013" cy="642938"/>
          </a:xfrm>
          <a:prstGeom prst="rect">
            <a:avLst/>
          </a:prstGeom>
          <a:noFill/>
          <a:ln w="9525">
            <a:noFill/>
          </a:ln>
        </p:spPr>
      </p:pic>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linds(horizontal)">
                                      <p:cBhvr>
                                        <p:cTn id="31" dur="500"/>
                                        <p:tgtEl>
                                          <p:spTgt spid="7"/>
                                        </p:tgtEl>
                                      </p:cBhvr>
                                    </p:animEffect>
                                  </p:childTnLst>
                                </p:cTn>
                              </p:par>
                              <p:par>
                                <p:cTn id="32" presetID="3" presetClass="entr" presetSubtype="1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linds(horizontal)">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linds(horizontal)">
                                      <p:cBhvr>
                                        <p:cTn id="39" dur="500"/>
                                        <p:tgtEl>
                                          <p:spTgt spid="10"/>
                                        </p:tgtEl>
                                      </p:cBhvr>
                                    </p:animEffect>
                                  </p:childTnLst>
                                </p:cTn>
                              </p:par>
                              <p:par>
                                <p:cTn id="40" presetID="3" presetClass="entr" presetSubtype="1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2" grpId="0" bldLvl="0" animBg="1"/>
      <p:bldP spid="28" grpId="0" bldLvl="0" animBg="1"/>
      <p:bldP spid="29" grpId="0" bldLvl="0" animBg="1"/>
      <p:bldP spid="7" grpId="0" bldLvl="0" animBg="1"/>
      <p:bldP spid="10" grpId="0" bldLvl="0" animBg="1"/>
      <p:bldP spid="8" grpId="0" bldLvl="0" animBg="1"/>
      <p:bldP spid="16" grpId="0" bldLvl="0" animBg="1"/>
      <p:bldP spid="17" grpId="0" bldLvl="0" animBg="1"/>
      <p:bldP spid="1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800105" y="463460"/>
            <a:ext cx="6501600" cy="1238750"/>
          </a:xfrm>
          <a:prstGeom prst="rect">
            <a:avLst/>
          </a:prstGeom>
          <a:solidFill>
            <a:schemeClr val="bg1"/>
          </a:solidFill>
        </p:spPr>
        <p:txBody>
          <a:bodyPr wrap="square" rtlCol="0" anchor="t">
            <a:noAutofit/>
          </a:bodyPr>
          <a:lstStyle/>
          <a:p>
            <a:r>
              <a:rPr lang="en-US" altLang="zh-CN" sz="2400" dirty="0">
                <a:solidFill>
                  <a:srgbClr val="0000FF"/>
                </a:solidFill>
                <a:latin typeface="Times New Roman" panose="02020603050405020304" pitchFamily="18" charset="0"/>
                <a:cs typeface="Times New Roman" panose="02020603050405020304" pitchFamily="18" charset="0"/>
                <a:sym typeface="+mn-ea"/>
              </a:rPr>
              <a:t>I was inspired by the letter and decided to change my routine , my life and even the world around me. </a:t>
            </a:r>
            <a:endParaRPr lang="en-US" altLang="zh-CN" sz="2400" dirty="0">
              <a:solidFill>
                <a:srgbClr val="0000FF"/>
              </a:solidFill>
              <a:latin typeface="Times New Roman" panose="02020603050405020304" pitchFamily="18" charset="0"/>
              <a:cs typeface="Times New Roman" panose="02020603050405020304" pitchFamily="18" charset="0"/>
              <a:sym typeface="+mn-ea"/>
            </a:endParaRPr>
          </a:p>
        </p:txBody>
      </p:sp>
      <p:pic>
        <p:nvPicPr>
          <p:cNvPr id="3074" name="Picture 2" descr="小清新：新意花卉壁纸_风景_太平洋科技"/>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0"/>
            <a:ext cx="1221452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8887" y="4807896"/>
            <a:ext cx="6255656" cy="1200329"/>
          </a:xfrm>
          <a:prstGeom prst="rect">
            <a:avLst/>
          </a:prstGeom>
          <a:solidFill>
            <a:schemeClr val="bg1"/>
          </a:solidFill>
        </p:spPr>
        <p:txBody>
          <a:bodyPr wrap="square" rtlCol="0">
            <a:spAutoFit/>
          </a:bodyPr>
          <a:lstStyle/>
          <a:p>
            <a:r>
              <a:rPr lang="en-US" altLang="zh-CN" sz="2400" dirty="0" smtClean="0">
                <a:solidFill>
                  <a:srgbClr val="0000FF"/>
                </a:solidFill>
              </a:rPr>
              <a:t>I competed in </a:t>
            </a:r>
            <a:r>
              <a:rPr lang="en-US" altLang="zh-CN" sz="2400" dirty="0">
                <a:solidFill>
                  <a:srgbClr val="0000FF"/>
                </a:solidFill>
              </a:rPr>
              <a:t>The Big </a:t>
            </a:r>
            <a:r>
              <a:rPr lang="en-US" altLang="zh-CN" sz="2400" dirty="0" smtClean="0">
                <a:solidFill>
                  <a:srgbClr val="0000FF"/>
                </a:solidFill>
              </a:rPr>
              <a:t>Race, eager </a:t>
            </a:r>
            <a:r>
              <a:rPr lang="en-US" altLang="zh-CN" sz="2400" dirty="0">
                <a:solidFill>
                  <a:srgbClr val="0000FF"/>
                </a:solidFill>
              </a:rPr>
              <a:t>to </a:t>
            </a:r>
            <a:r>
              <a:rPr lang="en-US" altLang="zh-CN" sz="2400" dirty="0" smtClean="0">
                <a:solidFill>
                  <a:srgbClr val="0000FF"/>
                </a:solidFill>
              </a:rPr>
              <a:t>win the medal,  </a:t>
            </a:r>
            <a:r>
              <a:rPr lang="en-US" altLang="zh-CN" sz="2400" dirty="0">
                <a:solidFill>
                  <a:srgbClr val="0000FF"/>
                </a:solidFill>
              </a:rPr>
              <a:t>and even made some room for it on the wall of my bedroom.</a:t>
            </a:r>
            <a:endParaRPr lang="en-US" altLang="zh-CN" sz="2400" dirty="0">
              <a:solidFill>
                <a:srgbClr val="0000FF"/>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22531" y="6558"/>
            <a:ext cx="2697997" cy="602213"/>
          </a:xfrm>
          <a:prstGeom prst="rect">
            <a:avLst/>
          </a:prstGeom>
          <a:solidFill>
            <a:schemeClr val="bg1"/>
          </a:solidFill>
        </p:spPr>
        <p:txBody>
          <a:bodyPr wrap="square" rtlCol="0">
            <a:noAutofit/>
          </a:bodyPr>
          <a:lstStyle/>
          <a:p>
            <a:r>
              <a:rPr lang="en-US" altLang="zh-CN" sz="2800" dirty="0"/>
              <a:t>  </a:t>
            </a:r>
            <a:r>
              <a:rPr lang="en-US" altLang="zh-CN" sz="2800" b="1" dirty="0" smtClean="0">
                <a:solidFill>
                  <a:srgbClr val="FF0000"/>
                </a:solidFill>
              </a:rPr>
              <a:t>5.story  line</a:t>
            </a:r>
            <a:endParaRPr lang="zh-CN" altLang="en-US" sz="2800" b="1" dirty="0">
              <a:solidFill>
                <a:srgbClr val="FF0000"/>
              </a:solidFill>
            </a:endParaRPr>
          </a:p>
        </p:txBody>
      </p:sp>
      <p:grpSp>
        <p:nvGrpSpPr>
          <p:cNvPr id="22" name="组合 8"/>
          <p:cNvGrpSpPr/>
          <p:nvPr/>
        </p:nvGrpSpPr>
        <p:grpSpPr bwMode="auto">
          <a:xfrm>
            <a:off x="1187842" y="300355"/>
            <a:ext cx="10169768" cy="4898369"/>
            <a:chOff x="867" y="2113"/>
            <a:chExt cx="16116" cy="5900"/>
          </a:xfrm>
        </p:grpSpPr>
        <p:cxnSp>
          <p:nvCxnSpPr>
            <p:cNvPr id="23" name="直接连接符 22"/>
            <p:cNvCxnSpPr/>
            <p:nvPr>
              <p:custDataLst>
                <p:tags r:id="rId2"/>
              </p:custDataLst>
            </p:nvPr>
          </p:nvCxnSpPr>
          <p:spPr>
            <a:xfrm flipV="1">
              <a:off x="867" y="7984"/>
              <a:ext cx="3560" cy="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3"/>
              </p:custDataLst>
            </p:nvPr>
          </p:nvCxnSpPr>
          <p:spPr>
            <a:xfrm flipV="1">
              <a:off x="4427" y="2113"/>
              <a:ext cx="4628"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4"/>
              </p:custDataLst>
            </p:nvPr>
          </p:nvCxnSpPr>
          <p:spPr>
            <a:xfrm>
              <a:off x="9055" y="2113"/>
              <a:ext cx="4302"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5"/>
              </p:custDataLst>
            </p:nvPr>
          </p:nvCxnSpPr>
          <p:spPr>
            <a:xfrm>
              <a:off x="13357" y="7991"/>
              <a:ext cx="3626" cy="22"/>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7" name="文本框 9"/>
          <p:cNvSpPr txBox="1">
            <a:spLocks noChangeArrowheads="1"/>
          </p:cNvSpPr>
          <p:nvPr>
            <p:custDataLst>
              <p:tags r:id="rId6"/>
            </p:custDataLst>
          </p:nvPr>
        </p:nvSpPr>
        <p:spPr bwMode="auto">
          <a:xfrm>
            <a:off x="4692165" y="6174933"/>
            <a:ext cx="2225184" cy="646331"/>
          </a:xfrm>
          <a:prstGeom prst="rect">
            <a:avLst/>
          </a:prstGeom>
          <a:solidFill>
            <a:schemeClr val="bg1"/>
          </a:solidFill>
          <a:ln w="9525">
            <a:noFill/>
            <a:miter lim="800000"/>
          </a:ln>
        </p:spPr>
        <p:txBody>
          <a:bodyPr wrap="square">
            <a:spAutoFit/>
          </a:bodyPr>
          <a:lstStyle/>
          <a:p>
            <a:r>
              <a:rPr lang="en-US" altLang="zh-CN" sz="3600" b="1" dirty="0">
                <a:solidFill>
                  <a:srgbClr val="C00000"/>
                </a:solidFill>
                <a:latin typeface="Times New Roman" panose="02020603050405020304" pitchFamily="18" charset="0"/>
              </a:rPr>
              <a:t>Beginning</a:t>
            </a:r>
            <a:endParaRPr lang="en-US" altLang="zh-CN" sz="3600" b="1" dirty="0">
              <a:solidFill>
                <a:srgbClr val="C00000"/>
              </a:solidFill>
              <a:latin typeface="Times New Roman" panose="02020603050405020304" pitchFamily="18" charset="0"/>
            </a:endParaRPr>
          </a:p>
        </p:txBody>
      </p:sp>
      <p:sp>
        <p:nvSpPr>
          <p:cNvPr id="28" name="文本框 10"/>
          <p:cNvSpPr txBox="1">
            <a:spLocks noChangeArrowheads="1"/>
          </p:cNvSpPr>
          <p:nvPr>
            <p:custDataLst>
              <p:tags r:id="rId7"/>
            </p:custDataLst>
          </p:nvPr>
        </p:nvSpPr>
        <p:spPr bwMode="auto">
          <a:xfrm>
            <a:off x="4860916" y="156314"/>
            <a:ext cx="1666875"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pitchFamily="18" charset="0"/>
              </a:rPr>
              <a:t>Climax</a:t>
            </a:r>
            <a:endParaRPr lang="en-US" altLang="zh-CN" sz="3600" b="1" dirty="0">
              <a:solidFill>
                <a:srgbClr val="C00000"/>
              </a:solidFill>
              <a:latin typeface="Times New Roman" panose="02020603050405020304" pitchFamily="18" charset="0"/>
            </a:endParaRPr>
          </a:p>
        </p:txBody>
      </p:sp>
      <p:sp>
        <p:nvSpPr>
          <p:cNvPr id="29" name="文本框 11"/>
          <p:cNvSpPr txBox="1">
            <a:spLocks noChangeArrowheads="1"/>
          </p:cNvSpPr>
          <p:nvPr>
            <p:custDataLst>
              <p:tags r:id="rId8"/>
            </p:custDataLst>
          </p:nvPr>
        </p:nvSpPr>
        <p:spPr bwMode="auto">
          <a:xfrm>
            <a:off x="9412684" y="5634325"/>
            <a:ext cx="1835150"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pitchFamily="18" charset="0"/>
              </a:rPr>
              <a:t>Ending</a:t>
            </a:r>
            <a:endParaRPr lang="en-US" altLang="zh-CN" sz="3600" b="1" dirty="0">
              <a:solidFill>
                <a:srgbClr val="C00000"/>
              </a:solidFill>
              <a:latin typeface="Times New Roman" panose="02020603050405020304" pitchFamily="18" charset="0"/>
            </a:endParaRPr>
          </a:p>
        </p:txBody>
      </p:sp>
      <p:sp>
        <p:nvSpPr>
          <p:cNvPr id="7" name="文本框 6"/>
          <p:cNvSpPr txBox="1"/>
          <p:nvPr/>
        </p:nvSpPr>
        <p:spPr>
          <a:xfrm>
            <a:off x="7328535" y="1063625"/>
            <a:ext cx="4886960" cy="954107"/>
          </a:xfrm>
          <a:prstGeom prst="rect">
            <a:avLst/>
          </a:prstGeom>
          <a:solidFill>
            <a:schemeClr val="bg1"/>
          </a:solidFill>
        </p:spPr>
        <p:txBody>
          <a:bodyPr wrap="square" rtlCol="0" anchor="t">
            <a:spAutoFit/>
          </a:bodyPr>
          <a:lstStyle/>
          <a:p>
            <a:pPr algn="just"/>
            <a:r>
              <a:rPr lang="en-US" altLang="zh-CN" sz="2800" dirty="0">
                <a:solidFill>
                  <a:srgbClr val="CC00CC"/>
                </a:solidFill>
                <a:latin typeface="Times New Roman" panose="02020603050405020304" pitchFamily="18" charset="0"/>
                <a:cs typeface="Times New Roman" panose="02020603050405020304" pitchFamily="18" charset="0"/>
              </a:rPr>
              <a:t>Para1: I stood there frozen as Justin was handed his medal.</a:t>
            </a:r>
            <a:endParaRPr lang="en-US" altLang="zh-CN" sz="2800" dirty="0">
              <a:solidFill>
                <a:srgbClr val="CC00CC"/>
              </a:solidFill>
              <a:latin typeface="Times New Roman" panose="02020603050405020304" pitchFamily="18" charset="0"/>
              <a:cs typeface="Times New Roman" panose="02020603050405020304" pitchFamily="18" charset="0"/>
            </a:endParaRPr>
          </a:p>
        </p:txBody>
      </p:sp>
      <p:sp>
        <p:nvSpPr>
          <p:cNvPr id="10" name="文本框 9"/>
          <p:cNvSpPr txBox="1"/>
          <p:nvPr/>
        </p:nvSpPr>
        <p:spPr>
          <a:xfrm>
            <a:off x="7201204" y="3654141"/>
            <a:ext cx="5013325" cy="1384995"/>
          </a:xfrm>
          <a:prstGeom prst="rect">
            <a:avLst/>
          </a:prstGeom>
          <a:solidFill>
            <a:schemeClr val="bg1"/>
          </a:solidFill>
        </p:spPr>
        <p:txBody>
          <a:bodyPr wrap="square" rtlCol="0" anchor="t">
            <a:spAutoFit/>
          </a:bodyPr>
          <a:lstStyle/>
          <a:p>
            <a:r>
              <a:rPr lang="en-US" altLang="zh-CN" sz="2800" dirty="0">
                <a:solidFill>
                  <a:srgbClr val="0000FF"/>
                </a:solidFill>
                <a:latin typeface="Times New Roman" panose="02020603050405020304" pitchFamily="18" charset="0"/>
                <a:cs typeface="Times New Roman" panose="02020603050405020304" pitchFamily="18" charset="0"/>
                <a:sym typeface="+mn-ea"/>
              </a:rPr>
              <a:t>Para2:</a:t>
            </a:r>
            <a:r>
              <a:rPr lang="en-US" altLang="zh-CN" sz="2800" dirty="0">
                <a:solidFill>
                  <a:srgbClr val="CC00CC"/>
                </a:solidFill>
                <a:latin typeface="Times New Roman" panose="02020603050405020304" pitchFamily="18" charset="0"/>
                <a:cs typeface="Times New Roman" panose="02020603050405020304" pitchFamily="18" charset="0"/>
                <a:sym typeface="+mn-ea"/>
              </a:rPr>
              <a:t>Suddenly, strong hands lifted me onto Dad's shoulders.</a:t>
            </a:r>
            <a:endParaRPr lang="en-US" altLang="zh-CN" sz="2800" dirty="0">
              <a:solidFill>
                <a:srgbClr val="CC00CC"/>
              </a:solidFill>
              <a:latin typeface="Times New Roman" panose="02020603050405020304" pitchFamily="18" charset="0"/>
              <a:cs typeface="Times New Roman" panose="02020603050405020304" pitchFamily="18" charset="0"/>
              <a:sym typeface="+mn-ea"/>
            </a:endParaRPr>
          </a:p>
          <a:p>
            <a:endParaRPr lang="en-US" altLang="zh-CN" sz="2800" dirty="0">
              <a:solidFill>
                <a:srgbClr val="CC00CC"/>
              </a:solidFill>
              <a:latin typeface="Times New Roman" panose="02020603050405020304" pitchFamily="18" charset="0"/>
              <a:cs typeface="Times New Roman" panose="02020603050405020304" pitchFamily="18" charset="0"/>
              <a:sym typeface="+mn-ea"/>
            </a:endParaRPr>
          </a:p>
        </p:txBody>
      </p:sp>
      <p:pic>
        <p:nvPicPr>
          <p:cNvPr id="12" name="图片 11"/>
          <p:cNvPicPr>
            <a:picLocks noChangeAspect="1"/>
          </p:cNvPicPr>
          <p:nvPr/>
        </p:nvPicPr>
        <p:blipFill>
          <a:blip r:embed="rId9"/>
          <a:stretch>
            <a:fillRect/>
          </a:stretch>
        </p:blipFill>
        <p:spPr>
          <a:xfrm>
            <a:off x="11373208" y="2092725"/>
            <a:ext cx="666115" cy="767715"/>
          </a:xfrm>
          <a:prstGeom prst="rect">
            <a:avLst/>
          </a:prstGeom>
        </p:spPr>
      </p:pic>
      <p:pic>
        <p:nvPicPr>
          <p:cNvPr id="13" name="图片 12"/>
          <p:cNvPicPr>
            <a:picLocks noChangeAspect="1"/>
          </p:cNvPicPr>
          <p:nvPr/>
        </p:nvPicPr>
        <p:blipFill>
          <a:blip r:embed="rId9"/>
          <a:stretch>
            <a:fillRect/>
          </a:stretch>
        </p:blipFill>
        <p:spPr>
          <a:xfrm>
            <a:off x="11341980" y="5208868"/>
            <a:ext cx="666115" cy="767715"/>
          </a:xfrm>
          <a:prstGeom prst="rect">
            <a:avLst/>
          </a:prstGeom>
        </p:spPr>
      </p:pic>
      <p:sp>
        <p:nvSpPr>
          <p:cNvPr id="8" name="文本框 7"/>
          <p:cNvSpPr txBox="1"/>
          <p:nvPr/>
        </p:nvSpPr>
        <p:spPr>
          <a:xfrm>
            <a:off x="26191" y="2949189"/>
            <a:ext cx="6501600" cy="1248972"/>
          </a:xfrm>
          <a:prstGeom prst="rect">
            <a:avLst/>
          </a:prstGeom>
          <a:solidFill>
            <a:schemeClr val="bg1"/>
          </a:solidFill>
        </p:spPr>
        <p:txBody>
          <a:bodyPr wrap="square" rtlCol="0" anchor="t">
            <a:noAutofit/>
          </a:bodyPr>
          <a:lstStyle/>
          <a:p>
            <a:r>
              <a:rPr lang="en-US" altLang="zh-CN" sz="2400" dirty="0">
                <a:solidFill>
                  <a:srgbClr val="0000FF"/>
                </a:solidFill>
              </a:rPr>
              <a:t>I kept my eyes straight ahead, running as fast as I </a:t>
            </a:r>
            <a:r>
              <a:rPr lang="en-US" altLang="zh-CN" sz="2400" dirty="0" smtClean="0">
                <a:solidFill>
                  <a:srgbClr val="0000FF"/>
                </a:solidFill>
              </a:rPr>
              <a:t>could</a:t>
            </a:r>
            <a:r>
              <a:rPr lang="zh-CN" altLang="en-US" sz="2400" dirty="0" smtClean="0">
                <a:solidFill>
                  <a:srgbClr val="0000FF"/>
                </a:solidFill>
              </a:rPr>
              <a:t>， </a:t>
            </a:r>
            <a:r>
              <a:rPr lang="en-US" altLang="zh-CN" sz="2400" dirty="0" smtClean="0">
                <a:solidFill>
                  <a:srgbClr val="0000FF"/>
                </a:solidFill>
              </a:rPr>
              <a:t>passing </a:t>
            </a:r>
            <a:r>
              <a:rPr lang="en-US" altLang="zh-CN" sz="2400" dirty="0">
                <a:solidFill>
                  <a:srgbClr val="0000FF"/>
                </a:solidFill>
              </a:rPr>
              <a:t>my friend </a:t>
            </a:r>
            <a:r>
              <a:rPr lang="en-US" altLang="zh-CN" sz="2400" dirty="0" smtClean="0">
                <a:solidFill>
                  <a:srgbClr val="0000FF"/>
                </a:solidFill>
              </a:rPr>
              <a:t>Justin ,Sarah  and  Mikey! </a:t>
            </a:r>
            <a:endParaRPr lang="en-US" altLang="zh-CN" sz="2400" dirty="0">
              <a:solidFill>
                <a:srgbClr val="0000FF"/>
              </a:solidFill>
            </a:endParaRPr>
          </a:p>
        </p:txBody>
      </p:sp>
      <p:sp>
        <p:nvSpPr>
          <p:cNvPr id="16" name="文本框 15"/>
          <p:cNvSpPr txBox="1"/>
          <p:nvPr/>
        </p:nvSpPr>
        <p:spPr>
          <a:xfrm>
            <a:off x="6713832" y="5534907"/>
            <a:ext cx="2630866" cy="523220"/>
          </a:xfrm>
          <a:prstGeom prst="rect">
            <a:avLst/>
          </a:prstGeom>
          <a:solidFill>
            <a:srgbClr val="FFFF00"/>
          </a:solidFill>
        </p:spPr>
        <p:txBody>
          <a:bodyPr wrap="square">
            <a:spAutoFit/>
          </a:bodyPr>
          <a:lstStyle/>
          <a:p>
            <a:r>
              <a:rPr lang="en-US" altLang="zh-CN" sz="2800" b="1" dirty="0">
                <a:solidFill>
                  <a:srgbClr val="0000FF"/>
                </a:solidFill>
                <a:latin typeface="Times New Roman" panose="02020603050405020304" pitchFamily="18" charset="0"/>
                <a:cs typeface="Times New Roman" panose="02020603050405020304" pitchFamily="18" charset="0"/>
              </a:rPr>
              <a:t>background</a:t>
            </a:r>
            <a:endParaRPr lang="zh-CN" altLang="en-US" sz="2800" dirty="0"/>
          </a:p>
        </p:txBody>
      </p:sp>
      <p:sp>
        <p:nvSpPr>
          <p:cNvPr id="17" name="箭头: 左 16"/>
          <p:cNvSpPr/>
          <p:nvPr/>
        </p:nvSpPr>
        <p:spPr>
          <a:xfrm>
            <a:off x="6223695" y="5689436"/>
            <a:ext cx="304096" cy="27065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302386" y="863351"/>
            <a:ext cx="6263884" cy="1342545"/>
          </a:xfrm>
          <a:prstGeom prst="rect">
            <a:avLst/>
          </a:prstGeom>
          <a:solidFill>
            <a:schemeClr val="bg1"/>
          </a:solidFill>
        </p:spPr>
        <p:txBody>
          <a:bodyPr wrap="square" rtlCol="0" anchor="t">
            <a:noAutofit/>
          </a:bodyPr>
          <a:lstStyle/>
          <a:p>
            <a:r>
              <a:rPr lang="en-US" altLang="zh-CN" sz="2400" dirty="0" smtClean="0">
                <a:solidFill>
                  <a:srgbClr val="0000FF"/>
                </a:solidFill>
              </a:rPr>
              <a:t>However, Justin, </a:t>
            </a:r>
            <a:r>
              <a:rPr lang="en-US" altLang="zh-CN" sz="2400" dirty="0">
                <a:solidFill>
                  <a:srgbClr val="0000FF"/>
                </a:solidFill>
              </a:rPr>
              <a:t>with his tomato cheeks </a:t>
            </a:r>
            <a:r>
              <a:rPr lang="en-US" altLang="zh-CN" sz="2400" dirty="0" smtClean="0">
                <a:solidFill>
                  <a:srgbClr val="0000FF"/>
                </a:solidFill>
              </a:rPr>
              <a:t>was running </a:t>
            </a:r>
            <a:r>
              <a:rPr lang="en-US" altLang="zh-CN" sz="2400" dirty="0">
                <a:solidFill>
                  <a:srgbClr val="0000FF"/>
                </a:solidFill>
              </a:rPr>
              <a:t>as fast as humanly </a:t>
            </a:r>
            <a:r>
              <a:rPr lang="en-US" altLang="zh-CN" sz="2400" dirty="0" smtClean="0">
                <a:solidFill>
                  <a:srgbClr val="0000FF"/>
                </a:solidFill>
              </a:rPr>
              <a:t>possible. And </a:t>
            </a:r>
            <a:r>
              <a:rPr lang="en-US" altLang="zh-CN" sz="2400" dirty="0">
                <a:solidFill>
                  <a:srgbClr val="0000FF"/>
                </a:solidFill>
              </a:rPr>
              <a:t>then he </a:t>
            </a:r>
            <a:r>
              <a:rPr lang="en-US" altLang="zh-CN" sz="2400" dirty="0" smtClean="0">
                <a:solidFill>
                  <a:srgbClr val="0000FF"/>
                </a:solidFill>
              </a:rPr>
              <a:t>surpassed me, crossing the finishing line. </a:t>
            </a:r>
            <a:endParaRPr lang="en-US" altLang="zh-CN" sz="2400" dirty="0">
              <a:solidFill>
                <a:srgbClr val="0000FF"/>
              </a:solidFill>
            </a:endParaRPr>
          </a:p>
        </p:txBody>
      </p:sp>
      <p:pic>
        <p:nvPicPr>
          <p:cNvPr id="5124" name="图片 6" descr="logo横版 png"/>
          <p:cNvPicPr>
            <a:picLocks noChangeAspect="1"/>
          </p:cNvPicPr>
          <p:nvPr/>
        </p:nvPicPr>
        <p:blipFill>
          <a:blip r:embed="rId10"/>
          <a:stretch>
            <a:fillRect/>
          </a:stretch>
        </p:blipFill>
        <p:spPr>
          <a:xfrm>
            <a:off x="11477625" y="82550"/>
            <a:ext cx="608013" cy="642938"/>
          </a:xfrm>
          <a:prstGeom prst="rect">
            <a:avLst/>
          </a:prstGeom>
          <a:noFill/>
          <a:ln w="9525">
            <a:noFill/>
          </a:ln>
        </p:spPr>
      </p:pic>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linds(horizontal)">
                                      <p:cBhvr>
                                        <p:cTn id="31" dur="500"/>
                                        <p:tgtEl>
                                          <p:spTgt spid="7"/>
                                        </p:tgtEl>
                                      </p:cBhvr>
                                    </p:animEffect>
                                  </p:childTnLst>
                                </p:cTn>
                              </p:par>
                              <p:par>
                                <p:cTn id="32" presetID="3" presetClass="entr" presetSubtype="1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linds(horizontal)">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linds(horizontal)">
                                      <p:cBhvr>
                                        <p:cTn id="39" dur="500"/>
                                        <p:tgtEl>
                                          <p:spTgt spid="10"/>
                                        </p:tgtEl>
                                      </p:cBhvr>
                                    </p:animEffect>
                                  </p:childTnLst>
                                </p:cTn>
                              </p:par>
                              <p:par>
                                <p:cTn id="40" presetID="3" presetClass="entr" presetSubtype="1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P spid="28" grpId="0" animBg="1"/>
      <p:bldP spid="29" grpId="0" animBg="1"/>
      <p:bldP spid="7" grpId="0" animBg="1"/>
      <p:bldP spid="10" grpId="0" animBg="1"/>
      <p:bldP spid="8" grpId="0" animBg="1"/>
      <p:bldP spid="16" grpId="0" animBg="1"/>
      <p:bldP spid="17"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604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sp>
        <p:nvSpPr>
          <p:cNvPr id="2" name="AutoShape 2" descr="高清小清新图背景图片_高清小清新图背景素材图片_千库网"/>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aphicFrame>
        <p:nvGraphicFramePr>
          <p:cNvPr id="3" name="内容占位符 3"/>
          <p:cNvGraphicFramePr/>
          <p:nvPr/>
        </p:nvGraphicFramePr>
        <p:xfrm>
          <a:off x="106327" y="1062911"/>
          <a:ext cx="11982968" cy="4732178"/>
        </p:xfrm>
        <a:graphic>
          <a:graphicData uri="http://schemas.openxmlformats.org/drawingml/2006/table">
            <a:tbl>
              <a:tblPr firstRow="1" bandRow="1">
                <a:tableStyleId>{5C22544A-7EE6-4342-B048-85BDC9FD1C3A}</a:tableStyleId>
              </a:tblPr>
              <a:tblGrid>
                <a:gridCol w="6128564"/>
                <a:gridCol w="5854404"/>
              </a:tblGrid>
              <a:tr h="762468">
                <a:tc>
                  <a:txBody>
                    <a:bodyPr/>
                    <a:lstStyle/>
                    <a:p>
                      <a:r>
                        <a:rPr lang="zh-CN" altLang="en-US" sz="3200" dirty="0"/>
                        <a:t>              </a:t>
                      </a:r>
                      <a:r>
                        <a:rPr lang="en-US" altLang="zh-CN" sz="3200" dirty="0" smtClean="0"/>
                        <a:t>clues</a:t>
                      </a:r>
                      <a:endParaRPr lang="zh-CN" altLang="en-US" sz="3200" dirty="0"/>
                    </a:p>
                  </a:txBody>
                  <a:tcPr/>
                </a:tc>
                <a:tc>
                  <a:txBody>
                    <a:bodyPr/>
                    <a:lstStyle/>
                    <a:p>
                      <a:r>
                        <a:rPr lang="en-US" altLang="zh-CN" sz="3200" dirty="0" smtClean="0"/>
                        <a:t>               echoes</a:t>
                      </a:r>
                      <a:endParaRPr lang="zh-CN" altLang="en-US" sz="3200" dirty="0"/>
                    </a:p>
                  </a:txBody>
                  <a:tcPr/>
                </a:tc>
              </a:tr>
              <a:tr h="3969710">
                <a:tc>
                  <a:txBody>
                    <a:bodyPr/>
                    <a:lstStyle/>
                    <a:p>
                      <a:pPr indent="266700" algn="just"/>
                      <a:r>
                        <a:rPr lang="en-US" altLang="zh-CN" sz="2800" kern="100" dirty="0">
                          <a:effectLst/>
                          <a:latin typeface="等线" panose="02010600030101010101" pitchFamily="2" charset="-122"/>
                          <a:ea typeface="+mn-ea"/>
                          <a:cs typeface="Times New Roman" panose="02020603050405020304" pitchFamily="18" charset="0"/>
                        </a:rPr>
                        <a:t>The crowd </a:t>
                      </a:r>
                      <a:r>
                        <a:rPr lang="en-US" altLang="zh-CN" sz="2800" kern="100" dirty="0">
                          <a:solidFill>
                            <a:srgbClr val="0000FF"/>
                          </a:solidFill>
                          <a:effectLst/>
                          <a:latin typeface="等线" panose="02010600030101010101" pitchFamily="2" charset="-122"/>
                          <a:ea typeface="+mn-ea"/>
                          <a:cs typeface="Times New Roman" panose="02020603050405020304" pitchFamily="18" charset="0"/>
                        </a:rPr>
                        <a:t>roared </a:t>
                      </a:r>
                      <a:r>
                        <a:rPr lang="en-US" altLang="zh-CN" sz="2800" kern="100" dirty="0">
                          <a:effectLst/>
                          <a:latin typeface="等线" panose="02010600030101010101" pitchFamily="2" charset="-122"/>
                          <a:ea typeface="+mn-ea"/>
                          <a:cs typeface="Times New Roman" panose="02020603050405020304" pitchFamily="18" charset="0"/>
                        </a:rPr>
                        <a:t>as I took off from the starting line in The Big Race. Through the </a:t>
                      </a:r>
                      <a:r>
                        <a:rPr lang="en-US" altLang="zh-CN" sz="2800" kern="100" dirty="0">
                          <a:solidFill>
                            <a:srgbClr val="0000FF"/>
                          </a:solidFill>
                          <a:effectLst/>
                          <a:latin typeface="等线" panose="02010600030101010101" pitchFamily="2" charset="-122"/>
                          <a:ea typeface="+mn-ea"/>
                          <a:cs typeface="Times New Roman" panose="02020603050405020304" pitchFamily="18" charset="0"/>
                        </a:rPr>
                        <a:t>cheers, </a:t>
                      </a:r>
                      <a:r>
                        <a:rPr lang="en-US" altLang="zh-CN" sz="2800" kern="100" dirty="0">
                          <a:effectLst/>
                          <a:latin typeface="等线" panose="02010600030101010101" pitchFamily="2" charset="-122"/>
                          <a:ea typeface="+mn-ea"/>
                          <a:cs typeface="Times New Roman" panose="02020603050405020304" pitchFamily="18" charset="0"/>
                        </a:rPr>
                        <a:t>I heard Mom shouting, “Run, Sammy, run!” I knew without looking that </a:t>
                      </a:r>
                      <a:r>
                        <a:rPr lang="en-US" altLang="zh-CN" sz="2800" kern="100" dirty="0">
                          <a:solidFill>
                            <a:srgbClr val="0000FF"/>
                          </a:solidFill>
                          <a:effectLst/>
                          <a:latin typeface="等线" panose="02010600030101010101" pitchFamily="2" charset="-122"/>
                          <a:ea typeface="+mn-ea"/>
                          <a:cs typeface="Times New Roman" panose="02020603050405020304" pitchFamily="18" charset="0"/>
                        </a:rPr>
                        <a:t>she was smiling from ear to ear and clapping her hands for me.</a:t>
                      </a:r>
                      <a:endParaRPr lang="zh-CN" altLang="zh-CN" sz="2800" kern="100" dirty="0">
                        <a:solidFill>
                          <a:srgbClr val="0000FF"/>
                        </a:solidFill>
                        <a:effectLst/>
                        <a:latin typeface="等线" panose="02010600030101010101" pitchFamily="2" charset="-122"/>
                        <a:ea typeface="+mn-ea"/>
                        <a:cs typeface="Times New Roman" panose="02020603050405020304" pitchFamily="18" charset="0"/>
                      </a:endParaRPr>
                    </a:p>
                  </a:txBody>
                  <a:tcPr/>
                </a:tc>
                <a:tc>
                  <a:txBody>
                    <a:bodyPr/>
                    <a:lstStyle/>
                    <a:p>
                      <a:r>
                        <a:rPr lang="en-US" altLang="zh-CN" sz="2800" dirty="0">
                          <a:solidFill>
                            <a:srgbClr val="0000FF"/>
                          </a:solidFill>
                        </a:rPr>
                        <a:t> </a:t>
                      </a:r>
                      <a:endParaRPr lang="zh-CN" altLang="en-US" sz="2800" dirty="0">
                        <a:solidFill>
                          <a:srgbClr val="0000FF"/>
                        </a:solidFill>
                      </a:endParaRPr>
                    </a:p>
                  </a:txBody>
                  <a:tcPr/>
                </a:tc>
              </a:tr>
            </a:tbl>
          </a:graphicData>
        </a:graphic>
      </p:graphicFrame>
      <p:sp>
        <p:nvSpPr>
          <p:cNvPr id="4" name="文本框 3"/>
          <p:cNvSpPr txBox="1"/>
          <p:nvPr/>
        </p:nvSpPr>
        <p:spPr>
          <a:xfrm>
            <a:off x="6248400" y="1873240"/>
            <a:ext cx="5837273" cy="3416320"/>
          </a:xfrm>
          <a:prstGeom prst="rect">
            <a:avLst/>
          </a:prstGeom>
          <a:solidFill>
            <a:schemeClr val="bg1"/>
          </a:solidFill>
        </p:spPr>
        <p:txBody>
          <a:bodyPr wrap="square" rtlCol="0">
            <a:spAutoFit/>
          </a:bodyPr>
          <a:lstStyle/>
          <a:p>
            <a:pPr marL="742950" indent="-742950">
              <a:buAutoNum type="arabicPeriod"/>
            </a:pPr>
            <a:r>
              <a:rPr lang="en-US" altLang="zh-CN" sz="3600" dirty="0">
                <a:solidFill>
                  <a:srgbClr val="C00000"/>
                </a:solidFill>
                <a:latin typeface="Times New Roman" panose="02020603050405020304" pitchFamily="18" charset="0"/>
                <a:cs typeface="Times New Roman" panose="02020603050405020304" pitchFamily="18" charset="0"/>
              </a:rPr>
              <a:t>Deafening cheers/ roars and thunderous applause erupted over the race venue. They were for Justin’s victory/ win! </a:t>
            </a:r>
            <a:endParaRPr lang="en-US" altLang="zh-CN" sz="3600" dirty="0">
              <a:solidFill>
                <a:srgbClr val="C00000"/>
              </a:solidFill>
              <a:latin typeface="Times New Roman" panose="02020603050405020304" pitchFamily="18" charset="0"/>
              <a:cs typeface="Times New Roman" panose="02020603050405020304" pitchFamily="18" charset="0"/>
            </a:endParaRPr>
          </a:p>
          <a:p>
            <a:r>
              <a:rPr lang="en-US" altLang="zh-CN" sz="3600" dirty="0">
                <a:solidFill>
                  <a:srgbClr val="C00000"/>
                </a:solidFill>
                <a:latin typeface="Times New Roman" panose="02020603050405020304" pitchFamily="18" charset="0"/>
                <a:cs typeface="Times New Roman" panose="02020603050405020304" pitchFamily="18" charset="0"/>
              </a:rPr>
              <a:t> </a:t>
            </a:r>
            <a:endParaRPr lang="zh-CN" altLang="en-US" sz="3600" dirty="0">
              <a:solidFill>
                <a:srgbClr val="C00000"/>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604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sp>
        <p:nvSpPr>
          <p:cNvPr id="2" name="AutoShape 2" descr="高清小清新图背景图片_高清小清新图背景素材图片_千库网"/>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aphicFrame>
        <p:nvGraphicFramePr>
          <p:cNvPr id="3" name="内容占位符 3"/>
          <p:cNvGraphicFramePr/>
          <p:nvPr/>
        </p:nvGraphicFramePr>
        <p:xfrm>
          <a:off x="106327" y="1062911"/>
          <a:ext cx="11982968" cy="5547828"/>
        </p:xfrm>
        <a:graphic>
          <a:graphicData uri="http://schemas.openxmlformats.org/drawingml/2006/table">
            <a:tbl>
              <a:tblPr firstRow="1" bandRow="1">
                <a:tableStyleId>{5C22544A-7EE6-4342-B048-85BDC9FD1C3A}</a:tableStyleId>
              </a:tblPr>
              <a:tblGrid>
                <a:gridCol w="6128564"/>
                <a:gridCol w="5854404"/>
              </a:tblGrid>
              <a:tr h="762468">
                <a:tc>
                  <a:txBody>
                    <a:bodyPr/>
                    <a:lstStyle/>
                    <a:p>
                      <a:r>
                        <a:rPr lang="zh-CN" altLang="en-US" sz="3200" dirty="0"/>
                        <a:t>              </a:t>
                      </a:r>
                      <a:r>
                        <a:rPr lang="en-US" altLang="zh-CN" sz="3200" dirty="0" smtClean="0"/>
                        <a:t>clues</a:t>
                      </a:r>
                      <a:endParaRPr lang="zh-CN" altLang="en-US" sz="3200" dirty="0"/>
                    </a:p>
                  </a:txBody>
                  <a:tcPr/>
                </a:tc>
                <a:tc>
                  <a:txBody>
                    <a:bodyPr/>
                    <a:lstStyle/>
                    <a:p>
                      <a:r>
                        <a:rPr lang="en-US" altLang="zh-CN" sz="3200" dirty="0" smtClean="0"/>
                        <a:t>                 echoes</a:t>
                      </a:r>
                      <a:endParaRPr lang="zh-CN" altLang="en-US" sz="3200" dirty="0"/>
                    </a:p>
                  </a:txBody>
                  <a:tcPr/>
                </a:tc>
              </a:tr>
              <a:tr h="3969710">
                <a:tc>
                  <a:txBody>
                    <a:bodyPr/>
                    <a:lstStyle/>
                    <a:p>
                      <a:pPr indent="266700" algn="just"/>
                      <a:r>
                        <a:rPr lang="en-US" altLang="zh-CN" sz="2800" kern="100" dirty="0">
                          <a:effectLst/>
                          <a:latin typeface="等线" panose="02010600030101010101" pitchFamily="2" charset="-122"/>
                          <a:ea typeface="+mn-ea"/>
                          <a:cs typeface="Times New Roman" panose="02020603050405020304" pitchFamily="18" charset="0"/>
                        </a:rPr>
                        <a:t>The coach was waiting for me at the finish line, holding the medal for the fastest runner in kindergarten. </a:t>
                      </a:r>
                      <a:r>
                        <a:rPr lang="en-US" altLang="zh-CN" sz="2800" b="0" kern="100" dirty="0">
                          <a:solidFill>
                            <a:srgbClr val="0000FF"/>
                          </a:solidFill>
                          <a:effectLst/>
                          <a:latin typeface="等线" panose="02010600030101010101" pitchFamily="2" charset="-122"/>
                          <a:ea typeface="+mn-ea"/>
                          <a:cs typeface="Times New Roman" panose="02020603050405020304" pitchFamily="18" charset="0"/>
                        </a:rPr>
                        <a:t>I would wear that blue and white ribbon around my neck when we go out for ice cream to celebrate and then hang it in my room.</a:t>
                      </a:r>
                      <a:r>
                        <a:rPr lang="en-US" altLang="zh-CN" sz="2800" kern="100" dirty="0">
                          <a:effectLst/>
                          <a:latin typeface="等线" panose="02010600030101010101" pitchFamily="2" charset="-122"/>
                          <a:ea typeface="+mn-ea"/>
                          <a:cs typeface="Times New Roman" panose="02020603050405020304" pitchFamily="18" charset="0"/>
                        </a:rPr>
                        <a:t> Last night I took the collection maps off my wall, leaving it ready for my shiny new medal. I couldn't wait to see it every day when I woke up.</a:t>
                      </a:r>
                      <a:endParaRPr lang="zh-CN" altLang="zh-CN" sz="2800" kern="100" dirty="0">
                        <a:solidFill>
                          <a:srgbClr val="0000FF"/>
                        </a:solidFill>
                        <a:effectLst/>
                        <a:latin typeface="等线" panose="02010600030101010101" pitchFamily="2" charset="-122"/>
                        <a:ea typeface="+mn-ea"/>
                        <a:cs typeface="Times New Roman" panose="02020603050405020304" pitchFamily="18" charset="0"/>
                      </a:endParaRPr>
                    </a:p>
                  </a:txBody>
                  <a:tcPr/>
                </a:tc>
                <a:tc>
                  <a:txBody>
                    <a:bodyPr/>
                    <a:lstStyle/>
                    <a:p>
                      <a:r>
                        <a:rPr lang="en-US" altLang="zh-CN" sz="2800" dirty="0">
                          <a:solidFill>
                            <a:srgbClr val="0000FF"/>
                          </a:solidFill>
                        </a:rPr>
                        <a:t> </a:t>
                      </a:r>
                      <a:endParaRPr lang="zh-CN" altLang="en-US" sz="2800" dirty="0">
                        <a:solidFill>
                          <a:srgbClr val="0000FF"/>
                        </a:solidFill>
                      </a:endParaRPr>
                    </a:p>
                  </a:txBody>
                  <a:tcPr/>
                </a:tc>
              </a:tr>
            </a:tbl>
          </a:graphicData>
        </a:graphic>
      </p:graphicFrame>
      <p:sp>
        <p:nvSpPr>
          <p:cNvPr id="4" name="文本框 3"/>
          <p:cNvSpPr txBox="1"/>
          <p:nvPr/>
        </p:nvSpPr>
        <p:spPr>
          <a:xfrm>
            <a:off x="6248400" y="1873240"/>
            <a:ext cx="5837273" cy="2308324"/>
          </a:xfrm>
          <a:prstGeom prst="rect">
            <a:avLst/>
          </a:prstGeom>
          <a:solidFill>
            <a:schemeClr val="bg1"/>
          </a:solidFill>
        </p:spPr>
        <p:txBody>
          <a:bodyPr wrap="square" rtlCol="0">
            <a:spAutoFit/>
          </a:bodyPr>
          <a:lstStyle/>
          <a:p>
            <a:r>
              <a:rPr lang="en-US" altLang="zh-CN" sz="3600" dirty="0">
                <a:solidFill>
                  <a:srgbClr val="C00000"/>
                </a:solidFill>
                <a:latin typeface="Times New Roman" panose="02020603050405020304" pitchFamily="18" charset="0"/>
                <a:cs typeface="Times New Roman" panose="02020603050405020304" pitchFamily="18" charset="0"/>
              </a:rPr>
              <a:t>2. My dream </a:t>
            </a:r>
            <a:r>
              <a:rPr lang="en-US" altLang="zh-CN" sz="3600" dirty="0" smtClean="0">
                <a:solidFill>
                  <a:srgbClr val="C00000"/>
                </a:solidFill>
                <a:latin typeface="Times New Roman" panose="02020603050405020304" pitchFamily="18" charset="0"/>
                <a:cs typeface="Times New Roman" panose="02020603050405020304" pitchFamily="18" charset="0"/>
              </a:rPr>
              <a:t>of hanging  </a:t>
            </a:r>
            <a:r>
              <a:rPr lang="en-US" altLang="zh-CN" sz="3600" dirty="0">
                <a:solidFill>
                  <a:srgbClr val="C00000"/>
                </a:solidFill>
                <a:latin typeface="Times New Roman" panose="02020603050405020304" pitchFamily="18" charset="0"/>
                <a:cs typeface="Times New Roman" panose="02020603050405020304" pitchFamily="18" charset="0"/>
              </a:rPr>
              <a:t>it </a:t>
            </a:r>
            <a:r>
              <a:rPr lang="en-US" altLang="zh-CN" sz="3600" dirty="0" smtClean="0">
                <a:solidFill>
                  <a:srgbClr val="C00000"/>
                </a:solidFill>
                <a:latin typeface="Times New Roman" panose="02020603050405020304" pitchFamily="18" charset="0"/>
                <a:cs typeface="Times New Roman" panose="02020603050405020304" pitchFamily="18" charset="0"/>
              </a:rPr>
              <a:t> on the wall in </a:t>
            </a:r>
            <a:r>
              <a:rPr lang="en-US" altLang="zh-CN" sz="3600" dirty="0">
                <a:solidFill>
                  <a:srgbClr val="C00000"/>
                </a:solidFill>
                <a:latin typeface="Times New Roman" panose="02020603050405020304" pitchFamily="18" charset="0"/>
                <a:cs typeface="Times New Roman" panose="02020603050405020304" pitchFamily="18" charset="0"/>
              </a:rPr>
              <a:t>my room </a:t>
            </a:r>
            <a:r>
              <a:rPr lang="en-US" altLang="zh-CN" sz="3600" dirty="0" smtClean="0">
                <a:solidFill>
                  <a:srgbClr val="C00000"/>
                </a:solidFill>
                <a:latin typeface="Times New Roman" panose="02020603050405020304" pitchFamily="18" charset="0"/>
                <a:cs typeface="Times New Roman" panose="02020603050405020304" pitchFamily="18" charset="0"/>
              </a:rPr>
              <a:t> was  completely shattered/ ruined. </a:t>
            </a:r>
            <a:endParaRPr lang="en-US" altLang="zh-CN" sz="3600" dirty="0">
              <a:solidFill>
                <a:srgbClr val="C00000"/>
              </a:solidFill>
              <a:latin typeface="Times New Roman" panose="02020603050405020304" pitchFamily="18" charset="0"/>
              <a:cs typeface="Times New Roman" panose="02020603050405020304" pitchFamily="18" charset="0"/>
            </a:endParaRPr>
          </a:p>
          <a:p>
            <a:r>
              <a:rPr lang="en-US" altLang="zh-CN" sz="3600" dirty="0">
                <a:solidFill>
                  <a:srgbClr val="C00000"/>
                </a:solidFill>
                <a:latin typeface="Times New Roman" panose="02020603050405020304" pitchFamily="18" charset="0"/>
                <a:cs typeface="Times New Roman" panose="02020603050405020304" pitchFamily="18" charset="0"/>
              </a:rPr>
              <a:t> </a:t>
            </a:r>
            <a:endParaRPr lang="zh-CN" altLang="en-US" sz="3600" dirty="0">
              <a:solidFill>
                <a:srgbClr val="C00000"/>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wm#"/>
  <p:tag name="KSO_WM_TEMPLATE_CATEGORY" val="custom"/>
  <p:tag name="KSO_WM_TEMPLATE_INDEX" val="20205081"/>
</p:tagLst>
</file>

<file path=ppt/tags/tag17.xml><?xml version="1.0" encoding="utf-8"?>
<p:tagLst xmlns:p="http://schemas.openxmlformats.org/presentationml/2006/main">
  <p:tag name="AS_UNIQUEID" val="1256"/>
</p:tagLst>
</file>

<file path=ppt/tags/tag18.xml><?xml version="1.0" encoding="utf-8"?>
<p:tagLst xmlns:p="http://schemas.openxmlformats.org/presentationml/2006/main">
  <p:tag name="AS_UNIQUEID" val="1257"/>
</p:tagLst>
</file>

<file path=ppt/tags/tag19.xml><?xml version="1.0" encoding="utf-8"?>
<p:tagLst xmlns:p="http://schemas.openxmlformats.org/presentationml/2006/main">
  <p:tag name="AS_UNIQUEID" val="1258"/>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UNIQUEID" val="1259"/>
</p:tagLst>
</file>

<file path=ppt/tags/tag21.xml><?xml version="1.0" encoding="utf-8"?>
<p:tagLst xmlns:p="http://schemas.openxmlformats.org/presentationml/2006/main">
  <p:tag name="AS_UNIQUEID" val="1260"/>
</p:tagLst>
</file>

<file path=ppt/tags/tag22.xml><?xml version="1.0" encoding="utf-8"?>
<p:tagLst xmlns:p="http://schemas.openxmlformats.org/presentationml/2006/main">
  <p:tag name="AS_UNIQUEID" val="1261"/>
</p:tagLst>
</file>

<file path=ppt/tags/tag23.xml><?xml version="1.0" encoding="utf-8"?>
<p:tagLst xmlns:p="http://schemas.openxmlformats.org/presentationml/2006/main">
  <p:tag name="AS_UNIQUEID" val="1262"/>
</p:tagLst>
</file>

<file path=ppt/tags/tag24.xml><?xml version="1.0" encoding="utf-8"?>
<p:tagLst xmlns:p="http://schemas.openxmlformats.org/presentationml/2006/main">
  <p:tag name="AS_UNIQUEID" val="1263"/>
</p:tagLst>
</file>

<file path=ppt/tags/tag25.xml><?xml version="1.0" encoding="utf-8"?>
<p:tagLst xmlns:p="http://schemas.openxmlformats.org/presentationml/2006/main">
  <p:tag name="AS_UNIQUEID" val="1264"/>
</p:tagLst>
</file>

<file path=ppt/tags/tag26.xml><?xml version="1.0" encoding="utf-8"?>
<p:tagLst xmlns:p="http://schemas.openxmlformats.org/presentationml/2006/main">
  <p:tag name="AS_UNIQUEID" val="1265"/>
</p:tagLst>
</file>

<file path=ppt/tags/tag27.xml><?xml version="1.0" encoding="utf-8"?>
<p:tagLst xmlns:p="http://schemas.openxmlformats.org/presentationml/2006/main">
  <p:tag name="AS_UNIQUEID" val="1266"/>
</p:tagLst>
</file>

<file path=ppt/tags/tag28.xml><?xml version="1.0" encoding="utf-8"?>
<p:tagLst xmlns:p="http://schemas.openxmlformats.org/presentationml/2006/main">
  <p:tag name="AS_UNIQUEID" val="1267"/>
</p:tagLst>
</file>

<file path=ppt/tags/tag29.xml><?xml version="1.0" encoding="utf-8"?>
<p:tagLst xmlns:p="http://schemas.openxmlformats.org/presentationml/2006/main">
  <p:tag name="AS_UNIQUEID" val="1268"/>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AS_UNIQUEID" val="1269"/>
</p:tagLst>
</file>

<file path=ppt/tags/tag31.xml><?xml version="1.0" encoding="utf-8"?>
<p:tagLst xmlns:p="http://schemas.openxmlformats.org/presentationml/2006/main">
  <p:tag name="AS_UNIQUEID" val="1270"/>
</p:tagLst>
</file>

<file path=ppt/tags/tag32.xml><?xml version="1.0" encoding="utf-8"?>
<p:tagLst xmlns:p="http://schemas.openxmlformats.org/presentationml/2006/main">
  <p:tag name="AS_UNIQUEID" val="1271"/>
</p:tagLst>
</file>

<file path=ppt/tags/tag33.xml><?xml version="1.0" encoding="utf-8"?>
<p:tagLst xmlns:p="http://schemas.openxmlformats.org/presentationml/2006/main">
  <p:tag name="AS_UNIQUEID" val="1272"/>
</p:tagLst>
</file>

<file path=ppt/tags/tag34.xml><?xml version="1.0" encoding="utf-8"?>
<p:tagLst xmlns:p="http://schemas.openxmlformats.org/presentationml/2006/main">
  <p:tag name="AS_UNIQUEID" val="1273"/>
</p:tagLst>
</file>

<file path=ppt/tags/tag35.xml><?xml version="1.0" encoding="utf-8"?>
<p:tagLst xmlns:p="http://schemas.openxmlformats.org/presentationml/2006/main">
  <p:tag name="AS_UNIQUEID" val="1274"/>
</p:tagLst>
</file>

<file path=ppt/tags/tag36.xml><?xml version="1.0" encoding="utf-8"?>
<p:tagLst xmlns:p="http://schemas.openxmlformats.org/presentationml/2006/main">
  <p:tag name="AS_UNIQUEID" val="1275"/>
</p:tagLst>
</file>

<file path=ppt/tags/tag37.xml><?xml version="1.0" encoding="utf-8"?>
<p:tagLst xmlns:p="http://schemas.openxmlformats.org/presentationml/2006/main">
  <p:tag name="AS_UNIQUEID" val="1276"/>
</p:tagLst>
</file>

<file path=ppt/tags/tag38.xml><?xml version="1.0" encoding="utf-8"?>
<p:tagLst xmlns:p="http://schemas.openxmlformats.org/presentationml/2006/main">
  <p:tag name="AS_UNIQUEID" val="1277"/>
</p:tagLst>
</file>

<file path=ppt/tags/tag39.xml><?xml version="1.0" encoding="utf-8"?>
<p:tagLst xmlns:p="http://schemas.openxmlformats.org/presentationml/2006/main">
  <p:tag name="AS_UNIQUEID" val="1278"/>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AS_UNIQUEID" val="1279"/>
</p:tagLst>
</file>

<file path=ppt/tags/tag41.xml><?xml version="1.0" encoding="utf-8"?>
<p:tagLst xmlns:p="http://schemas.openxmlformats.org/presentationml/2006/main">
  <p:tag name="AS_UNIQUEID" val="1280"/>
</p:tagLst>
</file>

<file path=ppt/tags/tag42.xml><?xml version="1.0" encoding="utf-8"?>
<p:tagLst xmlns:p="http://schemas.openxmlformats.org/presentationml/2006/main">
  <p:tag name="AS_UNIQUEID" val="1281"/>
</p:tagLst>
</file>

<file path=ppt/tags/tag43.xml><?xml version="1.0" encoding="utf-8"?>
<p:tagLst xmlns:p="http://schemas.openxmlformats.org/presentationml/2006/main">
  <p:tag name="AS_UNIQUEID" val="1282"/>
</p:tagLst>
</file>

<file path=ppt/tags/tag44.xml><?xml version="1.0" encoding="utf-8"?>
<p:tagLst xmlns:p="http://schemas.openxmlformats.org/presentationml/2006/main">
  <p:tag name="AS_UNIQUEID" val="1283"/>
</p:tagLst>
</file>

<file path=ppt/tags/tag45.xml><?xml version="1.0" encoding="utf-8"?>
<p:tagLst xmlns:p="http://schemas.openxmlformats.org/presentationml/2006/main">
  <p:tag name="AS_UNIQUEID" val="1284"/>
</p:tagLst>
</file>

<file path=ppt/tags/tag46.xml><?xml version="1.0" encoding="utf-8"?>
<p:tagLst xmlns:p="http://schemas.openxmlformats.org/presentationml/2006/main">
  <p:tag name="AS_UNIQUEID" val="1285"/>
</p:tagLst>
</file>

<file path=ppt/tags/tag47.xml><?xml version="1.0" encoding="utf-8"?>
<p:tagLst xmlns:p="http://schemas.openxmlformats.org/presentationml/2006/main">
  <p:tag name="AS_UNIQUEID" val="1286"/>
</p:tagLst>
</file>

<file path=ppt/tags/tag48.xml><?xml version="1.0" encoding="utf-8"?>
<p:tagLst xmlns:p="http://schemas.openxmlformats.org/presentationml/2006/main">
  <p:tag name="AS_UNIQUEID" val="1287"/>
</p:tagLst>
</file>

<file path=ppt/tags/tag49.xml><?xml version="1.0" encoding="utf-8"?>
<p:tagLst xmlns:p="http://schemas.openxmlformats.org/presentationml/2006/main">
  <p:tag name="AS_UNIQUEID" val="1288"/>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AS_UNIQUEID" val="1289"/>
</p:tagLst>
</file>

<file path=ppt/tags/tag51.xml><?xml version="1.0" encoding="utf-8"?>
<p:tagLst xmlns:p="http://schemas.openxmlformats.org/presentationml/2006/main">
  <p:tag name="AS_UNIQUEID" val="1290"/>
</p:tagLst>
</file>

<file path=ppt/tags/tag52.xml><?xml version="1.0" encoding="utf-8"?>
<p:tagLst xmlns:p="http://schemas.openxmlformats.org/presentationml/2006/main">
  <p:tag name="AS_UNIQUEID" val="1291"/>
</p:tagLst>
</file>

<file path=ppt/tags/tag53.xml><?xml version="1.0" encoding="utf-8"?>
<p:tagLst xmlns:p="http://schemas.openxmlformats.org/presentationml/2006/main">
  <p:tag name="AS_UNIQUEID" val="1292"/>
</p:tagLst>
</file>

<file path=ppt/tags/tag54.xml><?xml version="1.0" encoding="utf-8"?>
<p:tagLst xmlns:p="http://schemas.openxmlformats.org/presentationml/2006/main">
  <p:tag name="AS_UNIQUEID" val="1293"/>
</p:tagLst>
</file>

<file path=ppt/tags/tag55.xml><?xml version="1.0" encoding="utf-8"?>
<p:tagLst xmlns:p="http://schemas.openxmlformats.org/presentationml/2006/main">
  <p:tag name="AS_UNIQUEID" val="1294"/>
</p:tagLst>
</file>

<file path=ppt/tags/tag56.xml><?xml version="1.0" encoding="utf-8"?>
<p:tagLst xmlns:p="http://schemas.openxmlformats.org/presentationml/2006/main">
  <p:tag name="AS_UNIQUEID" val="1295"/>
</p:tagLst>
</file>

<file path=ppt/tags/tag57.xml><?xml version="1.0" encoding="utf-8"?>
<p:tagLst xmlns:p="http://schemas.openxmlformats.org/presentationml/2006/main">
  <p:tag name="AS_UNIQUEID" val="1296"/>
</p:tagLst>
</file>

<file path=ppt/tags/tag58.xml><?xml version="1.0" encoding="utf-8"?>
<p:tagLst xmlns:p="http://schemas.openxmlformats.org/presentationml/2006/main">
  <p:tag name="AS_UNIQUEID" val="1297"/>
</p:tagLst>
</file>

<file path=ppt/tags/tag59.xml><?xml version="1.0" encoding="utf-8"?>
<p:tagLst xmlns:p="http://schemas.openxmlformats.org/presentationml/2006/main">
  <p:tag name="AS_UNIQUEID" val="1298"/>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AS_UNIQUEID" val="1299"/>
</p:tagLst>
</file>

<file path=ppt/tags/tag61.xml><?xml version="1.0" encoding="utf-8"?>
<p:tagLst xmlns:p="http://schemas.openxmlformats.org/presentationml/2006/main">
  <p:tag name="AS_UNIQUEID" val="1300"/>
</p:tagLst>
</file>

<file path=ppt/tags/tag62.xml><?xml version="1.0" encoding="utf-8"?>
<p:tagLst xmlns:p="http://schemas.openxmlformats.org/presentationml/2006/main">
  <p:tag name="AS_UNIQUEID" val="1301"/>
</p:tagLst>
</file>

<file path=ppt/tags/tag63.xml><?xml version="1.0" encoding="utf-8"?>
<p:tagLst xmlns:p="http://schemas.openxmlformats.org/presentationml/2006/main">
  <p:tag name="AS_UNIQUEID" val="1302"/>
</p:tagLst>
</file>

<file path=ppt/tags/tag64.xml><?xml version="1.0" encoding="utf-8"?>
<p:tagLst xmlns:p="http://schemas.openxmlformats.org/presentationml/2006/main">
  <p:tag name="AS_UNIQUEID" val="1303"/>
</p:tagLst>
</file>

<file path=ppt/tags/tag65.xml><?xml version="1.0" encoding="utf-8"?>
<p:tagLst xmlns:p="http://schemas.openxmlformats.org/presentationml/2006/main">
  <p:tag name="AS_UNIQUEID" val="1304"/>
</p:tagLst>
</file>

<file path=ppt/tags/tag66.xml><?xml version="1.0" encoding="utf-8"?>
<p:tagLst xmlns:p="http://schemas.openxmlformats.org/presentationml/2006/main">
  <p:tag name="AS_UNIQUEID" val="1305"/>
</p:tagLst>
</file>

<file path=ppt/tags/tag67.xml><?xml version="1.0" encoding="utf-8"?>
<p:tagLst xmlns:p="http://schemas.openxmlformats.org/presentationml/2006/main">
  <p:tag name="AS_UNIQUEID" val="1306"/>
</p:tagLst>
</file>

<file path=ppt/tags/tag68.xml><?xml version="1.0" encoding="utf-8"?>
<p:tagLst xmlns:p="http://schemas.openxmlformats.org/presentationml/2006/main">
  <p:tag name="AS_UNIQUEID" val="1307"/>
</p:tagLst>
</file>

<file path=ppt/tags/tag69.xml><?xml version="1.0" encoding="utf-8"?>
<p:tagLst xmlns:p="http://schemas.openxmlformats.org/presentationml/2006/main">
  <p:tag name="AS_UNIQUEID" val="1308"/>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AS_UNIQUEID" val="487"/>
</p:tagLst>
</file>

<file path=ppt/tags/tag71.xml><?xml version="1.0" encoding="utf-8"?>
<p:tagLst xmlns:p="http://schemas.openxmlformats.org/presentationml/2006/main">
  <p:tag name="AS_UNIQUEID" val="412"/>
  <p:tag name="PA" val="v5.2.2"/>
</p:tagLst>
</file>

<file path=ppt/tags/tag72.xml><?xml version="1.0" encoding="utf-8"?>
<p:tagLst xmlns:p="http://schemas.openxmlformats.org/presentationml/2006/main">
  <p:tag name="AS_UNIQUEID" val="411"/>
</p:tagLst>
</file>

<file path=ppt/tags/tag73.xml><?xml version="1.0" encoding="utf-8"?>
<p:tagLst xmlns:p="http://schemas.openxmlformats.org/presentationml/2006/main">
  <p:tag name="AS_UNIQUEID" val="486"/>
</p:tagLst>
</file>

<file path=ppt/tags/tag8.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13484</Words>
  <Application>WPS 演示</Application>
  <PresentationFormat>宽屏</PresentationFormat>
  <Paragraphs>326</Paragraphs>
  <Slides>25</Slides>
  <Notes>5</Notes>
  <HiddenSlides>1</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25</vt:i4>
      </vt:variant>
    </vt:vector>
  </HeadingPairs>
  <TitlesOfParts>
    <vt:vector size="41" baseType="lpstr">
      <vt:lpstr>Arial</vt:lpstr>
      <vt:lpstr>宋体</vt:lpstr>
      <vt:lpstr>Wingdings</vt:lpstr>
      <vt:lpstr>思源黑体</vt:lpstr>
      <vt:lpstr>Times New Roman</vt:lpstr>
      <vt:lpstr>华文彩云</vt:lpstr>
      <vt:lpstr>等线</vt:lpstr>
      <vt:lpstr>微软雅黑</vt:lpstr>
      <vt:lpstr>Arial Unicode MS</vt:lpstr>
      <vt:lpstr>等线 Light</vt:lpstr>
      <vt:lpstr>黑体</vt:lpstr>
      <vt:lpstr>HelveticaNeue</vt:lpstr>
      <vt:lpstr>华文新魏</vt:lpstr>
      <vt:lpstr>Segoe Print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jiahui fu</dc:creator>
  <cp:lastModifiedBy>Administrator</cp:lastModifiedBy>
  <cp:revision>474</cp:revision>
  <dcterms:created xsi:type="dcterms:W3CDTF">2024-02-29T09:49:00Z</dcterms:created>
  <dcterms:modified xsi:type="dcterms:W3CDTF">2025-04-11T02:11:21Z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