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432" r:id="rId4"/>
    <p:sldId id="329" r:id="rId5"/>
    <p:sldId id="365" r:id="rId7"/>
    <p:sldId id="358" r:id="rId8"/>
    <p:sldId id="389" r:id="rId9"/>
    <p:sldId id="390" r:id="rId10"/>
    <p:sldId id="359" r:id="rId11"/>
    <p:sldId id="391" r:id="rId12"/>
    <p:sldId id="392" r:id="rId13"/>
    <p:sldId id="399" r:id="rId14"/>
    <p:sldId id="393" r:id="rId15"/>
    <p:sldId id="360" r:id="rId16"/>
    <p:sldId id="400" r:id="rId17"/>
    <p:sldId id="394" r:id="rId18"/>
    <p:sldId id="395" r:id="rId19"/>
    <p:sldId id="401" r:id="rId20"/>
    <p:sldId id="361" r:id="rId21"/>
    <p:sldId id="396" r:id="rId22"/>
    <p:sldId id="397" r:id="rId23"/>
    <p:sldId id="398" r:id="rId24"/>
    <p:sldId id="362" r:id="rId25"/>
    <p:sldId id="369" r:id="rId26"/>
    <p:sldId id="370" r:id="rId27"/>
    <p:sldId id="371" r:id="rId28"/>
    <p:sldId id="372" r:id="rId29"/>
    <p:sldId id="373" r:id="rId30"/>
    <p:sldId id="374" r:id="rId31"/>
    <p:sldId id="375" r:id="rId32"/>
    <p:sldId id="381" r:id="rId33"/>
    <p:sldId id="363" r:id="rId34"/>
    <p:sldId id="383" r:id="rId35"/>
    <p:sldId id="384" r:id="rId36"/>
    <p:sldId id="403" r:id="rId37"/>
    <p:sldId id="404" r:id="rId38"/>
    <p:sldId id="402" r:id="rId39"/>
    <p:sldId id="388" r:id="rId40"/>
    <p:sldId id="378" r:id="rId41"/>
    <p:sldId id="364" r:id="rId42"/>
    <p:sldId id="357" r:id="rId43"/>
    <p:sldId id="367" r:id="rId44"/>
    <p:sldId id="366" r:id="rId45"/>
    <p:sldId id="342" r:id="rId46"/>
  </p:sldIdLst>
  <p:sldSz cx="12192000" cy="6858000"/>
  <p:notesSz cx="6858000" cy="9144000"/>
  <p:defaultTextStyle>
    <a:defPPr>
      <a:defRPr lang="zh-CN"/>
    </a:defPPr>
    <a:lvl1pPr algn="l" rtl="0" eaLnBrk="0" fontAlgn="base" hangingPunct="0">
      <a:spcBef>
        <a:spcPct val="0"/>
      </a:spcBef>
      <a:spcAft>
        <a:spcPct val="0"/>
      </a:spcAft>
      <a:defRPr sz="3600" kern="1200">
        <a:solidFill>
          <a:schemeClr val="tx1"/>
        </a:solidFill>
        <a:latin typeface="Arial" panose="020B0604020202020204" pitchFamily="34" charset="0"/>
        <a:ea typeface="Dotum" panose="020B0600000101010101" pitchFamily="34" charset="-127"/>
        <a:cs typeface="+mn-cs"/>
      </a:defRPr>
    </a:lvl1pPr>
    <a:lvl2pPr marL="457200" algn="l" rtl="0" eaLnBrk="0" fontAlgn="base" hangingPunct="0">
      <a:spcBef>
        <a:spcPct val="0"/>
      </a:spcBef>
      <a:spcAft>
        <a:spcPct val="0"/>
      </a:spcAft>
      <a:defRPr sz="3600" kern="1200">
        <a:solidFill>
          <a:schemeClr val="tx1"/>
        </a:solidFill>
        <a:latin typeface="Arial" panose="020B0604020202020204" pitchFamily="34" charset="0"/>
        <a:ea typeface="Dotum" panose="020B0600000101010101" pitchFamily="34" charset="-127"/>
        <a:cs typeface="+mn-cs"/>
      </a:defRPr>
    </a:lvl2pPr>
    <a:lvl3pPr marL="914400" algn="l" rtl="0" eaLnBrk="0" fontAlgn="base" hangingPunct="0">
      <a:spcBef>
        <a:spcPct val="0"/>
      </a:spcBef>
      <a:spcAft>
        <a:spcPct val="0"/>
      </a:spcAft>
      <a:defRPr sz="3600" kern="1200">
        <a:solidFill>
          <a:schemeClr val="tx1"/>
        </a:solidFill>
        <a:latin typeface="Arial" panose="020B0604020202020204" pitchFamily="34" charset="0"/>
        <a:ea typeface="Dotum" panose="020B0600000101010101" pitchFamily="34" charset="-127"/>
        <a:cs typeface="+mn-cs"/>
      </a:defRPr>
    </a:lvl3pPr>
    <a:lvl4pPr marL="1371600" algn="l" rtl="0" eaLnBrk="0" fontAlgn="base" hangingPunct="0">
      <a:spcBef>
        <a:spcPct val="0"/>
      </a:spcBef>
      <a:spcAft>
        <a:spcPct val="0"/>
      </a:spcAft>
      <a:defRPr sz="3600" kern="1200">
        <a:solidFill>
          <a:schemeClr val="tx1"/>
        </a:solidFill>
        <a:latin typeface="Arial" panose="020B0604020202020204" pitchFamily="34" charset="0"/>
        <a:ea typeface="Dotum" panose="020B0600000101010101" pitchFamily="34" charset="-127"/>
        <a:cs typeface="+mn-cs"/>
      </a:defRPr>
    </a:lvl4pPr>
    <a:lvl5pPr marL="1828800" algn="l" rtl="0" eaLnBrk="0" fontAlgn="base" hangingPunct="0">
      <a:spcBef>
        <a:spcPct val="0"/>
      </a:spcBef>
      <a:spcAft>
        <a:spcPct val="0"/>
      </a:spcAft>
      <a:defRPr sz="3600" kern="1200">
        <a:solidFill>
          <a:schemeClr val="tx1"/>
        </a:solidFill>
        <a:latin typeface="Arial" panose="020B0604020202020204" pitchFamily="34" charset="0"/>
        <a:ea typeface="Dotum" panose="020B0600000101010101" pitchFamily="34" charset="-127"/>
        <a:cs typeface="+mn-cs"/>
      </a:defRPr>
    </a:lvl5pPr>
    <a:lvl6pPr marL="2286000" algn="l" defTabSz="914400" rtl="0" eaLnBrk="1" latinLnBrk="0" hangingPunct="1">
      <a:defRPr sz="3600" kern="1200">
        <a:solidFill>
          <a:schemeClr val="tx1"/>
        </a:solidFill>
        <a:latin typeface="Arial" panose="020B0604020202020204" pitchFamily="34" charset="0"/>
        <a:ea typeface="Dotum" panose="020B0600000101010101" pitchFamily="34" charset="-127"/>
        <a:cs typeface="+mn-cs"/>
      </a:defRPr>
    </a:lvl6pPr>
    <a:lvl7pPr marL="2743200" algn="l" defTabSz="914400" rtl="0" eaLnBrk="1" latinLnBrk="0" hangingPunct="1">
      <a:defRPr sz="3600" kern="1200">
        <a:solidFill>
          <a:schemeClr val="tx1"/>
        </a:solidFill>
        <a:latin typeface="Arial" panose="020B0604020202020204" pitchFamily="34" charset="0"/>
        <a:ea typeface="Dotum" panose="020B0600000101010101" pitchFamily="34" charset="-127"/>
        <a:cs typeface="+mn-cs"/>
      </a:defRPr>
    </a:lvl7pPr>
    <a:lvl8pPr marL="3200400" algn="l" defTabSz="914400" rtl="0" eaLnBrk="1" latinLnBrk="0" hangingPunct="1">
      <a:defRPr sz="3600" kern="1200">
        <a:solidFill>
          <a:schemeClr val="tx1"/>
        </a:solidFill>
        <a:latin typeface="Arial" panose="020B0604020202020204" pitchFamily="34" charset="0"/>
        <a:ea typeface="Dotum" panose="020B0600000101010101" pitchFamily="34" charset="-127"/>
        <a:cs typeface="+mn-cs"/>
      </a:defRPr>
    </a:lvl8pPr>
    <a:lvl9pPr marL="3657600" algn="l" defTabSz="914400" rtl="0" eaLnBrk="1" latinLnBrk="0" hangingPunct="1">
      <a:defRPr sz="3600" kern="1200">
        <a:solidFill>
          <a:schemeClr val="tx1"/>
        </a:solidFill>
        <a:latin typeface="Arial" panose="020B0604020202020204" pitchFamily="34" charset="0"/>
        <a:ea typeface="Dotum" panose="020B0600000101010101" pitchFamily="34"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25BEE7"/>
    <a:srgbClr val="ED7D31"/>
    <a:srgbClr val="FFC000"/>
    <a:srgbClr val="A9D7F7"/>
    <a:srgbClr val="DDE6EB"/>
    <a:srgbClr val="88B6D7"/>
    <a:srgbClr val="F9AE71"/>
    <a:srgbClr val="F8EF4A"/>
    <a:srgbClr val="A6D4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16" autoAdjust="0"/>
    <p:restoredTop sz="94660"/>
  </p:normalViewPr>
  <p:slideViewPr>
    <p:cSldViewPr>
      <p:cViewPr varScale="1">
        <p:scale>
          <a:sx n="78" d="100"/>
          <a:sy n="78" d="100"/>
        </p:scale>
        <p:origin x="874" y="43"/>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a:ea typeface="宋体" panose="02010600030101010101" pitchFamily="2" charset="-122"/>
              </a:defRPr>
            </a:lvl1pPr>
          </a:lstStyle>
          <a:p>
            <a:pPr>
              <a:defRPr/>
            </a:pPr>
            <a:endParaRPr lang="zh-CN" altLang="en-US"/>
          </a:p>
        </p:txBody>
      </p:sp>
      <p:sp>
        <p:nvSpPr>
          <p:cNvPr id="1331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ea typeface="宋体" panose="02010600030101010101" pitchFamily="2" charset="-122"/>
              </a:defRPr>
            </a:lvl1pPr>
          </a:lstStyle>
          <a:p>
            <a:pPr>
              <a:defRPr/>
            </a:pPr>
            <a:endParaRPr lang="en-US" altLang="zh-CN"/>
          </a:p>
        </p:txBody>
      </p:sp>
      <p:sp>
        <p:nvSpPr>
          <p:cNvPr id="5124" name="Rectangle 4"/>
          <p:cNvSpPr>
            <a:spLocks noGrp="1" noRot="1" noChangeAspect="1" noChangeArrowheads="1"/>
          </p:cNvSpPr>
          <p:nvPr>
            <p:ph type="sldImg" idx="2"/>
          </p:nvPr>
        </p:nvSpPr>
        <p:spPr bwMode="auto">
          <a:xfrm>
            <a:off x="381000" y="685800"/>
            <a:ext cx="6096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1331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ea typeface="宋体" panose="02010600030101010101" pitchFamily="2" charset="-122"/>
              </a:defRPr>
            </a:lvl1pPr>
          </a:lstStyle>
          <a:p>
            <a:pPr>
              <a:defRPr/>
            </a:pPr>
            <a:endParaRPr lang="en-US" altLang="zh-CN"/>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smtClean="0">
                <a:ea typeface="宋体" panose="02010600030101010101" pitchFamily="2" charset="-122"/>
              </a:defRPr>
            </a:lvl1pPr>
          </a:lstStyle>
          <a:p>
            <a:pPr>
              <a:defRPr/>
            </a:pPr>
            <a:fld id="{EE93A355-B660-4B3C-8F47-E8C4D6E873E6}" type="slidenum">
              <a:rPr lang="zh-CN" altLang="en-US"/>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3600">
                <a:solidFill>
                  <a:schemeClr val="tx1"/>
                </a:solidFill>
                <a:latin typeface="Arial" panose="020B0604020202020204" pitchFamily="34" charset="0"/>
                <a:ea typeface="Dotum" panose="020B0600000101010101" pitchFamily="34" charset="-127"/>
              </a:defRPr>
            </a:lvl1pPr>
            <a:lvl2pPr marL="742950" indent="-285750">
              <a:defRPr sz="3600">
                <a:solidFill>
                  <a:schemeClr val="tx1"/>
                </a:solidFill>
                <a:latin typeface="Arial" panose="020B0604020202020204" pitchFamily="34" charset="0"/>
                <a:ea typeface="Dotum" panose="020B0600000101010101" pitchFamily="34" charset="-127"/>
              </a:defRPr>
            </a:lvl2pPr>
            <a:lvl3pPr marL="1143000" indent="-228600">
              <a:defRPr sz="3600">
                <a:solidFill>
                  <a:schemeClr val="tx1"/>
                </a:solidFill>
                <a:latin typeface="Arial" panose="020B0604020202020204" pitchFamily="34" charset="0"/>
                <a:ea typeface="Dotum" panose="020B0600000101010101" pitchFamily="34" charset="-127"/>
              </a:defRPr>
            </a:lvl3pPr>
            <a:lvl4pPr marL="1600200" indent="-228600">
              <a:defRPr sz="3600">
                <a:solidFill>
                  <a:schemeClr val="tx1"/>
                </a:solidFill>
                <a:latin typeface="Arial" panose="020B0604020202020204" pitchFamily="34" charset="0"/>
                <a:ea typeface="Dotum" panose="020B0600000101010101" pitchFamily="34" charset="-127"/>
              </a:defRPr>
            </a:lvl4pPr>
            <a:lvl5pPr marL="2057400" indent="-228600">
              <a:defRPr sz="3600">
                <a:solidFill>
                  <a:schemeClr val="tx1"/>
                </a:solidFill>
                <a:latin typeface="Arial" panose="020B0604020202020204" pitchFamily="34" charset="0"/>
                <a:ea typeface="Dotum" panose="020B0600000101010101" pitchFamily="34" charset="-127"/>
              </a:defRPr>
            </a:lvl5pPr>
            <a:lvl6pPr marL="2514600" indent="-228600" eaLnBrk="0" fontAlgn="base" hangingPunct="0">
              <a:spcBef>
                <a:spcPct val="0"/>
              </a:spcBef>
              <a:spcAft>
                <a:spcPct val="0"/>
              </a:spcAft>
              <a:defRPr sz="3600">
                <a:solidFill>
                  <a:schemeClr val="tx1"/>
                </a:solidFill>
                <a:latin typeface="Arial" panose="020B0604020202020204" pitchFamily="34" charset="0"/>
                <a:ea typeface="Dotum" panose="020B0600000101010101" pitchFamily="34" charset="-127"/>
              </a:defRPr>
            </a:lvl6pPr>
            <a:lvl7pPr marL="2971800" indent="-228600" eaLnBrk="0" fontAlgn="base" hangingPunct="0">
              <a:spcBef>
                <a:spcPct val="0"/>
              </a:spcBef>
              <a:spcAft>
                <a:spcPct val="0"/>
              </a:spcAft>
              <a:defRPr sz="3600">
                <a:solidFill>
                  <a:schemeClr val="tx1"/>
                </a:solidFill>
                <a:latin typeface="Arial" panose="020B0604020202020204" pitchFamily="34" charset="0"/>
                <a:ea typeface="Dotum" panose="020B0600000101010101" pitchFamily="34" charset="-127"/>
              </a:defRPr>
            </a:lvl7pPr>
            <a:lvl8pPr marL="3429000" indent="-228600" eaLnBrk="0" fontAlgn="base" hangingPunct="0">
              <a:spcBef>
                <a:spcPct val="0"/>
              </a:spcBef>
              <a:spcAft>
                <a:spcPct val="0"/>
              </a:spcAft>
              <a:defRPr sz="3600">
                <a:solidFill>
                  <a:schemeClr val="tx1"/>
                </a:solidFill>
                <a:latin typeface="Arial" panose="020B0604020202020204" pitchFamily="34" charset="0"/>
                <a:ea typeface="Dotum" panose="020B0600000101010101" pitchFamily="34" charset="-127"/>
              </a:defRPr>
            </a:lvl8pPr>
            <a:lvl9pPr marL="3886200" indent="-228600" eaLnBrk="0" fontAlgn="base" hangingPunct="0">
              <a:spcBef>
                <a:spcPct val="0"/>
              </a:spcBef>
              <a:spcAft>
                <a:spcPct val="0"/>
              </a:spcAft>
              <a:defRPr sz="3600">
                <a:solidFill>
                  <a:schemeClr val="tx1"/>
                </a:solidFill>
                <a:latin typeface="Arial" panose="020B0604020202020204" pitchFamily="34" charset="0"/>
                <a:ea typeface="Dotum" panose="020B0600000101010101" pitchFamily="34" charset="-127"/>
              </a:defRPr>
            </a:lvl9pPr>
          </a:lstStyle>
          <a:p>
            <a:fld id="{666F9AE9-3D4B-4FEC-A000-953D00BB971A}" type="slidenum">
              <a:rPr lang="zh-CN" altLang="en-US" sz="1200">
                <a:ea typeface="宋体" panose="02010600030101010101" pitchFamily="2" charset="-122"/>
              </a:rPr>
            </a:fld>
            <a:endParaRPr lang="en-US" altLang="zh-CN" sz="1200">
              <a:ea typeface="宋体" panose="02010600030101010101" pitchFamily="2" charset="-122"/>
            </a:endParaRPr>
          </a:p>
        </p:txBody>
      </p:sp>
      <p:sp>
        <p:nvSpPr>
          <p:cNvPr id="7171" name="Rectangle 2"/>
          <p:cNvSpPr>
            <a:spLocks noGrp="1" noRot="1" noChangeAspect="1" noChangeArrowheads="1" noTextEdit="1"/>
          </p:cNvSpPr>
          <p:nvPr>
            <p:ph type="sldImg"/>
          </p:nvPr>
        </p:nvSpPr>
        <p:spPr>
          <a:xfrm>
            <a:off x="381000" y="685800"/>
            <a:ext cx="6096000" cy="3429000"/>
          </a:xfrm>
        </p:spPr>
      </p:sp>
      <p:sp>
        <p:nvSpPr>
          <p:cNvPr id="7172" name="Rectangle 3"/>
          <p:cNvSpPr>
            <a:spLocks noGrp="1" noChangeArrowheads="1"/>
          </p:cNvSpPr>
          <p:nvPr>
            <p:ph type="body" idx="1"/>
          </p:nvPr>
        </p:nvSpPr>
        <p:spPr>
          <a:noFill/>
        </p:spPr>
        <p:txBody>
          <a:bodyPr/>
          <a:lstStyle/>
          <a:p>
            <a:pPr eaLnBrk="1" hangingPunct="1"/>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E93A355-B660-4B3C-8F47-E8C4D6E873E6}"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E93A355-B660-4B3C-8F47-E8C4D6E873E6}"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E93A355-B660-4B3C-8F47-E8C4D6E873E6}"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E93A355-B660-4B3C-8F47-E8C4D6E873E6}"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EE93A355-B660-4B3C-8F47-E8C4D6E873E6}"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E93A355-B660-4B3C-8F47-E8C4D6E873E6}" type="slidenum">
              <a:rPr lang="zh-CN" altLang="en-US" smtClean="0"/>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BA684904-0905-48BD-AFA3-3559C910C7BA}" type="slidenum">
              <a:rPr lang="zh-CN" altLang="en-US"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AEFA2D3E-332C-47F9-89AF-30B4B78F6F62}" type="slidenum">
              <a:rPr lang="zh-CN" altLang="en-US"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41ABBCA2-05DB-457B-B46E-9F49E529E195}" type="slidenum">
              <a:rPr lang="zh-CN" altLang="en-US"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EFF28E12-AA13-41CC-BFAE-ACA5875444EA}" type="slidenum">
              <a:rPr lang="zh-CN" altLang="en-US"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56862D35-E12F-4D9D-B9C3-40CC41C76EE1}" type="slidenum">
              <a:rPr lang="zh-CN" altLang="en-US"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B1332D4C-203B-458E-8860-1D2393226B4B}" type="slidenum">
              <a:rPr lang="zh-CN" altLang="en-US"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437CE286-372C-41B5-BB92-714FB249C6E6}" type="slidenum">
              <a:rPr lang="zh-CN" altLang="en-US"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pPr>
              <a:defRPr/>
            </a:pPr>
            <a:endParaRPr lang="en-US" altLang="zh-CN"/>
          </a:p>
        </p:txBody>
      </p:sp>
      <p:sp>
        <p:nvSpPr>
          <p:cNvPr id="8" name="Footer Placeholder 7"/>
          <p:cNvSpPr>
            <a:spLocks noGrp="1"/>
          </p:cNvSpPr>
          <p:nvPr>
            <p:ph type="ftr" sz="quarter" idx="11"/>
          </p:nvPr>
        </p:nvSpPr>
        <p:spPr/>
        <p:txBody>
          <a:bodyPr/>
          <a:lstStyle/>
          <a:p>
            <a:pPr>
              <a:defRPr/>
            </a:pPr>
            <a:endParaRPr lang="en-US" altLang="zh-CN"/>
          </a:p>
        </p:txBody>
      </p:sp>
      <p:sp>
        <p:nvSpPr>
          <p:cNvPr id="9" name="Slide Number Placeholder 8"/>
          <p:cNvSpPr>
            <a:spLocks noGrp="1"/>
          </p:cNvSpPr>
          <p:nvPr>
            <p:ph type="sldNum" sz="quarter" idx="12"/>
          </p:nvPr>
        </p:nvSpPr>
        <p:spPr/>
        <p:txBody>
          <a:bodyPr/>
          <a:lstStyle/>
          <a:p>
            <a:pPr>
              <a:defRPr/>
            </a:pPr>
            <a:fld id="{A6A11639-92C4-4960-AF9F-A6C70CA686C5}" type="slidenum">
              <a:rPr lang="zh-CN" altLang="en-US"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a:defRPr/>
            </a:pPr>
            <a:endParaRPr lang="en-US" altLang="zh-CN"/>
          </a:p>
        </p:txBody>
      </p:sp>
      <p:sp>
        <p:nvSpPr>
          <p:cNvPr id="4" name="Footer Placeholder 3"/>
          <p:cNvSpPr>
            <a:spLocks noGrp="1"/>
          </p:cNvSpPr>
          <p:nvPr>
            <p:ph type="ftr" sz="quarter" idx="11"/>
          </p:nvPr>
        </p:nvSpPr>
        <p:spPr/>
        <p:txBody>
          <a:bodyPr/>
          <a:lstStyle/>
          <a:p>
            <a:pPr>
              <a:defRPr/>
            </a:pPr>
            <a:endParaRPr lang="en-US" altLang="zh-CN"/>
          </a:p>
        </p:txBody>
      </p:sp>
      <p:sp>
        <p:nvSpPr>
          <p:cNvPr id="5" name="Slide Number Placeholder 4"/>
          <p:cNvSpPr>
            <a:spLocks noGrp="1"/>
          </p:cNvSpPr>
          <p:nvPr>
            <p:ph type="sldNum" sz="quarter" idx="12"/>
          </p:nvPr>
        </p:nvSpPr>
        <p:spPr/>
        <p:txBody>
          <a:bodyPr/>
          <a:lstStyle/>
          <a:p>
            <a:pPr>
              <a:defRPr/>
            </a:pPr>
            <a:fld id="{746AFA44-17D3-4CDA-A89B-075889FBFB10}" type="slidenum">
              <a:rPr lang="zh-CN" altLang="en-US"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CN"/>
          </a:p>
        </p:txBody>
      </p:sp>
      <p:sp>
        <p:nvSpPr>
          <p:cNvPr id="3" name="Footer Placeholder 2"/>
          <p:cNvSpPr>
            <a:spLocks noGrp="1"/>
          </p:cNvSpPr>
          <p:nvPr>
            <p:ph type="ftr" sz="quarter" idx="11"/>
          </p:nvPr>
        </p:nvSpPr>
        <p:spPr/>
        <p:txBody>
          <a:bodyPr/>
          <a:lstStyle/>
          <a:p>
            <a:pPr>
              <a:defRPr/>
            </a:pPr>
            <a:endParaRPr lang="en-US" altLang="zh-CN"/>
          </a:p>
        </p:txBody>
      </p:sp>
      <p:sp>
        <p:nvSpPr>
          <p:cNvPr id="4" name="Slide Number Placeholder 3"/>
          <p:cNvSpPr>
            <a:spLocks noGrp="1"/>
          </p:cNvSpPr>
          <p:nvPr>
            <p:ph type="sldNum" sz="quarter" idx="12"/>
          </p:nvPr>
        </p:nvSpPr>
        <p:spPr/>
        <p:txBody>
          <a:bodyPr/>
          <a:lstStyle/>
          <a:p>
            <a:pPr>
              <a:defRPr/>
            </a:pPr>
            <a:fld id="{AEDD90C0-7B35-4AEA-81D6-646B2D11E74D}" type="slidenum">
              <a:rPr lang="zh-CN" altLang="en-US"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D820105C-E114-464E-B896-E0C7F03737B2}" type="slidenum">
              <a:rPr lang="zh-CN" altLang="en-US"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9538AFF9-FEF6-4350-AA61-1802C33424C5}" type="slidenum">
              <a:rPr lang="zh-CN" altLang="en-US"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953536CD-7728-4B0D-9B7F-AD3599D6FDEF}" type="slidenum">
              <a:rPr lang="zh-CN" altLang="en-US"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5B777024-5439-489F-A4EB-68A401FD74B9}" type="slidenum">
              <a:rPr lang="zh-CN" altLang="en-US"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759A4A6A-CC86-4C36-8959-BA0435EC15FC}" type="slidenum">
              <a:rPr lang="zh-CN" altLang="en-US" smtClean="0"/>
            </a:fld>
            <a:endParaRPr lang="en-US" altLang="zh-CN"/>
          </a:p>
        </p:txBody>
      </p:sp>
      <p:sp>
        <p:nvSpPr>
          <p:cNvPr id="7" name="矩形 6"/>
          <p:cNvSpPr/>
          <p:nvPr userDrawn="1"/>
        </p:nvSpPr>
        <p:spPr>
          <a:xfrm>
            <a:off x="803540" y="764704"/>
            <a:ext cx="10515600" cy="3416320"/>
          </a:xfrm>
          <a:prstGeom prst="rect">
            <a:avLst/>
          </a:prstGeom>
        </p:spPr>
        <p:txBody>
          <a:bodyPr wrap="square">
            <a:spAutoFit/>
          </a:bodyPr>
          <a:lstStyle/>
          <a:p>
            <a:pPr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版权声明</a:t>
            </a:r>
            <a:endParaRPr lang="zh-CN" altLang="en-US" sz="1600" b="1" dirty="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zh-CN" altLang="en-US" sz="16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感谢您下载觅知网平台上提供的</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作品，为了您和觅知网以及原创作者的利益，请勿复制、传播、销售，否则将承担法律责任！觅知网将对作品进行维权，按照传播下载次数进行十倍的索取赔偿！</a:t>
            </a:r>
            <a:endParaRPr lang="en-US" altLang="zh-CN" sz="1600" dirty="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zh-CN" altLang="en-US" sz="16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在觅知网出售的</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模板是免版税类（</a:t>
            </a:r>
            <a:r>
              <a:rPr lang="en-US" altLang="zh-CN" sz="1600" dirty="0">
                <a:solidFill>
                  <a:schemeClr val="bg1"/>
                </a:solidFill>
                <a:latin typeface="微软雅黑" panose="020B0503020204020204" pitchFamily="34" charset="-122"/>
                <a:ea typeface="微软雅黑" panose="020B0503020204020204" pitchFamily="34" charset="-122"/>
              </a:rPr>
              <a:t>RF</a:t>
            </a:r>
            <a:r>
              <a:rPr lang="zh-CN" altLang="en-US" sz="1600" dirty="0">
                <a:solidFill>
                  <a:schemeClr val="bg1"/>
                </a:solidFill>
                <a:latin typeface="微软雅黑" panose="020B0503020204020204" pitchFamily="34" charset="-122"/>
                <a:ea typeface="微软雅黑" panose="020B0503020204020204" pitchFamily="34" charset="-122"/>
              </a:rPr>
              <a:t>：</a:t>
            </a:r>
            <a:r>
              <a:rPr lang="en-US" altLang="zh-CN" sz="1600" dirty="0">
                <a:solidFill>
                  <a:schemeClr val="bg1"/>
                </a:solidFill>
                <a:latin typeface="微软雅黑" panose="020B0503020204020204" pitchFamily="34" charset="-122"/>
                <a:ea typeface="微软雅黑" panose="020B0503020204020204" pitchFamily="34" charset="-122"/>
              </a:rPr>
              <a:t>Royalty-Free</a:t>
            </a:r>
            <a:r>
              <a:rPr lang="zh-CN" altLang="en-US" sz="1600" dirty="0">
                <a:solidFill>
                  <a:schemeClr val="bg1"/>
                </a:solidFill>
                <a:latin typeface="微软雅黑" panose="020B0503020204020204" pitchFamily="34" charset="-122"/>
                <a:ea typeface="微软雅黑" panose="020B0503020204020204" pitchFamily="34" charset="-122"/>
              </a:rPr>
              <a:t>）正版受</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中国人民共和国著作法</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和</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世界版权公约</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的保护，作品的所有权、版权和著作权归觅知网所有，您下载的是</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模板素材的使用权。</a:t>
            </a:r>
            <a:endParaRPr lang="zh-CN" altLang="en-US" sz="16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不得将觅知网的</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模板、</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D6034231-5F36-43A7-8EAD-B953E3ED0DCB}" type="slidenum">
              <a:rPr lang="zh-CN" altLang="en-US"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AE218298-1AD5-4595-BE7F-C133247DD772}" type="slidenum">
              <a:rPr lang="zh-CN" altLang="en-US"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pPr>
              <a:defRPr/>
            </a:pPr>
            <a:endParaRPr lang="en-US" altLang="zh-CN"/>
          </a:p>
        </p:txBody>
      </p:sp>
      <p:sp>
        <p:nvSpPr>
          <p:cNvPr id="8" name="Footer Placeholder 7"/>
          <p:cNvSpPr>
            <a:spLocks noGrp="1"/>
          </p:cNvSpPr>
          <p:nvPr>
            <p:ph type="ftr" sz="quarter" idx="11"/>
          </p:nvPr>
        </p:nvSpPr>
        <p:spPr/>
        <p:txBody>
          <a:bodyPr/>
          <a:lstStyle/>
          <a:p>
            <a:pPr>
              <a:defRPr/>
            </a:pPr>
            <a:endParaRPr lang="en-US" altLang="zh-CN"/>
          </a:p>
        </p:txBody>
      </p:sp>
      <p:sp>
        <p:nvSpPr>
          <p:cNvPr id="9" name="Slide Number Placeholder 8"/>
          <p:cNvSpPr>
            <a:spLocks noGrp="1"/>
          </p:cNvSpPr>
          <p:nvPr>
            <p:ph type="sldNum" sz="quarter" idx="12"/>
          </p:nvPr>
        </p:nvSpPr>
        <p:spPr/>
        <p:txBody>
          <a:bodyPr/>
          <a:lstStyle/>
          <a:p>
            <a:pPr>
              <a:defRPr/>
            </a:pPr>
            <a:fld id="{5BF83A5D-CF1C-413F-BA31-001E070CB719}" type="slidenum">
              <a:rPr lang="zh-CN" altLang="en-US"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a:defRPr/>
            </a:pPr>
            <a:endParaRPr lang="en-US" altLang="zh-CN"/>
          </a:p>
        </p:txBody>
      </p:sp>
      <p:sp>
        <p:nvSpPr>
          <p:cNvPr id="4" name="Footer Placeholder 3"/>
          <p:cNvSpPr>
            <a:spLocks noGrp="1"/>
          </p:cNvSpPr>
          <p:nvPr>
            <p:ph type="ftr" sz="quarter" idx="11"/>
          </p:nvPr>
        </p:nvSpPr>
        <p:spPr/>
        <p:txBody>
          <a:bodyPr/>
          <a:lstStyle/>
          <a:p>
            <a:pPr>
              <a:defRPr/>
            </a:pPr>
            <a:endParaRPr lang="en-US" altLang="zh-CN"/>
          </a:p>
        </p:txBody>
      </p:sp>
      <p:sp>
        <p:nvSpPr>
          <p:cNvPr id="5" name="Slide Number Placeholder 4"/>
          <p:cNvSpPr>
            <a:spLocks noGrp="1"/>
          </p:cNvSpPr>
          <p:nvPr>
            <p:ph type="sldNum" sz="quarter" idx="12"/>
          </p:nvPr>
        </p:nvSpPr>
        <p:spPr/>
        <p:txBody>
          <a:bodyPr/>
          <a:lstStyle/>
          <a:p>
            <a:pPr>
              <a:defRPr/>
            </a:pPr>
            <a:fld id="{46B20AC4-A09D-43BB-AFA5-9518BB08AC39}" type="slidenum">
              <a:rPr lang="zh-CN" altLang="en-US"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CN"/>
          </a:p>
        </p:txBody>
      </p:sp>
      <p:sp>
        <p:nvSpPr>
          <p:cNvPr id="3" name="Footer Placeholder 2"/>
          <p:cNvSpPr>
            <a:spLocks noGrp="1"/>
          </p:cNvSpPr>
          <p:nvPr>
            <p:ph type="ftr" sz="quarter" idx="11"/>
          </p:nvPr>
        </p:nvSpPr>
        <p:spPr/>
        <p:txBody>
          <a:bodyPr/>
          <a:lstStyle/>
          <a:p>
            <a:pPr>
              <a:defRPr/>
            </a:pPr>
            <a:endParaRPr lang="en-US" altLang="zh-CN"/>
          </a:p>
        </p:txBody>
      </p:sp>
      <p:sp>
        <p:nvSpPr>
          <p:cNvPr id="4" name="Slide Number Placeholder 3"/>
          <p:cNvSpPr>
            <a:spLocks noGrp="1"/>
          </p:cNvSpPr>
          <p:nvPr>
            <p:ph type="sldNum" sz="quarter" idx="12"/>
          </p:nvPr>
        </p:nvSpPr>
        <p:spPr/>
        <p:txBody>
          <a:bodyPr/>
          <a:lstStyle/>
          <a:p>
            <a:pPr>
              <a:defRPr/>
            </a:pPr>
            <a:fld id="{89795757-AB13-4A54-A79A-9F4CA3F57597}" type="slidenum">
              <a:rPr lang="zh-CN" altLang="en-US"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87C680F6-5445-4074-899A-B9FC42C016BD}" type="slidenum">
              <a:rPr lang="zh-CN" altLang="en-US"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21F4DD48-0A29-489E-AE8F-0760323CF78E}" type="slidenum">
              <a:rPr lang="zh-CN" altLang="en-US"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64000"/>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zh-C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zh-C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1ABBCA2-05DB-457B-B46E-9F49E529E195}" type="slidenum">
              <a:rPr lang="zh-CN" altLang="en-US" smtClean="0"/>
            </a:fld>
            <a:endParaRPr lang="en-US" altLang="zh-CN"/>
          </a:p>
        </p:txBody>
      </p:sp>
      <p:pic>
        <p:nvPicPr>
          <p:cNvPr id="5124" name="图片 6" descr="logo横版 png"/>
          <p:cNvPicPr>
            <a:picLocks noChangeAspect="1"/>
          </p:cNvPicPr>
          <p:nvPr userDrawn="1"/>
        </p:nvPicPr>
        <p:blipFill>
          <a:blip r:embed="rId13"/>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64000"/>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zh-C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zh-C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59A4A6A-CC86-4C36-8959-BA0435EC15FC}" type="slidenum">
              <a:rPr lang="zh-CN" altLang="en-US" smtClean="0"/>
            </a:fld>
            <a:endParaRPr lang="en-US" altLang="zh-CN"/>
          </a:p>
        </p:txBody>
      </p:sp>
      <p:pic>
        <p:nvPicPr>
          <p:cNvPr id="5124" name="图片 6" descr="logo横版 png"/>
          <p:cNvPicPr>
            <a:picLocks noChangeAspect="1"/>
          </p:cNvPicPr>
          <p:nvPr userDrawn="1"/>
        </p:nvPicPr>
        <p:blipFill>
          <a:blip r:embed="rId13"/>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themeOverride" Target="../theme/themeOverride4.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hemeOverride" Target="../theme/themeOverride5.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themeOverride" Target="../theme/themeOverride6.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2.png"/><Relationship Id="rId1"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3.jpeg"/><Relationship Id="rId1" Type="http://schemas.openxmlformats.org/officeDocument/2006/relationships/image" Target="../media/image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3.xml"/><Relationship Id="rId2" Type="http://schemas.openxmlformats.org/officeDocument/2006/relationships/image" Target="../media/image15.png"/><Relationship Id="rId1" Type="http://schemas.openxmlformats.org/officeDocument/2006/relationships/image" Target="../media/image14.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themeOverride" Target="../theme/themeOverride1.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8.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themeOverride" Target="../theme/themeOverride2.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themeOverride" Target="../theme/themeOverride3.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47728" y="692696"/>
            <a:ext cx="4320480" cy="4924425"/>
          </a:xfrm>
          <a:prstGeom prst="rect">
            <a:avLst/>
          </a:prstGeom>
          <a:noFill/>
        </p:spPr>
        <p:txBody>
          <a:bodyPr wrap="square" rtlCol="0">
            <a:spAutoFit/>
          </a:bodyPr>
          <a:lstStyle/>
          <a:p>
            <a:pPr marL="457200" marR="0" lvl="0" indent="-457200" algn="l" defTabSz="914400" rtl="0" eaLnBrk="0" fontAlgn="base" latinLnBrk="0" hangingPunct="0">
              <a:lnSpc>
                <a:spcPct val="100000"/>
              </a:lnSpc>
              <a:spcBef>
                <a:spcPts val="600"/>
              </a:spcBef>
              <a:spcAft>
                <a:spcPct val="0"/>
              </a:spcAft>
              <a:buClrTx/>
              <a:buSzTx/>
              <a:buFont typeface="Arial" panose="020B0604020202020204" pitchFamily="34" charset="0"/>
              <a:buChar char="•"/>
              <a:defRPr/>
            </a:pPr>
            <a:r>
              <a:rPr kumimoji="0" lang="en-US" altLang="zh-CN" sz="24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vary wildly</a:t>
            </a:r>
            <a:endParaRPr kumimoji="0" lang="en-US" altLang="zh-CN" sz="24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endParaRPr>
          </a:p>
          <a:p>
            <a:pPr marL="457200" marR="0" lvl="0" indent="-457200" algn="l" defTabSz="914400" rtl="0" eaLnBrk="0" fontAlgn="base" latinLnBrk="0" hangingPunct="0">
              <a:lnSpc>
                <a:spcPct val="100000"/>
              </a:lnSpc>
              <a:spcBef>
                <a:spcPts val="600"/>
              </a:spcBef>
              <a:spcAft>
                <a:spcPct val="0"/>
              </a:spcAft>
              <a:buClrTx/>
              <a:buSzTx/>
              <a:buFont typeface="Arial" panose="020B0604020202020204" pitchFamily="34" charset="0"/>
              <a:buChar char="•"/>
              <a:defRPr/>
            </a:pPr>
            <a:r>
              <a:rPr kumimoji="0" lang="en-US" altLang="zh-CN" sz="24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remain constant</a:t>
            </a:r>
            <a:endParaRPr kumimoji="0" lang="en-US" altLang="zh-CN" sz="24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endParaRPr>
          </a:p>
          <a:p>
            <a:pPr marL="457200" marR="0" lvl="0" indent="-457200" algn="l" defTabSz="914400" rtl="0" eaLnBrk="0" fontAlgn="base" latinLnBrk="0" hangingPunct="0">
              <a:lnSpc>
                <a:spcPct val="100000"/>
              </a:lnSpc>
              <a:spcBef>
                <a:spcPts val="600"/>
              </a:spcBef>
              <a:spcAft>
                <a:spcPct val="0"/>
              </a:spcAft>
              <a:buClrTx/>
              <a:buSzTx/>
              <a:buFont typeface="Arial" panose="020B0604020202020204" pitchFamily="34" charset="0"/>
              <a:buChar char="•"/>
              <a:defRPr/>
            </a:pPr>
            <a:r>
              <a:rPr kumimoji="0" lang="en-US" altLang="zh-CN" sz="24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a mental block</a:t>
            </a:r>
            <a:endParaRPr kumimoji="0" lang="en-US" altLang="zh-CN" sz="24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endParaRPr>
          </a:p>
          <a:p>
            <a:pPr marL="457200" marR="0" lvl="0" indent="-457200" algn="l" defTabSz="914400" rtl="0" eaLnBrk="0" fontAlgn="base" latinLnBrk="0" hangingPunct="0">
              <a:lnSpc>
                <a:spcPct val="100000"/>
              </a:lnSpc>
              <a:spcBef>
                <a:spcPts val="600"/>
              </a:spcBef>
              <a:spcAft>
                <a:spcPct val="0"/>
              </a:spcAft>
              <a:buClrTx/>
              <a:buSzTx/>
              <a:buFont typeface="Arial" panose="020B0604020202020204" pitchFamily="34" charset="0"/>
              <a:buChar char="•"/>
              <a:defRPr/>
            </a:pPr>
            <a:r>
              <a:rPr kumimoji="0" lang="en-US" altLang="zh-CN" sz="24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professional image </a:t>
            </a:r>
            <a:endParaRPr kumimoji="0" lang="en-US" altLang="zh-CN" sz="24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endParaRPr>
          </a:p>
          <a:p>
            <a:pPr marL="457200" marR="0" lvl="0" indent="-457200" algn="l" defTabSz="914400" rtl="0" eaLnBrk="0" fontAlgn="base" latinLnBrk="0" hangingPunct="0">
              <a:lnSpc>
                <a:spcPct val="100000"/>
              </a:lnSpc>
              <a:spcBef>
                <a:spcPts val="600"/>
              </a:spcBef>
              <a:spcAft>
                <a:spcPct val="0"/>
              </a:spcAft>
              <a:buClrTx/>
              <a:buSzTx/>
              <a:buFont typeface="Arial" panose="020B0604020202020204" pitchFamily="34" charset="0"/>
              <a:buChar char="•"/>
              <a:defRPr/>
            </a:pPr>
            <a:r>
              <a:rPr kumimoji="0" lang="en-US" altLang="zh-CN" sz="24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be seen as …</a:t>
            </a:r>
            <a:endParaRPr kumimoji="0" lang="en-US" altLang="zh-CN" sz="24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endParaRPr>
          </a:p>
          <a:p>
            <a:pPr marL="457200" marR="0" lvl="0" indent="-457200" algn="l" defTabSz="914400" rtl="0" eaLnBrk="0" fontAlgn="base" latinLnBrk="0" hangingPunct="0">
              <a:lnSpc>
                <a:spcPct val="100000"/>
              </a:lnSpc>
              <a:spcBef>
                <a:spcPts val="600"/>
              </a:spcBef>
              <a:spcAft>
                <a:spcPct val="0"/>
              </a:spcAft>
              <a:buClrTx/>
              <a:buSzTx/>
              <a:buFont typeface="Arial" panose="020B0604020202020204" pitchFamily="34" charset="0"/>
              <a:buChar char="•"/>
              <a:defRPr/>
            </a:pPr>
            <a:r>
              <a:rPr kumimoji="0" lang="en-US" altLang="zh-CN" sz="24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be worthy of …</a:t>
            </a:r>
            <a:endParaRPr kumimoji="0" lang="en-US" altLang="zh-CN" sz="24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endParaRPr>
          </a:p>
          <a:p>
            <a:pPr marL="457200" marR="0" lvl="0" indent="-457200" algn="l" defTabSz="914400" rtl="0" eaLnBrk="0" fontAlgn="base" latinLnBrk="0" hangingPunct="0">
              <a:lnSpc>
                <a:spcPct val="100000"/>
              </a:lnSpc>
              <a:spcBef>
                <a:spcPts val="600"/>
              </a:spcBef>
              <a:spcAft>
                <a:spcPct val="0"/>
              </a:spcAft>
              <a:buClrTx/>
              <a:buSzTx/>
              <a:buFont typeface="Arial" panose="020B0604020202020204" pitchFamily="34" charset="0"/>
              <a:buChar char="•"/>
              <a:defRPr/>
            </a:pPr>
            <a:r>
              <a:rPr kumimoji="0" lang="en-US" altLang="zh-CN" sz="24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reflect on</a:t>
            </a:r>
            <a:endParaRPr kumimoji="0" lang="en-US" altLang="zh-CN" sz="24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endParaRPr>
          </a:p>
          <a:p>
            <a:pPr marL="457200" marR="0" lvl="0" indent="-457200" algn="l" defTabSz="914400" rtl="0" eaLnBrk="0" fontAlgn="base" latinLnBrk="0" hangingPunct="0">
              <a:lnSpc>
                <a:spcPct val="100000"/>
              </a:lnSpc>
              <a:spcBef>
                <a:spcPts val="600"/>
              </a:spcBef>
              <a:spcAft>
                <a:spcPct val="0"/>
              </a:spcAft>
              <a:buClrTx/>
              <a:buSzTx/>
              <a:buFont typeface="Arial" panose="020B0604020202020204" pitchFamily="34" charset="0"/>
              <a:buChar char="•"/>
              <a:defRPr/>
            </a:pPr>
            <a:r>
              <a:rPr kumimoji="0" lang="en-US" altLang="zh-CN" sz="24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delete the app</a:t>
            </a:r>
            <a:endParaRPr kumimoji="0" lang="en-US" altLang="zh-CN" sz="24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endParaRPr>
          </a:p>
          <a:p>
            <a:pPr marL="457200" marR="0" lvl="0" indent="-457200" algn="l" defTabSz="914400" rtl="0" eaLnBrk="0" fontAlgn="base" latinLnBrk="0" hangingPunct="0">
              <a:lnSpc>
                <a:spcPct val="100000"/>
              </a:lnSpc>
              <a:spcBef>
                <a:spcPts val="600"/>
              </a:spcBef>
              <a:spcAft>
                <a:spcPct val="0"/>
              </a:spcAft>
              <a:buClrTx/>
              <a:buSzTx/>
              <a:buFont typeface="Arial" panose="020B0604020202020204" pitchFamily="34" charset="0"/>
              <a:buChar char="•"/>
              <a:defRPr/>
            </a:pPr>
            <a:r>
              <a:rPr kumimoji="0" lang="en-US" altLang="zh-CN" sz="24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make no difference to …</a:t>
            </a:r>
            <a:endParaRPr kumimoji="0" lang="en-US" altLang="zh-CN" sz="24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endParaRPr>
          </a:p>
          <a:p>
            <a:pPr marL="457200" marR="0" lvl="0" indent="-457200" algn="l" defTabSz="914400" rtl="0" eaLnBrk="0" fontAlgn="base" latinLnBrk="0" hangingPunct="0">
              <a:lnSpc>
                <a:spcPct val="100000"/>
              </a:lnSpc>
              <a:spcBef>
                <a:spcPts val="600"/>
              </a:spcBef>
              <a:spcAft>
                <a:spcPct val="0"/>
              </a:spcAft>
              <a:buClrTx/>
              <a:buSzTx/>
              <a:buFont typeface="Arial" panose="020B0604020202020204" pitchFamily="34" charset="0"/>
              <a:buChar char="•"/>
              <a:defRPr/>
            </a:pPr>
            <a:r>
              <a:rPr kumimoji="0" lang="en-US" altLang="zh-CN" sz="24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digest the content</a:t>
            </a:r>
            <a:endParaRPr kumimoji="0" lang="en-US" altLang="zh-CN" sz="24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endParaRPr>
          </a:p>
          <a:p>
            <a:pPr marL="457200" marR="0" lvl="0" indent="-457200" algn="l" defTabSz="914400" rtl="0" eaLnBrk="0" fontAlgn="base" latinLnBrk="0" hangingPunct="0">
              <a:lnSpc>
                <a:spcPct val="100000"/>
              </a:lnSpc>
              <a:spcBef>
                <a:spcPts val="600"/>
              </a:spcBef>
              <a:spcAft>
                <a:spcPct val="0"/>
              </a:spcAft>
              <a:buClrTx/>
              <a:buSzTx/>
              <a:buFont typeface="Arial" panose="020B0604020202020204" pitchFamily="34" charset="0"/>
              <a:buChar char="•"/>
              <a:defRPr/>
            </a:pPr>
            <a:r>
              <a:rPr kumimoji="0" lang="en-US" altLang="zh-CN" sz="24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a fast-paced industry</a:t>
            </a:r>
            <a:endParaRPr kumimoji="0" lang="en-US" altLang="zh-CN" sz="24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endParaRPr>
          </a:p>
        </p:txBody>
      </p:sp>
      <p:sp>
        <p:nvSpPr>
          <p:cNvPr id="3" name="文本框 2"/>
          <p:cNvSpPr txBox="1"/>
          <p:nvPr/>
        </p:nvSpPr>
        <p:spPr>
          <a:xfrm>
            <a:off x="551384" y="692696"/>
            <a:ext cx="3384376" cy="4924425"/>
          </a:xfrm>
          <a:prstGeom prst="rect">
            <a:avLst/>
          </a:prstGeom>
          <a:noFill/>
        </p:spPr>
        <p:txBody>
          <a:bodyPr wrap="square" rtlCol="0">
            <a:spAutoFit/>
          </a:bodyPr>
          <a:lstStyle/>
          <a:p>
            <a:pPr marL="457200" marR="0" lvl="0" indent="-457200" algn="l" defTabSz="914400" rtl="0" eaLnBrk="0" fontAlgn="base" latinLnBrk="0" hangingPunct="0">
              <a:lnSpc>
                <a:spcPct val="100000"/>
              </a:lnSpc>
              <a:spcBef>
                <a:spcPts val="600"/>
              </a:spcBef>
              <a:spcAft>
                <a:spcPct val="0"/>
              </a:spcAft>
              <a:buClrTx/>
              <a:buSzTx/>
              <a:buFont typeface="+mj-lt"/>
              <a:buAutoNum type="arabicPeriod"/>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变化幅度很大</a:t>
            </a:r>
            <a:endPar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457200" marR="0" lvl="0" indent="-457200" algn="l" defTabSz="914400" rtl="0" eaLnBrk="0" fontAlgn="base" latinLnBrk="0" hangingPunct="0">
              <a:lnSpc>
                <a:spcPct val="100000"/>
              </a:lnSpc>
              <a:spcBef>
                <a:spcPts val="600"/>
              </a:spcBef>
              <a:spcAft>
                <a:spcPct val="0"/>
              </a:spcAft>
              <a:buClrTx/>
              <a:buSzTx/>
              <a:buFont typeface="+mj-lt"/>
              <a:buAutoNum type="arabicPeriod"/>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保持不变</a:t>
            </a:r>
            <a:endPar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457200" marR="0" lvl="0" indent="-457200" algn="l" defTabSz="914400" rtl="0" eaLnBrk="0" fontAlgn="base" latinLnBrk="0" hangingPunct="0">
              <a:lnSpc>
                <a:spcPct val="100000"/>
              </a:lnSpc>
              <a:spcBef>
                <a:spcPts val="600"/>
              </a:spcBef>
              <a:spcAft>
                <a:spcPct val="0"/>
              </a:spcAft>
              <a:buClrTx/>
              <a:buSzTx/>
              <a:buFont typeface="+mj-lt"/>
              <a:buAutoNum type="arabicPeriod"/>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思维障碍</a:t>
            </a:r>
            <a:endPar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457200" marR="0" lvl="0" indent="-457200" algn="l" defTabSz="914400" rtl="0" eaLnBrk="0" fontAlgn="base" latinLnBrk="0" hangingPunct="0">
              <a:lnSpc>
                <a:spcPct val="100000"/>
              </a:lnSpc>
              <a:spcBef>
                <a:spcPts val="600"/>
              </a:spcBef>
              <a:spcAft>
                <a:spcPct val="0"/>
              </a:spcAft>
              <a:buClrTx/>
              <a:buSzTx/>
              <a:buFont typeface="+mj-lt"/>
              <a:buAutoNum type="arabicPeriod"/>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职业形象</a:t>
            </a:r>
            <a:endPar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457200" marR="0" lvl="0" indent="-457200" algn="l" defTabSz="914400" rtl="0" eaLnBrk="0" fontAlgn="base" latinLnBrk="0" hangingPunct="0">
              <a:lnSpc>
                <a:spcPct val="100000"/>
              </a:lnSpc>
              <a:spcBef>
                <a:spcPts val="600"/>
              </a:spcBef>
              <a:spcAft>
                <a:spcPct val="0"/>
              </a:spcAft>
              <a:buClrTx/>
              <a:buSzTx/>
              <a:buFont typeface="+mj-lt"/>
              <a:buAutoNum type="arabicPeriod"/>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被看做是</a:t>
            </a:r>
            <a:endPar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457200" marR="0" lvl="0" indent="-457200" algn="l" defTabSz="914400" rtl="0" eaLnBrk="0" fontAlgn="base" latinLnBrk="0" hangingPunct="0">
              <a:lnSpc>
                <a:spcPct val="100000"/>
              </a:lnSpc>
              <a:spcBef>
                <a:spcPts val="600"/>
              </a:spcBef>
              <a:spcAft>
                <a:spcPct val="0"/>
              </a:spcAft>
              <a:buClrTx/>
              <a:buSzTx/>
              <a:buFont typeface="+mj-lt"/>
              <a:buAutoNum type="arabicPeriod"/>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值得</a:t>
            </a:r>
            <a:endPar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457200" marR="0" lvl="0" indent="-457200" algn="l" defTabSz="914400" rtl="0" eaLnBrk="0" fontAlgn="base" latinLnBrk="0" hangingPunct="0">
              <a:lnSpc>
                <a:spcPct val="100000"/>
              </a:lnSpc>
              <a:spcBef>
                <a:spcPts val="600"/>
              </a:spcBef>
              <a:spcAft>
                <a:spcPct val="0"/>
              </a:spcAft>
              <a:buClrTx/>
              <a:buSzTx/>
              <a:buFont typeface="+mj-lt"/>
              <a:buAutoNum type="arabicPeriod"/>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反思；思考</a:t>
            </a:r>
            <a:endPar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457200" marR="0" lvl="0" indent="-457200" algn="l" defTabSz="914400" rtl="0" eaLnBrk="0" fontAlgn="base" latinLnBrk="0" hangingPunct="0">
              <a:lnSpc>
                <a:spcPct val="100000"/>
              </a:lnSpc>
              <a:spcBef>
                <a:spcPts val="600"/>
              </a:spcBef>
              <a:spcAft>
                <a:spcPct val="0"/>
              </a:spcAft>
              <a:buClrTx/>
              <a:buSzTx/>
              <a:buFont typeface="+mj-lt"/>
              <a:buAutoNum type="arabicPeriod"/>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删除应用</a:t>
            </a:r>
            <a:endPar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457200" marR="0" lvl="0" indent="-457200" algn="l" defTabSz="914400" rtl="0" eaLnBrk="0" fontAlgn="base" latinLnBrk="0" hangingPunct="0">
              <a:lnSpc>
                <a:spcPct val="100000"/>
              </a:lnSpc>
              <a:spcBef>
                <a:spcPts val="600"/>
              </a:spcBef>
              <a:spcAft>
                <a:spcPct val="0"/>
              </a:spcAft>
              <a:buClrTx/>
              <a:buSzTx/>
              <a:buFont typeface="+mj-lt"/>
              <a:buAutoNum type="arabicPeriod"/>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没有影响</a:t>
            </a:r>
            <a:endPar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457200" marR="0" lvl="0" indent="-457200" algn="l" defTabSz="914400" rtl="0" eaLnBrk="0" fontAlgn="base" latinLnBrk="0" hangingPunct="0">
              <a:lnSpc>
                <a:spcPct val="100000"/>
              </a:lnSpc>
              <a:spcBef>
                <a:spcPts val="600"/>
              </a:spcBef>
              <a:spcAft>
                <a:spcPct val="0"/>
              </a:spcAft>
              <a:buClrTx/>
              <a:buSzTx/>
              <a:buFont typeface="+mj-lt"/>
              <a:buAutoNum type="arabicPeriod"/>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消化内容</a:t>
            </a:r>
            <a:endPar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457200" marR="0" lvl="0" indent="-457200" algn="l" defTabSz="914400" rtl="0" eaLnBrk="0" fontAlgn="base" latinLnBrk="0" hangingPunct="0">
              <a:lnSpc>
                <a:spcPct val="100000"/>
              </a:lnSpc>
              <a:spcBef>
                <a:spcPts val="600"/>
              </a:spcBef>
              <a:spcAft>
                <a:spcPct val="0"/>
              </a:spcAft>
              <a:buClrTx/>
              <a:buSzTx/>
              <a:buFont typeface="+mj-lt"/>
              <a:buAutoNum type="arabicPeriod"/>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一个快节奏的行业</a:t>
            </a:r>
            <a:endPar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 name="流程图: 可选过程 3"/>
          <p:cNvSpPr/>
          <p:nvPr/>
        </p:nvSpPr>
        <p:spPr>
          <a:xfrm>
            <a:off x="0" y="260648"/>
            <a:ext cx="3575720" cy="205190"/>
          </a:xfrm>
          <a:prstGeom prst="flowChartAlternate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1000"/>
              </a:lnSpc>
              <a:spcBef>
                <a:spcPts val="0"/>
              </a:spcBef>
              <a:spcAft>
                <a:spcPts val="0"/>
              </a:spcAft>
              <a:buClrTx/>
              <a:buSzTx/>
              <a:buFontTx/>
              <a:buNone/>
              <a:defRPr/>
            </a:pPr>
            <a:r>
              <a:rPr lang="zh-CN" altLang="en-US" sz="2800" b="1" dirty="0">
                <a:solidFill>
                  <a:srgbClr val="000000"/>
                </a:solidFill>
                <a:latin typeface="微软雅黑" panose="020B0503020204020204" pitchFamily="34" charset="-122"/>
                <a:ea typeface="微软雅黑" panose="020B0503020204020204" pitchFamily="34" charset="-122"/>
              </a:rPr>
              <a:t>文本语言分析与运用</a:t>
            </a:r>
            <a:endParaRPr kumimoji="0" lang="en-US" altLang="zh-CN"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inVertical)">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barn(inVertical)">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barn(inVertical)">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barn(inVertical)">
                                      <p:cBhvr>
                                        <p:cTn id="47" dur="500"/>
                                        <p:tgtEl>
                                          <p:spTgt spid="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Effect transition="in" filter="barn(inVertical)">
                                      <p:cBhvr>
                                        <p:cTn id="52" dur="500"/>
                                        <p:tgtEl>
                                          <p:spTgt spid="2">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
                                            <p:txEl>
                                              <p:pRg st="9" end="9"/>
                                            </p:txEl>
                                          </p:spTgt>
                                        </p:tgtEl>
                                        <p:attrNameLst>
                                          <p:attrName>style.visibility</p:attrName>
                                        </p:attrNameLst>
                                      </p:cBhvr>
                                      <p:to>
                                        <p:strVal val="visible"/>
                                      </p:to>
                                    </p:set>
                                    <p:animEffect transition="in" filter="barn(inVertical)">
                                      <p:cBhvr>
                                        <p:cTn id="57" dur="500"/>
                                        <p:tgtEl>
                                          <p:spTgt spid="2">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
                                            <p:txEl>
                                              <p:pRg st="10" end="10"/>
                                            </p:txEl>
                                          </p:spTgt>
                                        </p:tgtEl>
                                        <p:attrNameLst>
                                          <p:attrName>style.visibility</p:attrName>
                                        </p:attrNameLst>
                                      </p:cBhvr>
                                      <p:to>
                                        <p:strVal val="visible"/>
                                      </p:to>
                                    </p:set>
                                    <p:animEffect transition="in" filter="barn(inVertical)">
                                      <p:cBhvr>
                                        <p:cTn id="6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9336" y="548680"/>
            <a:ext cx="11881320" cy="6201698"/>
          </a:xfrm>
          <a:prstGeom prst="rect">
            <a:avLst/>
          </a:prstGeom>
          <a:noFill/>
        </p:spPr>
        <p:txBody>
          <a:bodyPr wrap="square" rtlCol="0">
            <a:spAutoFit/>
          </a:bodyPr>
          <a:lstStyle>
            <a:defPPr>
              <a:defRPr lang="zh-CN"/>
            </a:defPPr>
            <a:lvl1pPr>
              <a:spcBef>
                <a:spcPts val="600"/>
              </a:spcBef>
              <a:defRPr sz="2400">
                <a:latin typeface="+mn-lt"/>
              </a:defRPr>
            </a:lvl1pPr>
          </a:lstStyle>
          <a:p>
            <a:pPr marL="457200" marR="0" lvl="0" indent="-457200" algn="l" defTabSz="914400" rtl="0" eaLnBrk="0" fontAlgn="base" latinLnBrk="0" hangingPunct="0">
              <a:lnSpc>
                <a:spcPct val="100000"/>
              </a:lnSpc>
              <a:spcBef>
                <a:spcPts val="600"/>
              </a:spcBef>
              <a:spcAft>
                <a:spcPct val="0"/>
              </a:spcAft>
              <a:buClrTx/>
              <a:buSzTx/>
              <a:buFont typeface="+mj-lt"/>
              <a:buAutoNum type="arabicPeriod"/>
              <a:defRPr/>
            </a:pPr>
            <a:r>
              <a:rPr kumimoji="0" lang="en-US" altLang="zh-CN" sz="2200" b="1" i="1" u="none" strike="noStrike" kern="1200" cap="none" spc="0" normalizeH="0" baseline="0" noProof="0" dirty="0">
                <a:ln>
                  <a:noFill/>
                </a:ln>
                <a:solidFill>
                  <a:prstClr val="black"/>
                </a:solidFill>
                <a:effectLst/>
                <a:uLnTx/>
                <a:uFillTx/>
                <a:latin typeface="Calibri" panose="020F0502020204030204"/>
              </a:rPr>
              <a:t>I found myself nervously checking my phone for unread emails whenever ________ (hit) a mental block. </a:t>
            </a:r>
            <a:endParaRPr kumimoji="0" lang="en-US" altLang="zh-CN" sz="2200" b="1" i="1" u="none" strike="noStrike" kern="1200" cap="none" spc="0" normalizeH="0" baseline="0" noProof="0" dirty="0">
              <a:ln>
                <a:noFill/>
              </a:ln>
              <a:solidFill>
                <a:prstClr val="black"/>
              </a:solidFill>
              <a:effectLst/>
              <a:uLnTx/>
              <a:uFillTx/>
              <a:latin typeface="Calibri" panose="020F0502020204030204"/>
            </a:endParaRPr>
          </a:p>
          <a:p>
            <a:pPr marL="457200" marR="0" lvl="0" indent="-457200" algn="l" defTabSz="914400" rtl="0" eaLnBrk="0" fontAlgn="base" latinLnBrk="0" hangingPunct="0">
              <a:lnSpc>
                <a:spcPct val="100000"/>
              </a:lnSpc>
              <a:spcBef>
                <a:spcPts val="600"/>
              </a:spcBef>
              <a:spcAft>
                <a:spcPct val="0"/>
              </a:spcAft>
              <a:buClrTx/>
              <a:buSzTx/>
              <a:buFont typeface="+mj-lt"/>
              <a:buAutoNum type="arabicPeriod"/>
              <a:defRPr/>
            </a:pPr>
            <a:r>
              <a:rPr kumimoji="0" lang="en-US" altLang="zh-CN" sz="2200" b="1" i="1" u="none" strike="noStrike" kern="1200" cap="none" spc="0" normalizeH="0" baseline="0" noProof="0" dirty="0">
                <a:ln>
                  <a:noFill/>
                </a:ln>
                <a:solidFill>
                  <a:prstClr val="black"/>
                </a:solidFill>
                <a:effectLst/>
                <a:uLnTx/>
                <a:uFillTx/>
                <a:latin typeface="Calibri" panose="020F0502020204030204"/>
              </a:rPr>
              <a:t>Even worse, during lunch or walks, that habit of checking would come with me, making my breaks an ________ (extend) of the workday.</a:t>
            </a:r>
            <a:endParaRPr kumimoji="0" lang="en-US" altLang="zh-CN" sz="2200" b="1" i="1" u="none" strike="noStrike" kern="1200" cap="none" spc="0" normalizeH="0" baseline="0" noProof="0" dirty="0">
              <a:ln>
                <a:noFill/>
              </a:ln>
              <a:solidFill>
                <a:prstClr val="black"/>
              </a:solidFill>
              <a:effectLst/>
              <a:uLnTx/>
              <a:uFillTx/>
              <a:latin typeface="Calibri" panose="020F0502020204030204"/>
            </a:endParaRPr>
          </a:p>
          <a:p>
            <a:pPr marL="457200" marR="0" lvl="0" indent="-457200" algn="l" defTabSz="914400" rtl="0" eaLnBrk="0" fontAlgn="base" latinLnBrk="0" hangingPunct="0">
              <a:lnSpc>
                <a:spcPct val="100000"/>
              </a:lnSpc>
              <a:spcBef>
                <a:spcPts val="600"/>
              </a:spcBef>
              <a:spcAft>
                <a:spcPct val="0"/>
              </a:spcAft>
              <a:buClrTx/>
              <a:buSzTx/>
              <a:buFont typeface="+mj-lt"/>
              <a:buAutoNum type="arabicPeriod"/>
              <a:defRPr/>
            </a:pPr>
            <a:r>
              <a:rPr kumimoji="0" lang="en-US" altLang="zh-CN" sz="2200" b="1" i="1" u="none" strike="noStrike" kern="1200" cap="none" spc="0" normalizeH="0" baseline="0" noProof="0" dirty="0">
                <a:ln>
                  <a:noFill/>
                </a:ln>
                <a:solidFill>
                  <a:prstClr val="black"/>
                </a:solidFill>
                <a:effectLst/>
                <a:uLnTx/>
                <a:uFillTx/>
                <a:latin typeface="Calibri" panose="020F0502020204030204"/>
              </a:rPr>
              <a:t>The difference was immediately ____________ (notice). </a:t>
            </a:r>
            <a:endParaRPr kumimoji="0" lang="en-US" altLang="zh-CN" sz="2200" b="1" i="1" u="none" strike="noStrike" kern="1200" cap="none" spc="0" normalizeH="0" baseline="0" noProof="0" dirty="0">
              <a:ln>
                <a:noFill/>
              </a:ln>
              <a:solidFill>
                <a:prstClr val="black"/>
              </a:solidFill>
              <a:effectLst/>
              <a:uLnTx/>
              <a:uFillTx/>
              <a:latin typeface="Calibri" panose="020F0502020204030204"/>
            </a:endParaRPr>
          </a:p>
          <a:p>
            <a:pPr marL="457200" marR="0" lvl="0" indent="-457200" algn="l" defTabSz="914400" rtl="0" eaLnBrk="0" fontAlgn="base" latinLnBrk="0" hangingPunct="0">
              <a:lnSpc>
                <a:spcPct val="100000"/>
              </a:lnSpc>
              <a:spcBef>
                <a:spcPts val="600"/>
              </a:spcBef>
              <a:spcAft>
                <a:spcPct val="0"/>
              </a:spcAft>
              <a:buClrTx/>
              <a:buSzTx/>
              <a:buFont typeface="+mj-lt"/>
              <a:buAutoNum type="arabicPeriod"/>
              <a:defRPr/>
            </a:pPr>
            <a:r>
              <a:rPr kumimoji="0" lang="en-US" altLang="zh-CN" sz="2200" b="1" i="1" u="none" strike="noStrike" kern="1200" cap="none" spc="0" normalizeH="0" baseline="0" noProof="0" dirty="0">
                <a:ln>
                  <a:noFill/>
                </a:ln>
                <a:solidFill>
                  <a:prstClr val="black"/>
                </a:solidFill>
                <a:effectLst/>
                <a:uLnTx/>
                <a:uFillTx/>
                <a:latin typeface="Calibri" panose="020F0502020204030204"/>
              </a:rPr>
              <a:t>_________ (take) a few hours to respond to messages—instead of just minutes—often makes no difference to the sender and _______ (allow) me to digest the content properly.</a:t>
            </a:r>
            <a:endParaRPr kumimoji="0" lang="en-US" altLang="zh-CN" sz="2200" b="1" i="1" u="none" strike="noStrike" kern="1200" cap="none" spc="0" normalizeH="0" baseline="0" noProof="0" dirty="0">
              <a:ln>
                <a:noFill/>
              </a:ln>
              <a:solidFill>
                <a:prstClr val="black"/>
              </a:solidFill>
              <a:effectLst/>
              <a:uLnTx/>
              <a:uFillTx/>
              <a:latin typeface="Calibri" panose="020F0502020204030204"/>
            </a:endParaRPr>
          </a:p>
          <a:p>
            <a:pPr marL="457200" lvl="0" indent="-457200">
              <a:buFont typeface="+mj-lt"/>
              <a:buAutoNum type="arabicPeriod"/>
              <a:defRPr/>
            </a:pPr>
            <a:r>
              <a:rPr lang="en-US" altLang="zh-CN" sz="2200" b="1" i="1" kern="0" spc="-100" dirty="0">
                <a:solidFill>
                  <a:prstClr val="black"/>
                </a:solidFill>
                <a:ea typeface="宋体" panose="02010600030101010101" pitchFamily="2" charset="-122"/>
              </a:rPr>
              <a:t>the more ___________(not read) emails, the more I felt I was failing.</a:t>
            </a:r>
            <a:endParaRPr lang="en-US" altLang="zh-CN" sz="2200" b="1" i="1" kern="0" spc="-100" dirty="0">
              <a:solidFill>
                <a:prstClr val="black"/>
              </a:solidFill>
              <a:ea typeface="宋体" panose="02010600030101010101" pitchFamily="2" charset="-122"/>
            </a:endParaRPr>
          </a:p>
          <a:p>
            <a:pPr marL="457200" lvl="0" indent="-457200">
              <a:buFont typeface="+mj-lt"/>
              <a:buAutoNum type="arabicPeriod"/>
              <a:defRPr/>
            </a:pPr>
            <a:r>
              <a:rPr lang="en-US" altLang="zh-CN" sz="2200" b="1" i="1" kern="0" spc="-100" dirty="0">
                <a:solidFill>
                  <a:prstClr val="black"/>
                </a:solidFill>
                <a:ea typeface="宋体" panose="02010600030101010101" pitchFamily="2" charset="-122"/>
              </a:rPr>
              <a:t>Now, my workdays remain _____________(not predict).</a:t>
            </a:r>
            <a:endParaRPr lang="en-US" altLang="zh-CN" sz="2200" b="1" i="1" kern="0" spc="-100" dirty="0">
              <a:solidFill>
                <a:prstClr val="black"/>
              </a:solidFill>
              <a:ea typeface="宋体" panose="02010600030101010101" pitchFamily="2" charset="-122"/>
            </a:endParaRPr>
          </a:p>
          <a:p>
            <a:pPr marL="457200" lvl="0" indent="-457200">
              <a:buFont typeface="+mj-lt"/>
              <a:buAutoNum type="arabicPeriod"/>
              <a:defRPr/>
            </a:pPr>
            <a:r>
              <a:rPr lang="en-US" altLang="zh-CN" sz="2200" b="1" i="1" kern="0" spc="-100" dirty="0">
                <a:solidFill>
                  <a:prstClr val="black"/>
                </a:solidFill>
                <a:ea typeface="宋体" panose="02010600030101010101" pitchFamily="2" charset="-122"/>
              </a:rPr>
              <a:t>______________(not interrupt) breaks help me focus when I get back to work.</a:t>
            </a:r>
            <a:endParaRPr lang="en-US" altLang="zh-CN" sz="2200" b="1" i="1" kern="0" spc="-100" dirty="0">
              <a:solidFill>
                <a:prstClr val="black"/>
              </a:solidFill>
              <a:ea typeface="宋体" panose="02010600030101010101" pitchFamily="2" charset="-122"/>
            </a:endParaRPr>
          </a:p>
          <a:p>
            <a:pPr marL="457200" lvl="0" indent="-457200">
              <a:buFont typeface="+mj-lt"/>
              <a:buAutoNum type="arabicPeriod"/>
              <a:defRPr/>
            </a:pPr>
            <a:r>
              <a:rPr lang="en-US" altLang="zh-CN" sz="2200" b="1" i="1" kern="0" spc="-100" dirty="0">
                <a:solidFill>
                  <a:prstClr val="black"/>
                </a:solidFill>
                <a:ea typeface="宋体" panose="02010600030101010101" pitchFamily="2" charset="-122"/>
              </a:rPr>
              <a:t>By quickly responding to everyone, I convinced myself I was seen as reliable by my paymasters and therefore worthy _____ the work I needed to pay my electricity bills, so I could charge my phone, read my emails and carry ____ the endless cycle.</a:t>
            </a:r>
            <a:endParaRPr lang="en-US" altLang="zh-CN" sz="2200" b="1" i="1" kern="0" spc="-100" dirty="0">
              <a:solidFill>
                <a:prstClr val="black"/>
              </a:solidFill>
              <a:ea typeface="宋体" panose="02010600030101010101" pitchFamily="2" charset="-122"/>
            </a:endParaRPr>
          </a:p>
          <a:p>
            <a:pPr marL="457200" lvl="0" indent="-457200">
              <a:buFont typeface="+mj-lt"/>
              <a:buAutoNum type="arabicPeriod"/>
              <a:defRPr/>
            </a:pPr>
            <a:r>
              <a:rPr lang="en-US" altLang="zh-CN" sz="2200" b="1" i="1" kern="0" spc="-100" dirty="0">
                <a:solidFill>
                  <a:prstClr val="black"/>
                </a:solidFill>
                <a:ea typeface="宋体" panose="02010600030101010101" pitchFamily="2" charset="-122"/>
              </a:rPr>
              <a:t>I took ____ too much work, not allowing myself space to reflect ____ the value of my work.</a:t>
            </a:r>
            <a:endParaRPr lang="en-US" altLang="zh-CN" sz="2200" b="1" i="1" kern="0" spc="-100" dirty="0">
              <a:solidFill>
                <a:prstClr val="black"/>
              </a:solidFill>
              <a:ea typeface="宋体" panose="02010600030101010101" pitchFamily="2" charset="-122"/>
            </a:endParaRPr>
          </a:p>
          <a:p>
            <a:pPr marL="457200" indent="-457200">
              <a:buFont typeface="+mj-lt"/>
              <a:buAutoNum type="arabicPeriod"/>
              <a:defRPr/>
            </a:pPr>
            <a:r>
              <a:rPr lang="en-US" altLang="zh-CN" sz="2200" b="1" i="1" kern="0" spc="-100" dirty="0">
                <a:solidFill>
                  <a:prstClr val="black"/>
                </a:solidFill>
                <a:ea typeface="宋体" panose="02010600030101010101" pitchFamily="2" charset="-122"/>
              </a:rPr>
              <a:t>Taking a few hours to respond ____ messages—instead of just minutes—often makes no difference _____ the sender and allows me to digest the content properly.</a:t>
            </a:r>
            <a:endParaRPr lang="en-US" altLang="zh-CN" sz="2200" b="1" i="1" kern="0" spc="-100" dirty="0">
              <a:solidFill>
                <a:prstClr val="black"/>
              </a:solidFill>
              <a:ea typeface="宋体" panose="02010600030101010101" pitchFamily="2" charset="-122"/>
            </a:endParaRPr>
          </a:p>
        </p:txBody>
      </p:sp>
      <p:sp>
        <p:nvSpPr>
          <p:cNvPr id="6" name="文本框 5"/>
          <p:cNvSpPr txBox="1"/>
          <p:nvPr/>
        </p:nvSpPr>
        <p:spPr>
          <a:xfrm>
            <a:off x="9192344" y="476672"/>
            <a:ext cx="1224136" cy="461665"/>
          </a:xfrm>
          <a:prstGeom prst="rect">
            <a:avLst/>
          </a:prstGeom>
          <a:noFill/>
        </p:spPr>
        <p:txBody>
          <a:bodyPr wrap="square" rtlCol="0">
            <a:spAutoFit/>
          </a:bodyPr>
          <a:lstStyle>
            <a:defPPr>
              <a:defRPr lang="zh-CN"/>
            </a:defPPr>
            <a:lvl1pPr>
              <a:spcBef>
                <a:spcPts val="600"/>
              </a:spcBef>
              <a:defRPr sz="2400">
                <a:latin typeface="+mn-lt"/>
              </a:defRPr>
            </a:lvl1pPr>
          </a:lstStyle>
          <a:p>
            <a:pPr marL="0" marR="0" lvl="0" indent="0" algn="l" defTabSz="914400" rtl="0" eaLnBrk="0" fontAlgn="base" latinLnBrk="0" hangingPunct="0">
              <a:lnSpc>
                <a:spcPct val="100000"/>
              </a:lnSpc>
              <a:spcBef>
                <a:spcPts val="600"/>
              </a:spcBef>
              <a:spcAft>
                <a:spcPct val="0"/>
              </a:spcAft>
              <a:buClrTx/>
              <a:buSzTx/>
              <a:buFontTx/>
              <a:buNone/>
              <a:defRPr/>
            </a:pPr>
            <a:r>
              <a:rPr kumimoji="0" lang="en-US" altLang="zh-CN" b="1" i="1" u="none" strike="noStrike" kern="1200" cap="none" spc="0" normalizeH="0" baseline="0" noProof="0" dirty="0">
                <a:ln>
                  <a:noFill/>
                </a:ln>
                <a:solidFill>
                  <a:srgbClr val="FF0000"/>
                </a:solidFill>
                <a:effectLst/>
                <a:uLnTx/>
                <a:uFillTx/>
                <a:ea typeface="Dotum" panose="020B0600000101010101" pitchFamily="34" charset="-127"/>
                <a:cs typeface="+mn-cs"/>
              </a:rPr>
              <a:t>hitting</a:t>
            </a:r>
            <a:endParaRPr kumimoji="0" lang="zh-CN" altLang="en-US" b="1" i="1" u="none" strike="noStrike" kern="1200" cap="none" spc="0" normalizeH="0" baseline="0" noProof="0" dirty="0">
              <a:ln>
                <a:noFill/>
              </a:ln>
              <a:solidFill>
                <a:srgbClr val="FF0000"/>
              </a:solidFill>
              <a:effectLst/>
              <a:uLnTx/>
              <a:uFillTx/>
              <a:ea typeface="Dotum" panose="020B0600000101010101" pitchFamily="34" charset="-127"/>
              <a:cs typeface="+mn-cs"/>
            </a:endParaRPr>
          </a:p>
        </p:txBody>
      </p:sp>
      <p:sp>
        <p:nvSpPr>
          <p:cNvPr id="7" name="文本框 6"/>
          <p:cNvSpPr txBox="1"/>
          <p:nvPr/>
        </p:nvSpPr>
        <p:spPr>
          <a:xfrm>
            <a:off x="1775520" y="1556792"/>
            <a:ext cx="1748766" cy="461665"/>
          </a:xfrm>
          <a:prstGeom prst="rect">
            <a:avLst/>
          </a:prstGeom>
          <a:noFill/>
        </p:spPr>
        <p:txBody>
          <a:bodyPr wrap="square" rtlCol="0">
            <a:spAutoFit/>
          </a:bodyPr>
          <a:lstStyle>
            <a:defPPr>
              <a:defRPr lang="zh-CN"/>
            </a:defPPr>
            <a:lvl1pPr>
              <a:spcBef>
                <a:spcPts val="600"/>
              </a:spcBef>
              <a:defRPr sz="2400">
                <a:latin typeface="+mn-lt"/>
              </a:defRPr>
            </a:lvl1pPr>
          </a:lstStyle>
          <a:p>
            <a:pPr marL="0" marR="0" lvl="0" indent="0" algn="l" defTabSz="914400" rtl="0" eaLnBrk="0" fontAlgn="base" latinLnBrk="0" hangingPunct="0">
              <a:lnSpc>
                <a:spcPct val="100000"/>
              </a:lnSpc>
              <a:spcBef>
                <a:spcPts val="600"/>
              </a:spcBef>
              <a:spcAft>
                <a:spcPct val="0"/>
              </a:spcAft>
              <a:buClrTx/>
              <a:buSzTx/>
              <a:buFontTx/>
              <a:buNone/>
              <a:defRPr/>
            </a:pPr>
            <a:r>
              <a:rPr kumimoji="0" lang="en-US" altLang="zh-CN" b="1" i="1" u="none" strike="noStrike" kern="1200" cap="none" spc="0" normalizeH="0" baseline="0" noProof="0" dirty="0">
                <a:ln>
                  <a:noFill/>
                </a:ln>
                <a:solidFill>
                  <a:srgbClr val="FF0000"/>
                </a:solidFill>
                <a:effectLst/>
                <a:uLnTx/>
                <a:uFillTx/>
                <a:ea typeface="Dotum" panose="020B0600000101010101" pitchFamily="34" charset="-127"/>
                <a:cs typeface="+mn-cs"/>
              </a:rPr>
              <a:t>extension</a:t>
            </a:r>
            <a:endParaRPr kumimoji="0" lang="zh-CN" altLang="en-US" b="1" i="1" u="none" strike="noStrike" kern="1200" cap="none" spc="0" normalizeH="0" baseline="0" noProof="0" dirty="0">
              <a:ln>
                <a:noFill/>
              </a:ln>
              <a:solidFill>
                <a:srgbClr val="FF0000"/>
              </a:solidFill>
              <a:effectLst/>
              <a:uLnTx/>
              <a:uFillTx/>
              <a:ea typeface="Dotum" panose="020B0600000101010101" pitchFamily="34" charset="-127"/>
              <a:cs typeface="+mn-cs"/>
            </a:endParaRPr>
          </a:p>
        </p:txBody>
      </p:sp>
      <p:sp>
        <p:nvSpPr>
          <p:cNvPr id="8" name="文本框 7"/>
          <p:cNvSpPr txBox="1"/>
          <p:nvPr/>
        </p:nvSpPr>
        <p:spPr>
          <a:xfrm>
            <a:off x="4583831" y="1988840"/>
            <a:ext cx="2011081" cy="461665"/>
          </a:xfrm>
          <a:prstGeom prst="rect">
            <a:avLst/>
          </a:prstGeom>
          <a:noFill/>
        </p:spPr>
        <p:txBody>
          <a:bodyPr wrap="square" rtlCol="0">
            <a:spAutoFit/>
          </a:bodyPr>
          <a:lstStyle>
            <a:defPPr>
              <a:defRPr lang="zh-CN"/>
            </a:defPPr>
            <a:lvl1pPr>
              <a:spcBef>
                <a:spcPts val="600"/>
              </a:spcBef>
              <a:defRPr sz="2400">
                <a:latin typeface="+mn-lt"/>
              </a:defRPr>
            </a:lvl1pPr>
          </a:lstStyle>
          <a:p>
            <a:pPr marL="0" marR="0" lvl="0" indent="0" algn="l" defTabSz="914400" rtl="0" eaLnBrk="0" fontAlgn="base" latinLnBrk="0" hangingPunct="0">
              <a:lnSpc>
                <a:spcPct val="100000"/>
              </a:lnSpc>
              <a:spcBef>
                <a:spcPts val="600"/>
              </a:spcBef>
              <a:spcAft>
                <a:spcPct val="0"/>
              </a:spcAft>
              <a:buClrTx/>
              <a:buSzTx/>
              <a:buFontTx/>
              <a:buNone/>
              <a:defRPr/>
            </a:pPr>
            <a:r>
              <a:rPr kumimoji="0" lang="en-US" altLang="zh-CN" b="1" i="1" u="none" strike="noStrike" kern="1200" cap="none" spc="0" normalizeH="0" baseline="0" noProof="0" dirty="0">
                <a:ln>
                  <a:noFill/>
                </a:ln>
                <a:solidFill>
                  <a:srgbClr val="FF0000"/>
                </a:solidFill>
                <a:effectLst/>
                <a:uLnTx/>
                <a:uFillTx/>
                <a:ea typeface="Dotum" panose="020B0600000101010101" pitchFamily="34" charset="-127"/>
                <a:cs typeface="+mn-cs"/>
              </a:rPr>
              <a:t>noticeable</a:t>
            </a:r>
            <a:endParaRPr kumimoji="0" lang="zh-CN" altLang="en-US" b="1" i="1" u="none" strike="noStrike" kern="1200" cap="none" spc="0" normalizeH="0" baseline="0" noProof="0" dirty="0">
              <a:ln>
                <a:noFill/>
              </a:ln>
              <a:solidFill>
                <a:srgbClr val="FF0000"/>
              </a:solidFill>
              <a:effectLst/>
              <a:uLnTx/>
              <a:uFillTx/>
              <a:ea typeface="Dotum" panose="020B0600000101010101" pitchFamily="34" charset="-127"/>
              <a:cs typeface="+mn-cs"/>
            </a:endParaRPr>
          </a:p>
        </p:txBody>
      </p:sp>
      <p:sp>
        <p:nvSpPr>
          <p:cNvPr id="9" name="文本框 5"/>
          <p:cNvSpPr txBox="1"/>
          <p:nvPr/>
        </p:nvSpPr>
        <p:spPr>
          <a:xfrm>
            <a:off x="767408" y="2420888"/>
            <a:ext cx="1224136" cy="461665"/>
          </a:xfrm>
          <a:prstGeom prst="rect">
            <a:avLst/>
          </a:prstGeom>
          <a:noFill/>
        </p:spPr>
        <p:txBody>
          <a:bodyPr wrap="square" rtlCol="0">
            <a:spAutoFit/>
          </a:bodyPr>
          <a:lstStyle>
            <a:defPPr>
              <a:defRPr lang="zh-CN"/>
            </a:defPPr>
            <a:lvl1pPr algn="l" rtl="0" eaLnBrk="0" fontAlgn="base" hangingPunct="0">
              <a:spcBef>
                <a:spcPts val="600"/>
              </a:spcBef>
              <a:spcAft>
                <a:spcPct val="0"/>
              </a:spcAft>
              <a:defRPr sz="2400" kern="1200">
                <a:solidFill>
                  <a:schemeClr val="tx1"/>
                </a:solidFill>
                <a:latin typeface="+mn-lt"/>
                <a:ea typeface="Dotum" panose="020B0600000101010101" pitchFamily="34" charset="-127"/>
                <a:cs typeface="+mn-cs"/>
              </a:defRPr>
            </a:lvl1pPr>
            <a:lvl2pPr marL="457200" algn="l" rtl="0" eaLnBrk="0" fontAlgn="base" hangingPunct="0">
              <a:spcBef>
                <a:spcPct val="0"/>
              </a:spcBef>
              <a:spcAft>
                <a:spcPct val="0"/>
              </a:spcAft>
              <a:defRPr sz="3600" kern="1200">
                <a:solidFill>
                  <a:schemeClr val="tx1"/>
                </a:solidFill>
                <a:latin typeface="Arial" panose="020B0604020202020204" pitchFamily="34" charset="0"/>
                <a:ea typeface="Dotum" panose="020B0600000101010101" pitchFamily="34" charset="-127"/>
                <a:cs typeface="+mn-cs"/>
              </a:defRPr>
            </a:lvl2pPr>
            <a:lvl3pPr marL="914400" algn="l" rtl="0" eaLnBrk="0" fontAlgn="base" hangingPunct="0">
              <a:spcBef>
                <a:spcPct val="0"/>
              </a:spcBef>
              <a:spcAft>
                <a:spcPct val="0"/>
              </a:spcAft>
              <a:defRPr sz="3600" kern="1200">
                <a:solidFill>
                  <a:schemeClr val="tx1"/>
                </a:solidFill>
                <a:latin typeface="Arial" panose="020B0604020202020204" pitchFamily="34" charset="0"/>
                <a:ea typeface="Dotum" panose="020B0600000101010101" pitchFamily="34" charset="-127"/>
                <a:cs typeface="+mn-cs"/>
              </a:defRPr>
            </a:lvl3pPr>
            <a:lvl4pPr marL="1371600" algn="l" rtl="0" eaLnBrk="0" fontAlgn="base" hangingPunct="0">
              <a:spcBef>
                <a:spcPct val="0"/>
              </a:spcBef>
              <a:spcAft>
                <a:spcPct val="0"/>
              </a:spcAft>
              <a:defRPr sz="3600" kern="1200">
                <a:solidFill>
                  <a:schemeClr val="tx1"/>
                </a:solidFill>
                <a:latin typeface="Arial" panose="020B0604020202020204" pitchFamily="34" charset="0"/>
                <a:ea typeface="Dotum" panose="020B0600000101010101" pitchFamily="34" charset="-127"/>
                <a:cs typeface="+mn-cs"/>
              </a:defRPr>
            </a:lvl4pPr>
            <a:lvl5pPr marL="1828800" algn="l" rtl="0" eaLnBrk="0" fontAlgn="base" hangingPunct="0">
              <a:spcBef>
                <a:spcPct val="0"/>
              </a:spcBef>
              <a:spcAft>
                <a:spcPct val="0"/>
              </a:spcAft>
              <a:defRPr sz="3600" kern="1200">
                <a:solidFill>
                  <a:schemeClr val="tx1"/>
                </a:solidFill>
                <a:latin typeface="Arial" panose="020B0604020202020204" pitchFamily="34" charset="0"/>
                <a:ea typeface="Dotum" panose="020B0600000101010101" pitchFamily="34" charset="-127"/>
                <a:cs typeface="+mn-cs"/>
              </a:defRPr>
            </a:lvl5pPr>
            <a:lvl6pPr marL="2286000" algn="l" defTabSz="914400" rtl="0" eaLnBrk="1" latinLnBrk="0" hangingPunct="1">
              <a:defRPr sz="3600" kern="1200">
                <a:solidFill>
                  <a:schemeClr val="tx1"/>
                </a:solidFill>
                <a:latin typeface="Arial" panose="020B0604020202020204" pitchFamily="34" charset="0"/>
                <a:ea typeface="Dotum" panose="020B0600000101010101" pitchFamily="34" charset="-127"/>
                <a:cs typeface="+mn-cs"/>
              </a:defRPr>
            </a:lvl6pPr>
            <a:lvl7pPr marL="2743200" algn="l" defTabSz="914400" rtl="0" eaLnBrk="1" latinLnBrk="0" hangingPunct="1">
              <a:defRPr sz="3600" kern="1200">
                <a:solidFill>
                  <a:schemeClr val="tx1"/>
                </a:solidFill>
                <a:latin typeface="Arial" panose="020B0604020202020204" pitchFamily="34" charset="0"/>
                <a:ea typeface="Dotum" panose="020B0600000101010101" pitchFamily="34" charset="-127"/>
                <a:cs typeface="+mn-cs"/>
              </a:defRPr>
            </a:lvl7pPr>
            <a:lvl8pPr marL="3200400" algn="l" defTabSz="914400" rtl="0" eaLnBrk="1" latinLnBrk="0" hangingPunct="1">
              <a:defRPr sz="3600" kern="1200">
                <a:solidFill>
                  <a:schemeClr val="tx1"/>
                </a:solidFill>
                <a:latin typeface="Arial" panose="020B0604020202020204" pitchFamily="34" charset="0"/>
                <a:ea typeface="Dotum" panose="020B0600000101010101" pitchFamily="34" charset="-127"/>
                <a:cs typeface="+mn-cs"/>
              </a:defRPr>
            </a:lvl8pPr>
            <a:lvl9pPr marL="3657600" algn="l" defTabSz="914400" rtl="0" eaLnBrk="1" latinLnBrk="0" hangingPunct="1">
              <a:defRPr sz="3600" kern="1200">
                <a:solidFill>
                  <a:schemeClr val="tx1"/>
                </a:solidFill>
                <a:latin typeface="Arial" panose="020B0604020202020204" pitchFamily="34" charset="0"/>
                <a:ea typeface="Dotum" panose="020B0600000101010101" pitchFamily="34" charset="-127"/>
                <a:cs typeface="+mn-cs"/>
              </a:defRPr>
            </a:lvl9pPr>
          </a:lstStyle>
          <a:p>
            <a:pPr marL="0" marR="0" lvl="0" indent="0" algn="l" defTabSz="914400" rtl="0" eaLnBrk="0" fontAlgn="base" latinLnBrk="0" hangingPunct="0">
              <a:lnSpc>
                <a:spcPct val="100000"/>
              </a:lnSpc>
              <a:spcBef>
                <a:spcPts val="600"/>
              </a:spcBef>
              <a:spcAft>
                <a:spcPct val="0"/>
              </a:spcAft>
              <a:buClrTx/>
              <a:buSzTx/>
              <a:buFontTx/>
              <a:buNone/>
              <a:defRPr/>
            </a:pPr>
            <a:r>
              <a:rPr kumimoji="0" lang="en-US" altLang="zh-CN" b="1" i="1" u="none" strike="noStrike" kern="1200" cap="none" spc="0" normalizeH="0" baseline="0" noProof="0" dirty="0">
                <a:ln>
                  <a:noFill/>
                </a:ln>
                <a:solidFill>
                  <a:srgbClr val="FF0000"/>
                </a:solidFill>
                <a:effectLst/>
                <a:uLnTx/>
                <a:uFillTx/>
                <a:ea typeface="Dotum" panose="020B0600000101010101" pitchFamily="34" charset="-127"/>
                <a:cs typeface="+mn-cs"/>
              </a:rPr>
              <a:t>Taking </a:t>
            </a:r>
            <a:endParaRPr kumimoji="0" lang="zh-CN" altLang="en-US" b="1" i="1" u="none" strike="noStrike" kern="1200" cap="none" spc="0" normalizeH="0" baseline="0" noProof="0" dirty="0">
              <a:ln>
                <a:noFill/>
              </a:ln>
              <a:solidFill>
                <a:srgbClr val="FF0000"/>
              </a:solidFill>
              <a:effectLst/>
              <a:uLnTx/>
              <a:uFillTx/>
              <a:ea typeface="Dotum" panose="020B0600000101010101" pitchFamily="34" charset="-127"/>
              <a:cs typeface="+mn-cs"/>
            </a:endParaRPr>
          </a:p>
        </p:txBody>
      </p:sp>
      <p:sp>
        <p:nvSpPr>
          <p:cNvPr id="10" name="文本框 5"/>
          <p:cNvSpPr txBox="1"/>
          <p:nvPr/>
        </p:nvSpPr>
        <p:spPr>
          <a:xfrm>
            <a:off x="4007768" y="2636912"/>
            <a:ext cx="1224136" cy="461665"/>
          </a:xfrm>
          <a:prstGeom prst="rect">
            <a:avLst/>
          </a:prstGeom>
          <a:noFill/>
        </p:spPr>
        <p:txBody>
          <a:bodyPr wrap="square" rtlCol="0">
            <a:spAutoFit/>
          </a:bodyPr>
          <a:lstStyle>
            <a:defPPr>
              <a:defRPr lang="zh-CN"/>
            </a:defPPr>
            <a:lvl1pPr algn="l" rtl="0" eaLnBrk="0" fontAlgn="base" hangingPunct="0">
              <a:spcBef>
                <a:spcPts val="600"/>
              </a:spcBef>
              <a:spcAft>
                <a:spcPct val="0"/>
              </a:spcAft>
              <a:defRPr sz="2400" kern="1200">
                <a:solidFill>
                  <a:schemeClr val="tx1"/>
                </a:solidFill>
                <a:latin typeface="+mn-lt"/>
                <a:ea typeface="Dotum" panose="020B0600000101010101" pitchFamily="34" charset="-127"/>
                <a:cs typeface="+mn-cs"/>
              </a:defRPr>
            </a:lvl1pPr>
            <a:lvl2pPr marL="457200" algn="l" rtl="0" eaLnBrk="0" fontAlgn="base" hangingPunct="0">
              <a:spcBef>
                <a:spcPct val="0"/>
              </a:spcBef>
              <a:spcAft>
                <a:spcPct val="0"/>
              </a:spcAft>
              <a:defRPr sz="3600" kern="1200">
                <a:solidFill>
                  <a:schemeClr val="tx1"/>
                </a:solidFill>
                <a:latin typeface="Arial" panose="020B0604020202020204" pitchFamily="34" charset="0"/>
                <a:ea typeface="Dotum" panose="020B0600000101010101" pitchFamily="34" charset="-127"/>
                <a:cs typeface="+mn-cs"/>
              </a:defRPr>
            </a:lvl2pPr>
            <a:lvl3pPr marL="914400" algn="l" rtl="0" eaLnBrk="0" fontAlgn="base" hangingPunct="0">
              <a:spcBef>
                <a:spcPct val="0"/>
              </a:spcBef>
              <a:spcAft>
                <a:spcPct val="0"/>
              </a:spcAft>
              <a:defRPr sz="3600" kern="1200">
                <a:solidFill>
                  <a:schemeClr val="tx1"/>
                </a:solidFill>
                <a:latin typeface="Arial" panose="020B0604020202020204" pitchFamily="34" charset="0"/>
                <a:ea typeface="Dotum" panose="020B0600000101010101" pitchFamily="34" charset="-127"/>
                <a:cs typeface="+mn-cs"/>
              </a:defRPr>
            </a:lvl3pPr>
            <a:lvl4pPr marL="1371600" algn="l" rtl="0" eaLnBrk="0" fontAlgn="base" hangingPunct="0">
              <a:spcBef>
                <a:spcPct val="0"/>
              </a:spcBef>
              <a:spcAft>
                <a:spcPct val="0"/>
              </a:spcAft>
              <a:defRPr sz="3600" kern="1200">
                <a:solidFill>
                  <a:schemeClr val="tx1"/>
                </a:solidFill>
                <a:latin typeface="Arial" panose="020B0604020202020204" pitchFamily="34" charset="0"/>
                <a:ea typeface="Dotum" panose="020B0600000101010101" pitchFamily="34" charset="-127"/>
                <a:cs typeface="+mn-cs"/>
              </a:defRPr>
            </a:lvl4pPr>
            <a:lvl5pPr marL="1828800" algn="l" rtl="0" eaLnBrk="0" fontAlgn="base" hangingPunct="0">
              <a:spcBef>
                <a:spcPct val="0"/>
              </a:spcBef>
              <a:spcAft>
                <a:spcPct val="0"/>
              </a:spcAft>
              <a:defRPr sz="3600" kern="1200">
                <a:solidFill>
                  <a:schemeClr val="tx1"/>
                </a:solidFill>
                <a:latin typeface="Arial" panose="020B0604020202020204" pitchFamily="34" charset="0"/>
                <a:ea typeface="Dotum" panose="020B0600000101010101" pitchFamily="34" charset="-127"/>
                <a:cs typeface="+mn-cs"/>
              </a:defRPr>
            </a:lvl5pPr>
            <a:lvl6pPr marL="2286000" algn="l" defTabSz="914400" rtl="0" eaLnBrk="1" latinLnBrk="0" hangingPunct="1">
              <a:defRPr sz="3600" kern="1200">
                <a:solidFill>
                  <a:schemeClr val="tx1"/>
                </a:solidFill>
                <a:latin typeface="Arial" panose="020B0604020202020204" pitchFamily="34" charset="0"/>
                <a:ea typeface="Dotum" panose="020B0600000101010101" pitchFamily="34" charset="-127"/>
                <a:cs typeface="+mn-cs"/>
              </a:defRPr>
            </a:lvl6pPr>
            <a:lvl7pPr marL="2743200" algn="l" defTabSz="914400" rtl="0" eaLnBrk="1" latinLnBrk="0" hangingPunct="1">
              <a:defRPr sz="3600" kern="1200">
                <a:solidFill>
                  <a:schemeClr val="tx1"/>
                </a:solidFill>
                <a:latin typeface="Arial" panose="020B0604020202020204" pitchFamily="34" charset="0"/>
                <a:ea typeface="Dotum" panose="020B0600000101010101" pitchFamily="34" charset="-127"/>
                <a:cs typeface="+mn-cs"/>
              </a:defRPr>
            </a:lvl7pPr>
            <a:lvl8pPr marL="3200400" algn="l" defTabSz="914400" rtl="0" eaLnBrk="1" latinLnBrk="0" hangingPunct="1">
              <a:defRPr sz="3600" kern="1200">
                <a:solidFill>
                  <a:schemeClr val="tx1"/>
                </a:solidFill>
                <a:latin typeface="Arial" panose="020B0604020202020204" pitchFamily="34" charset="0"/>
                <a:ea typeface="Dotum" panose="020B0600000101010101" pitchFamily="34" charset="-127"/>
                <a:cs typeface="+mn-cs"/>
              </a:defRPr>
            </a:lvl8pPr>
            <a:lvl9pPr marL="3657600" algn="l" defTabSz="914400" rtl="0" eaLnBrk="1" latinLnBrk="0" hangingPunct="1">
              <a:defRPr sz="3600" kern="1200">
                <a:solidFill>
                  <a:schemeClr val="tx1"/>
                </a:solidFill>
                <a:latin typeface="Arial" panose="020B0604020202020204" pitchFamily="34" charset="0"/>
                <a:ea typeface="Dotum" panose="020B0600000101010101" pitchFamily="34" charset="-127"/>
                <a:cs typeface="+mn-cs"/>
              </a:defRPr>
            </a:lvl9pPr>
          </a:lstStyle>
          <a:p>
            <a:pPr marL="0" marR="0" lvl="0" indent="0" algn="l" defTabSz="914400" rtl="0" eaLnBrk="0" fontAlgn="base" latinLnBrk="0" hangingPunct="0">
              <a:lnSpc>
                <a:spcPct val="100000"/>
              </a:lnSpc>
              <a:spcBef>
                <a:spcPts val="600"/>
              </a:spcBef>
              <a:spcAft>
                <a:spcPct val="0"/>
              </a:spcAft>
              <a:buClrTx/>
              <a:buSzTx/>
              <a:buFontTx/>
              <a:buNone/>
              <a:defRPr/>
            </a:pPr>
            <a:r>
              <a:rPr kumimoji="0" lang="en-US" altLang="zh-CN" b="1" i="1" u="none" strike="noStrike" kern="1200" cap="none" spc="0" normalizeH="0" baseline="0" noProof="0" dirty="0">
                <a:ln>
                  <a:noFill/>
                </a:ln>
                <a:solidFill>
                  <a:srgbClr val="FF0000"/>
                </a:solidFill>
                <a:effectLst/>
                <a:uLnTx/>
                <a:uFillTx/>
                <a:ea typeface="Dotum" panose="020B0600000101010101" pitchFamily="34" charset="-127"/>
                <a:cs typeface="+mn-cs"/>
              </a:rPr>
              <a:t>allows</a:t>
            </a:r>
            <a:endParaRPr kumimoji="0" lang="zh-CN" altLang="en-US" b="1" i="1" u="none" strike="noStrike" kern="1200" cap="none" spc="0" normalizeH="0" baseline="0" noProof="0" dirty="0">
              <a:ln>
                <a:noFill/>
              </a:ln>
              <a:solidFill>
                <a:srgbClr val="FF0000"/>
              </a:solidFill>
              <a:effectLst/>
              <a:uLnTx/>
              <a:uFillTx/>
              <a:ea typeface="Dotum" panose="020B0600000101010101" pitchFamily="34" charset="-127"/>
              <a:cs typeface="+mn-cs"/>
            </a:endParaRPr>
          </a:p>
        </p:txBody>
      </p:sp>
      <p:sp>
        <p:nvSpPr>
          <p:cNvPr id="4" name="流程图: 可选过程 3"/>
          <p:cNvSpPr/>
          <p:nvPr/>
        </p:nvSpPr>
        <p:spPr>
          <a:xfrm>
            <a:off x="0" y="260648"/>
            <a:ext cx="3575720" cy="205190"/>
          </a:xfrm>
          <a:prstGeom prst="flowChartAlternate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1000"/>
              </a:lnSpc>
              <a:spcBef>
                <a:spcPts val="0"/>
              </a:spcBef>
              <a:spcAft>
                <a:spcPts val="0"/>
              </a:spcAft>
              <a:buClrTx/>
              <a:buSzTx/>
              <a:buFontTx/>
              <a:buNone/>
              <a:defRPr/>
            </a:pPr>
            <a:r>
              <a:rPr lang="zh-CN" altLang="en-US" sz="2800" b="1" dirty="0">
                <a:solidFill>
                  <a:srgbClr val="000000"/>
                </a:solidFill>
                <a:latin typeface="微软雅黑" panose="020B0503020204020204" pitchFamily="34" charset="-122"/>
                <a:ea typeface="微软雅黑" panose="020B0503020204020204" pitchFamily="34" charset="-122"/>
              </a:rPr>
              <a:t>文本语言分析与运用</a:t>
            </a:r>
            <a:endParaRPr kumimoji="0" lang="en-US" altLang="zh-CN"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3" name="文本框 12"/>
          <p:cNvSpPr txBox="1"/>
          <p:nvPr/>
        </p:nvSpPr>
        <p:spPr>
          <a:xfrm>
            <a:off x="1631503" y="3068960"/>
            <a:ext cx="7473919" cy="461665"/>
          </a:xfrm>
          <a:prstGeom prst="rect">
            <a:avLst/>
          </a:prstGeom>
          <a:noFill/>
        </p:spPr>
        <p:txBody>
          <a:bodyPr wrap="square">
            <a:spAutoFit/>
          </a:bodyPr>
          <a:lstStyle/>
          <a:p>
            <a:r>
              <a:rPr kumimoji="0" lang="en-US" altLang="zh-CN" sz="2400" b="1" i="1" u="none" strike="noStrike" kern="0" cap="none" spc="-100" normalizeH="0" baseline="0" noProof="0" dirty="0">
                <a:ln>
                  <a:noFill/>
                </a:ln>
                <a:solidFill>
                  <a:srgbClr val="FF0000"/>
                </a:solidFill>
                <a:effectLst/>
                <a:uLnTx/>
                <a:uFillTx/>
                <a:latin typeface="+mn-lt"/>
                <a:ea typeface="宋体" panose="02010600030101010101" pitchFamily="2" charset="-122"/>
                <a:cs typeface="+mn-cs"/>
              </a:rPr>
              <a:t>unread</a:t>
            </a:r>
            <a:endParaRPr lang="zh-CN" altLang="en-US" sz="2400" b="1" i="1" dirty="0">
              <a:solidFill>
                <a:srgbClr val="FF0000"/>
              </a:solidFill>
              <a:latin typeface="+mn-lt"/>
            </a:endParaRPr>
          </a:p>
        </p:txBody>
      </p:sp>
      <p:sp>
        <p:nvSpPr>
          <p:cNvPr id="15" name="文本框 14"/>
          <p:cNvSpPr txBox="1"/>
          <p:nvPr/>
        </p:nvSpPr>
        <p:spPr>
          <a:xfrm>
            <a:off x="1487487" y="4581128"/>
            <a:ext cx="4634229" cy="461665"/>
          </a:xfrm>
          <a:prstGeom prst="rect">
            <a:avLst/>
          </a:prstGeom>
          <a:noFill/>
        </p:spPr>
        <p:txBody>
          <a:bodyPr wrap="square">
            <a:spAutoFit/>
          </a:bodyPr>
          <a:lstStyle/>
          <a:p>
            <a:r>
              <a:rPr kumimoji="0" lang="en-US" altLang="zh-CN" sz="2400" b="1" i="1" u="none" strike="noStrike" kern="0" cap="none" spc="-100" normalizeH="0" baseline="0" noProof="0" dirty="0">
                <a:ln>
                  <a:noFill/>
                </a:ln>
                <a:solidFill>
                  <a:srgbClr val="FF0000"/>
                </a:solidFill>
                <a:effectLst/>
                <a:uLnTx/>
                <a:uFillTx/>
                <a:latin typeface="+mn-lt"/>
                <a:ea typeface="宋体" panose="02010600030101010101" pitchFamily="2" charset="-122"/>
                <a:cs typeface="+mn-cs"/>
              </a:rPr>
              <a:t>of</a:t>
            </a:r>
            <a:endParaRPr lang="zh-CN" altLang="en-US" sz="2400" b="1" i="1" dirty="0">
              <a:solidFill>
                <a:srgbClr val="FF0000"/>
              </a:solidFill>
              <a:latin typeface="+mn-lt"/>
            </a:endParaRPr>
          </a:p>
        </p:txBody>
      </p:sp>
      <p:sp>
        <p:nvSpPr>
          <p:cNvPr id="17" name="文本框 16"/>
          <p:cNvSpPr txBox="1"/>
          <p:nvPr/>
        </p:nvSpPr>
        <p:spPr>
          <a:xfrm>
            <a:off x="1199456" y="4941168"/>
            <a:ext cx="2360834" cy="461665"/>
          </a:xfrm>
          <a:prstGeom prst="rect">
            <a:avLst/>
          </a:prstGeom>
          <a:noFill/>
        </p:spPr>
        <p:txBody>
          <a:bodyPr wrap="square">
            <a:spAutoFit/>
          </a:bodyPr>
          <a:lstStyle/>
          <a:p>
            <a:r>
              <a:rPr kumimoji="0" lang="en-US" altLang="zh-CN" sz="2400" b="1" i="1" u="none" strike="noStrike" kern="0" cap="none" spc="-100" normalizeH="0" baseline="0" noProof="0" dirty="0">
                <a:ln>
                  <a:noFill/>
                </a:ln>
                <a:solidFill>
                  <a:srgbClr val="FF0000"/>
                </a:solidFill>
                <a:effectLst/>
                <a:uLnTx/>
                <a:uFillTx/>
                <a:latin typeface="+mn-lt"/>
                <a:ea typeface="宋体" panose="02010600030101010101" pitchFamily="2" charset="-122"/>
                <a:cs typeface="+mn-cs"/>
              </a:rPr>
              <a:t>on</a:t>
            </a:r>
            <a:endParaRPr lang="zh-CN" altLang="en-US" sz="2400" b="1" i="1" dirty="0">
              <a:solidFill>
                <a:srgbClr val="FF0000"/>
              </a:solidFill>
              <a:latin typeface="+mn-lt"/>
            </a:endParaRPr>
          </a:p>
        </p:txBody>
      </p:sp>
      <p:sp>
        <p:nvSpPr>
          <p:cNvPr id="19" name="文本框 18"/>
          <p:cNvSpPr txBox="1"/>
          <p:nvPr/>
        </p:nvSpPr>
        <p:spPr>
          <a:xfrm>
            <a:off x="1199455" y="5445224"/>
            <a:ext cx="4109599" cy="461665"/>
          </a:xfrm>
          <a:prstGeom prst="rect">
            <a:avLst/>
          </a:prstGeom>
          <a:noFill/>
        </p:spPr>
        <p:txBody>
          <a:bodyPr wrap="square">
            <a:spAutoFit/>
          </a:bodyPr>
          <a:lstStyle/>
          <a:p>
            <a:r>
              <a:rPr kumimoji="0" lang="en-US" altLang="zh-CN" sz="2400" b="1" i="1" u="none" strike="noStrike" kern="0" cap="none" spc="-100" normalizeH="0" baseline="0" noProof="0" dirty="0">
                <a:ln>
                  <a:noFill/>
                </a:ln>
                <a:solidFill>
                  <a:srgbClr val="FF0000"/>
                </a:solidFill>
                <a:effectLst/>
                <a:uLnTx/>
                <a:uFillTx/>
                <a:latin typeface="+mn-lt"/>
                <a:ea typeface="宋体" panose="02010600030101010101" pitchFamily="2" charset="-122"/>
                <a:cs typeface="+mn-cs"/>
              </a:rPr>
              <a:t>on</a:t>
            </a:r>
            <a:endParaRPr lang="zh-CN" altLang="en-US" sz="2400" b="1" i="1" dirty="0">
              <a:solidFill>
                <a:srgbClr val="FF0000"/>
              </a:solidFill>
              <a:latin typeface="+mn-lt"/>
            </a:endParaRPr>
          </a:p>
        </p:txBody>
      </p:sp>
      <p:sp>
        <p:nvSpPr>
          <p:cNvPr id="21" name="文本框 20"/>
          <p:cNvSpPr txBox="1"/>
          <p:nvPr/>
        </p:nvSpPr>
        <p:spPr>
          <a:xfrm>
            <a:off x="6960096" y="5301208"/>
            <a:ext cx="923132" cy="461665"/>
          </a:xfrm>
          <a:prstGeom prst="rect">
            <a:avLst/>
          </a:prstGeom>
          <a:noFill/>
        </p:spPr>
        <p:txBody>
          <a:bodyPr wrap="square">
            <a:spAutoFit/>
          </a:bodyPr>
          <a:lstStyle/>
          <a:p>
            <a:r>
              <a:rPr kumimoji="0" lang="en-US" altLang="zh-CN" sz="2400" b="1" i="1" u="none" strike="noStrike" kern="0" cap="none" spc="-100" normalizeH="0" baseline="0" noProof="0" dirty="0">
                <a:ln>
                  <a:noFill/>
                </a:ln>
                <a:solidFill>
                  <a:srgbClr val="FF0000"/>
                </a:solidFill>
                <a:effectLst/>
                <a:uLnTx/>
                <a:uFillTx/>
                <a:latin typeface="+mn-lt"/>
                <a:ea typeface="宋体" panose="02010600030101010101" pitchFamily="2" charset="-122"/>
                <a:cs typeface="+mn-cs"/>
              </a:rPr>
              <a:t>on</a:t>
            </a:r>
            <a:endParaRPr lang="zh-CN" altLang="en-US" sz="2400" b="1" i="1" dirty="0">
              <a:solidFill>
                <a:srgbClr val="FF0000"/>
              </a:solidFill>
              <a:latin typeface="+mn-lt"/>
            </a:endParaRPr>
          </a:p>
        </p:txBody>
      </p:sp>
      <p:sp>
        <p:nvSpPr>
          <p:cNvPr id="23" name="文本框 22"/>
          <p:cNvSpPr txBox="1"/>
          <p:nvPr/>
        </p:nvSpPr>
        <p:spPr>
          <a:xfrm>
            <a:off x="3431704" y="3573016"/>
            <a:ext cx="7479888" cy="461665"/>
          </a:xfrm>
          <a:prstGeom prst="rect">
            <a:avLst/>
          </a:prstGeom>
          <a:noFill/>
        </p:spPr>
        <p:txBody>
          <a:bodyPr wrap="square">
            <a:spAutoFit/>
          </a:bodyPr>
          <a:lstStyle/>
          <a:p>
            <a:r>
              <a:rPr kumimoji="0" lang="en-US" altLang="zh-CN" sz="2400" b="1" i="1" u="none" strike="noStrike" kern="0" cap="none" spc="-100" normalizeH="0" baseline="0" noProof="0" dirty="0">
                <a:ln>
                  <a:noFill/>
                </a:ln>
                <a:solidFill>
                  <a:srgbClr val="FF0000"/>
                </a:solidFill>
                <a:effectLst/>
                <a:uLnTx/>
                <a:uFillTx/>
                <a:latin typeface="+mn-lt"/>
                <a:ea typeface="宋体" panose="02010600030101010101" pitchFamily="2" charset="-122"/>
                <a:cs typeface="+mn-cs"/>
              </a:rPr>
              <a:t>unpredictable</a:t>
            </a:r>
            <a:endParaRPr lang="zh-CN" altLang="en-US" sz="2400" b="1" i="1" dirty="0">
              <a:solidFill>
                <a:srgbClr val="FF0000"/>
              </a:solidFill>
              <a:latin typeface="+mn-lt"/>
            </a:endParaRPr>
          </a:p>
        </p:txBody>
      </p:sp>
      <p:sp>
        <p:nvSpPr>
          <p:cNvPr id="25" name="文本框 24"/>
          <p:cNvSpPr txBox="1"/>
          <p:nvPr/>
        </p:nvSpPr>
        <p:spPr>
          <a:xfrm>
            <a:off x="551384" y="4005064"/>
            <a:ext cx="7479888" cy="461665"/>
          </a:xfrm>
          <a:prstGeom prst="rect">
            <a:avLst/>
          </a:prstGeom>
          <a:noFill/>
        </p:spPr>
        <p:txBody>
          <a:bodyPr wrap="square">
            <a:spAutoFit/>
          </a:bodyPr>
          <a:lstStyle/>
          <a:p>
            <a:r>
              <a:rPr kumimoji="0" lang="en-US" altLang="zh-CN" sz="2400" b="1" i="1" u="none" strike="noStrike" kern="0" cap="none" spc="-100" normalizeH="0" baseline="0" noProof="0" dirty="0">
                <a:ln>
                  <a:noFill/>
                </a:ln>
                <a:solidFill>
                  <a:srgbClr val="FF0000"/>
                </a:solidFill>
                <a:effectLst/>
                <a:uLnTx/>
                <a:uFillTx/>
                <a:latin typeface="+mn-lt"/>
                <a:ea typeface="宋体" panose="02010600030101010101" pitchFamily="2" charset="-122"/>
                <a:cs typeface="+mn-cs"/>
              </a:rPr>
              <a:t>Uninterrupted</a:t>
            </a:r>
            <a:endParaRPr lang="zh-CN" altLang="en-US" sz="2400" b="1" i="1" dirty="0">
              <a:solidFill>
                <a:srgbClr val="FF0000"/>
              </a:solidFill>
              <a:latin typeface="+mn-lt"/>
            </a:endParaRPr>
          </a:p>
        </p:txBody>
      </p:sp>
      <p:sp>
        <p:nvSpPr>
          <p:cNvPr id="27" name="文本框 26"/>
          <p:cNvSpPr txBox="1"/>
          <p:nvPr/>
        </p:nvSpPr>
        <p:spPr>
          <a:xfrm>
            <a:off x="3863752" y="5877272"/>
            <a:ext cx="7479888" cy="461665"/>
          </a:xfrm>
          <a:prstGeom prst="rect">
            <a:avLst/>
          </a:prstGeom>
          <a:noFill/>
        </p:spPr>
        <p:txBody>
          <a:bodyPr wrap="square">
            <a:spAutoFit/>
          </a:bodyPr>
          <a:lstStyle/>
          <a:p>
            <a:r>
              <a:rPr kumimoji="0" lang="en-US" altLang="zh-CN" sz="2400" b="1" i="1" u="none" strike="noStrike" kern="0" cap="none" spc="-100" normalizeH="0" baseline="0" noProof="0" dirty="0">
                <a:ln>
                  <a:noFill/>
                </a:ln>
                <a:solidFill>
                  <a:srgbClr val="FF0000"/>
                </a:solidFill>
                <a:effectLst/>
                <a:uLnTx/>
                <a:uFillTx/>
                <a:latin typeface="+mn-lt"/>
                <a:ea typeface="宋体" panose="02010600030101010101" pitchFamily="2" charset="-122"/>
                <a:cs typeface="+mn-cs"/>
              </a:rPr>
              <a:t>to</a:t>
            </a:r>
            <a:endParaRPr lang="zh-CN" altLang="en-US" sz="2400" b="1" i="1" dirty="0">
              <a:solidFill>
                <a:srgbClr val="FF0000"/>
              </a:solidFill>
              <a:latin typeface="+mn-lt"/>
            </a:endParaRPr>
          </a:p>
        </p:txBody>
      </p:sp>
      <p:sp>
        <p:nvSpPr>
          <p:cNvPr id="29" name="文本框 28"/>
          <p:cNvSpPr txBox="1"/>
          <p:nvPr/>
        </p:nvSpPr>
        <p:spPr>
          <a:xfrm>
            <a:off x="11064552" y="5877272"/>
            <a:ext cx="720080" cy="461665"/>
          </a:xfrm>
          <a:prstGeom prst="rect">
            <a:avLst/>
          </a:prstGeom>
          <a:noFill/>
        </p:spPr>
        <p:txBody>
          <a:bodyPr wrap="square">
            <a:spAutoFit/>
          </a:bodyPr>
          <a:lstStyle/>
          <a:p>
            <a:r>
              <a:rPr kumimoji="0" lang="en-US" altLang="zh-CN" sz="2400" b="1" i="1" u="none" strike="noStrike" kern="0" cap="none" spc="-100" normalizeH="0" baseline="0" noProof="0" dirty="0">
                <a:ln>
                  <a:noFill/>
                </a:ln>
                <a:solidFill>
                  <a:srgbClr val="FF0000"/>
                </a:solidFill>
                <a:effectLst/>
                <a:uLnTx/>
                <a:uFillTx/>
                <a:latin typeface="+mn-lt"/>
                <a:ea typeface="宋体" panose="02010600030101010101" pitchFamily="2" charset="-122"/>
                <a:cs typeface="+mn-cs"/>
              </a:rPr>
              <a:t>to</a:t>
            </a:r>
            <a:endParaRPr lang="zh-CN" altLang="en-US" sz="2400" b="1" i="1" dirty="0">
              <a:solidFill>
                <a:srgbClr val="FF0000"/>
              </a:solidFill>
              <a:latin typeface="+mn-lt"/>
            </a:endParaRPr>
          </a:p>
        </p:txBody>
      </p:sp>
    </p:spTree>
  </p:cSld>
  <p:clrMapOvr>
    <a:masterClrMapping/>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arn(inVertical)">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barn(inVertical)">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arn(inVertical)">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barn(inVertical)">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barn(inVertical)">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barn(inVertical)">
                                      <p:cBhvr>
                                        <p:cTn id="66" dur="5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barn(inVertical)">
                                      <p:cBhvr>
                                        <p:cTn id="71" dur="500"/>
                                        <p:tgtEl>
                                          <p:spTgt spid="27"/>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barn(inVertical)">
                                      <p:cBhvr>
                                        <p:cTn id="7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3" grpId="0"/>
      <p:bldP spid="15" grpId="0"/>
      <p:bldP spid="17" grpId="0"/>
      <p:bldP spid="19" grpId="0"/>
      <p:bldP spid="21" grpId="0"/>
      <p:bldP spid="23" grpId="0"/>
      <p:bldP spid="25" grpId="0"/>
      <p:bldP spid="27"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2711624" y="2510249"/>
            <a:ext cx="2850657" cy="2850657"/>
          </a:xfrm>
          <a:prstGeom prst="ellipse">
            <a:avLst/>
          </a:prstGeom>
          <a:noFill/>
          <a:ln w="38100">
            <a:solidFill>
              <a:schemeClr val="accent1">
                <a:shade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241140" y="3710313"/>
            <a:ext cx="3255539" cy="3213600"/>
          </a:xfrm>
          <a:prstGeom prst="rect">
            <a:avLst/>
          </a:prstGeom>
        </p:spPr>
      </p:pic>
      <p:sp>
        <p:nvSpPr>
          <p:cNvPr id="2" name="文本框 1"/>
          <p:cNvSpPr txBox="1"/>
          <p:nvPr/>
        </p:nvSpPr>
        <p:spPr>
          <a:xfrm>
            <a:off x="3719736" y="3068960"/>
            <a:ext cx="743744" cy="1446550"/>
          </a:xfrm>
          <a:prstGeom prst="rect">
            <a:avLst/>
          </a:prstGeom>
          <a:noFill/>
        </p:spPr>
        <p:txBody>
          <a:bodyPr wrap="square">
            <a:spAutoFit/>
          </a:bodyPr>
          <a:lstStyle/>
          <a:p>
            <a:r>
              <a:rPr lang="en-US" altLang="zh-CN" sz="8800" b="1" dirty="0">
                <a:solidFill>
                  <a:srgbClr val="000000"/>
                </a:solidFill>
                <a:effectLst/>
              </a:rPr>
              <a:t>C</a:t>
            </a:r>
            <a:endParaRPr lang="zh-CN" altLang="en-US" sz="8800" dirty="0"/>
          </a:p>
        </p:txBody>
      </p:sp>
      <p:sp>
        <p:nvSpPr>
          <p:cNvPr id="3" name="TextBox 4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4806585" y="5949280"/>
            <a:ext cx="7374194" cy="400110"/>
          </a:xfrm>
          <a:prstGeom prst="rect">
            <a:avLst/>
          </a:prstGeom>
          <a:noFill/>
          <a:ln>
            <a:noFill/>
          </a:ln>
        </p:spPr>
        <p:txBody>
          <a:bodyPr wrap="square">
            <a:spAutoFit/>
          </a:bodyPr>
          <a:lstStyle>
            <a:lvl1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1pPr>
            <a:lvl2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2pPr>
            <a:lvl3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3pPr>
            <a:lvl4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4pPr>
            <a:lvl5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5pPr>
            <a:lvl6pPr marL="18288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2860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27432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2004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人与自然：</a:t>
            </a:r>
            <a:r>
              <a:rPr kumimoji="0" lang="en-US" altLang="zh-CN"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Soil microbes: essential for sustaining life on the earth</a:t>
            </a:r>
            <a:endParaRPr kumimoji="0" lang="en-US" altLang="zh-CN"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pic>
        <p:nvPicPr>
          <p:cNvPr id="6" name="图片 5"/>
          <p:cNvPicPr>
            <a:picLocks noChangeAspect="1"/>
          </p:cNvPicPr>
          <p:nvPr/>
        </p:nvPicPr>
        <p:blipFill>
          <a:blip r:embed="rId2"/>
          <a:stretch>
            <a:fillRect/>
          </a:stretch>
        </p:blipFill>
        <p:spPr>
          <a:xfrm>
            <a:off x="5879976" y="1412776"/>
            <a:ext cx="5825101" cy="4221088"/>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59914"/>
            <a:ext cx="9984432" cy="6863417"/>
          </a:xfrm>
          <a:prstGeom prst="rect">
            <a:avLst/>
          </a:prstGeom>
          <a:noFill/>
        </p:spPr>
        <p:txBody>
          <a:bodyPr wrap="square">
            <a:spAutoFit/>
          </a:bodyPr>
          <a:lstStyle/>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0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Beneath the surface of the earth lies a lively, invisible ecosystem full of life, often referred to as the “living skin” of the earth. It is a hidden world where countless organisms(</a:t>
            </a:r>
            <a:r>
              <a:rPr kumimoji="0" lang="zh-CN" altLang="en-US" sz="20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生物体</a:t>
            </a:r>
            <a:r>
              <a:rPr kumimoji="0" lang="en-US" altLang="zh-CN" sz="20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interact in complex ways, driving essential processes that enable life to survive. They are </a:t>
            </a:r>
            <a:r>
              <a:rPr kumimoji="0" lang="en-US" altLang="zh-CN" sz="2000" b="1" i="1" u="none" strike="noStrike" kern="0" cap="none" spc="-100" normalizeH="0" baseline="0" noProof="0" dirty="0">
                <a:ln>
                  <a:noFill/>
                </a:ln>
                <a:solidFill>
                  <a:srgbClr val="FF0000"/>
                </a:solidFill>
                <a:effectLst/>
                <a:uLnTx/>
                <a:uFillTx/>
                <a:latin typeface="Calibri" panose="020F0502020204030204"/>
                <a:ea typeface="宋体" panose="02010600030101010101" pitchFamily="2" charset="-122"/>
                <a:cs typeface="+mn-cs"/>
              </a:rPr>
              <a:t>the unsung heroes of nutrient cycling, soil stability, and even climate balance.</a:t>
            </a:r>
            <a:endParaRPr kumimoji="0" lang="en-US" altLang="zh-CN" sz="2000" b="1" i="1" u="none" strike="noStrike" kern="0" cap="none" spc="-100" normalizeH="0" baseline="0" noProof="0" dirty="0">
              <a:ln>
                <a:noFill/>
              </a:ln>
              <a:solidFill>
                <a:srgbClr val="FF0000"/>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lang="en-US" altLang="zh-CN" sz="2000" b="1" i="1" kern="0" spc="-100" dirty="0">
                <a:solidFill>
                  <a:srgbClr val="FF0000"/>
                </a:solidFill>
                <a:latin typeface="Calibri" panose="020F0502020204030204"/>
                <a:ea typeface="宋体" panose="02010600030101010101" pitchFamily="2" charset="-122"/>
              </a:rPr>
              <a:t>Organisms in the soil are both copious and diverse</a:t>
            </a: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a:t>
            </a:r>
            <a:r>
              <a:rPr kumimoji="0" lang="en-US" altLang="zh-CN" sz="20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They range in size from the one-celled bacteria, to the more complex tiny bugs, and to the larger organisms such as insects and plants. Soil microbes(</a:t>
            </a:r>
            <a:r>
              <a:rPr kumimoji="0" lang="zh-CN" altLang="en-US" sz="20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微生物</a:t>
            </a:r>
            <a:r>
              <a:rPr kumimoji="0" lang="en-US" altLang="zh-CN" sz="20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are too small to be seen with the unaided eye. Bacteria are the most plentiful microbes in soil, with a population of 10^{10}-10^{11} individuals and 6,000 - 50,000 species per gram of soil and a biomass of 40 - 500 grams per square </a:t>
            </a:r>
            <a:r>
              <a:rPr kumimoji="0" lang="en-US" altLang="zh-CN" sz="2000" b="0" i="1" u="none" strike="noStrike" kern="0" cap="none" spc="-100" normalizeH="0" baseline="0" noProof="0" dirty="0" err="1">
                <a:ln>
                  <a:noFill/>
                </a:ln>
                <a:solidFill>
                  <a:prstClr val="black"/>
                </a:solidFill>
                <a:effectLst/>
                <a:uLnTx/>
                <a:uFillTx/>
                <a:latin typeface="Calibri" panose="020F0502020204030204"/>
                <a:ea typeface="宋体" panose="02010600030101010101" pitchFamily="2" charset="-122"/>
                <a:cs typeface="+mn-cs"/>
              </a:rPr>
              <a:t>metre</a:t>
            </a:r>
            <a:r>
              <a:rPr kumimoji="0" lang="en-US" altLang="zh-CN" sz="20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a:t>
            </a:r>
            <a:endParaRPr kumimoji="0" lang="en-US" altLang="zh-CN" sz="20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0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If we are to understand </a:t>
            </a: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the functions of soil microbes and the impact of management practices on soil quality</a:t>
            </a:r>
            <a:r>
              <a:rPr kumimoji="0" lang="en-US" altLang="zh-CN" sz="20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we need to analyze microbial community composition beyond just counting individuals. </a:t>
            </a:r>
            <a:r>
              <a:rPr lang="en-US" altLang="zh-CN" sz="2000" b="1" i="1" kern="0" spc="-100" dirty="0">
                <a:solidFill>
                  <a:srgbClr val="FF0000"/>
                </a:solidFill>
                <a:latin typeface="Calibri" panose="020F0502020204030204"/>
                <a:ea typeface="宋体" panose="02010600030101010101" pitchFamily="2" charset="-122"/>
              </a:rPr>
              <a:t>Traditional methods of studying microbes </a:t>
            </a:r>
            <a:r>
              <a:rPr kumimoji="0" lang="en-US" altLang="zh-CN" sz="20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often rely on culturing techniques, which have significant limitations as they can only detect a small part of the microbial community. </a:t>
            </a:r>
            <a:r>
              <a:rPr lang="en-US" altLang="zh-CN" sz="2000" b="1" i="1" kern="0" spc="-100" dirty="0">
                <a:solidFill>
                  <a:srgbClr val="FF0000"/>
                </a:solidFill>
                <a:latin typeface="Calibri" panose="020F0502020204030204"/>
                <a:ea typeface="宋体" panose="02010600030101010101" pitchFamily="2" charset="-122"/>
              </a:rPr>
              <a:t>Advanced genetic(</a:t>
            </a:r>
            <a:r>
              <a:rPr lang="zh-CN" altLang="en-US" sz="2000" b="1" i="1" kern="0" spc="-100" dirty="0">
                <a:solidFill>
                  <a:srgbClr val="FF0000"/>
                </a:solidFill>
                <a:latin typeface="Calibri" panose="020F0502020204030204"/>
                <a:ea typeface="宋体" panose="02010600030101010101" pitchFamily="2" charset="-122"/>
              </a:rPr>
              <a:t>基因的</a:t>
            </a:r>
            <a:r>
              <a:rPr lang="en-US" altLang="zh-CN" sz="2000" b="1" i="1" kern="0" spc="-100" dirty="0">
                <a:solidFill>
                  <a:srgbClr val="FF0000"/>
                </a:solidFill>
                <a:latin typeface="Calibri" panose="020F0502020204030204"/>
                <a:ea typeface="宋体" panose="02010600030101010101" pitchFamily="2" charset="-122"/>
              </a:rPr>
              <a:t>) techniques</a:t>
            </a: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a:t>
            </a:r>
            <a:r>
              <a:rPr kumimoji="0" lang="en-US" altLang="zh-CN" sz="20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such as DNA sequencing and PCR, however, enable the detection and categorization of previously uncountable microbes. These methods enhance our ability to identify shifts in microbial communities, providing critical insights into soil health and functional dynamics.</a:t>
            </a:r>
            <a:endParaRPr kumimoji="0" lang="en-US" altLang="zh-CN" sz="20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0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Soil microbes </a:t>
            </a:r>
            <a:r>
              <a:rPr lang="en-US" altLang="zh-CN" sz="2000" b="1" i="1" kern="0" spc="-100" dirty="0">
                <a:solidFill>
                  <a:srgbClr val="FF0000"/>
                </a:solidFill>
                <a:latin typeface="Calibri" panose="020F0502020204030204"/>
                <a:ea typeface="宋体" panose="02010600030101010101" pitchFamily="2" charset="-122"/>
              </a:rPr>
              <a:t>play both beneficial and harmful roles as contributors to soil environmental problems </a:t>
            </a:r>
            <a:r>
              <a:rPr kumimoji="0" lang="en-US" altLang="zh-CN" sz="20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such as climate change and groundwater pollution. The physical, chemical, and biological soil characteristics and their interactions with the resident community of soil microbes have a significant impact on the growth and activity of these microbes. As our understanding of these complex relationships develops, we should be able to develop soil management practices that are sustainable and can lead to preservation and improvement of soil quality.</a:t>
            </a:r>
            <a:endParaRPr kumimoji="0" lang="en-US" altLang="zh-CN" sz="20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3" name="文本框 2"/>
          <p:cNvSpPr txBox="1"/>
          <p:nvPr/>
        </p:nvSpPr>
        <p:spPr>
          <a:xfrm>
            <a:off x="9912424" y="0"/>
            <a:ext cx="2279576" cy="707886"/>
          </a:xfrm>
          <a:prstGeom prst="rect">
            <a:avLst/>
          </a:prstGeom>
          <a:solidFill>
            <a:srgbClr val="FFC000"/>
          </a:solidFill>
          <a:effectLst>
            <a:outerShdw blurRad="50800" dist="38100" dir="5400000" algn="t" rotWithShape="0">
              <a:prstClr val="black">
                <a:alpha val="40000"/>
              </a:prstClr>
            </a:outerShdw>
          </a:effectLst>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1200" cap="none" spc="0" normalizeH="0" baseline="0" noProof="0" dirty="0">
                <a:ln>
                  <a:noFill/>
                </a:ln>
                <a:solidFill>
                  <a:prstClr val="black"/>
                </a:solidFill>
                <a:effectLst/>
                <a:uLnTx/>
                <a:uFillTx/>
                <a:latin typeface="Calibri" panose="020F0502020204030204"/>
              </a:rPr>
              <a:t>The</a:t>
            </a:r>
            <a:r>
              <a:rPr kumimoji="0" lang="en-US" altLang="zh-CN" sz="2000" b="1" i="1" u="none" strike="noStrike" kern="1200" cap="none" spc="0" normalizeH="0" noProof="0" dirty="0">
                <a:ln>
                  <a:noFill/>
                </a:ln>
                <a:solidFill>
                  <a:prstClr val="black"/>
                </a:solidFill>
                <a:effectLst/>
                <a:uLnTx/>
                <a:uFillTx/>
                <a:latin typeface="Calibri" panose="020F0502020204030204"/>
              </a:rPr>
              <a:t> significance of organisms</a:t>
            </a:r>
            <a:endParaRPr kumimoji="0" lang="zh-CN" altLang="en-US" sz="2000" b="1" i="1" u="none" strike="noStrike" kern="1200" cap="none" spc="0" normalizeH="0" baseline="0" noProof="0" dirty="0">
              <a:ln>
                <a:noFill/>
              </a:ln>
              <a:solidFill>
                <a:prstClr val="black"/>
              </a:solidFill>
              <a:effectLst/>
              <a:uLnTx/>
              <a:uFillTx/>
              <a:latin typeface="Calibri" panose="020F0502020204030204"/>
            </a:endParaRPr>
          </a:p>
        </p:txBody>
      </p:sp>
      <p:sp>
        <p:nvSpPr>
          <p:cNvPr id="4" name="文本框 3"/>
          <p:cNvSpPr txBox="1"/>
          <p:nvPr/>
        </p:nvSpPr>
        <p:spPr>
          <a:xfrm>
            <a:off x="9912424" y="1340768"/>
            <a:ext cx="2279576" cy="707886"/>
          </a:xfrm>
          <a:prstGeom prst="rect">
            <a:avLst/>
          </a:prstGeom>
          <a:solidFill>
            <a:srgbClr val="FFC000"/>
          </a:solidFill>
          <a:effectLst>
            <a:outerShdw blurRad="50800" dist="38100" dir="5400000" algn="t" rotWithShape="0">
              <a:prstClr val="black">
                <a:alpha val="40000"/>
              </a:prstClr>
            </a:outerShdw>
          </a:effectLst>
        </p:spPr>
        <p:txBody>
          <a:bodyPr wrap="square" rtlCol="0">
            <a:spAutoFit/>
          </a:bodyPr>
          <a:lstStyle/>
          <a:p>
            <a:pPr lvl="0">
              <a:defRPr/>
            </a:pPr>
            <a:r>
              <a:rPr kumimoji="0" lang="en-US" altLang="zh-CN" sz="2000" b="1" i="1" u="none" strike="noStrike" kern="1200" cap="none" spc="0" normalizeH="0" baseline="0" noProof="0" dirty="0">
                <a:ln>
                  <a:noFill/>
                </a:ln>
                <a:solidFill>
                  <a:prstClr val="black"/>
                </a:solidFill>
                <a:effectLst/>
                <a:uLnTx/>
                <a:uFillTx/>
                <a:latin typeface="Calibri" panose="020F0502020204030204"/>
              </a:rPr>
              <a:t>Plenty</a:t>
            </a:r>
            <a:r>
              <a:rPr lang="en-US" altLang="zh-CN" sz="2000" b="1" i="1" noProof="0" dirty="0">
                <a:solidFill>
                  <a:prstClr val="black"/>
                </a:solidFill>
                <a:latin typeface="Calibri" panose="020F0502020204030204"/>
              </a:rPr>
              <a:t> and </a:t>
            </a:r>
            <a:r>
              <a:rPr kumimoji="0" lang="en-US" altLang="zh-CN" sz="2000" b="1" i="1" u="none" strike="noStrike" kern="1200" cap="none" spc="0" normalizeH="0" baseline="0" noProof="0" dirty="0">
                <a:ln>
                  <a:noFill/>
                </a:ln>
                <a:solidFill>
                  <a:prstClr val="black"/>
                </a:solidFill>
                <a:effectLst/>
                <a:uLnTx/>
                <a:uFillTx/>
                <a:latin typeface="Calibri" panose="020F0502020204030204"/>
              </a:rPr>
              <a:t>diversity of organisms</a:t>
            </a:r>
            <a:endParaRPr kumimoji="0" lang="zh-CN" altLang="en-US" sz="2000" b="1" i="1" u="none" strike="noStrike" kern="1200" cap="none" spc="0" normalizeH="0" baseline="0" noProof="0" dirty="0">
              <a:ln>
                <a:noFill/>
              </a:ln>
              <a:solidFill>
                <a:prstClr val="black"/>
              </a:solidFill>
              <a:effectLst/>
              <a:uLnTx/>
              <a:uFillTx/>
              <a:latin typeface="Calibri" panose="020F0502020204030204"/>
            </a:endParaRPr>
          </a:p>
        </p:txBody>
      </p:sp>
      <p:sp>
        <p:nvSpPr>
          <p:cNvPr id="5" name="文本框 4"/>
          <p:cNvSpPr txBox="1"/>
          <p:nvPr/>
        </p:nvSpPr>
        <p:spPr>
          <a:xfrm>
            <a:off x="9912424" y="2852936"/>
            <a:ext cx="2279576" cy="400110"/>
          </a:xfrm>
          <a:prstGeom prst="rect">
            <a:avLst/>
          </a:prstGeom>
          <a:solidFill>
            <a:srgbClr val="FFC000"/>
          </a:solidFill>
          <a:effectLst>
            <a:outerShdw blurRad="50800" dist="38100" dir="5400000" algn="t" rotWithShape="0">
              <a:prstClr val="black">
                <a:alpha val="40000"/>
              </a:prstClr>
            </a:outerShdw>
          </a:effectLst>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2000" b="1" i="1" dirty="0">
                <a:solidFill>
                  <a:prstClr val="black"/>
                </a:solidFill>
                <a:latin typeface="Calibri" panose="020F0502020204030204"/>
              </a:rPr>
              <a:t>analysis techniques</a:t>
            </a:r>
            <a:endParaRPr kumimoji="0" lang="zh-CN" altLang="en-US" sz="2000" b="1" i="1" strike="noStrike" kern="1200" cap="none" spc="0" normalizeH="0" baseline="0" noProof="0" dirty="0">
              <a:ln>
                <a:noFill/>
              </a:ln>
              <a:solidFill>
                <a:prstClr val="black"/>
              </a:solidFill>
              <a:effectLst/>
              <a:uLnTx/>
              <a:uFillTx/>
              <a:latin typeface="Calibri" panose="020F0502020204030204"/>
            </a:endParaRPr>
          </a:p>
        </p:txBody>
      </p:sp>
      <p:sp>
        <p:nvSpPr>
          <p:cNvPr id="6" name="文本框 5"/>
          <p:cNvSpPr txBox="1"/>
          <p:nvPr/>
        </p:nvSpPr>
        <p:spPr>
          <a:xfrm>
            <a:off x="9912424" y="4941168"/>
            <a:ext cx="2279576" cy="1015663"/>
          </a:xfrm>
          <a:prstGeom prst="rect">
            <a:avLst/>
          </a:prstGeom>
          <a:solidFill>
            <a:srgbClr val="FFC000"/>
          </a:solidFill>
          <a:effectLst>
            <a:outerShdw blurRad="50800" dist="38100" dir="5400000" algn="t" rotWithShape="0">
              <a:prstClr val="black">
                <a:alpha val="40000"/>
              </a:prstClr>
            </a:outerShdw>
          </a:effectLst>
        </p:spPr>
        <p:txBody>
          <a:bodyPr wrap="square" rtlCol="0">
            <a:spAutoFit/>
          </a:bodyPr>
          <a:lstStyle/>
          <a:p>
            <a:pPr lvl="0">
              <a:defRPr/>
            </a:pPr>
            <a:r>
              <a:rPr lang="en-US" altLang="zh-CN" sz="2000" b="1" i="1" dirty="0">
                <a:solidFill>
                  <a:prstClr val="black"/>
                </a:solidFill>
                <a:latin typeface="Calibri" panose="020F0502020204030204"/>
              </a:rPr>
              <a:t>Organisms’ both beneficial and harmful roles</a:t>
            </a:r>
            <a:endParaRPr kumimoji="0" lang="zh-CN" altLang="en-US" sz="2000" b="1" i="1" strike="noStrike" kern="1200" cap="none" spc="0" normalizeH="0" baseline="0" noProof="0" dirty="0">
              <a:ln>
                <a:noFill/>
              </a:ln>
              <a:solidFill>
                <a:prstClr val="black"/>
              </a:solidFill>
              <a:effectLst/>
              <a:uLnTx/>
              <a:uFillTx/>
              <a:latin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64000"/>
            <a:lum/>
          </a:blip>
          <a:srcRect/>
          <a:stretch>
            <a:fillRect l="-10000" r="-10000"/>
          </a:stretch>
        </a:blipFill>
        <a:effectLst/>
      </p:bgPr>
    </p:bg>
    <p:spTree>
      <p:nvGrpSpPr>
        <p:cNvPr id="1" name=""/>
        <p:cNvGrpSpPr/>
        <p:nvPr/>
      </p:nvGrpSpPr>
      <p:grpSpPr>
        <a:xfrm>
          <a:off x="0" y="0"/>
          <a:ext cx="0" cy="0"/>
          <a:chOff x="0" y="0"/>
          <a:chExt cx="0" cy="0"/>
        </a:xfrm>
      </p:grpSpPr>
      <p:sp>
        <p:nvSpPr>
          <p:cNvPr id="5" name="文本框 4"/>
          <p:cNvSpPr txBox="1"/>
          <p:nvPr/>
        </p:nvSpPr>
        <p:spPr>
          <a:xfrm>
            <a:off x="0" y="-59914"/>
            <a:ext cx="7464152" cy="7017306"/>
          </a:xfrm>
          <a:prstGeom prst="rect">
            <a:avLst/>
          </a:prstGeom>
          <a:noFill/>
        </p:spPr>
        <p:txBody>
          <a:bodyPr wrap="square">
            <a:spAutoFit/>
          </a:bodyPr>
          <a:lstStyle/>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Beneath the surface of the earth lies a lively, invisible ecosystem full of life, often referred to as the “living skin” of the earth. It is a hidden world where countless organisms(</a:t>
            </a:r>
            <a:r>
              <a:rPr kumimoji="0" lang="zh-CN" altLang="en-US"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生物体</a:t>
            </a:r>
            <a:r>
              <a:rPr kumimoji="0" lang="en-US" altLang="zh-CN"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interact in complex ways, driving essential processes that enable life to survive. They are the unsung heroes of nutrient cycling, soil stability, and even climate balance.</a:t>
            </a:r>
            <a:endParaRPr kumimoji="0" lang="en-US" altLang="zh-CN"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Organisms in the soil are both </a:t>
            </a:r>
            <a:r>
              <a:rPr kumimoji="0" lang="en-US" altLang="zh-CN" sz="1800" b="0" i="1" u="sng"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copious</a:t>
            </a:r>
            <a:r>
              <a:rPr kumimoji="0" lang="en-US" altLang="zh-CN"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and diverse. They range in size from the one-celled bacteria, to the more complex tiny bugs, and to the larger organisms such as insects and plants. Soil microbes(</a:t>
            </a:r>
            <a:r>
              <a:rPr kumimoji="0" lang="zh-CN" altLang="en-US"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微生物</a:t>
            </a:r>
            <a:r>
              <a:rPr kumimoji="0" lang="en-US" altLang="zh-CN"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are too small to be seen with the unaided eye. Bacteria are the most plentiful microbes in soil, with a population of 10^{10}-10^{11} individuals and 6,000 - 50,000 species per gram of soil and a biomass of 40 - 500 grams per square </a:t>
            </a:r>
            <a:r>
              <a:rPr kumimoji="0" lang="en-US" altLang="zh-CN" sz="1800" b="0" i="1" u="none" strike="noStrike" kern="0" cap="none" spc="-100" normalizeH="0" baseline="0" noProof="0" dirty="0" err="1">
                <a:ln>
                  <a:noFill/>
                </a:ln>
                <a:solidFill>
                  <a:prstClr val="black"/>
                </a:solidFill>
                <a:effectLst/>
                <a:uLnTx/>
                <a:uFillTx/>
                <a:latin typeface="Calibri" panose="020F0502020204030204"/>
                <a:ea typeface="宋体" panose="02010600030101010101" pitchFamily="2" charset="-122"/>
                <a:cs typeface="+mn-cs"/>
              </a:rPr>
              <a:t>metre</a:t>
            </a:r>
            <a:r>
              <a:rPr kumimoji="0" lang="en-US" altLang="zh-CN"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a:t>
            </a:r>
            <a:endParaRPr kumimoji="0" lang="en-US" altLang="zh-CN"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If we are to understand the functions of soil microbes and the impact of management practices on soil quality, we need to analyze microbial community composition beyond just counting individuals. Traditional methods of studying microbes often rely on culturing techniques, which have significant limitations as they can only detect a small part of the microbial community. Advanced genetic(</a:t>
            </a:r>
            <a:r>
              <a:rPr kumimoji="0" lang="zh-CN" altLang="en-US"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基因的</a:t>
            </a:r>
            <a:r>
              <a:rPr kumimoji="0" lang="en-US" altLang="zh-CN"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techniques, such as DNA sequencing and PCR, however, enable the detection and categorization of previously uncountable microbes. These methods enhance our ability to identify shifts in microbial communities, providing critical insights into soil health and functional dynamics.</a:t>
            </a:r>
            <a:endParaRPr kumimoji="0" lang="en-US" altLang="zh-CN"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Soil microbes play both beneficial and harmful roles as contributors to soil environmental problems such as climate change and groundwater pollution. The physical, chemical, and biological soil characteristics and their interactions with the resident community of soil microbes have a significant impact on the growth and activity of these microbes. As our understanding of these complex relationships develops, we should be able to develop soil management practices that are sustainable and can lead to preservation and improvement of soil quality.</a:t>
            </a:r>
            <a:endParaRPr kumimoji="0" lang="en-US" altLang="zh-CN"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8" name="文本框 7"/>
          <p:cNvSpPr txBox="1"/>
          <p:nvPr/>
        </p:nvSpPr>
        <p:spPr>
          <a:xfrm>
            <a:off x="7608168" y="260648"/>
            <a:ext cx="4483510" cy="6463308"/>
          </a:xfrm>
          <a:prstGeom prst="rect">
            <a:avLst/>
          </a:prstGeom>
          <a:solidFill>
            <a:srgbClr val="5B9BD5">
              <a:lumMod val="20000"/>
              <a:lumOff val="80000"/>
            </a:srgbClr>
          </a:solidFill>
          <a:effectLst>
            <a:outerShdw blurRad="50800" dist="38100" dir="5400000" algn="t"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28. What does the “living skin” of the earth mainly do?</a:t>
            </a:r>
            <a:endParaRPr kumimoji="0" lang="en-US" altLang="zh-CN" sz="18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A. Sustain life on the earth.</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B. Control microbial population.</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C. Protect the surface of the earth.</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D. Monitor changes in the ecosystem.</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29. What does the underlined word “copious” in paragraph 2 mean?</a:t>
            </a:r>
            <a:endParaRPr kumimoji="0" lang="en-US" altLang="zh-CN" sz="18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A. Small.		B. Active.</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C. Invisible.	D. Plentiful.</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30. Why are modern genetic techniques used in studying microbes?</a:t>
            </a:r>
            <a:endParaRPr kumimoji="0" lang="en-US" altLang="zh-CN" sz="18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A. To identify diverse microbes.</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B. To simplify microbes.</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C. To help culture more microbes.</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D. To minimize microbial impact on soil.</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31. What can help us to improve soil management practices?</a:t>
            </a:r>
            <a:endParaRPr kumimoji="0" lang="en-US" altLang="zh-CN" sz="18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A. Removing harmful microbes.</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B. Distinguishing soil characteristics.</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C. Understanding soil-microbe interactions.</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D. Strengthening relationships among microbes.</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sp>
        <p:nvSpPr>
          <p:cNvPr id="3" name="矩形: 圆角 2"/>
          <p:cNvSpPr/>
          <p:nvPr/>
        </p:nvSpPr>
        <p:spPr>
          <a:xfrm>
            <a:off x="1559496" y="265798"/>
            <a:ext cx="1944216" cy="282882"/>
          </a:xfrm>
          <a:prstGeom prst="roundRect">
            <a:avLst/>
          </a:prstGeom>
          <a:solidFill>
            <a:srgbClr val="FFC0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矩形: 圆角 3"/>
          <p:cNvSpPr/>
          <p:nvPr/>
        </p:nvSpPr>
        <p:spPr>
          <a:xfrm>
            <a:off x="9480376" y="276596"/>
            <a:ext cx="2376264" cy="272084"/>
          </a:xfrm>
          <a:prstGeom prst="roundRect">
            <a:avLst/>
          </a:prstGeom>
          <a:solidFill>
            <a:srgbClr val="FFC0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矩形: 圆角 5"/>
          <p:cNvSpPr/>
          <p:nvPr/>
        </p:nvSpPr>
        <p:spPr>
          <a:xfrm>
            <a:off x="3539716" y="265878"/>
            <a:ext cx="3924436" cy="282802"/>
          </a:xfrm>
          <a:prstGeom prst="roundRect">
            <a:avLst/>
          </a:prstGeom>
          <a:solidFill>
            <a:srgbClr val="FFC0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矩形: 圆角 6"/>
          <p:cNvSpPr/>
          <p:nvPr/>
        </p:nvSpPr>
        <p:spPr>
          <a:xfrm>
            <a:off x="100322" y="548680"/>
            <a:ext cx="7272808" cy="282802"/>
          </a:xfrm>
          <a:prstGeom prst="roundRect">
            <a:avLst/>
          </a:prstGeom>
          <a:solidFill>
            <a:srgbClr val="FFC0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矩形: 圆角 8"/>
          <p:cNvSpPr/>
          <p:nvPr/>
        </p:nvSpPr>
        <p:spPr>
          <a:xfrm>
            <a:off x="7680176" y="831482"/>
            <a:ext cx="2520280" cy="272084"/>
          </a:xfrm>
          <a:prstGeom prst="roundRect">
            <a:avLst/>
          </a:prstGeom>
          <a:solidFill>
            <a:srgbClr val="FFC0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10" name="直接箭头连接符 9"/>
          <p:cNvCxnSpPr>
            <a:endCxn id="9" idx="1"/>
          </p:cNvCxnSpPr>
          <p:nvPr/>
        </p:nvCxnSpPr>
        <p:spPr>
          <a:xfrm>
            <a:off x="7032104" y="831482"/>
            <a:ext cx="648072" cy="136042"/>
          </a:xfrm>
          <a:prstGeom prst="straightConnector1">
            <a:avLst/>
          </a:prstGeom>
          <a:ln w="57150">
            <a:solidFill>
              <a:srgbClr val="FFC000"/>
            </a:solidFill>
            <a:tailEnd type="triangle"/>
          </a:ln>
        </p:spPr>
        <p:style>
          <a:lnRef idx="1">
            <a:schemeClr val="accent2"/>
          </a:lnRef>
          <a:fillRef idx="0">
            <a:schemeClr val="accent2"/>
          </a:fillRef>
          <a:effectRef idx="0">
            <a:schemeClr val="accent2"/>
          </a:effectRef>
          <a:fontRef idx="minor">
            <a:schemeClr val="tx1"/>
          </a:fontRef>
        </p:style>
      </p:cxnSp>
      <p:sp>
        <p:nvSpPr>
          <p:cNvPr id="14" name="矩形: 圆角 13"/>
          <p:cNvSpPr/>
          <p:nvPr/>
        </p:nvSpPr>
        <p:spPr>
          <a:xfrm>
            <a:off x="2596861" y="1268760"/>
            <a:ext cx="2058979" cy="96809"/>
          </a:xfrm>
          <a:prstGeom prst="roundRect">
            <a:avLst/>
          </a:prstGeom>
          <a:solidFill>
            <a:schemeClr val="accent1">
              <a:lumMod val="75000"/>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矩形: 圆角 14"/>
          <p:cNvSpPr/>
          <p:nvPr/>
        </p:nvSpPr>
        <p:spPr>
          <a:xfrm>
            <a:off x="4732421" y="1247961"/>
            <a:ext cx="1977934" cy="96809"/>
          </a:xfrm>
          <a:prstGeom prst="roundRect">
            <a:avLst/>
          </a:prstGeom>
          <a:solidFill>
            <a:schemeClr val="accent1">
              <a:lumMod val="75000"/>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矩形: 圆角 15"/>
          <p:cNvSpPr/>
          <p:nvPr/>
        </p:nvSpPr>
        <p:spPr>
          <a:xfrm>
            <a:off x="1343473" y="1543877"/>
            <a:ext cx="216024" cy="104494"/>
          </a:xfrm>
          <a:prstGeom prst="roundRect">
            <a:avLst/>
          </a:prstGeom>
          <a:solidFill>
            <a:schemeClr val="accent1">
              <a:lumMod val="75000"/>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矩形: 圆角 16"/>
          <p:cNvSpPr/>
          <p:nvPr/>
        </p:nvSpPr>
        <p:spPr>
          <a:xfrm>
            <a:off x="3830035" y="1544804"/>
            <a:ext cx="609782" cy="92849"/>
          </a:xfrm>
          <a:prstGeom prst="roundRect">
            <a:avLst/>
          </a:prstGeom>
          <a:solidFill>
            <a:schemeClr val="accent1">
              <a:lumMod val="75000"/>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矩形: 圆角 17"/>
          <p:cNvSpPr/>
          <p:nvPr/>
        </p:nvSpPr>
        <p:spPr>
          <a:xfrm>
            <a:off x="100322" y="2077964"/>
            <a:ext cx="4987566" cy="104494"/>
          </a:xfrm>
          <a:prstGeom prst="roundRect">
            <a:avLst/>
          </a:prstGeom>
          <a:solidFill>
            <a:schemeClr val="accent1">
              <a:lumMod val="75000"/>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矩形: 圆角 18"/>
          <p:cNvSpPr/>
          <p:nvPr/>
        </p:nvSpPr>
        <p:spPr>
          <a:xfrm>
            <a:off x="6710355" y="1795163"/>
            <a:ext cx="662775" cy="104494"/>
          </a:xfrm>
          <a:prstGeom prst="roundRect">
            <a:avLst/>
          </a:prstGeom>
          <a:solidFill>
            <a:schemeClr val="accent1">
              <a:lumMod val="75000"/>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 name="矩形: 圆角 21"/>
          <p:cNvSpPr/>
          <p:nvPr/>
        </p:nvSpPr>
        <p:spPr>
          <a:xfrm>
            <a:off x="1183675" y="1932016"/>
            <a:ext cx="751642" cy="235108"/>
          </a:xfrm>
          <a:prstGeom prst="roundRect">
            <a:avLst/>
          </a:prstGeom>
          <a:solidFill>
            <a:srgbClr val="25BEE7">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矩形: 圆角 22"/>
          <p:cNvSpPr/>
          <p:nvPr/>
        </p:nvSpPr>
        <p:spPr>
          <a:xfrm>
            <a:off x="9481088" y="2780928"/>
            <a:ext cx="1151416" cy="272084"/>
          </a:xfrm>
          <a:prstGeom prst="roundRect">
            <a:avLst/>
          </a:prstGeom>
          <a:solidFill>
            <a:srgbClr val="25BEE7">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 name="矩形: 圆角 23"/>
          <p:cNvSpPr/>
          <p:nvPr/>
        </p:nvSpPr>
        <p:spPr>
          <a:xfrm>
            <a:off x="8832304" y="3061080"/>
            <a:ext cx="2628292" cy="272084"/>
          </a:xfrm>
          <a:prstGeom prst="roundRect">
            <a:avLst/>
          </a:prstGeom>
          <a:solidFill>
            <a:schemeClr val="accent6">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sz="3600" kern="1200">
                <a:solidFill>
                  <a:schemeClr val="lt1"/>
                </a:solidFill>
                <a:latin typeface="+mn-lt"/>
                <a:ea typeface="+mn-ea"/>
                <a:cs typeface="+mn-cs"/>
              </a:defRPr>
            </a:lvl1pPr>
            <a:lvl2pPr marL="457200" algn="l" rtl="0" eaLnBrk="0" fontAlgn="base" hangingPunct="0">
              <a:spcBef>
                <a:spcPct val="0"/>
              </a:spcBef>
              <a:spcAft>
                <a:spcPct val="0"/>
              </a:spcAft>
              <a:defRPr sz="3600" kern="1200">
                <a:solidFill>
                  <a:schemeClr val="lt1"/>
                </a:solidFill>
                <a:latin typeface="+mn-lt"/>
                <a:ea typeface="+mn-ea"/>
                <a:cs typeface="+mn-cs"/>
              </a:defRPr>
            </a:lvl2pPr>
            <a:lvl3pPr marL="914400" algn="l" rtl="0" eaLnBrk="0" fontAlgn="base" hangingPunct="0">
              <a:spcBef>
                <a:spcPct val="0"/>
              </a:spcBef>
              <a:spcAft>
                <a:spcPct val="0"/>
              </a:spcAft>
              <a:defRPr sz="3600" kern="1200">
                <a:solidFill>
                  <a:schemeClr val="lt1"/>
                </a:solidFill>
                <a:latin typeface="+mn-lt"/>
                <a:ea typeface="+mn-ea"/>
                <a:cs typeface="+mn-cs"/>
              </a:defRPr>
            </a:lvl3pPr>
            <a:lvl4pPr marL="1371600" algn="l" rtl="0" eaLnBrk="0" fontAlgn="base" hangingPunct="0">
              <a:spcBef>
                <a:spcPct val="0"/>
              </a:spcBef>
              <a:spcAft>
                <a:spcPct val="0"/>
              </a:spcAft>
              <a:defRPr sz="3600" kern="1200">
                <a:solidFill>
                  <a:schemeClr val="lt1"/>
                </a:solidFill>
                <a:latin typeface="+mn-lt"/>
                <a:ea typeface="+mn-ea"/>
                <a:cs typeface="+mn-cs"/>
              </a:defRPr>
            </a:lvl4pPr>
            <a:lvl5pPr marL="1828800" algn="l" rtl="0" eaLnBrk="0" fontAlgn="base" hangingPunct="0">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圆角 30"/>
          <p:cNvSpPr/>
          <p:nvPr/>
        </p:nvSpPr>
        <p:spPr>
          <a:xfrm>
            <a:off x="4134926" y="3850587"/>
            <a:ext cx="3238204" cy="272073"/>
          </a:xfrm>
          <a:prstGeom prst="roundRect">
            <a:avLst/>
          </a:prstGeom>
          <a:solidFill>
            <a:srgbClr val="00B05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sz="3600" kern="1200">
                <a:solidFill>
                  <a:schemeClr val="lt1"/>
                </a:solidFill>
                <a:latin typeface="+mn-lt"/>
                <a:ea typeface="+mn-ea"/>
                <a:cs typeface="+mn-cs"/>
              </a:defRPr>
            </a:lvl1pPr>
            <a:lvl2pPr marL="457200" algn="l" rtl="0" eaLnBrk="0" fontAlgn="base" hangingPunct="0">
              <a:spcBef>
                <a:spcPct val="0"/>
              </a:spcBef>
              <a:spcAft>
                <a:spcPct val="0"/>
              </a:spcAft>
              <a:defRPr sz="3600" kern="1200">
                <a:solidFill>
                  <a:schemeClr val="lt1"/>
                </a:solidFill>
                <a:latin typeface="+mn-lt"/>
                <a:ea typeface="+mn-ea"/>
                <a:cs typeface="+mn-cs"/>
              </a:defRPr>
            </a:lvl2pPr>
            <a:lvl3pPr marL="914400" algn="l" rtl="0" eaLnBrk="0" fontAlgn="base" hangingPunct="0">
              <a:spcBef>
                <a:spcPct val="0"/>
              </a:spcBef>
              <a:spcAft>
                <a:spcPct val="0"/>
              </a:spcAft>
              <a:defRPr sz="3600" kern="1200">
                <a:solidFill>
                  <a:schemeClr val="lt1"/>
                </a:solidFill>
                <a:latin typeface="+mn-lt"/>
                <a:ea typeface="+mn-ea"/>
                <a:cs typeface="+mn-cs"/>
              </a:defRPr>
            </a:lvl3pPr>
            <a:lvl4pPr marL="1371600" algn="l" rtl="0" eaLnBrk="0" fontAlgn="base" hangingPunct="0">
              <a:spcBef>
                <a:spcPct val="0"/>
              </a:spcBef>
              <a:spcAft>
                <a:spcPct val="0"/>
              </a:spcAft>
              <a:defRPr sz="3600" kern="1200">
                <a:solidFill>
                  <a:schemeClr val="lt1"/>
                </a:solidFill>
                <a:latin typeface="+mn-lt"/>
                <a:ea typeface="+mn-ea"/>
                <a:cs typeface="+mn-cs"/>
              </a:defRPr>
            </a:lvl4pPr>
            <a:lvl5pPr marL="1828800" algn="l" rtl="0" eaLnBrk="0" fontAlgn="base" hangingPunct="0">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矩形: 圆角 31"/>
          <p:cNvSpPr/>
          <p:nvPr/>
        </p:nvSpPr>
        <p:spPr>
          <a:xfrm>
            <a:off x="3830035" y="4138619"/>
            <a:ext cx="3610136" cy="248888"/>
          </a:xfrm>
          <a:prstGeom prst="roundRect">
            <a:avLst/>
          </a:prstGeom>
          <a:solidFill>
            <a:srgbClr val="00B05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sz="3600" kern="1200">
                <a:solidFill>
                  <a:schemeClr val="lt1"/>
                </a:solidFill>
                <a:latin typeface="+mn-lt"/>
                <a:ea typeface="+mn-ea"/>
                <a:cs typeface="+mn-cs"/>
              </a:defRPr>
            </a:lvl1pPr>
            <a:lvl2pPr marL="457200" algn="l" rtl="0" eaLnBrk="0" fontAlgn="base" hangingPunct="0">
              <a:spcBef>
                <a:spcPct val="0"/>
              </a:spcBef>
              <a:spcAft>
                <a:spcPct val="0"/>
              </a:spcAft>
              <a:defRPr sz="3600" kern="1200">
                <a:solidFill>
                  <a:schemeClr val="lt1"/>
                </a:solidFill>
                <a:latin typeface="+mn-lt"/>
                <a:ea typeface="+mn-ea"/>
                <a:cs typeface="+mn-cs"/>
              </a:defRPr>
            </a:lvl2pPr>
            <a:lvl3pPr marL="914400" algn="l" rtl="0" eaLnBrk="0" fontAlgn="base" hangingPunct="0">
              <a:spcBef>
                <a:spcPct val="0"/>
              </a:spcBef>
              <a:spcAft>
                <a:spcPct val="0"/>
              </a:spcAft>
              <a:defRPr sz="3600" kern="1200">
                <a:solidFill>
                  <a:schemeClr val="lt1"/>
                </a:solidFill>
                <a:latin typeface="+mn-lt"/>
                <a:ea typeface="+mn-ea"/>
                <a:cs typeface="+mn-cs"/>
              </a:defRPr>
            </a:lvl3pPr>
            <a:lvl4pPr marL="1371600" algn="l" rtl="0" eaLnBrk="0" fontAlgn="base" hangingPunct="0">
              <a:spcBef>
                <a:spcPct val="0"/>
              </a:spcBef>
              <a:spcAft>
                <a:spcPct val="0"/>
              </a:spcAft>
              <a:defRPr sz="3600" kern="1200">
                <a:solidFill>
                  <a:schemeClr val="lt1"/>
                </a:solidFill>
                <a:latin typeface="+mn-lt"/>
                <a:ea typeface="+mn-ea"/>
                <a:cs typeface="+mn-cs"/>
              </a:defRPr>
            </a:lvl4pPr>
            <a:lvl5pPr marL="1828800" algn="l" rtl="0" eaLnBrk="0" fontAlgn="base" hangingPunct="0">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3" name="矩形: 圆角 32"/>
          <p:cNvSpPr/>
          <p:nvPr/>
        </p:nvSpPr>
        <p:spPr>
          <a:xfrm>
            <a:off x="78130" y="4399931"/>
            <a:ext cx="2725876" cy="246803"/>
          </a:xfrm>
          <a:prstGeom prst="roundRect">
            <a:avLst/>
          </a:prstGeom>
          <a:solidFill>
            <a:srgbClr val="00B05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sz="3600" kern="1200">
                <a:solidFill>
                  <a:schemeClr val="lt1"/>
                </a:solidFill>
                <a:latin typeface="+mn-lt"/>
                <a:ea typeface="+mn-ea"/>
                <a:cs typeface="+mn-cs"/>
              </a:defRPr>
            </a:lvl1pPr>
            <a:lvl2pPr marL="457200" algn="l" rtl="0" eaLnBrk="0" fontAlgn="base" hangingPunct="0">
              <a:spcBef>
                <a:spcPct val="0"/>
              </a:spcBef>
              <a:spcAft>
                <a:spcPct val="0"/>
              </a:spcAft>
              <a:defRPr sz="3600" kern="1200">
                <a:solidFill>
                  <a:schemeClr val="lt1"/>
                </a:solidFill>
                <a:latin typeface="+mn-lt"/>
                <a:ea typeface="+mn-ea"/>
                <a:cs typeface="+mn-cs"/>
              </a:defRPr>
            </a:lvl2pPr>
            <a:lvl3pPr marL="914400" algn="l" rtl="0" eaLnBrk="0" fontAlgn="base" hangingPunct="0">
              <a:spcBef>
                <a:spcPct val="0"/>
              </a:spcBef>
              <a:spcAft>
                <a:spcPct val="0"/>
              </a:spcAft>
              <a:defRPr sz="3600" kern="1200">
                <a:solidFill>
                  <a:schemeClr val="lt1"/>
                </a:solidFill>
                <a:latin typeface="+mn-lt"/>
                <a:ea typeface="+mn-ea"/>
                <a:cs typeface="+mn-cs"/>
              </a:defRPr>
            </a:lvl3pPr>
            <a:lvl4pPr marL="1371600" algn="l" rtl="0" eaLnBrk="0" fontAlgn="base" hangingPunct="0">
              <a:spcBef>
                <a:spcPct val="0"/>
              </a:spcBef>
              <a:spcAft>
                <a:spcPct val="0"/>
              </a:spcAft>
              <a:defRPr sz="3600" kern="1200">
                <a:solidFill>
                  <a:schemeClr val="lt1"/>
                </a:solidFill>
                <a:latin typeface="+mn-lt"/>
                <a:ea typeface="+mn-ea"/>
                <a:cs typeface="+mn-cs"/>
              </a:defRPr>
            </a:lvl4pPr>
            <a:lvl5pPr marL="1828800" algn="l" rtl="0" eaLnBrk="0" fontAlgn="base" hangingPunct="0">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4" name="矩形: 圆角 33"/>
          <p:cNvSpPr/>
          <p:nvPr/>
        </p:nvSpPr>
        <p:spPr>
          <a:xfrm>
            <a:off x="2882136" y="4419713"/>
            <a:ext cx="4490993" cy="233396"/>
          </a:xfrm>
          <a:prstGeom prst="roundRect">
            <a:avLst/>
          </a:prstGeom>
          <a:solidFill>
            <a:srgbClr val="00B05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sz="3600" kern="1200">
                <a:solidFill>
                  <a:schemeClr val="lt1"/>
                </a:solidFill>
                <a:latin typeface="+mn-lt"/>
                <a:ea typeface="+mn-ea"/>
                <a:cs typeface="+mn-cs"/>
              </a:defRPr>
            </a:lvl1pPr>
            <a:lvl2pPr marL="457200" algn="l" rtl="0" eaLnBrk="0" fontAlgn="base" hangingPunct="0">
              <a:spcBef>
                <a:spcPct val="0"/>
              </a:spcBef>
              <a:spcAft>
                <a:spcPct val="0"/>
              </a:spcAft>
              <a:defRPr sz="3600" kern="1200">
                <a:solidFill>
                  <a:schemeClr val="lt1"/>
                </a:solidFill>
                <a:latin typeface="+mn-lt"/>
                <a:ea typeface="+mn-ea"/>
                <a:cs typeface="+mn-cs"/>
              </a:defRPr>
            </a:lvl2pPr>
            <a:lvl3pPr marL="914400" algn="l" rtl="0" eaLnBrk="0" fontAlgn="base" hangingPunct="0">
              <a:spcBef>
                <a:spcPct val="0"/>
              </a:spcBef>
              <a:spcAft>
                <a:spcPct val="0"/>
              </a:spcAft>
              <a:defRPr sz="3600" kern="1200">
                <a:solidFill>
                  <a:schemeClr val="lt1"/>
                </a:solidFill>
                <a:latin typeface="+mn-lt"/>
                <a:ea typeface="+mn-ea"/>
                <a:cs typeface="+mn-cs"/>
              </a:defRPr>
            </a:lvl3pPr>
            <a:lvl4pPr marL="1371600" algn="l" rtl="0" eaLnBrk="0" fontAlgn="base" hangingPunct="0">
              <a:spcBef>
                <a:spcPct val="0"/>
              </a:spcBef>
              <a:spcAft>
                <a:spcPct val="0"/>
              </a:spcAft>
              <a:defRPr sz="3600" kern="1200">
                <a:solidFill>
                  <a:schemeClr val="lt1"/>
                </a:solidFill>
                <a:latin typeface="+mn-lt"/>
                <a:ea typeface="+mn-ea"/>
                <a:cs typeface="+mn-cs"/>
              </a:defRPr>
            </a:lvl4pPr>
            <a:lvl5pPr marL="1828800" algn="l" rtl="0" eaLnBrk="0" fontAlgn="base" hangingPunct="0">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5" name="矩形: 圆角 34"/>
          <p:cNvSpPr/>
          <p:nvPr/>
        </p:nvSpPr>
        <p:spPr>
          <a:xfrm>
            <a:off x="29327" y="4691491"/>
            <a:ext cx="1962217" cy="246796"/>
          </a:xfrm>
          <a:prstGeom prst="roundRect">
            <a:avLst/>
          </a:prstGeom>
          <a:solidFill>
            <a:srgbClr val="00B05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sz="3600" kern="1200">
                <a:solidFill>
                  <a:schemeClr val="lt1"/>
                </a:solidFill>
                <a:latin typeface="+mn-lt"/>
                <a:ea typeface="+mn-ea"/>
                <a:cs typeface="+mn-cs"/>
              </a:defRPr>
            </a:lvl1pPr>
            <a:lvl2pPr marL="457200" algn="l" rtl="0" eaLnBrk="0" fontAlgn="base" hangingPunct="0">
              <a:spcBef>
                <a:spcPct val="0"/>
              </a:spcBef>
              <a:spcAft>
                <a:spcPct val="0"/>
              </a:spcAft>
              <a:defRPr sz="3600" kern="1200">
                <a:solidFill>
                  <a:schemeClr val="lt1"/>
                </a:solidFill>
                <a:latin typeface="+mn-lt"/>
                <a:ea typeface="+mn-ea"/>
                <a:cs typeface="+mn-cs"/>
              </a:defRPr>
            </a:lvl2pPr>
            <a:lvl3pPr marL="914400" algn="l" rtl="0" eaLnBrk="0" fontAlgn="base" hangingPunct="0">
              <a:spcBef>
                <a:spcPct val="0"/>
              </a:spcBef>
              <a:spcAft>
                <a:spcPct val="0"/>
              </a:spcAft>
              <a:defRPr sz="3600" kern="1200">
                <a:solidFill>
                  <a:schemeClr val="lt1"/>
                </a:solidFill>
                <a:latin typeface="+mn-lt"/>
                <a:ea typeface="+mn-ea"/>
                <a:cs typeface="+mn-cs"/>
              </a:defRPr>
            </a:lvl3pPr>
            <a:lvl4pPr marL="1371600" algn="l" rtl="0" eaLnBrk="0" fontAlgn="base" hangingPunct="0">
              <a:spcBef>
                <a:spcPct val="0"/>
              </a:spcBef>
              <a:spcAft>
                <a:spcPct val="0"/>
              </a:spcAft>
              <a:defRPr sz="3600" kern="1200">
                <a:solidFill>
                  <a:schemeClr val="lt1"/>
                </a:solidFill>
                <a:latin typeface="+mn-lt"/>
                <a:ea typeface="+mn-ea"/>
                <a:cs typeface="+mn-cs"/>
              </a:defRPr>
            </a:lvl4pPr>
            <a:lvl5pPr marL="1828800" algn="l" rtl="0" eaLnBrk="0" fontAlgn="base" hangingPunct="0">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6" name="矩形: 圆角 35"/>
          <p:cNvSpPr/>
          <p:nvPr/>
        </p:nvSpPr>
        <p:spPr>
          <a:xfrm>
            <a:off x="3930357" y="3429000"/>
            <a:ext cx="1661587" cy="138766"/>
          </a:xfrm>
          <a:prstGeom prst="roundRect">
            <a:avLst/>
          </a:prstGeom>
          <a:solidFill>
            <a:srgbClr val="92D05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sz="3600" kern="1200">
                <a:solidFill>
                  <a:schemeClr val="lt1"/>
                </a:solidFill>
                <a:latin typeface="+mn-lt"/>
                <a:ea typeface="+mn-ea"/>
                <a:cs typeface="+mn-cs"/>
              </a:defRPr>
            </a:lvl1pPr>
            <a:lvl2pPr marL="457200" algn="l" rtl="0" eaLnBrk="0" fontAlgn="base" hangingPunct="0">
              <a:spcBef>
                <a:spcPct val="0"/>
              </a:spcBef>
              <a:spcAft>
                <a:spcPct val="0"/>
              </a:spcAft>
              <a:defRPr sz="3600" kern="1200">
                <a:solidFill>
                  <a:schemeClr val="lt1"/>
                </a:solidFill>
                <a:latin typeface="+mn-lt"/>
                <a:ea typeface="+mn-ea"/>
                <a:cs typeface="+mn-cs"/>
              </a:defRPr>
            </a:lvl2pPr>
            <a:lvl3pPr marL="914400" algn="l" rtl="0" eaLnBrk="0" fontAlgn="base" hangingPunct="0">
              <a:spcBef>
                <a:spcPct val="0"/>
              </a:spcBef>
              <a:spcAft>
                <a:spcPct val="0"/>
              </a:spcAft>
              <a:defRPr sz="3600" kern="1200">
                <a:solidFill>
                  <a:schemeClr val="lt1"/>
                </a:solidFill>
                <a:latin typeface="+mn-lt"/>
                <a:ea typeface="+mn-ea"/>
                <a:cs typeface="+mn-cs"/>
              </a:defRPr>
            </a:lvl3pPr>
            <a:lvl4pPr marL="1371600" algn="l" rtl="0" eaLnBrk="0" fontAlgn="base" hangingPunct="0">
              <a:spcBef>
                <a:spcPct val="0"/>
              </a:spcBef>
              <a:spcAft>
                <a:spcPct val="0"/>
              </a:spcAft>
              <a:defRPr sz="3600" kern="1200">
                <a:solidFill>
                  <a:schemeClr val="lt1"/>
                </a:solidFill>
                <a:latin typeface="+mn-lt"/>
                <a:ea typeface="+mn-ea"/>
                <a:cs typeface="+mn-cs"/>
              </a:defRPr>
            </a:lvl4pPr>
            <a:lvl5pPr marL="1828800" algn="l" rtl="0" eaLnBrk="0" fontAlgn="base" hangingPunct="0">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7" name="矩形: 圆角 36"/>
          <p:cNvSpPr/>
          <p:nvPr/>
        </p:nvSpPr>
        <p:spPr>
          <a:xfrm>
            <a:off x="3647728" y="3685298"/>
            <a:ext cx="3816424" cy="149314"/>
          </a:xfrm>
          <a:prstGeom prst="roundRect">
            <a:avLst/>
          </a:prstGeom>
          <a:solidFill>
            <a:srgbClr val="92D05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sz="3600" kern="1200">
                <a:solidFill>
                  <a:schemeClr val="lt1"/>
                </a:solidFill>
                <a:latin typeface="+mn-lt"/>
                <a:ea typeface="+mn-ea"/>
                <a:cs typeface="+mn-cs"/>
              </a:defRPr>
            </a:lvl1pPr>
            <a:lvl2pPr marL="457200" algn="l" rtl="0" eaLnBrk="0" fontAlgn="base" hangingPunct="0">
              <a:spcBef>
                <a:spcPct val="0"/>
              </a:spcBef>
              <a:spcAft>
                <a:spcPct val="0"/>
              </a:spcAft>
              <a:defRPr sz="3600" kern="1200">
                <a:solidFill>
                  <a:schemeClr val="lt1"/>
                </a:solidFill>
                <a:latin typeface="+mn-lt"/>
                <a:ea typeface="+mn-ea"/>
                <a:cs typeface="+mn-cs"/>
              </a:defRPr>
            </a:lvl2pPr>
            <a:lvl3pPr marL="914400" algn="l" rtl="0" eaLnBrk="0" fontAlgn="base" hangingPunct="0">
              <a:spcBef>
                <a:spcPct val="0"/>
              </a:spcBef>
              <a:spcAft>
                <a:spcPct val="0"/>
              </a:spcAft>
              <a:defRPr sz="3600" kern="1200">
                <a:solidFill>
                  <a:schemeClr val="lt1"/>
                </a:solidFill>
                <a:latin typeface="+mn-lt"/>
                <a:ea typeface="+mn-ea"/>
                <a:cs typeface="+mn-cs"/>
              </a:defRPr>
            </a:lvl3pPr>
            <a:lvl4pPr marL="1371600" algn="l" rtl="0" eaLnBrk="0" fontAlgn="base" hangingPunct="0">
              <a:spcBef>
                <a:spcPct val="0"/>
              </a:spcBef>
              <a:spcAft>
                <a:spcPct val="0"/>
              </a:spcAft>
              <a:defRPr sz="3600" kern="1200">
                <a:solidFill>
                  <a:schemeClr val="lt1"/>
                </a:solidFill>
                <a:latin typeface="+mn-lt"/>
                <a:ea typeface="+mn-ea"/>
                <a:cs typeface="+mn-cs"/>
              </a:defRPr>
            </a:lvl4pPr>
            <a:lvl5pPr marL="1828800" algn="l" rtl="0" eaLnBrk="0" fontAlgn="base" hangingPunct="0">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矩形: 圆角 37"/>
          <p:cNvSpPr/>
          <p:nvPr/>
        </p:nvSpPr>
        <p:spPr>
          <a:xfrm>
            <a:off x="100322" y="3953381"/>
            <a:ext cx="4034604" cy="130591"/>
          </a:xfrm>
          <a:prstGeom prst="roundRect">
            <a:avLst/>
          </a:prstGeom>
          <a:solidFill>
            <a:srgbClr val="92D05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sz="3600" kern="1200">
                <a:solidFill>
                  <a:schemeClr val="lt1"/>
                </a:solidFill>
                <a:latin typeface="+mn-lt"/>
                <a:ea typeface="+mn-ea"/>
                <a:cs typeface="+mn-cs"/>
              </a:defRPr>
            </a:lvl1pPr>
            <a:lvl2pPr marL="457200" algn="l" rtl="0" eaLnBrk="0" fontAlgn="base" hangingPunct="0">
              <a:spcBef>
                <a:spcPct val="0"/>
              </a:spcBef>
              <a:spcAft>
                <a:spcPct val="0"/>
              </a:spcAft>
              <a:defRPr sz="3600" kern="1200">
                <a:solidFill>
                  <a:schemeClr val="lt1"/>
                </a:solidFill>
                <a:latin typeface="+mn-lt"/>
                <a:ea typeface="+mn-ea"/>
                <a:cs typeface="+mn-cs"/>
              </a:defRPr>
            </a:lvl2pPr>
            <a:lvl3pPr marL="914400" algn="l" rtl="0" eaLnBrk="0" fontAlgn="base" hangingPunct="0">
              <a:spcBef>
                <a:spcPct val="0"/>
              </a:spcBef>
              <a:spcAft>
                <a:spcPct val="0"/>
              </a:spcAft>
              <a:defRPr sz="3600" kern="1200">
                <a:solidFill>
                  <a:schemeClr val="lt1"/>
                </a:solidFill>
                <a:latin typeface="+mn-lt"/>
                <a:ea typeface="+mn-ea"/>
                <a:cs typeface="+mn-cs"/>
              </a:defRPr>
            </a:lvl3pPr>
            <a:lvl4pPr marL="1371600" algn="l" rtl="0" eaLnBrk="0" fontAlgn="base" hangingPunct="0">
              <a:spcBef>
                <a:spcPct val="0"/>
              </a:spcBef>
              <a:spcAft>
                <a:spcPct val="0"/>
              </a:spcAft>
              <a:defRPr sz="3600" kern="1200">
                <a:solidFill>
                  <a:schemeClr val="lt1"/>
                </a:solidFill>
                <a:latin typeface="+mn-lt"/>
                <a:ea typeface="+mn-ea"/>
                <a:cs typeface="+mn-cs"/>
              </a:defRPr>
            </a:lvl4pPr>
            <a:lvl5pPr marL="1828800" algn="l" rtl="0" eaLnBrk="0" fontAlgn="base" hangingPunct="0">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矩形: 圆角 38"/>
          <p:cNvSpPr/>
          <p:nvPr/>
        </p:nvSpPr>
        <p:spPr>
          <a:xfrm>
            <a:off x="7648556" y="3615965"/>
            <a:ext cx="2983948" cy="234621"/>
          </a:xfrm>
          <a:prstGeom prst="roundRect">
            <a:avLst/>
          </a:prstGeom>
          <a:solidFill>
            <a:srgbClr val="00B05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sz="3600" kern="1200">
                <a:solidFill>
                  <a:schemeClr val="lt1"/>
                </a:solidFill>
                <a:latin typeface="+mn-lt"/>
                <a:ea typeface="+mn-ea"/>
                <a:cs typeface="+mn-cs"/>
              </a:defRPr>
            </a:lvl1pPr>
            <a:lvl2pPr marL="457200" algn="l" rtl="0" eaLnBrk="0" fontAlgn="base" hangingPunct="0">
              <a:spcBef>
                <a:spcPct val="0"/>
              </a:spcBef>
              <a:spcAft>
                <a:spcPct val="0"/>
              </a:spcAft>
              <a:defRPr sz="3600" kern="1200">
                <a:solidFill>
                  <a:schemeClr val="lt1"/>
                </a:solidFill>
                <a:latin typeface="+mn-lt"/>
                <a:ea typeface="+mn-ea"/>
                <a:cs typeface="+mn-cs"/>
              </a:defRPr>
            </a:lvl2pPr>
            <a:lvl3pPr marL="914400" algn="l" rtl="0" eaLnBrk="0" fontAlgn="base" hangingPunct="0">
              <a:spcBef>
                <a:spcPct val="0"/>
              </a:spcBef>
              <a:spcAft>
                <a:spcPct val="0"/>
              </a:spcAft>
              <a:defRPr sz="3600" kern="1200">
                <a:solidFill>
                  <a:schemeClr val="lt1"/>
                </a:solidFill>
                <a:latin typeface="+mn-lt"/>
                <a:ea typeface="+mn-ea"/>
                <a:cs typeface="+mn-cs"/>
              </a:defRPr>
            </a:lvl3pPr>
            <a:lvl4pPr marL="1371600" algn="l" rtl="0" eaLnBrk="0" fontAlgn="base" hangingPunct="0">
              <a:spcBef>
                <a:spcPct val="0"/>
              </a:spcBef>
              <a:spcAft>
                <a:spcPct val="0"/>
              </a:spcAft>
              <a:defRPr sz="3600" kern="1200">
                <a:solidFill>
                  <a:schemeClr val="lt1"/>
                </a:solidFill>
                <a:latin typeface="+mn-lt"/>
                <a:ea typeface="+mn-ea"/>
                <a:cs typeface="+mn-cs"/>
              </a:defRPr>
            </a:lvl4pPr>
            <a:lvl5pPr marL="1828800" algn="l" rtl="0" eaLnBrk="0" fontAlgn="base" hangingPunct="0">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矩形: 圆角 39"/>
          <p:cNvSpPr/>
          <p:nvPr/>
        </p:nvSpPr>
        <p:spPr>
          <a:xfrm>
            <a:off x="911423" y="6165304"/>
            <a:ext cx="6461705" cy="144016"/>
          </a:xfrm>
          <a:prstGeom prst="roundRect">
            <a:avLst/>
          </a:prstGeom>
          <a:solidFill>
            <a:srgbClr val="C000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sz="3600" kern="1200">
                <a:solidFill>
                  <a:schemeClr val="lt1"/>
                </a:solidFill>
                <a:latin typeface="+mn-lt"/>
                <a:ea typeface="+mn-ea"/>
                <a:cs typeface="+mn-cs"/>
              </a:defRPr>
            </a:lvl1pPr>
            <a:lvl2pPr marL="457200" algn="l" rtl="0" eaLnBrk="0" fontAlgn="base" hangingPunct="0">
              <a:spcBef>
                <a:spcPct val="0"/>
              </a:spcBef>
              <a:spcAft>
                <a:spcPct val="0"/>
              </a:spcAft>
              <a:defRPr sz="3600" kern="1200">
                <a:solidFill>
                  <a:schemeClr val="lt1"/>
                </a:solidFill>
                <a:latin typeface="+mn-lt"/>
                <a:ea typeface="+mn-ea"/>
                <a:cs typeface="+mn-cs"/>
              </a:defRPr>
            </a:lvl2pPr>
            <a:lvl3pPr marL="914400" algn="l" rtl="0" eaLnBrk="0" fontAlgn="base" hangingPunct="0">
              <a:spcBef>
                <a:spcPct val="0"/>
              </a:spcBef>
              <a:spcAft>
                <a:spcPct val="0"/>
              </a:spcAft>
              <a:defRPr sz="3600" kern="1200">
                <a:solidFill>
                  <a:schemeClr val="lt1"/>
                </a:solidFill>
                <a:latin typeface="+mn-lt"/>
                <a:ea typeface="+mn-ea"/>
                <a:cs typeface="+mn-cs"/>
              </a:defRPr>
            </a:lvl3pPr>
            <a:lvl4pPr marL="1371600" algn="l" rtl="0" eaLnBrk="0" fontAlgn="base" hangingPunct="0">
              <a:spcBef>
                <a:spcPct val="0"/>
              </a:spcBef>
              <a:spcAft>
                <a:spcPct val="0"/>
              </a:spcAft>
              <a:defRPr sz="3600" kern="1200">
                <a:solidFill>
                  <a:schemeClr val="lt1"/>
                </a:solidFill>
                <a:latin typeface="+mn-lt"/>
                <a:ea typeface="+mn-ea"/>
                <a:cs typeface="+mn-cs"/>
              </a:defRPr>
            </a:lvl4pPr>
            <a:lvl5pPr marL="1828800" algn="l" rtl="0" eaLnBrk="0" fontAlgn="base" hangingPunct="0">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1" name="矩形: 圆角 40"/>
          <p:cNvSpPr/>
          <p:nvPr/>
        </p:nvSpPr>
        <p:spPr>
          <a:xfrm>
            <a:off x="78130" y="6448388"/>
            <a:ext cx="3852227" cy="133786"/>
          </a:xfrm>
          <a:prstGeom prst="roundRect">
            <a:avLst/>
          </a:prstGeom>
          <a:solidFill>
            <a:srgbClr val="C000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sz="3600" kern="1200">
                <a:solidFill>
                  <a:schemeClr val="lt1"/>
                </a:solidFill>
                <a:latin typeface="+mn-lt"/>
                <a:ea typeface="+mn-ea"/>
                <a:cs typeface="+mn-cs"/>
              </a:defRPr>
            </a:lvl1pPr>
            <a:lvl2pPr marL="457200" algn="l" rtl="0" eaLnBrk="0" fontAlgn="base" hangingPunct="0">
              <a:spcBef>
                <a:spcPct val="0"/>
              </a:spcBef>
              <a:spcAft>
                <a:spcPct val="0"/>
              </a:spcAft>
              <a:defRPr sz="3600" kern="1200">
                <a:solidFill>
                  <a:schemeClr val="lt1"/>
                </a:solidFill>
                <a:latin typeface="+mn-lt"/>
                <a:ea typeface="+mn-ea"/>
                <a:cs typeface="+mn-cs"/>
              </a:defRPr>
            </a:lvl2pPr>
            <a:lvl3pPr marL="914400" algn="l" rtl="0" eaLnBrk="0" fontAlgn="base" hangingPunct="0">
              <a:spcBef>
                <a:spcPct val="0"/>
              </a:spcBef>
              <a:spcAft>
                <a:spcPct val="0"/>
              </a:spcAft>
              <a:defRPr sz="3600" kern="1200">
                <a:solidFill>
                  <a:schemeClr val="lt1"/>
                </a:solidFill>
                <a:latin typeface="+mn-lt"/>
                <a:ea typeface="+mn-ea"/>
                <a:cs typeface="+mn-cs"/>
              </a:defRPr>
            </a:lvl3pPr>
            <a:lvl4pPr marL="1371600" algn="l" rtl="0" eaLnBrk="0" fontAlgn="base" hangingPunct="0">
              <a:spcBef>
                <a:spcPct val="0"/>
              </a:spcBef>
              <a:spcAft>
                <a:spcPct val="0"/>
              </a:spcAft>
              <a:defRPr sz="3600" kern="1200">
                <a:solidFill>
                  <a:schemeClr val="lt1"/>
                </a:solidFill>
                <a:latin typeface="+mn-lt"/>
                <a:ea typeface="+mn-ea"/>
                <a:cs typeface="+mn-cs"/>
              </a:defRPr>
            </a:lvl4pPr>
            <a:lvl5pPr marL="1828800" algn="l" rtl="0" eaLnBrk="0" fontAlgn="base" hangingPunct="0">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2" name="矩形: 圆角 41"/>
          <p:cNvSpPr/>
          <p:nvPr/>
        </p:nvSpPr>
        <p:spPr>
          <a:xfrm>
            <a:off x="2993634" y="6043651"/>
            <a:ext cx="2382285" cy="233396"/>
          </a:xfrm>
          <a:prstGeom prst="roundRect">
            <a:avLst/>
          </a:prstGeom>
          <a:solidFill>
            <a:srgbClr val="FF00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3" name="矩形: 圆角 42"/>
          <p:cNvSpPr/>
          <p:nvPr/>
        </p:nvSpPr>
        <p:spPr>
          <a:xfrm>
            <a:off x="4319286" y="5492871"/>
            <a:ext cx="3053842" cy="282360"/>
          </a:xfrm>
          <a:prstGeom prst="roundRect">
            <a:avLst/>
          </a:prstGeom>
          <a:solidFill>
            <a:srgbClr val="FF00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4" name="矩形: 圆角 43"/>
          <p:cNvSpPr/>
          <p:nvPr/>
        </p:nvSpPr>
        <p:spPr>
          <a:xfrm>
            <a:off x="78131" y="5785071"/>
            <a:ext cx="2273454" cy="232522"/>
          </a:xfrm>
          <a:prstGeom prst="roundRect">
            <a:avLst/>
          </a:prstGeom>
          <a:solidFill>
            <a:srgbClr val="FF00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5" name="矩形: 圆角 44"/>
          <p:cNvSpPr/>
          <p:nvPr/>
        </p:nvSpPr>
        <p:spPr>
          <a:xfrm>
            <a:off x="7701212" y="5815593"/>
            <a:ext cx="4011412" cy="234621"/>
          </a:xfrm>
          <a:prstGeom prst="roundRect">
            <a:avLst/>
          </a:prstGeom>
          <a:solidFill>
            <a:srgbClr val="FF00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49" name="直接连接符 48"/>
          <p:cNvCxnSpPr/>
          <p:nvPr/>
        </p:nvCxnSpPr>
        <p:spPr>
          <a:xfrm>
            <a:off x="100322" y="4646734"/>
            <a:ext cx="261130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100322" y="4083973"/>
            <a:ext cx="3830035" cy="386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7014332" y="3834612"/>
            <a:ext cx="3935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矩形: 圆角 1"/>
          <p:cNvSpPr/>
          <p:nvPr/>
        </p:nvSpPr>
        <p:spPr>
          <a:xfrm>
            <a:off x="2999656" y="1124744"/>
            <a:ext cx="751642" cy="235108"/>
          </a:xfrm>
          <a:prstGeom prst="roundRect">
            <a:avLst/>
          </a:prstGeom>
          <a:solidFill>
            <a:srgbClr val="25BEE7">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11" name="直接箭头连接符 10"/>
          <p:cNvCxnSpPr/>
          <p:nvPr/>
        </p:nvCxnSpPr>
        <p:spPr>
          <a:xfrm flipV="1">
            <a:off x="1991544" y="1340768"/>
            <a:ext cx="1152128" cy="576064"/>
          </a:xfrm>
          <a:prstGeom prst="straightConnector1">
            <a:avLst/>
          </a:prstGeom>
          <a:ln w="57150">
            <a:solidFill>
              <a:srgbClr val="25BEE7"/>
            </a:solidFill>
            <a:tailEnd type="triangle"/>
          </a:ln>
        </p:spPr>
        <p:style>
          <a:lnRef idx="1">
            <a:schemeClr val="accent2"/>
          </a:lnRef>
          <a:fillRef idx="0">
            <a:schemeClr val="accent2"/>
          </a:fillRef>
          <a:effectRef idx="0">
            <a:schemeClr val="accent2"/>
          </a:effectRef>
          <a:fontRef idx="minor">
            <a:schemeClr val="tx1"/>
          </a:fontRef>
        </p:style>
      </p:cxn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left)">
                                      <p:cBhvr>
                                        <p:cTn id="53" dur="500"/>
                                        <p:tgtEl>
                                          <p:spTgt spid="19"/>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up)">
                                      <p:cBhvr>
                                        <p:cTn id="67" dur="500"/>
                                        <p:tgtEl>
                                          <p:spTgt spid="11"/>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wipe(left)">
                                      <p:cBhvr>
                                        <p:cTn id="71" dur="500"/>
                                        <p:tgtEl>
                                          <p:spTgt spid="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left)">
                                      <p:cBhvr>
                                        <p:cTn id="76" dur="500"/>
                                        <p:tgtEl>
                                          <p:spTgt spid="23"/>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wipe(left)">
                                      <p:cBhvr>
                                        <p:cTn id="81" dur="500"/>
                                        <p:tgtEl>
                                          <p:spTgt spid="24"/>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wipe(left)">
                                      <p:cBhvr>
                                        <p:cTn id="86" dur="500"/>
                                        <p:tgtEl>
                                          <p:spTgt spid="31"/>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500"/>
                                        <p:tgtEl>
                                          <p:spTgt spid="36"/>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wipe(left)">
                                      <p:cBhvr>
                                        <p:cTn id="96" dur="500"/>
                                        <p:tgtEl>
                                          <p:spTgt spid="32"/>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wipe(left)">
                                      <p:cBhvr>
                                        <p:cTn id="100" dur="500"/>
                                        <p:tgtEl>
                                          <p:spTgt spid="33"/>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wipe(left)">
                                      <p:cBhvr>
                                        <p:cTn id="105" dur="500"/>
                                        <p:tgtEl>
                                          <p:spTgt spid="34"/>
                                        </p:tgtEl>
                                      </p:cBhvr>
                                    </p:animEffect>
                                  </p:childTnLst>
                                </p:cTn>
                              </p:par>
                            </p:childTnLst>
                          </p:cTn>
                        </p:par>
                        <p:par>
                          <p:cTn id="106" fill="hold">
                            <p:stCondLst>
                              <p:cond delay="500"/>
                            </p:stCondLst>
                            <p:childTnLst>
                              <p:par>
                                <p:cTn id="107" presetID="22" presetClass="entr" presetSubtype="8"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left)">
                                      <p:cBhvr>
                                        <p:cTn id="109" dur="500"/>
                                        <p:tgtEl>
                                          <p:spTgt spid="35"/>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wipe(left)">
                                      <p:cBhvr>
                                        <p:cTn id="114" dur="500"/>
                                        <p:tgtEl>
                                          <p:spTgt spid="37"/>
                                        </p:tgtEl>
                                      </p:cBhvr>
                                    </p:animEffect>
                                  </p:childTnLst>
                                </p:cTn>
                              </p:par>
                            </p:childTnLst>
                          </p:cTn>
                        </p:par>
                        <p:par>
                          <p:cTn id="115" fill="hold">
                            <p:stCondLst>
                              <p:cond delay="500"/>
                            </p:stCondLst>
                            <p:childTnLst>
                              <p:par>
                                <p:cTn id="116" presetID="22" presetClass="entr" presetSubtype="8" fill="hold" grpId="0" nodeType="afterEffect">
                                  <p:stCondLst>
                                    <p:cond delay="0"/>
                                  </p:stCondLst>
                                  <p:childTnLst>
                                    <p:set>
                                      <p:cBhvr>
                                        <p:cTn id="117" dur="1" fill="hold">
                                          <p:stCondLst>
                                            <p:cond delay="0"/>
                                          </p:stCondLst>
                                        </p:cTn>
                                        <p:tgtEl>
                                          <p:spTgt spid="38"/>
                                        </p:tgtEl>
                                        <p:attrNameLst>
                                          <p:attrName>style.visibility</p:attrName>
                                        </p:attrNameLst>
                                      </p:cBhvr>
                                      <p:to>
                                        <p:strVal val="visible"/>
                                      </p:to>
                                    </p:set>
                                    <p:animEffect transition="in" filter="wipe(left)">
                                      <p:cBhvr>
                                        <p:cTn id="118" dur="500"/>
                                        <p:tgtEl>
                                          <p:spTgt spid="38"/>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nodeType="clickEffect">
                                  <p:stCondLst>
                                    <p:cond delay="0"/>
                                  </p:stCondLst>
                                  <p:childTnLst>
                                    <p:set>
                                      <p:cBhvr>
                                        <p:cTn id="122" dur="1" fill="hold">
                                          <p:stCondLst>
                                            <p:cond delay="0"/>
                                          </p:stCondLst>
                                        </p:cTn>
                                        <p:tgtEl>
                                          <p:spTgt spid="49"/>
                                        </p:tgtEl>
                                        <p:attrNameLst>
                                          <p:attrName>style.visibility</p:attrName>
                                        </p:attrNameLst>
                                      </p:cBhvr>
                                      <p:to>
                                        <p:strVal val="visible"/>
                                      </p:to>
                                    </p:set>
                                    <p:animEffect transition="in" filter="wipe(left)">
                                      <p:cBhvr>
                                        <p:cTn id="123" dur="500"/>
                                        <p:tgtEl>
                                          <p:spTgt spid="49"/>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left)">
                                      <p:cBhvr>
                                        <p:cTn id="128" dur="500"/>
                                        <p:tgtEl>
                                          <p:spTgt spid="52"/>
                                        </p:tgtEl>
                                      </p:cBhvr>
                                    </p:animEffect>
                                  </p:childTnLst>
                                </p:cTn>
                              </p:par>
                            </p:childTnLst>
                          </p:cTn>
                        </p:par>
                        <p:par>
                          <p:cTn id="129" fill="hold">
                            <p:stCondLst>
                              <p:cond delay="500"/>
                            </p:stCondLst>
                            <p:childTnLst>
                              <p:par>
                                <p:cTn id="130" presetID="22" presetClass="entr" presetSubtype="8" fill="hold"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500"/>
                                        <p:tgtEl>
                                          <p:spTgt spid="50"/>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wipe(left)">
                                      <p:cBhvr>
                                        <p:cTn id="137" dur="500"/>
                                        <p:tgtEl>
                                          <p:spTgt spid="39"/>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40"/>
                                        </p:tgtEl>
                                        <p:attrNameLst>
                                          <p:attrName>style.visibility</p:attrName>
                                        </p:attrNameLst>
                                      </p:cBhvr>
                                      <p:to>
                                        <p:strVal val="visible"/>
                                      </p:to>
                                    </p:set>
                                    <p:animEffect transition="in" filter="wipe(left)">
                                      <p:cBhvr>
                                        <p:cTn id="142" dur="500"/>
                                        <p:tgtEl>
                                          <p:spTgt spid="40"/>
                                        </p:tgtEl>
                                      </p:cBhvr>
                                    </p:animEffect>
                                  </p:childTnLst>
                                </p:cTn>
                              </p:par>
                            </p:childTnLst>
                          </p:cTn>
                        </p:par>
                        <p:par>
                          <p:cTn id="143" fill="hold">
                            <p:stCondLst>
                              <p:cond delay="500"/>
                            </p:stCondLst>
                            <p:childTnLst>
                              <p:par>
                                <p:cTn id="144" presetID="22" presetClass="entr" presetSubtype="8" fill="hold" grpId="0" nodeType="afterEffect">
                                  <p:stCondLst>
                                    <p:cond delay="0"/>
                                  </p:stCondLst>
                                  <p:childTnLst>
                                    <p:set>
                                      <p:cBhvr>
                                        <p:cTn id="145" dur="1" fill="hold">
                                          <p:stCondLst>
                                            <p:cond delay="0"/>
                                          </p:stCondLst>
                                        </p:cTn>
                                        <p:tgtEl>
                                          <p:spTgt spid="41"/>
                                        </p:tgtEl>
                                        <p:attrNameLst>
                                          <p:attrName>style.visibility</p:attrName>
                                        </p:attrNameLst>
                                      </p:cBhvr>
                                      <p:to>
                                        <p:strVal val="visible"/>
                                      </p:to>
                                    </p:set>
                                    <p:animEffect transition="in" filter="wipe(left)">
                                      <p:cBhvr>
                                        <p:cTn id="146" dur="500"/>
                                        <p:tgtEl>
                                          <p:spTgt spid="41"/>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8" fill="hold" grpId="0" nodeType="clickEffect">
                                  <p:stCondLst>
                                    <p:cond delay="0"/>
                                  </p:stCondLst>
                                  <p:childTnLst>
                                    <p:set>
                                      <p:cBhvr>
                                        <p:cTn id="150" dur="1" fill="hold">
                                          <p:stCondLst>
                                            <p:cond delay="0"/>
                                          </p:stCondLst>
                                        </p:cTn>
                                        <p:tgtEl>
                                          <p:spTgt spid="42"/>
                                        </p:tgtEl>
                                        <p:attrNameLst>
                                          <p:attrName>style.visibility</p:attrName>
                                        </p:attrNameLst>
                                      </p:cBhvr>
                                      <p:to>
                                        <p:strVal val="visible"/>
                                      </p:to>
                                    </p:set>
                                    <p:animEffect transition="in" filter="wipe(left)">
                                      <p:cBhvr>
                                        <p:cTn id="151" dur="500"/>
                                        <p:tgtEl>
                                          <p:spTgt spid="42"/>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8" fill="hold" grpId="0" nodeType="clickEffect">
                                  <p:stCondLst>
                                    <p:cond delay="0"/>
                                  </p:stCondLst>
                                  <p:childTnLst>
                                    <p:set>
                                      <p:cBhvr>
                                        <p:cTn id="155" dur="1" fill="hold">
                                          <p:stCondLst>
                                            <p:cond delay="0"/>
                                          </p:stCondLst>
                                        </p:cTn>
                                        <p:tgtEl>
                                          <p:spTgt spid="43"/>
                                        </p:tgtEl>
                                        <p:attrNameLst>
                                          <p:attrName>style.visibility</p:attrName>
                                        </p:attrNameLst>
                                      </p:cBhvr>
                                      <p:to>
                                        <p:strVal val="visible"/>
                                      </p:to>
                                    </p:set>
                                    <p:animEffect transition="in" filter="wipe(left)">
                                      <p:cBhvr>
                                        <p:cTn id="156" dur="500"/>
                                        <p:tgtEl>
                                          <p:spTgt spid="43"/>
                                        </p:tgtEl>
                                      </p:cBhvr>
                                    </p:animEffect>
                                  </p:childTnLst>
                                </p:cTn>
                              </p:par>
                            </p:childTnLst>
                          </p:cTn>
                        </p:par>
                        <p:par>
                          <p:cTn id="157" fill="hold">
                            <p:stCondLst>
                              <p:cond delay="500"/>
                            </p:stCondLst>
                            <p:childTnLst>
                              <p:par>
                                <p:cTn id="158" presetID="22" presetClass="entr" presetSubtype="8"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left)">
                                      <p:cBhvr>
                                        <p:cTn id="160" dur="500"/>
                                        <p:tgtEl>
                                          <p:spTgt spid="44"/>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grpId="0" nodeType="clickEffect">
                                  <p:stCondLst>
                                    <p:cond delay="0"/>
                                  </p:stCondLst>
                                  <p:childTnLst>
                                    <p:set>
                                      <p:cBhvr>
                                        <p:cTn id="164" dur="1" fill="hold">
                                          <p:stCondLst>
                                            <p:cond delay="0"/>
                                          </p:stCondLst>
                                        </p:cTn>
                                        <p:tgtEl>
                                          <p:spTgt spid="45"/>
                                        </p:tgtEl>
                                        <p:attrNameLst>
                                          <p:attrName>style.visibility</p:attrName>
                                        </p:attrNameLst>
                                      </p:cBhvr>
                                      <p:to>
                                        <p:strVal val="visible"/>
                                      </p:to>
                                    </p:set>
                                    <p:animEffect transition="in" filter="wipe(left)">
                                      <p:cBhvr>
                                        <p:cTn id="16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9" grpId="0" animBg="1"/>
      <p:bldP spid="14" grpId="0" animBg="1"/>
      <p:bldP spid="15" grpId="0" animBg="1"/>
      <p:bldP spid="16" grpId="0" animBg="1"/>
      <p:bldP spid="17" grpId="0" animBg="1"/>
      <p:bldP spid="18" grpId="0" animBg="1"/>
      <p:bldP spid="19" grpId="0" animBg="1"/>
      <p:bldP spid="22" grpId="0" animBg="1"/>
      <p:bldP spid="23" grpId="0" animBg="1"/>
      <p:bldP spid="24"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67408" y="404664"/>
            <a:ext cx="5256584" cy="5093702"/>
          </a:xfrm>
          <a:prstGeom prst="rect">
            <a:avLst/>
          </a:prstGeom>
          <a:noFill/>
        </p:spPr>
        <p:txBody>
          <a:bodyPr wrap="square" rtlCol="0">
            <a:spAutoFit/>
          </a:bodyPr>
          <a:lstStyle/>
          <a:p>
            <a:pPr marL="514350" marR="0" lvl="0" indent="-514350" algn="l" defTabSz="914400" rtl="0" eaLnBrk="0" fontAlgn="base" latinLnBrk="0" hangingPunct="0">
              <a:lnSpc>
                <a:spcPct val="100000"/>
              </a:lnSpc>
              <a:spcBef>
                <a:spcPts val="600"/>
              </a:spcBef>
              <a:spcAft>
                <a:spcPct val="0"/>
              </a:spcAft>
              <a:buClrTx/>
              <a:buSzTx/>
              <a:buFont typeface="+mj-lt"/>
              <a:buAutoNum type="arabicPeriod"/>
              <a:defRPr/>
            </a:pPr>
            <a:r>
              <a:rPr kumimoji="0" lang="en-US" altLang="zh-CN" sz="28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invisible ecosystem</a:t>
            </a:r>
            <a:endParaRPr kumimoji="0" lang="en-US" altLang="zh-CN" sz="28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endParaRPr>
          </a:p>
          <a:p>
            <a:pPr marL="514350" marR="0" lvl="0" indent="-514350" algn="l" defTabSz="914400" rtl="0" eaLnBrk="0" fontAlgn="base" latinLnBrk="0" hangingPunct="0">
              <a:lnSpc>
                <a:spcPct val="100000"/>
              </a:lnSpc>
              <a:spcBef>
                <a:spcPts val="600"/>
              </a:spcBef>
              <a:spcAft>
                <a:spcPct val="0"/>
              </a:spcAft>
              <a:buClrTx/>
              <a:buSzTx/>
              <a:buFont typeface="+mj-lt"/>
              <a:buAutoNum type="arabicPeriod"/>
              <a:defRPr/>
            </a:pPr>
            <a:r>
              <a:rPr kumimoji="0" lang="en-US" altLang="zh-CN" sz="28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be refe</a:t>
            </a:r>
            <a:r>
              <a:rPr kumimoji="0" lang="en-US" altLang="zh-CN" sz="2800" b="1" i="1" u="none" strike="noStrike" kern="1200" cap="none" spc="0" normalizeH="0" baseline="0" noProof="0" dirty="0">
                <a:ln>
                  <a:noFill/>
                </a:ln>
                <a:solidFill>
                  <a:prstClr val="black"/>
                </a:solidFill>
                <a:effectLst/>
                <a:highlight>
                  <a:srgbClr val="FFFF00"/>
                </a:highlight>
                <a:uLnTx/>
                <a:uFillTx/>
                <a:latin typeface="Calibri" panose="020F0502020204030204"/>
                <a:ea typeface="Dotum" panose="020B0600000101010101" pitchFamily="34" charset="-127"/>
                <a:cs typeface="+mn-cs"/>
              </a:rPr>
              <a:t>rr</a:t>
            </a:r>
            <a:r>
              <a:rPr kumimoji="0" lang="en-US" altLang="zh-CN" sz="28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ed to as </a:t>
            </a:r>
            <a:endParaRPr kumimoji="0" lang="en-US" altLang="zh-CN" sz="28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endParaRPr>
          </a:p>
          <a:p>
            <a:pPr marL="514350" marR="0" lvl="0" indent="-514350" algn="l" defTabSz="914400" rtl="0" eaLnBrk="0" fontAlgn="base" latinLnBrk="0" hangingPunct="0">
              <a:lnSpc>
                <a:spcPct val="100000"/>
              </a:lnSpc>
              <a:spcBef>
                <a:spcPts val="600"/>
              </a:spcBef>
              <a:spcAft>
                <a:spcPct val="0"/>
              </a:spcAft>
              <a:buClrTx/>
              <a:buSzTx/>
              <a:buFont typeface="+mj-lt"/>
              <a:buAutoNum type="arabicPeriod"/>
              <a:defRPr/>
            </a:pPr>
            <a:r>
              <a:rPr kumimoji="0" lang="en-US" altLang="zh-CN" sz="28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a hidden world</a:t>
            </a:r>
            <a:endParaRPr kumimoji="0" lang="en-US" altLang="zh-CN" sz="28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endParaRPr>
          </a:p>
          <a:p>
            <a:pPr marL="514350" marR="0" lvl="0" indent="-514350" algn="l" defTabSz="914400" rtl="0" eaLnBrk="0" fontAlgn="base" latinLnBrk="0" hangingPunct="0">
              <a:lnSpc>
                <a:spcPct val="100000"/>
              </a:lnSpc>
              <a:spcBef>
                <a:spcPts val="600"/>
              </a:spcBef>
              <a:spcAft>
                <a:spcPct val="0"/>
              </a:spcAft>
              <a:buClrTx/>
              <a:buSzTx/>
              <a:buFont typeface="+mj-lt"/>
              <a:buAutoNum type="arabicPeriod"/>
              <a:defRPr/>
            </a:pPr>
            <a:r>
              <a:rPr kumimoji="0" lang="en-US" altLang="zh-CN" sz="28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unsung heroes</a:t>
            </a:r>
            <a:endParaRPr kumimoji="0" lang="en-US" altLang="zh-CN" sz="28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endParaRPr>
          </a:p>
          <a:p>
            <a:pPr marL="514350" marR="0" lvl="0" indent="-514350" algn="l" defTabSz="914400" rtl="0" eaLnBrk="0" fontAlgn="base" latinLnBrk="0" hangingPunct="0">
              <a:lnSpc>
                <a:spcPct val="100000"/>
              </a:lnSpc>
              <a:spcBef>
                <a:spcPts val="600"/>
              </a:spcBef>
              <a:spcAft>
                <a:spcPct val="0"/>
              </a:spcAft>
              <a:buClrTx/>
              <a:buSzTx/>
              <a:buFont typeface="+mj-lt"/>
              <a:buAutoNum type="arabicPeriod"/>
              <a:defRPr/>
            </a:pPr>
            <a:r>
              <a:rPr kumimoji="0" lang="en-US" altLang="zh-CN" sz="28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nutrient cycling</a:t>
            </a:r>
            <a:endParaRPr kumimoji="0" lang="en-US" altLang="zh-CN" sz="28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endParaRPr>
          </a:p>
          <a:p>
            <a:pPr marL="514350" marR="0" lvl="0" indent="-514350" algn="l" defTabSz="914400" rtl="0" eaLnBrk="0" fontAlgn="base" latinLnBrk="0" hangingPunct="0">
              <a:lnSpc>
                <a:spcPct val="100000"/>
              </a:lnSpc>
              <a:spcBef>
                <a:spcPts val="600"/>
              </a:spcBef>
              <a:spcAft>
                <a:spcPct val="0"/>
              </a:spcAft>
              <a:buClrTx/>
              <a:buSzTx/>
              <a:buFont typeface="+mj-lt"/>
              <a:buAutoNum type="arabicPeriod"/>
              <a:defRPr/>
            </a:pPr>
            <a:r>
              <a:rPr kumimoji="0" lang="en-US" altLang="zh-CN" sz="28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soil stability</a:t>
            </a:r>
            <a:endParaRPr kumimoji="0" lang="en-US" altLang="zh-CN" sz="28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endParaRPr>
          </a:p>
          <a:p>
            <a:pPr marL="514350" marR="0" lvl="0" indent="-514350" algn="l" defTabSz="914400" rtl="0" eaLnBrk="0" fontAlgn="base" latinLnBrk="0" hangingPunct="0">
              <a:lnSpc>
                <a:spcPct val="100000"/>
              </a:lnSpc>
              <a:spcBef>
                <a:spcPts val="600"/>
              </a:spcBef>
              <a:spcAft>
                <a:spcPct val="0"/>
              </a:spcAft>
              <a:buClrTx/>
              <a:buSzTx/>
              <a:buFont typeface="+mj-lt"/>
              <a:buAutoNum type="arabicPeriod"/>
              <a:defRPr/>
            </a:pPr>
            <a:r>
              <a:rPr kumimoji="0" lang="en-US" altLang="zh-CN" sz="28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unaided eye</a:t>
            </a:r>
            <a:endParaRPr kumimoji="0" lang="en-US" altLang="zh-CN" sz="28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endParaRPr>
          </a:p>
          <a:p>
            <a:pPr marL="514350" marR="0" lvl="0" indent="-514350" algn="l" defTabSz="914400" rtl="0" eaLnBrk="0" fontAlgn="base" latinLnBrk="0" hangingPunct="0">
              <a:lnSpc>
                <a:spcPct val="100000"/>
              </a:lnSpc>
              <a:spcBef>
                <a:spcPts val="600"/>
              </a:spcBef>
              <a:spcAft>
                <a:spcPct val="0"/>
              </a:spcAft>
              <a:buClrTx/>
              <a:buSzTx/>
              <a:buFont typeface="+mj-lt"/>
              <a:buAutoNum type="arabicPeriod"/>
              <a:defRPr/>
            </a:pPr>
            <a:r>
              <a:rPr kumimoji="0" lang="en-US" altLang="zh-CN" sz="28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enhance one’s ability</a:t>
            </a:r>
            <a:endParaRPr kumimoji="0" lang="en-US" altLang="zh-CN" sz="28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endParaRPr>
          </a:p>
          <a:p>
            <a:pPr marL="514350" marR="0" lvl="0" indent="-514350" algn="l" defTabSz="914400" rtl="0" eaLnBrk="0" fontAlgn="base" latinLnBrk="0" hangingPunct="0">
              <a:lnSpc>
                <a:spcPct val="100000"/>
              </a:lnSpc>
              <a:spcBef>
                <a:spcPts val="600"/>
              </a:spcBef>
              <a:spcAft>
                <a:spcPct val="0"/>
              </a:spcAft>
              <a:buClrTx/>
              <a:buSzTx/>
              <a:buFont typeface="+mj-lt"/>
              <a:buAutoNum type="arabicPeriod"/>
              <a:defRPr/>
            </a:pPr>
            <a:r>
              <a:rPr kumimoji="0" lang="en-US" altLang="zh-CN" sz="28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provide critical insights into …</a:t>
            </a:r>
            <a:endParaRPr kumimoji="0" lang="en-US" altLang="zh-CN" sz="28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endParaRPr>
          </a:p>
          <a:p>
            <a:pPr marL="514350" marR="0" lvl="0" indent="-514350" algn="l" defTabSz="914400" rtl="0" eaLnBrk="0" fontAlgn="base" latinLnBrk="0" hangingPunct="0">
              <a:lnSpc>
                <a:spcPct val="100000"/>
              </a:lnSpc>
              <a:spcBef>
                <a:spcPts val="600"/>
              </a:spcBef>
              <a:spcAft>
                <a:spcPct val="0"/>
              </a:spcAft>
              <a:buClrTx/>
              <a:buSzTx/>
              <a:buFont typeface="+mj-lt"/>
              <a:buAutoNum type="arabicPeriod"/>
              <a:defRPr/>
            </a:pPr>
            <a:r>
              <a:rPr kumimoji="0" lang="en-US" altLang="zh-CN" sz="28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have a significant impact on …</a:t>
            </a:r>
            <a:endParaRPr kumimoji="0" lang="en-US" altLang="zh-CN" sz="28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endParaRPr>
          </a:p>
        </p:txBody>
      </p:sp>
      <p:sp>
        <p:nvSpPr>
          <p:cNvPr id="4" name="文本框 3"/>
          <p:cNvSpPr txBox="1"/>
          <p:nvPr/>
        </p:nvSpPr>
        <p:spPr>
          <a:xfrm>
            <a:off x="5951986" y="422053"/>
            <a:ext cx="3600398" cy="5601533"/>
          </a:xfrm>
          <a:prstGeom prst="rect">
            <a:avLst/>
          </a:prstGeom>
          <a:noFill/>
        </p:spPr>
        <p:txBody>
          <a:bodyPr wrap="square" rtlCol="0">
            <a:spAutoFit/>
          </a:bodyPr>
          <a:lstStyle>
            <a:defPPr>
              <a:defRPr lang="zh-CN"/>
            </a:defPPr>
            <a:lvl1pPr>
              <a:spcBef>
                <a:spcPts val="600"/>
              </a:spcBef>
              <a:defRPr sz="2400">
                <a:latin typeface="+mn-ea"/>
                <a:ea typeface="+mn-ea"/>
              </a:defRPr>
            </a:lvl1pPr>
          </a:lstStyle>
          <a:p>
            <a:pPr marL="514350" marR="0" lvl="0" indent="-514350" algn="l" defTabSz="914400" rtl="0" eaLnBrk="0" fontAlgn="base" latinLnBrk="0" hangingPunct="0">
              <a:lnSpc>
                <a:spcPct val="100000"/>
              </a:lnSpc>
              <a:spcBef>
                <a:spcPts val="600"/>
              </a:spcBef>
              <a:spcAft>
                <a:spcPct val="0"/>
              </a:spcAft>
              <a:buClrTx/>
              <a:buSzTx/>
              <a:buFont typeface="Arial" panose="020B0604020202020204" pitchFamily="34" charset="0"/>
              <a:buChar char="•"/>
              <a:defRPr/>
            </a:pPr>
            <a:r>
              <a:rPr kumimoji="0" lang="zh-CN" altLang="en-US" sz="2800" b="1"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看不见的生态系统</a:t>
            </a:r>
            <a:endParaRPr kumimoji="0" lang="en-US" altLang="zh-CN" sz="2800" b="1"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514350" marR="0" lvl="0" indent="-514350" algn="l" defTabSz="914400" rtl="0" eaLnBrk="0" fontAlgn="base" latinLnBrk="0" hangingPunct="0">
              <a:lnSpc>
                <a:spcPct val="100000"/>
              </a:lnSpc>
              <a:spcBef>
                <a:spcPts val="600"/>
              </a:spcBef>
              <a:spcAft>
                <a:spcPct val="0"/>
              </a:spcAft>
              <a:buClrTx/>
              <a:buSzTx/>
              <a:buFont typeface="Arial" panose="020B0604020202020204" pitchFamily="34" charset="0"/>
              <a:buChar char="•"/>
              <a:defRPr/>
            </a:pPr>
            <a:r>
              <a:rPr kumimoji="0" lang="zh-CN" altLang="en-US" sz="2800" b="1"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被当做是</a:t>
            </a:r>
            <a:endParaRPr kumimoji="0" lang="en-US" altLang="zh-CN" sz="2800" b="1"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514350" marR="0" lvl="0" indent="-514350" algn="l" defTabSz="914400" rtl="0" eaLnBrk="0" fontAlgn="base" latinLnBrk="0" hangingPunct="0">
              <a:lnSpc>
                <a:spcPct val="100000"/>
              </a:lnSpc>
              <a:spcBef>
                <a:spcPts val="600"/>
              </a:spcBef>
              <a:spcAft>
                <a:spcPct val="0"/>
              </a:spcAft>
              <a:buClrTx/>
              <a:buSzTx/>
              <a:buFont typeface="Arial" panose="020B0604020202020204" pitchFamily="34" charset="0"/>
              <a:buChar char="•"/>
              <a:defRPr/>
            </a:pPr>
            <a:r>
              <a:rPr kumimoji="0" lang="zh-CN" altLang="en-US" sz="2800" b="1"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一个隐秘的世界</a:t>
            </a:r>
            <a:endParaRPr kumimoji="0" lang="en-US" altLang="zh-CN" sz="2800" b="1"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514350" marR="0" lvl="0" indent="-514350" algn="l" defTabSz="914400" rtl="0" eaLnBrk="0" fontAlgn="base" latinLnBrk="0" hangingPunct="0">
              <a:lnSpc>
                <a:spcPct val="100000"/>
              </a:lnSpc>
              <a:spcBef>
                <a:spcPts val="600"/>
              </a:spcBef>
              <a:spcAft>
                <a:spcPct val="0"/>
              </a:spcAft>
              <a:buClrTx/>
              <a:buSzTx/>
              <a:buFont typeface="Arial" panose="020B0604020202020204" pitchFamily="34" charset="0"/>
              <a:buChar char="•"/>
              <a:defRPr/>
            </a:pPr>
            <a:r>
              <a:rPr kumimoji="0" lang="zh-CN" altLang="en-US" sz="2800" b="1"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无名英雄</a:t>
            </a:r>
            <a:endParaRPr kumimoji="0" lang="en-US" altLang="zh-CN" sz="2800" b="1"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514350" marR="0" lvl="0" indent="-514350" algn="l" defTabSz="914400" rtl="0" eaLnBrk="0" fontAlgn="base" latinLnBrk="0" hangingPunct="0">
              <a:lnSpc>
                <a:spcPct val="100000"/>
              </a:lnSpc>
              <a:spcBef>
                <a:spcPts val="600"/>
              </a:spcBef>
              <a:spcAft>
                <a:spcPct val="0"/>
              </a:spcAft>
              <a:buClrTx/>
              <a:buSzTx/>
              <a:buFont typeface="Arial" panose="020B0604020202020204" pitchFamily="34" charset="0"/>
              <a:buChar char="•"/>
              <a:defRPr/>
            </a:pPr>
            <a:r>
              <a:rPr kumimoji="0" lang="zh-CN" altLang="en-US" sz="2800" b="1"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养分循环</a:t>
            </a:r>
            <a:endParaRPr kumimoji="0" lang="en-US" altLang="zh-CN" sz="2800" b="1"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514350" marR="0" lvl="0" indent="-514350" algn="l" defTabSz="914400" rtl="0" eaLnBrk="0" fontAlgn="base" latinLnBrk="0" hangingPunct="0">
              <a:lnSpc>
                <a:spcPct val="100000"/>
              </a:lnSpc>
              <a:spcBef>
                <a:spcPts val="600"/>
              </a:spcBef>
              <a:spcAft>
                <a:spcPct val="0"/>
              </a:spcAft>
              <a:buClrTx/>
              <a:buSzTx/>
              <a:buFont typeface="Arial" panose="020B0604020202020204" pitchFamily="34" charset="0"/>
              <a:buChar char="•"/>
              <a:defRPr/>
            </a:pPr>
            <a:r>
              <a:rPr kumimoji="0" lang="zh-CN" altLang="en-US" sz="2800" b="1"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土壤稳定</a:t>
            </a:r>
            <a:endParaRPr kumimoji="0" lang="en-US" altLang="zh-CN" sz="2800" b="1"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514350" marR="0" lvl="0" indent="-514350" algn="l" defTabSz="914400" rtl="0" eaLnBrk="0" fontAlgn="base" latinLnBrk="0" hangingPunct="0">
              <a:lnSpc>
                <a:spcPct val="100000"/>
              </a:lnSpc>
              <a:spcBef>
                <a:spcPts val="600"/>
              </a:spcBef>
              <a:spcAft>
                <a:spcPct val="0"/>
              </a:spcAft>
              <a:buClrTx/>
              <a:buSzTx/>
              <a:buFont typeface="Arial" panose="020B0604020202020204" pitchFamily="34" charset="0"/>
              <a:buChar char="•"/>
              <a:defRPr/>
            </a:pPr>
            <a:r>
              <a:rPr kumimoji="0" lang="zh-CN" altLang="en-US" sz="2800" b="1"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肉眼</a:t>
            </a:r>
            <a:endParaRPr kumimoji="0" lang="en-US" altLang="zh-CN" sz="2800" b="1"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514350" marR="0" lvl="0" indent="-514350" algn="l" defTabSz="914400" rtl="0" eaLnBrk="0" fontAlgn="base" latinLnBrk="0" hangingPunct="0">
              <a:lnSpc>
                <a:spcPct val="100000"/>
              </a:lnSpc>
              <a:spcBef>
                <a:spcPts val="600"/>
              </a:spcBef>
              <a:spcAft>
                <a:spcPct val="0"/>
              </a:spcAft>
              <a:buClrTx/>
              <a:buSzTx/>
              <a:buFont typeface="Arial" panose="020B0604020202020204" pitchFamily="34" charset="0"/>
              <a:buChar char="•"/>
              <a:defRPr/>
            </a:pPr>
            <a:r>
              <a:rPr kumimoji="0" lang="zh-CN" altLang="en-US" sz="2800" b="1"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提高某人的能力</a:t>
            </a:r>
            <a:endParaRPr kumimoji="0" lang="en-US" altLang="zh-CN" sz="2800" b="1"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514350" marR="0" lvl="0" indent="-514350" algn="l" defTabSz="914400" rtl="0" eaLnBrk="0" fontAlgn="base" latinLnBrk="0" hangingPunct="0">
              <a:lnSpc>
                <a:spcPct val="100000"/>
              </a:lnSpc>
              <a:spcBef>
                <a:spcPts val="600"/>
              </a:spcBef>
              <a:spcAft>
                <a:spcPct val="0"/>
              </a:spcAft>
              <a:buClrTx/>
              <a:buSzTx/>
              <a:buFont typeface="Arial" panose="020B0604020202020204" pitchFamily="34" charset="0"/>
              <a:buChar char="•"/>
              <a:defRPr/>
            </a:pPr>
            <a:r>
              <a:rPr kumimoji="0" lang="zh-CN" altLang="en-US" sz="2800" b="1"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提供深入见解</a:t>
            </a:r>
            <a:endParaRPr kumimoji="0" lang="en-US" altLang="zh-CN" sz="2800" b="1"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514350" marR="0" lvl="0" indent="-514350" algn="l" defTabSz="914400" rtl="0" eaLnBrk="0" fontAlgn="base" latinLnBrk="0" hangingPunct="0">
              <a:lnSpc>
                <a:spcPct val="100000"/>
              </a:lnSpc>
              <a:spcBef>
                <a:spcPts val="600"/>
              </a:spcBef>
              <a:spcAft>
                <a:spcPct val="0"/>
              </a:spcAft>
              <a:buClrTx/>
              <a:buSzTx/>
              <a:buFont typeface="Arial" panose="020B0604020202020204" pitchFamily="34" charset="0"/>
              <a:buChar char="•"/>
              <a:defRPr/>
            </a:pPr>
            <a:r>
              <a:rPr kumimoji="0" lang="zh-CN" altLang="en-US" sz="2800" b="1"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有深远的影响</a:t>
            </a:r>
            <a:endParaRPr kumimoji="0" lang="en-US" altLang="zh-CN" sz="2800" b="1"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514350" marR="0" lvl="0" indent="-514350" algn="l" defTabSz="914400" rtl="0" eaLnBrk="0" fontAlgn="base" latinLnBrk="0" hangingPunct="0">
              <a:lnSpc>
                <a:spcPct val="100000"/>
              </a:lnSpc>
              <a:spcBef>
                <a:spcPts val="600"/>
              </a:spcBef>
              <a:spcAft>
                <a:spcPct val="0"/>
              </a:spcAft>
              <a:buClrTx/>
              <a:buSzTx/>
              <a:buFont typeface="Arial" panose="020B0604020202020204" pitchFamily="34" charset="0"/>
              <a:buChar char="•"/>
              <a:defRPr/>
            </a:pPr>
            <a:endParaRPr kumimoji="0" lang="zh-CN" altLang="en-US" sz="2800" b="1"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 name="流程图: 可选过程 2"/>
          <p:cNvSpPr/>
          <p:nvPr/>
        </p:nvSpPr>
        <p:spPr>
          <a:xfrm>
            <a:off x="0" y="260648"/>
            <a:ext cx="3575720" cy="205190"/>
          </a:xfrm>
          <a:prstGeom prst="flowChartAlternate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1000"/>
              </a:lnSpc>
              <a:spcBef>
                <a:spcPts val="0"/>
              </a:spcBef>
              <a:spcAft>
                <a:spcPts val="0"/>
              </a:spcAft>
              <a:buClrTx/>
              <a:buSzTx/>
              <a:buFontTx/>
              <a:buNone/>
              <a:defRPr/>
            </a:pPr>
            <a:r>
              <a:rPr lang="zh-CN" altLang="en-US" sz="2800" b="1" dirty="0">
                <a:solidFill>
                  <a:srgbClr val="000000"/>
                </a:solidFill>
                <a:latin typeface="微软雅黑" panose="020B0503020204020204" pitchFamily="34" charset="-122"/>
                <a:ea typeface="微软雅黑" panose="020B0503020204020204" pitchFamily="34" charset="-122"/>
              </a:rPr>
              <a:t>文本语言分析与运用</a:t>
            </a:r>
            <a:endParaRPr kumimoji="0" lang="en-US" altLang="zh-CN"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可选过程 1"/>
          <p:cNvSpPr/>
          <p:nvPr/>
        </p:nvSpPr>
        <p:spPr>
          <a:xfrm>
            <a:off x="0" y="260648"/>
            <a:ext cx="3575720" cy="205190"/>
          </a:xfrm>
          <a:prstGeom prst="flowChartAlternate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1000"/>
              </a:lnSpc>
              <a:spcBef>
                <a:spcPts val="0"/>
              </a:spcBef>
              <a:spcAft>
                <a:spcPts val="0"/>
              </a:spcAft>
              <a:buClrTx/>
              <a:buSzTx/>
              <a:buFontTx/>
              <a:buNone/>
              <a:defRPr/>
            </a:pPr>
            <a:r>
              <a:rPr lang="zh-CN" altLang="en-US" sz="2800" b="1" dirty="0">
                <a:solidFill>
                  <a:schemeClr val="tx1"/>
                </a:solidFill>
                <a:latin typeface="微软雅黑" panose="020B0503020204020204" pitchFamily="34" charset="-122"/>
                <a:ea typeface="微软雅黑" panose="020B0503020204020204" pitchFamily="34" charset="-122"/>
              </a:rPr>
              <a:t>文本语言分析与运用</a:t>
            </a:r>
            <a:endParaRPr kumimoji="0" lang="en-US" altLang="zh-CN" sz="2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3" name="文本框 2"/>
          <p:cNvSpPr txBox="1"/>
          <p:nvPr/>
        </p:nvSpPr>
        <p:spPr>
          <a:xfrm>
            <a:off x="0" y="548680"/>
            <a:ext cx="11976888" cy="5847755"/>
          </a:xfrm>
          <a:prstGeom prst="rect">
            <a:avLst/>
          </a:prstGeom>
          <a:noFill/>
        </p:spPr>
        <p:txBody>
          <a:bodyPr wrap="square">
            <a:spAutoFit/>
          </a:bodyPr>
          <a:lstStyle/>
          <a:p>
            <a:pPr marL="457200" marR="0" lvl="0" indent="-457200" algn="just" defTabSz="914400" rtl="0" eaLnBrk="0" fontAlgn="base" latinLnBrk="0" hangingPunct="0">
              <a:lnSpc>
                <a:spcPct val="100000"/>
              </a:lnSpc>
              <a:spcBef>
                <a:spcPct val="0"/>
              </a:spcBef>
              <a:spcAft>
                <a:spcPct val="0"/>
              </a:spcAft>
              <a:buClrTx/>
              <a:buSzTx/>
              <a:buFontTx/>
              <a:buAutoNum type="arabicPeriod"/>
              <a:defRPr/>
            </a:pPr>
            <a:r>
              <a:rPr kumimoji="0" lang="en-US" altLang="zh-CN" sz="2200" b="1" i="1" u="none" strike="noStrike" kern="0" cap="none" spc="-100" normalizeH="0" baseline="0" noProof="0" dirty="0">
                <a:ln>
                  <a:noFill/>
                </a:ln>
                <a:effectLst/>
                <a:uLnTx/>
                <a:uFillTx/>
                <a:latin typeface="Calibri" panose="020F0502020204030204"/>
                <a:ea typeface="宋体" panose="02010600030101010101" pitchFamily="2" charset="-122"/>
                <a:cs typeface="+mn-cs"/>
              </a:rPr>
              <a:t>Beneath the surface of the earth _____(lie) a lively, </a:t>
            </a:r>
            <a:r>
              <a:rPr kumimoji="0" lang="en-US" altLang="zh-CN" sz="2200" b="1" i="1" u="sng" strike="noStrike" kern="0" cap="none" spc="-100" normalizeH="0" baseline="0" noProof="0" dirty="0">
                <a:ln>
                  <a:noFill/>
                </a:ln>
                <a:solidFill>
                  <a:srgbClr val="FF0000"/>
                </a:solidFill>
                <a:effectLst/>
                <a:uLnTx/>
                <a:uFillTx/>
                <a:latin typeface="Calibri" panose="020F0502020204030204"/>
                <a:ea typeface="宋体" panose="02010600030101010101" pitchFamily="2" charset="-122"/>
                <a:cs typeface="+mn-cs"/>
              </a:rPr>
              <a:t>invisible</a:t>
            </a:r>
            <a:r>
              <a:rPr kumimoji="0" lang="en-US" altLang="zh-CN" sz="2200" b="1" i="1" u="none" strike="noStrike" kern="0" cap="none" spc="-100" normalizeH="0" baseline="0" noProof="0" dirty="0">
                <a:ln>
                  <a:noFill/>
                </a:ln>
                <a:effectLst/>
                <a:uLnTx/>
                <a:uFillTx/>
                <a:latin typeface="Calibri" panose="020F0502020204030204"/>
                <a:ea typeface="宋体" panose="02010600030101010101" pitchFamily="2" charset="-122"/>
                <a:cs typeface="+mn-cs"/>
              </a:rPr>
              <a:t> ecosystem full of life, often _________(refer) to as the “living skin” of the earth. </a:t>
            </a:r>
            <a:endParaRPr kumimoji="0" lang="en-US" altLang="zh-CN" sz="2200" b="1" i="1" u="none" strike="noStrike" kern="0" cap="none" spc="-100" normalizeH="0" baseline="0" noProof="0" dirty="0">
              <a:ln>
                <a:noFill/>
              </a:ln>
              <a:effectLst/>
              <a:uLnTx/>
              <a:uFillTx/>
              <a:latin typeface="Calibri" panose="020F0502020204030204"/>
              <a:ea typeface="宋体" panose="02010600030101010101" pitchFamily="2" charset="-122"/>
              <a:cs typeface="+mn-cs"/>
            </a:endParaRPr>
          </a:p>
          <a:p>
            <a:pPr marL="457200" marR="0" lvl="0" indent="-457200" algn="just" defTabSz="914400" rtl="0" eaLnBrk="0" fontAlgn="base" latinLnBrk="0" hangingPunct="0">
              <a:lnSpc>
                <a:spcPct val="100000"/>
              </a:lnSpc>
              <a:spcBef>
                <a:spcPct val="0"/>
              </a:spcBef>
              <a:spcAft>
                <a:spcPct val="0"/>
              </a:spcAft>
              <a:buClrTx/>
              <a:buSzTx/>
              <a:buFontTx/>
              <a:buAutoNum type="arabicPeriod"/>
              <a:defRPr/>
            </a:pPr>
            <a:r>
              <a:rPr kumimoji="0" lang="en-US" altLang="zh-CN" sz="2200" b="1" i="1" u="none" strike="noStrike" kern="0" cap="none" spc="-100" normalizeH="0" baseline="0" noProof="0" dirty="0">
                <a:ln>
                  <a:noFill/>
                </a:ln>
                <a:effectLst/>
                <a:uLnTx/>
                <a:uFillTx/>
                <a:latin typeface="Calibri" panose="020F0502020204030204"/>
                <a:ea typeface="宋体" panose="02010600030101010101" pitchFamily="2" charset="-122"/>
                <a:cs typeface="+mn-cs"/>
              </a:rPr>
              <a:t>It is a ________(hide) world where countless organisms(</a:t>
            </a:r>
            <a:r>
              <a:rPr kumimoji="0" lang="zh-CN" altLang="en-US" sz="2200" b="1" i="1" u="none" strike="noStrike" kern="0" cap="none" spc="-100" normalizeH="0" baseline="0" noProof="0" dirty="0">
                <a:ln>
                  <a:noFill/>
                </a:ln>
                <a:effectLst/>
                <a:uLnTx/>
                <a:uFillTx/>
                <a:latin typeface="Calibri" panose="020F0502020204030204"/>
                <a:ea typeface="宋体" panose="02010600030101010101" pitchFamily="2" charset="-122"/>
                <a:cs typeface="+mn-cs"/>
              </a:rPr>
              <a:t>生物体</a:t>
            </a:r>
            <a:r>
              <a:rPr kumimoji="0" lang="en-US" altLang="zh-CN" sz="2200" b="1" i="1" u="none" strike="noStrike" kern="0" cap="none" spc="-100" normalizeH="0" baseline="0" noProof="0" dirty="0">
                <a:ln>
                  <a:noFill/>
                </a:ln>
                <a:effectLst/>
                <a:uLnTx/>
                <a:uFillTx/>
                <a:latin typeface="Calibri" panose="020F0502020204030204"/>
                <a:ea typeface="宋体" panose="02010600030101010101" pitchFamily="2" charset="-122"/>
                <a:cs typeface="+mn-cs"/>
              </a:rPr>
              <a:t>) interact in complex ways, _________ (drive) essential processes that enable life to survive. </a:t>
            </a:r>
            <a:endParaRPr kumimoji="0" lang="en-US" altLang="zh-CN" sz="2200" b="1" i="1" u="none" strike="noStrike" kern="0" cap="none" spc="-100" normalizeH="0" baseline="0" noProof="0" dirty="0">
              <a:ln>
                <a:noFill/>
              </a:ln>
              <a:effectLst/>
              <a:uLnTx/>
              <a:uFillTx/>
              <a:latin typeface="Calibri" panose="020F0502020204030204"/>
              <a:ea typeface="宋体" panose="02010600030101010101" pitchFamily="2" charset="-122"/>
              <a:cs typeface="+mn-cs"/>
            </a:endParaRPr>
          </a:p>
          <a:p>
            <a:pPr marL="457200" marR="0" lvl="0" indent="-457200" algn="just" defTabSz="914400" rtl="0" eaLnBrk="0" fontAlgn="base" latinLnBrk="0" hangingPunct="0">
              <a:lnSpc>
                <a:spcPct val="100000"/>
              </a:lnSpc>
              <a:spcBef>
                <a:spcPct val="0"/>
              </a:spcBef>
              <a:spcAft>
                <a:spcPct val="0"/>
              </a:spcAft>
              <a:buClrTx/>
              <a:buSzTx/>
              <a:buFontTx/>
              <a:buAutoNum type="arabicPeriod"/>
              <a:defRPr/>
            </a:pPr>
            <a:r>
              <a:rPr kumimoji="0" lang="en-US" altLang="zh-CN" sz="2200" b="1" i="1" u="none" strike="noStrike" kern="0" cap="none" spc="-100" normalizeH="0" baseline="0" noProof="0" dirty="0">
                <a:ln>
                  <a:noFill/>
                </a:ln>
                <a:effectLst/>
                <a:uLnTx/>
                <a:uFillTx/>
                <a:latin typeface="Calibri" panose="020F0502020204030204"/>
                <a:ea typeface="宋体" panose="02010600030101010101" pitchFamily="2" charset="-122"/>
                <a:cs typeface="+mn-cs"/>
              </a:rPr>
              <a:t>They are the </a:t>
            </a:r>
            <a:r>
              <a:rPr lang="en-US" altLang="zh-CN" sz="2200" b="1" i="1" kern="0" spc="-100" dirty="0">
                <a:latin typeface="Calibri" panose="020F0502020204030204"/>
                <a:ea typeface="宋体" panose="02010600030101010101" pitchFamily="2" charset="-122"/>
              </a:rPr>
              <a:t>_________(not sing) </a:t>
            </a:r>
            <a:r>
              <a:rPr kumimoji="0" lang="en-US" altLang="zh-CN" sz="2200" b="1" i="1" u="none" strike="noStrike" kern="0" cap="none" spc="-100" normalizeH="0" baseline="0" noProof="0" dirty="0">
                <a:ln>
                  <a:noFill/>
                </a:ln>
                <a:effectLst/>
                <a:uLnTx/>
                <a:uFillTx/>
                <a:latin typeface="Calibri" panose="020F0502020204030204"/>
                <a:ea typeface="宋体" panose="02010600030101010101" pitchFamily="2" charset="-122"/>
                <a:cs typeface="+mn-cs"/>
              </a:rPr>
              <a:t>heroes of nutrient cycling, soil________(stable), and even climate balance.</a:t>
            </a:r>
            <a:endParaRPr kumimoji="0" lang="en-US" altLang="zh-CN" sz="2200" b="1" i="1" u="none" strike="noStrike" kern="0" cap="none" spc="-100" normalizeH="0" baseline="0" noProof="0" dirty="0">
              <a:ln>
                <a:noFill/>
              </a:ln>
              <a:effectLst/>
              <a:uLnTx/>
              <a:uFillTx/>
              <a:latin typeface="Calibri" panose="020F0502020204030204"/>
              <a:ea typeface="宋体" panose="02010600030101010101" pitchFamily="2" charset="-122"/>
              <a:cs typeface="+mn-cs"/>
            </a:endParaRPr>
          </a:p>
          <a:p>
            <a:pPr marL="457200" marR="0" lvl="0" indent="-457200" algn="just" defTabSz="914400" rtl="0" eaLnBrk="0" fontAlgn="base" latinLnBrk="0" hangingPunct="0">
              <a:lnSpc>
                <a:spcPct val="100000"/>
              </a:lnSpc>
              <a:spcBef>
                <a:spcPct val="0"/>
              </a:spcBef>
              <a:spcAft>
                <a:spcPct val="0"/>
              </a:spcAft>
              <a:buClrTx/>
              <a:buSzTx/>
              <a:buFontTx/>
              <a:buAutoNum type="arabicPeriod"/>
              <a:defRPr/>
            </a:pPr>
            <a:r>
              <a:rPr kumimoji="0" lang="en-US" altLang="zh-CN" sz="2200" b="1" i="1" u="none" strike="noStrike" kern="0" cap="none" spc="-100" normalizeH="0" baseline="0" noProof="0" dirty="0">
                <a:ln>
                  <a:noFill/>
                </a:ln>
                <a:effectLst/>
                <a:uLnTx/>
                <a:uFillTx/>
                <a:latin typeface="Calibri" panose="020F0502020204030204"/>
                <a:ea typeface="宋体" panose="02010600030101010101" pitchFamily="2" charset="-122"/>
                <a:cs typeface="+mn-cs"/>
              </a:rPr>
              <a:t>They range in size from the one-celled bacteria, to the more complex tiny bugs, and _____ the larger organisms such as insects and plants. </a:t>
            </a:r>
            <a:endParaRPr kumimoji="0" lang="en-US" altLang="zh-CN" sz="2200" b="1" i="1" u="none" strike="noStrike" kern="0" cap="none" spc="-100" normalizeH="0" baseline="0" noProof="0" dirty="0">
              <a:ln>
                <a:noFill/>
              </a:ln>
              <a:effectLst/>
              <a:uLnTx/>
              <a:uFillTx/>
              <a:latin typeface="Calibri" panose="020F0502020204030204"/>
              <a:ea typeface="宋体" panose="02010600030101010101" pitchFamily="2" charset="-122"/>
              <a:cs typeface="+mn-cs"/>
            </a:endParaRPr>
          </a:p>
          <a:p>
            <a:pPr marL="457200" marR="0" lvl="0" indent="-457200" algn="just" defTabSz="914400" rtl="0" eaLnBrk="0" fontAlgn="base" latinLnBrk="0" hangingPunct="0">
              <a:lnSpc>
                <a:spcPct val="100000"/>
              </a:lnSpc>
              <a:spcBef>
                <a:spcPct val="0"/>
              </a:spcBef>
              <a:spcAft>
                <a:spcPct val="0"/>
              </a:spcAft>
              <a:buClrTx/>
              <a:buSzTx/>
              <a:buFontTx/>
              <a:buAutoNum type="arabicPeriod"/>
              <a:defRPr/>
            </a:pPr>
            <a:r>
              <a:rPr kumimoji="0" lang="en-US" altLang="zh-CN" sz="2200" b="1" i="1" u="none" strike="noStrike" kern="0" cap="none" spc="-100" normalizeH="0" baseline="0" noProof="0" dirty="0">
                <a:ln>
                  <a:noFill/>
                </a:ln>
                <a:effectLst/>
                <a:uLnTx/>
                <a:uFillTx/>
                <a:latin typeface="Calibri" panose="020F0502020204030204"/>
                <a:ea typeface="宋体" panose="02010600030101010101" pitchFamily="2" charset="-122"/>
                <a:cs typeface="+mn-cs"/>
              </a:rPr>
              <a:t>Soil microbes(</a:t>
            </a:r>
            <a:r>
              <a:rPr kumimoji="0" lang="zh-CN" altLang="en-US" sz="2200" b="1" i="1" u="none" strike="noStrike" kern="0" cap="none" spc="-100" normalizeH="0" baseline="0" noProof="0" dirty="0">
                <a:ln>
                  <a:noFill/>
                </a:ln>
                <a:effectLst/>
                <a:uLnTx/>
                <a:uFillTx/>
                <a:latin typeface="Calibri" panose="020F0502020204030204"/>
                <a:ea typeface="宋体" panose="02010600030101010101" pitchFamily="2" charset="-122"/>
                <a:cs typeface="+mn-cs"/>
              </a:rPr>
              <a:t>微生物</a:t>
            </a:r>
            <a:r>
              <a:rPr kumimoji="0" lang="en-US" altLang="zh-CN" sz="2200" b="1" i="1" u="none" strike="noStrike" kern="0" cap="none" spc="-100" normalizeH="0" baseline="0" noProof="0" dirty="0">
                <a:ln>
                  <a:noFill/>
                </a:ln>
                <a:effectLst/>
                <a:uLnTx/>
                <a:uFillTx/>
                <a:latin typeface="Calibri" panose="020F0502020204030204"/>
                <a:ea typeface="宋体" panose="02010600030101010101" pitchFamily="2" charset="-122"/>
                <a:cs typeface="+mn-cs"/>
              </a:rPr>
              <a:t>) are too small __________(see) with the ________(not aid) eye. </a:t>
            </a:r>
            <a:endParaRPr kumimoji="0" lang="en-US" altLang="zh-CN" sz="2200" b="1" i="1" u="none" strike="noStrike" kern="0" cap="none" spc="-100" normalizeH="0" baseline="0" noProof="0" dirty="0">
              <a:ln>
                <a:noFill/>
              </a:ln>
              <a:effectLst/>
              <a:uLnTx/>
              <a:uFillTx/>
              <a:latin typeface="Calibri" panose="020F0502020204030204"/>
              <a:ea typeface="宋体" panose="02010600030101010101" pitchFamily="2" charset="-122"/>
              <a:cs typeface="+mn-cs"/>
            </a:endParaRPr>
          </a:p>
          <a:p>
            <a:pPr marL="457200" marR="0" lvl="0" indent="-457200" algn="just" defTabSz="914400" rtl="0" eaLnBrk="0" fontAlgn="base" latinLnBrk="0" hangingPunct="0">
              <a:lnSpc>
                <a:spcPct val="100000"/>
              </a:lnSpc>
              <a:spcBef>
                <a:spcPct val="0"/>
              </a:spcBef>
              <a:spcAft>
                <a:spcPct val="0"/>
              </a:spcAft>
              <a:buClrTx/>
              <a:buSzTx/>
              <a:buFontTx/>
              <a:buAutoNum type="arabicPeriod"/>
              <a:defRPr/>
            </a:pPr>
            <a:r>
              <a:rPr kumimoji="0" lang="en-US" altLang="zh-CN" sz="2200" b="1" i="1" u="none" strike="noStrike" kern="0" cap="none" spc="-100" normalizeH="0" baseline="0" noProof="0" dirty="0">
                <a:ln>
                  <a:noFill/>
                </a:ln>
                <a:effectLst/>
                <a:uLnTx/>
                <a:uFillTx/>
                <a:latin typeface="Calibri" panose="020F0502020204030204"/>
                <a:ea typeface="宋体" panose="02010600030101010101" pitchFamily="2" charset="-122"/>
                <a:cs typeface="+mn-cs"/>
              </a:rPr>
              <a:t>If we are to understand the functions of soil microbes and the impact of management practices ____ soil quality, we need to analyze microbial community composition beyond just counting individuals. </a:t>
            </a:r>
            <a:endParaRPr lang="en-US" altLang="zh-CN" sz="2200" b="1" i="1" kern="0" spc="-100" dirty="0">
              <a:latin typeface="Calibri" panose="020F0502020204030204"/>
              <a:ea typeface="宋体" panose="02010600030101010101" pitchFamily="2" charset="-122"/>
            </a:endParaRPr>
          </a:p>
          <a:p>
            <a:pPr marL="457200" marR="0" lvl="0" indent="-457200" algn="just" defTabSz="914400" rtl="0" eaLnBrk="0" fontAlgn="base" latinLnBrk="0" hangingPunct="0">
              <a:lnSpc>
                <a:spcPct val="100000"/>
              </a:lnSpc>
              <a:spcBef>
                <a:spcPct val="0"/>
              </a:spcBef>
              <a:spcAft>
                <a:spcPct val="0"/>
              </a:spcAft>
              <a:buClrTx/>
              <a:buSzTx/>
              <a:buFontTx/>
              <a:buAutoNum type="arabicPeriod"/>
              <a:defRPr/>
            </a:pPr>
            <a:r>
              <a:rPr kumimoji="0" lang="en-US" altLang="zh-CN" sz="2200" b="1" i="1" u="none" strike="noStrike" kern="0" cap="none" spc="-100" normalizeH="0" baseline="0" noProof="0" dirty="0">
                <a:ln>
                  <a:noFill/>
                </a:ln>
                <a:effectLst/>
                <a:uLnTx/>
                <a:uFillTx/>
                <a:latin typeface="Calibri" panose="020F0502020204030204"/>
                <a:ea typeface="宋体" panose="02010600030101010101" pitchFamily="2" charset="-122"/>
                <a:cs typeface="+mn-cs"/>
              </a:rPr>
              <a:t>These methods enhance our ability to identify shifts in microbial communities, ___________(provide) critical insights into soil health and functional dynamics.</a:t>
            </a:r>
            <a:endParaRPr kumimoji="0" lang="en-US" altLang="zh-CN" sz="2200" b="1" i="1" u="none" strike="noStrike" kern="0" cap="none" spc="-100" normalizeH="0" baseline="0" noProof="0" dirty="0">
              <a:ln>
                <a:noFill/>
              </a:ln>
              <a:effectLst/>
              <a:uLnTx/>
              <a:uFillTx/>
              <a:latin typeface="Calibri" panose="020F0502020204030204"/>
              <a:ea typeface="宋体" panose="02010600030101010101" pitchFamily="2" charset="-122"/>
              <a:cs typeface="+mn-cs"/>
            </a:endParaRPr>
          </a:p>
          <a:p>
            <a:pPr marL="457200" marR="0" lvl="0" indent="-457200" algn="just" defTabSz="914400" rtl="0" eaLnBrk="0" fontAlgn="base" latinLnBrk="0" hangingPunct="0">
              <a:lnSpc>
                <a:spcPct val="100000"/>
              </a:lnSpc>
              <a:spcBef>
                <a:spcPct val="0"/>
              </a:spcBef>
              <a:spcAft>
                <a:spcPct val="0"/>
              </a:spcAft>
              <a:buClrTx/>
              <a:buSzTx/>
              <a:buFontTx/>
              <a:buAutoNum type="arabicPeriod"/>
              <a:defRPr/>
            </a:pPr>
            <a:r>
              <a:rPr kumimoji="0" lang="en-US" altLang="zh-CN" sz="2200" b="1" i="1" u="none" strike="noStrike" kern="0" cap="none" spc="-100" normalizeH="0" baseline="0" noProof="0" dirty="0">
                <a:ln>
                  <a:noFill/>
                </a:ln>
                <a:effectLst/>
                <a:uLnTx/>
                <a:uFillTx/>
                <a:latin typeface="Calibri" panose="020F0502020204030204"/>
                <a:ea typeface="宋体" panose="02010600030101010101" pitchFamily="2" charset="-122"/>
                <a:cs typeface="+mn-cs"/>
              </a:rPr>
              <a:t>The physical, chemical, and biological soil characteristics and their _____________(interact) with the resident community of soil microbes have a significant impact on the </a:t>
            </a:r>
            <a:r>
              <a:rPr lang="en-US" altLang="zh-CN" sz="2200" b="1" i="1" kern="0" spc="-100" dirty="0">
                <a:latin typeface="Calibri" panose="020F0502020204030204"/>
                <a:ea typeface="宋体" panose="02010600030101010101" pitchFamily="2" charset="-122"/>
              </a:rPr>
              <a:t>________(grow) </a:t>
            </a:r>
            <a:r>
              <a:rPr kumimoji="0" lang="en-US" altLang="zh-CN" sz="2200" b="1" i="1" u="none" strike="noStrike" kern="0" cap="none" spc="-100" normalizeH="0" baseline="0" noProof="0" dirty="0">
                <a:ln>
                  <a:noFill/>
                </a:ln>
                <a:effectLst/>
                <a:uLnTx/>
                <a:uFillTx/>
                <a:latin typeface="Calibri" panose="020F0502020204030204"/>
                <a:ea typeface="宋体" panose="02010600030101010101" pitchFamily="2" charset="-122"/>
                <a:cs typeface="+mn-cs"/>
              </a:rPr>
              <a:t>and activity of these microbes. </a:t>
            </a:r>
            <a:endParaRPr kumimoji="0" lang="en-US" altLang="zh-CN" sz="2200" b="1" i="1" u="none" strike="noStrike" kern="0" cap="none" spc="-100" normalizeH="0" baseline="0" noProof="0" dirty="0">
              <a:ln>
                <a:noFill/>
              </a:ln>
              <a:effectLst/>
              <a:uLnTx/>
              <a:uFillTx/>
              <a:latin typeface="Calibri" panose="020F0502020204030204"/>
              <a:ea typeface="宋体" panose="02010600030101010101" pitchFamily="2" charset="-122"/>
              <a:cs typeface="+mn-cs"/>
            </a:endParaRPr>
          </a:p>
          <a:p>
            <a:pPr marL="457200" marR="0" lvl="0" indent="-457200" algn="just" defTabSz="914400" rtl="0" eaLnBrk="0" fontAlgn="base" latinLnBrk="0" hangingPunct="0">
              <a:lnSpc>
                <a:spcPct val="100000"/>
              </a:lnSpc>
              <a:spcBef>
                <a:spcPct val="0"/>
              </a:spcBef>
              <a:spcAft>
                <a:spcPct val="0"/>
              </a:spcAft>
              <a:buClrTx/>
              <a:buSzTx/>
              <a:buFontTx/>
              <a:buAutoNum type="arabicPeriod"/>
              <a:defRPr/>
            </a:pPr>
            <a:r>
              <a:rPr kumimoji="0" lang="en-US" altLang="zh-CN" sz="2200" b="1" i="1" u="none" strike="noStrike" kern="0" cap="none" spc="-100" normalizeH="0" baseline="0" noProof="0" dirty="0">
                <a:ln>
                  <a:noFill/>
                </a:ln>
                <a:effectLst/>
                <a:uLnTx/>
                <a:uFillTx/>
                <a:latin typeface="Calibri" panose="020F0502020204030204"/>
                <a:ea typeface="宋体" panose="02010600030101010101" pitchFamily="2" charset="-122"/>
                <a:cs typeface="+mn-cs"/>
              </a:rPr>
              <a:t>As our understanding of these complex relationships_____________(develop), we should be able to develop soil management practices that are sustainable and can lead to ______________ (preserve) and improvement of soil quality.</a:t>
            </a:r>
            <a:endParaRPr kumimoji="0" lang="en-US" altLang="zh-CN" sz="2200" b="1" i="1" u="none" strike="noStrike" kern="0" cap="none" spc="-100" normalizeH="0" baseline="0" noProof="0" dirty="0">
              <a:ln>
                <a:noFill/>
              </a:ln>
              <a:effectLst/>
              <a:uLnTx/>
              <a:uFillTx/>
              <a:latin typeface="Calibri" panose="020F0502020204030204"/>
              <a:ea typeface="宋体" panose="02010600030101010101" pitchFamily="2" charset="-122"/>
              <a:cs typeface="+mn-cs"/>
            </a:endParaRPr>
          </a:p>
        </p:txBody>
      </p:sp>
      <p:sp>
        <p:nvSpPr>
          <p:cNvPr id="5" name="文本框 4"/>
          <p:cNvSpPr txBox="1"/>
          <p:nvPr/>
        </p:nvSpPr>
        <p:spPr>
          <a:xfrm>
            <a:off x="3935760" y="548680"/>
            <a:ext cx="1368152" cy="430887"/>
          </a:xfrm>
          <a:prstGeom prst="rect">
            <a:avLst/>
          </a:prstGeom>
          <a:noFill/>
        </p:spPr>
        <p:txBody>
          <a:bodyPr wrap="square">
            <a:spAutoFit/>
          </a:bodyPr>
          <a:lstStyle/>
          <a:p>
            <a:r>
              <a:rPr kumimoji="0" lang="en-US" altLang="zh-CN" sz="2200" b="1" i="1" u="none" strike="noStrike" kern="0" cap="none" spc="-100" normalizeH="0" baseline="0" noProof="0" dirty="0">
                <a:ln>
                  <a:noFill/>
                </a:ln>
                <a:solidFill>
                  <a:srgbClr val="FF0000"/>
                </a:solidFill>
                <a:effectLst/>
                <a:uLnTx/>
                <a:uFillTx/>
                <a:latin typeface="Calibri" panose="020F0502020204030204"/>
                <a:ea typeface="宋体" panose="02010600030101010101" pitchFamily="2" charset="-122"/>
                <a:cs typeface="+mn-cs"/>
              </a:rPr>
              <a:t>lies</a:t>
            </a:r>
            <a:endParaRPr lang="zh-CN" altLang="en-US" dirty="0">
              <a:solidFill>
                <a:srgbClr val="FF0000"/>
              </a:solidFill>
            </a:endParaRPr>
          </a:p>
        </p:txBody>
      </p:sp>
      <p:sp>
        <p:nvSpPr>
          <p:cNvPr id="7" name="文本框 6"/>
          <p:cNvSpPr txBox="1"/>
          <p:nvPr/>
        </p:nvSpPr>
        <p:spPr>
          <a:xfrm>
            <a:off x="9624392" y="548680"/>
            <a:ext cx="1195224" cy="430887"/>
          </a:xfrm>
          <a:prstGeom prst="rect">
            <a:avLst/>
          </a:prstGeom>
          <a:noFill/>
        </p:spPr>
        <p:txBody>
          <a:bodyPr wrap="square">
            <a:spAutoFit/>
          </a:bodyPr>
          <a:lstStyle/>
          <a:p>
            <a:r>
              <a:rPr kumimoji="0" lang="en-US" altLang="zh-CN" sz="2200" b="1" i="1" u="none" strike="noStrike" kern="0" cap="none" spc="-100" normalizeH="0" baseline="0" noProof="0" dirty="0">
                <a:ln>
                  <a:noFill/>
                </a:ln>
                <a:solidFill>
                  <a:srgbClr val="FF0000"/>
                </a:solidFill>
                <a:effectLst/>
                <a:uLnTx/>
                <a:uFillTx/>
                <a:latin typeface="Calibri" panose="020F0502020204030204"/>
                <a:ea typeface="宋体" panose="02010600030101010101" pitchFamily="2" charset="-122"/>
                <a:cs typeface="+mn-cs"/>
              </a:rPr>
              <a:t>referred</a:t>
            </a:r>
            <a:endParaRPr lang="zh-CN" altLang="en-US" dirty="0">
              <a:solidFill>
                <a:srgbClr val="FF0000"/>
              </a:solidFill>
            </a:endParaRPr>
          </a:p>
        </p:txBody>
      </p:sp>
      <p:sp>
        <p:nvSpPr>
          <p:cNvPr id="9" name="文本框 8"/>
          <p:cNvSpPr txBox="1"/>
          <p:nvPr/>
        </p:nvSpPr>
        <p:spPr>
          <a:xfrm>
            <a:off x="1199456" y="1268760"/>
            <a:ext cx="1656184" cy="430887"/>
          </a:xfrm>
          <a:prstGeom prst="rect">
            <a:avLst/>
          </a:prstGeom>
          <a:noFill/>
        </p:spPr>
        <p:txBody>
          <a:bodyPr wrap="square">
            <a:spAutoFit/>
          </a:bodyPr>
          <a:lstStyle/>
          <a:p>
            <a:r>
              <a:rPr kumimoji="0" lang="en-US" altLang="zh-CN" sz="2200" b="1" i="1" u="none" strike="noStrike" kern="0" cap="none" spc="-100" normalizeH="0" baseline="0" noProof="0" dirty="0">
                <a:ln>
                  <a:noFill/>
                </a:ln>
                <a:solidFill>
                  <a:srgbClr val="FF0000"/>
                </a:solidFill>
                <a:effectLst/>
                <a:uLnTx/>
                <a:uFillTx/>
                <a:latin typeface="Calibri" panose="020F0502020204030204"/>
                <a:ea typeface="宋体" panose="02010600030101010101" pitchFamily="2" charset="-122"/>
                <a:cs typeface="+mn-cs"/>
              </a:rPr>
              <a:t>hidden</a:t>
            </a:r>
            <a:endParaRPr lang="zh-CN" altLang="en-US" dirty="0">
              <a:solidFill>
                <a:srgbClr val="FF0000"/>
              </a:solidFill>
            </a:endParaRPr>
          </a:p>
        </p:txBody>
      </p:sp>
      <p:sp>
        <p:nvSpPr>
          <p:cNvPr id="11" name="文本框 10"/>
          <p:cNvSpPr txBox="1"/>
          <p:nvPr/>
        </p:nvSpPr>
        <p:spPr>
          <a:xfrm>
            <a:off x="10056440" y="1196752"/>
            <a:ext cx="979200" cy="430887"/>
          </a:xfrm>
          <a:prstGeom prst="rect">
            <a:avLst/>
          </a:prstGeom>
          <a:noFill/>
        </p:spPr>
        <p:txBody>
          <a:bodyPr wrap="square">
            <a:spAutoFit/>
          </a:bodyPr>
          <a:lstStyle/>
          <a:p>
            <a:r>
              <a:rPr kumimoji="0" lang="en-US" altLang="zh-CN" sz="2200" b="1" i="1" u="none" strike="noStrike" kern="0" cap="none" spc="-100" normalizeH="0" baseline="0" noProof="0" dirty="0">
                <a:ln>
                  <a:noFill/>
                </a:ln>
                <a:solidFill>
                  <a:srgbClr val="FF0000"/>
                </a:solidFill>
                <a:effectLst/>
                <a:uLnTx/>
                <a:uFillTx/>
                <a:latin typeface="Calibri" panose="020F0502020204030204"/>
                <a:ea typeface="宋体" panose="02010600030101010101" pitchFamily="2" charset="-122"/>
                <a:cs typeface="+mn-cs"/>
              </a:rPr>
              <a:t>driving</a:t>
            </a:r>
            <a:endParaRPr lang="zh-CN" altLang="en-US" dirty="0">
              <a:solidFill>
                <a:srgbClr val="FF0000"/>
              </a:solidFill>
            </a:endParaRPr>
          </a:p>
        </p:txBody>
      </p:sp>
      <p:sp>
        <p:nvSpPr>
          <p:cNvPr id="13" name="文本框 12"/>
          <p:cNvSpPr txBox="1"/>
          <p:nvPr/>
        </p:nvSpPr>
        <p:spPr>
          <a:xfrm>
            <a:off x="1991544" y="1844824"/>
            <a:ext cx="2952328" cy="430887"/>
          </a:xfrm>
          <a:prstGeom prst="rect">
            <a:avLst/>
          </a:prstGeom>
          <a:noFill/>
        </p:spPr>
        <p:txBody>
          <a:bodyPr wrap="square">
            <a:spAutoFit/>
          </a:bodyPr>
          <a:lstStyle/>
          <a:p>
            <a:r>
              <a:rPr kumimoji="0" lang="en-US" altLang="zh-CN" sz="2200" b="1" i="1" u="none" strike="noStrike" kern="0" cap="none" spc="-100" normalizeH="0" baseline="0" noProof="0" dirty="0">
                <a:ln>
                  <a:noFill/>
                </a:ln>
                <a:solidFill>
                  <a:srgbClr val="FF0000"/>
                </a:solidFill>
                <a:effectLst/>
                <a:uLnTx/>
                <a:uFillTx/>
                <a:latin typeface="Calibri" panose="020F0502020204030204"/>
                <a:ea typeface="宋体" panose="02010600030101010101" pitchFamily="2" charset="-122"/>
                <a:cs typeface="+mn-cs"/>
              </a:rPr>
              <a:t>unsung</a:t>
            </a:r>
            <a:endParaRPr lang="zh-CN" altLang="en-US" dirty="0">
              <a:solidFill>
                <a:srgbClr val="FF0000"/>
              </a:solidFill>
            </a:endParaRPr>
          </a:p>
        </p:txBody>
      </p:sp>
      <p:sp>
        <p:nvSpPr>
          <p:cNvPr id="15" name="文本框 14"/>
          <p:cNvSpPr txBox="1"/>
          <p:nvPr/>
        </p:nvSpPr>
        <p:spPr>
          <a:xfrm>
            <a:off x="7104112" y="1844824"/>
            <a:ext cx="1123216" cy="430887"/>
          </a:xfrm>
          <a:prstGeom prst="rect">
            <a:avLst/>
          </a:prstGeom>
          <a:noFill/>
        </p:spPr>
        <p:txBody>
          <a:bodyPr wrap="square">
            <a:spAutoFit/>
          </a:bodyPr>
          <a:lstStyle/>
          <a:p>
            <a:r>
              <a:rPr kumimoji="0" lang="en-US" altLang="zh-CN" sz="2200" b="1" i="1" u="none" strike="noStrike" kern="0" cap="none" spc="-100" normalizeH="0" baseline="0" noProof="0" dirty="0">
                <a:ln>
                  <a:noFill/>
                </a:ln>
                <a:solidFill>
                  <a:srgbClr val="FF0000"/>
                </a:solidFill>
                <a:effectLst/>
                <a:uLnTx/>
                <a:uFillTx/>
                <a:latin typeface="Calibri" panose="020F0502020204030204"/>
                <a:ea typeface="宋体" panose="02010600030101010101" pitchFamily="2" charset="-122"/>
                <a:cs typeface="+mn-cs"/>
              </a:rPr>
              <a:t>stability</a:t>
            </a:r>
            <a:endParaRPr lang="zh-CN" altLang="en-US" dirty="0">
              <a:solidFill>
                <a:srgbClr val="FF0000"/>
              </a:solidFill>
            </a:endParaRPr>
          </a:p>
        </p:txBody>
      </p:sp>
      <p:sp>
        <p:nvSpPr>
          <p:cNvPr id="17" name="文本框 16"/>
          <p:cNvSpPr txBox="1"/>
          <p:nvPr/>
        </p:nvSpPr>
        <p:spPr>
          <a:xfrm>
            <a:off x="10056440" y="2204864"/>
            <a:ext cx="475144" cy="430887"/>
          </a:xfrm>
          <a:prstGeom prst="rect">
            <a:avLst/>
          </a:prstGeom>
          <a:noFill/>
        </p:spPr>
        <p:txBody>
          <a:bodyPr wrap="square">
            <a:spAutoFit/>
          </a:bodyPr>
          <a:lstStyle/>
          <a:p>
            <a:r>
              <a:rPr kumimoji="0" lang="en-US" altLang="zh-CN" sz="2200" b="1" i="1" u="none" strike="noStrike" kern="0" cap="none" spc="-100" normalizeH="0" baseline="0" noProof="0" dirty="0">
                <a:ln>
                  <a:noFill/>
                </a:ln>
                <a:solidFill>
                  <a:srgbClr val="FF0000"/>
                </a:solidFill>
                <a:effectLst/>
                <a:uLnTx/>
                <a:uFillTx/>
                <a:latin typeface="Calibri" panose="020F0502020204030204"/>
                <a:ea typeface="宋体" panose="02010600030101010101" pitchFamily="2" charset="-122"/>
                <a:cs typeface="+mn-cs"/>
              </a:rPr>
              <a:t>to</a:t>
            </a:r>
            <a:endParaRPr lang="zh-CN" altLang="en-US" dirty="0">
              <a:solidFill>
                <a:srgbClr val="FF0000"/>
              </a:solidFill>
            </a:endParaRPr>
          </a:p>
        </p:txBody>
      </p:sp>
      <p:sp>
        <p:nvSpPr>
          <p:cNvPr id="19" name="文本框 18"/>
          <p:cNvSpPr txBox="1"/>
          <p:nvPr/>
        </p:nvSpPr>
        <p:spPr>
          <a:xfrm>
            <a:off x="4367808" y="2852936"/>
            <a:ext cx="1440160" cy="430887"/>
          </a:xfrm>
          <a:prstGeom prst="rect">
            <a:avLst/>
          </a:prstGeom>
          <a:noFill/>
        </p:spPr>
        <p:txBody>
          <a:bodyPr wrap="square">
            <a:spAutoFit/>
          </a:bodyPr>
          <a:lstStyle/>
          <a:p>
            <a:r>
              <a:rPr kumimoji="0" lang="en-US" altLang="zh-CN" sz="2200" b="1" i="1" u="none" strike="noStrike" kern="0" cap="none" spc="-100" normalizeH="0" baseline="0" noProof="0" dirty="0">
                <a:ln>
                  <a:noFill/>
                </a:ln>
                <a:solidFill>
                  <a:srgbClr val="FF0000"/>
                </a:solidFill>
                <a:effectLst/>
                <a:uLnTx/>
                <a:uFillTx/>
                <a:latin typeface="Calibri" panose="020F0502020204030204"/>
                <a:ea typeface="宋体" panose="02010600030101010101" pitchFamily="2" charset="-122"/>
                <a:cs typeface="+mn-cs"/>
              </a:rPr>
              <a:t>to be seen</a:t>
            </a:r>
            <a:endParaRPr lang="zh-CN" altLang="en-US" dirty="0">
              <a:solidFill>
                <a:srgbClr val="FF0000"/>
              </a:solidFill>
            </a:endParaRPr>
          </a:p>
        </p:txBody>
      </p:sp>
      <p:sp>
        <p:nvSpPr>
          <p:cNvPr id="21" name="文本框 20"/>
          <p:cNvSpPr txBox="1"/>
          <p:nvPr/>
        </p:nvSpPr>
        <p:spPr>
          <a:xfrm>
            <a:off x="7032104" y="2852936"/>
            <a:ext cx="1195224" cy="430887"/>
          </a:xfrm>
          <a:prstGeom prst="rect">
            <a:avLst/>
          </a:prstGeom>
          <a:noFill/>
        </p:spPr>
        <p:txBody>
          <a:bodyPr wrap="square">
            <a:spAutoFit/>
          </a:bodyPr>
          <a:lstStyle/>
          <a:p>
            <a:r>
              <a:rPr kumimoji="0" lang="en-US" altLang="zh-CN" sz="2200" b="1" i="1" u="none" strike="noStrike" kern="0" cap="none" spc="-100" normalizeH="0" baseline="0" noProof="0" dirty="0">
                <a:ln>
                  <a:noFill/>
                </a:ln>
                <a:solidFill>
                  <a:srgbClr val="FF0000"/>
                </a:solidFill>
                <a:effectLst/>
                <a:uLnTx/>
                <a:uFillTx/>
                <a:latin typeface="Calibri" panose="020F0502020204030204"/>
                <a:ea typeface="宋体" panose="02010600030101010101" pitchFamily="2" charset="-122"/>
                <a:cs typeface="+mn-cs"/>
              </a:rPr>
              <a:t>unaided</a:t>
            </a:r>
            <a:endParaRPr lang="zh-CN" altLang="en-US" dirty="0">
              <a:solidFill>
                <a:srgbClr val="FF0000"/>
              </a:solidFill>
            </a:endParaRPr>
          </a:p>
        </p:txBody>
      </p:sp>
      <p:sp>
        <p:nvSpPr>
          <p:cNvPr id="23" name="文本框 22"/>
          <p:cNvSpPr txBox="1"/>
          <p:nvPr/>
        </p:nvSpPr>
        <p:spPr>
          <a:xfrm>
            <a:off x="10920536" y="3140968"/>
            <a:ext cx="640080" cy="430887"/>
          </a:xfrm>
          <a:prstGeom prst="rect">
            <a:avLst/>
          </a:prstGeom>
          <a:noFill/>
        </p:spPr>
        <p:txBody>
          <a:bodyPr wrap="square">
            <a:spAutoFit/>
          </a:bodyPr>
          <a:lstStyle/>
          <a:p>
            <a:r>
              <a:rPr kumimoji="0" lang="en-US" altLang="zh-CN" sz="2200" b="1" i="1" u="none" strike="noStrike" kern="0" cap="none" spc="-100" normalizeH="0" baseline="0" noProof="0" dirty="0">
                <a:ln>
                  <a:noFill/>
                </a:ln>
                <a:solidFill>
                  <a:srgbClr val="FF0000"/>
                </a:solidFill>
                <a:effectLst/>
                <a:uLnTx/>
                <a:uFillTx/>
                <a:latin typeface="Calibri" panose="020F0502020204030204"/>
                <a:ea typeface="宋体" panose="02010600030101010101" pitchFamily="2" charset="-122"/>
                <a:cs typeface="+mn-cs"/>
              </a:rPr>
              <a:t>on</a:t>
            </a:r>
            <a:endParaRPr lang="zh-CN" altLang="en-US" dirty="0">
              <a:solidFill>
                <a:srgbClr val="FF0000"/>
              </a:solidFill>
            </a:endParaRPr>
          </a:p>
        </p:txBody>
      </p:sp>
      <p:sp>
        <p:nvSpPr>
          <p:cNvPr id="25" name="文本框 24"/>
          <p:cNvSpPr txBox="1"/>
          <p:nvPr/>
        </p:nvSpPr>
        <p:spPr>
          <a:xfrm>
            <a:off x="8904312" y="3861048"/>
            <a:ext cx="1267232" cy="430887"/>
          </a:xfrm>
          <a:prstGeom prst="rect">
            <a:avLst/>
          </a:prstGeom>
          <a:noFill/>
        </p:spPr>
        <p:txBody>
          <a:bodyPr wrap="square">
            <a:spAutoFit/>
          </a:bodyPr>
          <a:lstStyle/>
          <a:p>
            <a:r>
              <a:rPr kumimoji="0" lang="en-US" altLang="zh-CN" sz="2200" b="1" i="1" u="none" strike="noStrike" kern="0" cap="none" spc="-100" normalizeH="0" baseline="0" noProof="0" dirty="0">
                <a:ln>
                  <a:noFill/>
                </a:ln>
                <a:solidFill>
                  <a:srgbClr val="FF0000"/>
                </a:solidFill>
                <a:effectLst/>
                <a:uLnTx/>
                <a:uFillTx/>
                <a:latin typeface="Calibri" panose="020F0502020204030204"/>
                <a:ea typeface="宋体" panose="02010600030101010101" pitchFamily="2" charset="-122"/>
                <a:cs typeface="+mn-cs"/>
              </a:rPr>
              <a:t>providing</a:t>
            </a:r>
            <a:endParaRPr lang="zh-CN" altLang="en-US" dirty="0">
              <a:solidFill>
                <a:srgbClr val="FF0000"/>
              </a:solidFill>
            </a:endParaRPr>
          </a:p>
        </p:txBody>
      </p:sp>
      <p:sp>
        <p:nvSpPr>
          <p:cNvPr id="27" name="文本框 26"/>
          <p:cNvSpPr txBox="1"/>
          <p:nvPr/>
        </p:nvSpPr>
        <p:spPr>
          <a:xfrm>
            <a:off x="7536160" y="4509120"/>
            <a:ext cx="1483256" cy="430887"/>
          </a:xfrm>
          <a:prstGeom prst="rect">
            <a:avLst/>
          </a:prstGeom>
          <a:noFill/>
        </p:spPr>
        <p:txBody>
          <a:bodyPr wrap="square">
            <a:spAutoFit/>
          </a:bodyPr>
          <a:lstStyle/>
          <a:p>
            <a:r>
              <a:rPr kumimoji="0" lang="en-US" altLang="zh-CN" sz="2200" b="1" i="1" u="none" strike="noStrike" kern="0" cap="none" spc="-100" normalizeH="0" baseline="0" noProof="0" dirty="0">
                <a:ln>
                  <a:noFill/>
                </a:ln>
                <a:solidFill>
                  <a:srgbClr val="FF0000"/>
                </a:solidFill>
                <a:effectLst/>
                <a:uLnTx/>
                <a:uFillTx/>
                <a:latin typeface="Calibri" panose="020F0502020204030204"/>
                <a:ea typeface="宋体" panose="02010600030101010101" pitchFamily="2" charset="-122"/>
                <a:cs typeface="+mn-cs"/>
              </a:rPr>
              <a:t>interactions</a:t>
            </a:r>
            <a:endParaRPr lang="zh-CN" altLang="en-US" dirty="0">
              <a:solidFill>
                <a:srgbClr val="FF0000"/>
              </a:solidFill>
            </a:endParaRPr>
          </a:p>
        </p:txBody>
      </p:sp>
      <p:sp>
        <p:nvSpPr>
          <p:cNvPr id="29" name="文本框 28"/>
          <p:cNvSpPr txBox="1"/>
          <p:nvPr/>
        </p:nvSpPr>
        <p:spPr>
          <a:xfrm>
            <a:off x="6816080" y="4797152"/>
            <a:ext cx="1051208" cy="430887"/>
          </a:xfrm>
          <a:prstGeom prst="rect">
            <a:avLst/>
          </a:prstGeom>
          <a:noFill/>
        </p:spPr>
        <p:txBody>
          <a:bodyPr wrap="square">
            <a:spAutoFit/>
          </a:bodyPr>
          <a:lstStyle/>
          <a:p>
            <a:r>
              <a:rPr kumimoji="0" lang="en-US" altLang="zh-CN" sz="2200" b="1" i="1" u="none" strike="noStrike" kern="0" cap="none" spc="-100" normalizeH="0" baseline="0" noProof="0" dirty="0">
                <a:ln>
                  <a:noFill/>
                </a:ln>
                <a:solidFill>
                  <a:srgbClr val="FF0000"/>
                </a:solidFill>
                <a:effectLst/>
                <a:uLnTx/>
                <a:uFillTx/>
                <a:latin typeface="Calibri" panose="020F0502020204030204"/>
                <a:ea typeface="宋体" panose="02010600030101010101" pitchFamily="2" charset="-122"/>
                <a:cs typeface="+mn-cs"/>
              </a:rPr>
              <a:t>growth</a:t>
            </a:r>
            <a:endParaRPr lang="zh-CN" altLang="en-US" dirty="0">
              <a:solidFill>
                <a:srgbClr val="FF0000"/>
              </a:solidFill>
            </a:endParaRPr>
          </a:p>
        </p:txBody>
      </p:sp>
      <p:sp>
        <p:nvSpPr>
          <p:cNvPr id="31" name="文本框 30"/>
          <p:cNvSpPr txBox="1"/>
          <p:nvPr/>
        </p:nvSpPr>
        <p:spPr>
          <a:xfrm>
            <a:off x="6312024" y="5157192"/>
            <a:ext cx="1195224" cy="430887"/>
          </a:xfrm>
          <a:prstGeom prst="rect">
            <a:avLst/>
          </a:prstGeom>
          <a:noFill/>
        </p:spPr>
        <p:txBody>
          <a:bodyPr wrap="square">
            <a:spAutoFit/>
          </a:bodyPr>
          <a:lstStyle/>
          <a:p>
            <a:r>
              <a:rPr kumimoji="0" lang="en-US" altLang="zh-CN" sz="2200" b="1" i="1" u="none" strike="noStrike" kern="0" cap="none" spc="-100" normalizeH="0" baseline="0" noProof="0" dirty="0">
                <a:ln>
                  <a:noFill/>
                </a:ln>
                <a:solidFill>
                  <a:srgbClr val="FF0000"/>
                </a:solidFill>
                <a:effectLst/>
                <a:uLnTx/>
                <a:uFillTx/>
                <a:latin typeface="Calibri" panose="020F0502020204030204"/>
                <a:ea typeface="宋体" panose="02010600030101010101" pitchFamily="2" charset="-122"/>
                <a:cs typeface="+mn-cs"/>
              </a:rPr>
              <a:t>develops</a:t>
            </a:r>
            <a:endParaRPr lang="zh-CN" altLang="en-US" dirty="0">
              <a:solidFill>
                <a:srgbClr val="FF0000"/>
              </a:solidFill>
            </a:endParaRPr>
          </a:p>
        </p:txBody>
      </p:sp>
      <p:sp>
        <p:nvSpPr>
          <p:cNvPr id="33" name="文本框 32"/>
          <p:cNvSpPr txBox="1"/>
          <p:nvPr/>
        </p:nvSpPr>
        <p:spPr>
          <a:xfrm>
            <a:off x="8400256" y="5589240"/>
            <a:ext cx="1584176" cy="430887"/>
          </a:xfrm>
          <a:prstGeom prst="rect">
            <a:avLst/>
          </a:prstGeom>
          <a:noFill/>
        </p:spPr>
        <p:txBody>
          <a:bodyPr wrap="square">
            <a:spAutoFit/>
          </a:bodyPr>
          <a:lstStyle/>
          <a:p>
            <a:r>
              <a:rPr kumimoji="0" lang="en-US" altLang="zh-CN" sz="2200" b="1" i="1" u="none" strike="noStrike" kern="0" cap="none" spc="-100" normalizeH="0" baseline="0" noProof="0" dirty="0">
                <a:ln>
                  <a:noFill/>
                </a:ln>
                <a:solidFill>
                  <a:srgbClr val="FF0000"/>
                </a:solidFill>
                <a:effectLst/>
                <a:uLnTx/>
                <a:uFillTx/>
                <a:latin typeface="Calibri" panose="020F0502020204030204"/>
                <a:ea typeface="宋体" panose="02010600030101010101" pitchFamily="2" charset="-122"/>
                <a:cs typeface="+mn-cs"/>
              </a:rPr>
              <a:t>preservation</a:t>
            </a:r>
            <a:endParaRPr lang="zh-CN" altLang="en-US"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arn(inVertical)">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arn(inVertical)">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barn(inVertical)">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barn(inVertical)">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barn(inVertical)">
                                      <p:cBhvr>
                                        <p:cTn id="72" dur="5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barn(inVertical)">
                                      <p:cBhvr>
                                        <p:cTn id="7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5" grpId="0"/>
      <p:bldP spid="17" grpId="0"/>
      <p:bldP spid="19" grpId="0"/>
      <p:bldP spid="21" grpId="0"/>
      <p:bldP spid="23" grpId="0"/>
      <p:bldP spid="25" grpId="0"/>
      <p:bldP spid="27" grpId="0"/>
      <p:bldP spid="29" grpId="0"/>
      <p:bldP spid="31"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2711624" y="2510249"/>
            <a:ext cx="2850657" cy="2850657"/>
          </a:xfrm>
          <a:prstGeom prst="ellipse">
            <a:avLst/>
          </a:prstGeom>
          <a:noFill/>
          <a:ln w="38100">
            <a:solidFill>
              <a:schemeClr val="accent1">
                <a:shade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241140" y="3710313"/>
            <a:ext cx="3255539" cy="3213600"/>
          </a:xfrm>
          <a:prstGeom prst="rect">
            <a:avLst/>
          </a:prstGeom>
        </p:spPr>
      </p:pic>
      <p:sp>
        <p:nvSpPr>
          <p:cNvPr id="2" name="文本框 1"/>
          <p:cNvSpPr txBox="1"/>
          <p:nvPr/>
        </p:nvSpPr>
        <p:spPr>
          <a:xfrm>
            <a:off x="3719736" y="3068960"/>
            <a:ext cx="743744" cy="1446550"/>
          </a:xfrm>
          <a:prstGeom prst="rect">
            <a:avLst/>
          </a:prstGeom>
          <a:noFill/>
        </p:spPr>
        <p:txBody>
          <a:bodyPr wrap="square">
            <a:spAutoFit/>
          </a:bodyPr>
          <a:lstStyle/>
          <a:p>
            <a:r>
              <a:rPr lang="en-US" altLang="zh-CN" sz="8800" b="1" dirty="0">
                <a:solidFill>
                  <a:srgbClr val="000000"/>
                </a:solidFill>
                <a:effectLst/>
              </a:rPr>
              <a:t>D</a:t>
            </a:r>
            <a:endParaRPr lang="zh-CN" altLang="en-US" sz="8800" dirty="0"/>
          </a:p>
        </p:txBody>
      </p:sp>
      <p:sp>
        <p:nvSpPr>
          <p:cNvPr id="3" name="TextBox 4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6406593" y="6070735"/>
            <a:ext cx="5247489" cy="400110"/>
          </a:xfrm>
          <a:prstGeom prst="rect">
            <a:avLst/>
          </a:prstGeom>
          <a:noFill/>
          <a:ln>
            <a:noFill/>
          </a:ln>
        </p:spPr>
        <p:txBody>
          <a:bodyPr wrap="square">
            <a:spAutoFit/>
          </a:bodyPr>
          <a:lstStyle>
            <a:lvl1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1pPr>
            <a:lvl2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2pPr>
            <a:lvl3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3pPr>
            <a:lvl4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4pPr>
            <a:lvl5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5pPr>
            <a:lvl6pPr marL="18288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2860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27432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2004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人与社会：</a:t>
            </a:r>
            <a:r>
              <a:rPr kumimoji="0" lang="en-US" altLang="zh-CN"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The secret of time: a state of mind</a:t>
            </a:r>
            <a:endParaRPr kumimoji="0" lang="en-US" altLang="zh-CN"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6040" y="764704"/>
            <a:ext cx="4968552" cy="4960551"/>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64000"/>
            <a:lum/>
          </a:blip>
          <a:srcRect/>
          <a:stretch>
            <a:fillRect l="-10000" r="-10000"/>
          </a:stretch>
        </a:blipFill>
        <a:effectLst/>
      </p:bgPr>
    </p:bg>
    <p:spTree>
      <p:nvGrpSpPr>
        <p:cNvPr id="1" name=""/>
        <p:cNvGrpSpPr/>
        <p:nvPr/>
      </p:nvGrpSpPr>
      <p:grpSpPr>
        <a:xfrm>
          <a:off x="0" y="0"/>
          <a:ext cx="0" cy="0"/>
          <a:chOff x="0" y="0"/>
          <a:chExt cx="0" cy="0"/>
        </a:xfrm>
      </p:grpSpPr>
      <p:sp>
        <p:nvSpPr>
          <p:cNvPr id="4" name="文本框 3"/>
          <p:cNvSpPr txBox="1"/>
          <p:nvPr/>
        </p:nvSpPr>
        <p:spPr>
          <a:xfrm>
            <a:off x="62191" y="66968"/>
            <a:ext cx="10786337" cy="5793894"/>
          </a:xfrm>
          <a:prstGeom prst="rect">
            <a:avLst/>
          </a:prstGeom>
          <a:noFill/>
        </p:spPr>
        <p:txBody>
          <a:bodyPr wrap="square">
            <a:spAutoFit/>
          </a:bodyPr>
          <a:lstStyle/>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195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The 18th century German philosopher Immanuel Kant lived very firmly in a world of time. He was so strict about routine that his fellow citizens of Koenigsberg could set their watches by his afternoon walk. </a:t>
            </a:r>
            <a:r>
              <a:rPr kumimoji="0" lang="en-US" altLang="zh-CN" sz="195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However, in his philosophical work, Kant was doubtful about time. He believed time is created by the human mind. Out there beyond our minds, there is no time. It's simply a “category” of our minds that helps us to perceive objects and order our experience.</a:t>
            </a:r>
            <a:endParaRPr kumimoji="0" lang="en-US" altLang="zh-CN" sz="195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195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The flexibility of our time perception(</a:t>
            </a:r>
            <a:r>
              <a:rPr kumimoji="0" lang="zh-CN" altLang="en-US" sz="195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感知</a:t>
            </a:r>
            <a:r>
              <a:rPr kumimoji="0" lang="en-US" altLang="zh-CN" sz="195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supports Kant's doubt. We all know time is not a fixed phenomenon but seems to pass at different speeds in different situations. </a:t>
            </a:r>
            <a:r>
              <a:rPr kumimoji="0" lang="en-US" altLang="zh-CN" sz="195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For example, it seems to go slowly when we travel to unfamiliar places, or when we are bored or in pain. It seems to speed up when we're absorbed, such as when we play music or paint.</a:t>
            </a:r>
            <a:endParaRPr kumimoji="0" lang="en-US" altLang="zh-CN" sz="195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195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Our perception of time can change in a dramatic way. </a:t>
            </a:r>
            <a:r>
              <a:rPr kumimoji="0" lang="en-US" altLang="zh-CN" sz="195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Perhaps, at least once in your life, </a:t>
            </a:r>
            <a:r>
              <a:rPr kumimoji="0" lang="en-US" altLang="zh-CN" sz="195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you've had what is called a </a:t>
            </a:r>
            <a:r>
              <a:rPr kumimoji="0" lang="en-US" altLang="zh-CN" sz="1950" b="1" i="1" u="none" strike="noStrike" kern="0" cap="none" spc="-100" normalizeH="0" baseline="0" noProof="0" dirty="0">
                <a:ln>
                  <a:noFill/>
                </a:ln>
                <a:solidFill>
                  <a:srgbClr val="FF0000"/>
                </a:solidFill>
                <a:effectLst/>
                <a:uLnTx/>
                <a:uFillTx/>
                <a:latin typeface="Calibri" panose="020F0502020204030204"/>
                <a:ea typeface="宋体" panose="02010600030101010101" pitchFamily="2" charset="-122"/>
                <a:cs typeface="+mn-cs"/>
              </a:rPr>
              <a:t>“Time Expansion Experience(TEE),”</a:t>
            </a:r>
            <a:r>
              <a:rPr kumimoji="0" lang="en-US" altLang="zh-CN" sz="1950" b="0" i="1" u="none" strike="noStrike" kern="0" cap="none" spc="-100" normalizeH="0" baseline="0" noProof="0" dirty="0">
                <a:ln>
                  <a:noFill/>
                </a:ln>
                <a:solidFill>
                  <a:srgbClr val="FF0000"/>
                </a:solidFill>
                <a:effectLst/>
                <a:uLnTx/>
                <a:uFillTx/>
                <a:latin typeface="Calibri" panose="020F0502020204030204"/>
                <a:ea typeface="宋体" panose="02010600030101010101" pitchFamily="2" charset="-122"/>
                <a:cs typeface="+mn-cs"/>
              </a:rPr>
              <a:t> </a:t>
            </a:r>
            <a:r>
              <a:rPr kumimoji="0" lang="en-US" altLang="zh-CN" sz="195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when seconds have stretched out into minutes. </a:t>
            </a:r>
            <a:r>
              <a:rPr kumimoji="0" lang="en-US" altLang="zh-CN" sz="1950" b="0" i="1" u="none" strike="noStrike" kern="0" cap="none" spc="-100" normalizeH="0" baseline="0" noProof="0" dirty="0">
                <a:ln>
                  <a:noFill/>
                </a:ln>
                <a:solidFill>
                  <a:srgbClr val="FF0000"/>
                </a:solidFill>
                <a:effectLst/>
                <a:uLnTx/>
                <a:uFillTx/>
                <a:latin typeface="Calibri" panose="020F0502020204030204"/>
                <a:ea typeface="宋体" panose="02010600030101010101" pitchFamily="2" charset="-122"/>
                <a:cs typeface="+mn-cs"/>
              </a:rPr>
              <a:t>TEEs </a:t>
            </a:r>
            <a:r>
              <a:rPr kumimoji="0" lang="en-US" altLang="zh-CN" sz="195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happen most frequently in accidents </a:t>
            </a:r>
            <a:r>
              <a:rPr kumimoji="0" lang="en-US" altLang="zh-CN" sz="195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where perception becomes more intense than normal and thus people notice more details.</a:t>
            </a:r>
            <a:endParaRPr kumimoji="0" lang="en-US" altLang="zh-CN" sz="195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195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In accident situations,</a:t>
            </a:r>
            <a:r>
              <a:rPr kumimoji="0" lang="en-US" altLang="zh-CN" sz="195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people are often surprised by the amount of time they have to think and act. </a:t>
            </a:r>
            <a:r>
              <a:rPr kumimoji="0" lang="en-US" altLang="zh-CN" sz="195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In fact, many people are convinced that </a:t>
            </a:r>
            <a:r>
              <a:rPr kumimoji="0" lang="en-US" altLang="zh-CN" sz="1950" b="1" i="1" u="none" strike="noStrike" kern="0" cap="none" spc="-100" normalizeH="0" baseline="0" noProof="0" dirty="0">
                <a:ln>
                  <a:noFill/>
                </a:ln>
                <a:solidFill>
                  <a:srgbClr val="FF0000"/>
                </a:solidFill>
                <a:effectLst/>
                <a:uLnTx/>
                <a:uFillTx/>
                <a:latin typeface="Calibri" panose="020F0502020204030204"/>
                <a:ea typeface="宋体" panose="02010600030101010101" pitchFamily="2" charset="-122"/>
                <a:cs typeface="+mn-cs"/>
              </a:rPr>
              <a:t>time expansion </a:t>
            </a:r>
            <a:r>
              <a:rPr kumimoji="0" lang="en-US" altLang="zh-CN" sz="195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spared them from their serious injury, or even death.</a:t>
            </a:r>
            <a:r>
              <a:rPr kumimoji="0" lang="en-US" altLang="zh-CN" sz="195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For example, a woman who reported a TEE in which she avoided a metal barrier falling on to her car said, “For me the slowing down of the moment allowed me to decide how to escape the falling metal on us.”</a:t>
            </a:r>
            <a:endParaRPr kumimoji="0" lang="en-US" altLang="zh-CN" sz="195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195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All of this suggests that Kant was right. </a:t>
            </a:r>
            <a:r>
              <a:rPr kumimoji="0" lang="en-US" altLang="zh-CN" sz="195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Perhaps the reason why time is variable is </a:t>
            </a:r>
            <a:r>
              <a:rPr kumimoji="0" lang="en-US" altLang="zh-CN" sz="195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because it doesn't really exist—at least, outside our minds. </a:t>
            </a:r>
            <a:r>
              <a:rPr kumimoji="0" lang="en-US" altLang="zh-CN" sz="195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There is no objective time out there in the universe. </a:t>
            </a:r>
            <a:r>
              <a:rPr kumimoji="0" lang="en-US" altLang="zh-CN" sz="195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What we experience as time is filtered    (</a:t>
            </a:r>
            <a:r>
              <a:rPr kumimoji="0" lang="zh-CN" altLang="en-US" sz="195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过滤</a:t>
            </a:r>
            <a:r>
              <a:rPr kumimoji="0" lang="en-US" altLang="zh-CN" sz="195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through our minds, and so varies according to our state of mind.</a:t>
            </a:r>
            <a:endParaRPr kumimoji="0" lang="en-US" altLang="zh-CN" sz="195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6" name="文本框 5"/>
          <p:cNvSpPr txBox="1"/>
          <p:nvPr/>
        </p:nvSpPr>
        <p:spPr>
          <a:xfrm>
            <a:off x="119336" y="5769128"/>
            <a:ext cx="11980100" cy="1015663"/>
          </a:xfrm>
          <a:prstGeom prst="rect">
            <a:avLst/>
          </a:prstGeom>
          <a:solidFill>
            <a:schemeClr val="accent1">
              <a:lumMod val="20000"/>
              <a:lumOff val="80000"/>
            </a:schemeClr>
          </a:solidFill>
          <a:ln w="38100">
            <a:noFill/>
          </a:ln>
          <a:effectLst>
            <a:outerShdw blurRad="50800" dist="38100" dir="5400000" algn="t"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35. What can be a suitable title for the text?</a:t>
            </a:r>
            <a:endParaRPr kumimoji="0" lang="en-US" altLang="zh-CN" sz="20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A. The Secret of Time: A State of Mind   		B. Time Expansion: Real or Imaginary?</a:t>
            </a:r>
            <a:endParaRPr kumimoji="0" lang="en-US" altLang="zh-CN" sz="20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C. Time Perception: A Philosophical Exploration   	D. The Clockwork of the Mind: How to Measure Time?</a:t>
            </a:r>
            <a:endParaRPr kumimoji="0" lang="en-US" altLang="zh-CN" sz="20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sp>
        <p:nvSpPr>
          <p:cNvPr id="7" name="矩形: 圆角 6"/>
          <p:cNvSpPr/>
          <p:nvPr/>
        </p:nvSpPr>
        <p:spPr>
          <a:xfrm>
            <a:off x="4734074" y="711523"/>
            <a:ext cx="4320480" cy="261385"/>
          </a:xfrm>
          <a:prstGeom prst="roundRect">
            <a:avLst/>
          </a:prstGeom>
          <a:solidFill>
            <a:srgbClr val="FF00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sz="3600" kern="1200">
                <a:solidFill>
                  <a:schemeClr val="lt1"/>
                </a:solidFill>
                <a:latin typeface="+mn-lt"/>
                <a:ea typeface="+mn-ea"/>
                <a:cs typeface="+mn-cs"/>
              </a:defRPr>
            </a:lvl1pPr>
            <a:lvl2pPr marL="457200" algn="l" rtl="0" eaLnBrk="0" fontAlgn="base" hangingPunct="0">
              <a:spcBef>
                <a:spcPct val="0"/>
              </a:spcBef>
              <a:spcAft>
                <a:spcPct val="0"/>
              </a:spcAft>
              <a:defRPr sz="3600" kern="1200">
                <a:solidFill>
                  <a:schemeClr val="lt1"/>
                </a:solidFill>
                <a:latin typeface="+mn-lt"/>
                <a:ea typeface="+mn-ea"/>
                <a:cs typeface="+mn-cs"/>
              </a:defRPr>
            </a:lvl2pPr>
            <a:lvl3pPr marL="914400" algn="l" rtl="0" eaLnBrk="0" fontAlgn="base" hangingPunct="0">
              <a:spcBef>
                <a:spcPct val="0"/>
              </a:spcBef>
              <a:spcAft>
                <a:spcPct val="0"/>
              </a:spcAft>
              <a:defRPr sz="3600" kern="1200">
                <a:solidFill>
                  <a:schemeClr val="lt1"/>
                </a:solidFill>
                <a:latin typeface="+mn-lt"/>
                <a:ea typeface="+mn-ea"/>
                <a:cs typeface="+mn-cs"/>
              </a:defRPr>
            </a:lvl3pPr>
            <a:lvl4pPr marL="1371600" algn="l" rtl="0" eaLnBrk="0" fontAlgn="base" hangingPunct="0">
              <a:spcBef>
                <a:spcPct val="0"/>
              </a:spcBef>
              <a:spcAft>
                <a:spcPct val="0"/>
              </a:spcAft>
              <a:defRPr sz="3600" kern="1200">
                <a:solidFill>
                  <a:schemeClr val="lt1"/>
                </a:solidFill>
                <a:latin typeface="+mn-lt"/>
                <a:ea typeface="+mn-ea"/>
                <a:cs typeface="+mn-cs"/>
              </a:defRPr>
            </a:lvl4pPr>
            <a:lvl5pPr marL="1828800" algn="l" rtl="0" eaLnBrk="0" fontAlgn="base" hangingPunct="0">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矩形: 圆角 7"/>
          <p:cNvSpPr/>
          <p:nvPr/>
        </p:nvSpPr>
        <p:spPr>
          <a:xfrm>
            <a:off x="2790426" y="1001070"/>
            <a:ext cx="3593606" cy="261385"/>
          </a:xfrm>
          <a:prstGeom prst="roundRect">
            <a:avLst/>
          </a:prstGeom>
          <a:solidFill>
            <a:srgbClr val="FF00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sz="3600" kern="1200">
                <a:solidFill>
                  <a:schemeClr val="lt1"/>
                </a:solidFill>
                <a:latin typeface="+mn-lt"/>
                <a:ea typeface="+mn-ea"/>
                <a:cs typeface="+mn-cs"/>
              </a:defRPr>
            </a:lvl1pPr>
            <a:lvl2pPr marL="457200" algn="l" rtl="0" eaLnBrk="0" fontAlgn="base" hangingPunct="0">
              <a:spcBef>
                <a:spcPct val="0"/>
              </a:spcBef>
              <a:spcAft>
                <a:spcPct val="0"/>
              </a:spcAft>
              <a:defRPr sz="3600" kern="1200">
                <a:solidFill>
                  <a:schemeClr val="lt1"/>
                </a:solidFill>
                <a:latin typeface="+mn-lt"/>
                <a:ea typeface="+mn-ea"/>
                <a:cs typeface="+mn-cs"/>
              </a:defRPr>
            </a:lvl2pPr>
            <a:lvl3pPr marL="914400" algn="l" rtl="0" eaLnBrk="0" fontAlgn="base" hangingPunct="0">
              <a:spcBef>
                <a:spcPct val="0"/>
              </a:spcBef>
              <a:spcAft>
                <a:spcPct val="0"/>
              </a:spcAft>
              <a:defRPr sz="3600" kern="1200">
                <a:solidFill>
                  <a:schemeClr val="lt1"/>
                </a:solidFill>
                <a:latin typeface="+mn-lt"/>
                <a:ea typeface="+mn-ea"/>
                <a:cs typeface="+mn-cs"/>
              </a:defRPr>
            </a:lvl3pPr>
            <a:lvl4pPr marL="1371600" algn="l" rtl="0" eaLnBrk="0" fontAlgn="base" hangingPunct="0">
              <a:spcBef>
                <a:spcPct val="0"/>
              </a:spcBef>
              <a:spcAft>
                <a:spcPct val="0"/>
              </a:spcAft>
              <a:defRPr sz="3600" kern="1200">
                <a:solidFill>
                  <a:schemeClr val="lt1"/>
                </a:solidFill>
                <a:latin typeface="+mn-lt"/>
                <a:ea typeface="+mn-ea"/>
                <a:cs typeface="+mn-cs"/>
              </a:defRPr>
            </a:lvl4pPr>
            <a:lvl5pPr marL="1828800" algn="l" rtl="0" eaLnBrk="0" fontAlgn="base" hangingPunct="0">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矩形: 圆角 8"/>
          <p:cNvSpPr/>
          <p:nvPr/>
        </p:nvSpPr>
        <p:spPr>
          <a:xfrm>
            <a:off x="62191" y="1021413"/>
            <a:ext cx="2721441" cy="279635"/>
          </a:xfrm>
          <a:prstGeom prst="roundRect">
            <a:avLst/>
          </a:prstGeom>
          <a:solidFill>
            <a:srgbClr val="FF00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sz="3600" kern="1200">
                <a:solidFill>
                  <a:schemeClr val="lt1"/>
                </a:solidFill>
                <a:latin typeface="+mn-lt"/>
                <a:ea typeface="+mn-ea"/>
                <a:cs typeface="+mn-cs"/>
              </a:defRPr>
            </a:lvl1pPr>
            <a:lvl2pPr marL="457200" algn="l" rtl="0" eaLnBrk="0" fontAlgn="base" hangingPunct="0">
              <a:spcBef>
                <a:spcPct val="0"/>
              </a:spcBef>
              <a:spcAft>
                <a:spcPct val="0"/>
              </a:spcAft>
              <a:defRPr sz="3600" kern="1200">
                <a:solidFill>
                  <a:schemeClr val="lt1"/>
                </a:solidFill>
                <a:latin typeface="+mn-lt"/>
                <a:ea typeface="+mn-ea"/>
                <a:cs typeface="+mn-cs"/>
              </a:defRPr>
            </a:lvl2pPr>
            <a:lvl3pPr marL="914400" algn="l" rtl="0" eaLnBrk="0" fontAlgn="base" hangingPunct="0">
              <a:spcBef>
                <a:spcPct val="0"/>
              </a:spcBef>
              <a:spcAft>
                <a:spcPct val="0"/>
              </a:spcAft>
              <a:defRPr sz="3600" kern="1200">
                <a:solidFill>
                  <a:schemeClr val="lt1"/>
                </a:solidFill>
                <a:latin typeface="+mn-lt"/>
                <a:ea typeface="+mn-ea"/>
                <a:cs typeface="+mn-cs"/>
              </a:defRPr>
            </a:lvl3pPr>
            <a:lvl4pPr marL="1371600" algn="l" rtl="0" eaLnBrk="0" fontAlgn="base" hangingPunct="0">
              <a:spcBef>
                <a:spcPct val="0"/>
              </a:spcBef>
              <a:spcAft>
                <a:spcPct val="0"/>
              </a:spcAft>
              <a:defRPr sz="3600" kern="1200">
                <a:solidFill>
                  <a:schemeClr val="lt1"/>
                </a:solidFill>
                <a:latin typeface="+mn-lt"/>
                <a:ea typeface="+mn-ea"/>
                <a:cs typeface="+mn-cs"/>
              </a:defRPr>
            </a:lvl4pPr>
            <a:lvl5pPr marL="1828800" algn="l" rtl="0" eaLnBrk="0" fontAlgn="base" hangingPunct="0">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矩形: 圆角 9"/>
          <p:cNvSpPr/>
          <p:nvPr/>
        </p:nvSpPr>
        <p:spPr>
          <a:xfrm>
            <a:off x="365223" y="4880411"/>
            <a:ext cx="3786561" cy="285139"/>
          </a:xfrm>
          <a:prstGeom prst="roundRect">
            <a:avLst/>
          </a:prstGeom>
          <a:solidFill>
            <a:srgbClr val="FF00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sz="3600" kern="1200">
                <a:solidFill>
                  <a:schemeClr val="lt1"/>
                </a:solidFill>
                <a:latin typeface="+mn-lt"/>
                <a:ea typeface="+mn-ea"/>
                <a:cs typeface="+mn-cs"/>
              </a:defRPr>
            </a:lvl1pPr>
            <a:lvl2pPr marL="457200" algn="l" rtl="0" eaLnBrk="0" fontAlgn="base" hangingPunct="0">
              <a:spcBef>
                <a:spcPct val="0"/>
              </a:spcBef>
              <a:spcAft>
                <a:spcPct val="0"/>
              </a:spcAft>
              <a:defRPr sz="3600" kern="1200">
                <a:solidFill>
                  <a:schemeClr val="lt1"/>
                </a:solidFill>
                <a:latin typeface="+mn-lt"/>
                <a:ea typeface="+mn-ea"/>
                <a:cs typeface="+mn-cs"/>
              </a:defRPr>
            </a:lvl2pPr>
            <a:lvl3pPr marL="914400" algn="l" rtl="0" eaLnBrk="0" fontAlgn="base" hangingPunct="0">
              <a:spcBef>
                <a:spcPct val="0"/>
              </a:spcBef>
              <a:spcAft>
                <a:spcPct val="0"/>
              </a:spcAft>
              <a:defRPr sz="3600" kern="1200">
                <a:solidFill>
                  <a:schemeClr val="lt1"/>
                </a:solidFill>
                <a:latin typeface="+mn-lt"/>
                <a:ea typeface="+mn-ea"/>
                <a:cs typeface="+mn-cs"/>
              </a:defRPr>
            </a:lvl3pPr>
            <a:lvl4pPr marL="1371600" algn="l" rtl="0" eaLnBrk="0" fontAlgn="base" hangingPunct="0">
              <a:spcBef>
                <a:spcPct val="0"/>
              </a:spcBef>
              <a:spcAft>
                <a:spcPct val="0"/>
              </a:spcAft>
              <a:defRPr sz="3600" kern="1200">
                <a:solidFill>
                  <a:schemeClr val="lt1"/>
                </a:solidFill>
                <a:latin typeface="+mn-lt"/>
                <a:ea typeface="+mn-ea"/>
                <a:cs typeface="+mn-cs"/>
              </a:defRPr>
            </a:lvl4pPr>
            <a:lvl5pPr marL="1828800" algn="l" rtl="0" eaLnBrk="0" fontAlgn="base" hangingPunct="0">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矩形: 圆角 10"/>
          <p:cNvSpPr/>
          <p:nvPr/>
        </p:nvSpPr>
        <p:spPr>
          <a:xfrm>
            <a:off x="7248127" y="5206391"/>
            <a:ext cx="3528393" cy="273189"/>
          </a:xfrm>
          <a:prstGeom prst="roundRect">
            <a:avLst/>
          </a:prstGeom>
          <a:solidFill>
            <a:srgbClr val="FF00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sz="3600" kern="1200">
                <a:solidFill>
                  <a:schemeClr val="lt1"/>
                </a:solidFill>
                <a:latin typeface="+mn-lt"/>
                <a:ea typeface="+mn-ea"/>
                <a:cs typeface="+mn-cs"/>
              </a:defRPr>
            </a:lvl1pPr>
            <a:lvl2pPr marL="457200" algn="l" rtl="0" eaLnBrk="0" fontAlgn="base" hangingPunct="0">
              <a:spcBef>
                <a:spcPct val="0"/>
              </a:spcBef>
              <a:spcAft>
                <a:spcPct val="0"/>
              </a:spcAft>
              <a:defRPr sz="3600" kern="1200">
                <a:solidFill>
                  <a:schemeClr val="lt1"/>
                </a:solidFill>
                <a:latin typeface="+mn-lt"/>
                <a:ea typeface="+mn-ea"/>
                <a:cs typeface="+mn-cs"/>
              </a:defRPr>
            </a:lvl2pPr>
            <a:lvl3pPr marL="914400" algn="l" rtl="0" eaLnBrk="0" fontAlgn="base" hangingPunct="0">
              <a:spcBef>
                <a:spcPct val="0"/>
              </a:spcBef>
              <a:spcAft>
                <a:spcPct val="0"/>
              </a:spcAft>
              <a:defRPr sz="3600" kern="1200">
                <a:solidFill>
                  <a:schemeClr val="lt1"/>
                </a:solidFill>
                <a:latin typeface="+mn-lt"/>
                <a:ea typeface="+mn-ea"/>
                <a:cs typeface="+mn-cs"/>
              </a:defRPr>
            </a:lvl3pPr>
            <a:lvl4pPr marL="1371600" algn="l" rtl="0" eaLnBrk="0" fontAlgn="base" hangingPunct="0">
              <a:spcBef>
                <a:spcPct val="0"/>
              </a:spcBef>
              <a:spcAft>
                <a:spcPct val="0"/>
              </a:spcAft>
              <a:defRPr sz="3600" kern="1200">
                <a:solidFill>
                  <a:schemeClr val="lt1"/>
                </a:solidFill>
                <a:latin typeface="+mn-lt"/>
                <a:ea typeface="+mn-ea"/>
                <a:cs typeface="+mn-cs"/>
              </a:defRPr>
            </a:lvl4pPr>
            <a:lvl5pPr marL="1828800" algn="l" rtl="0" eaLnBrk="0" fontAlgn="base" hangingPunct="0">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矩形: 圆角 11"/>
          <p:cNvSpPr/>
          <p:nvPr/>
        </p:nvSpPr>
        <p:spPr>
          <a:xfrm>
            <a:off x="119337" y="5457578"/>
            <a:ext cx="6552728" cy="272957"/>
          </a:xfrm>
          <a:prstGeom prst="roundRect">
            <a:avLst/>
          </a:prstGeom>
          <a:solidFill>
            <a:srgbClr val="FF00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sz="3600" kern="1200">
                <a:solidFill>
                  <a:schemeClr val="lt1"/>
                </a:solidFill>
                <a:latin typeface="+mn-lt"/>
                <a:ea typeface="+mn-ea"/>
                <a:cs typeface="+mn-cs"/>
              </a:defRPr>
            </a:lvl1pPr>
            <a:lvl2pPr marL="457200" algn="l" rtl="0" eaLnBrk="0" fontAlgn="base" hangingPunct="0">
              <a:spcBef>
                <a:spcPct val="0"/>
              </a:spcBef>
              <a:spcAft>
                <a:spcPct val="0"/>
              </a:spcAft>
              <a:defRPr sz="3600" kern="1200">
                <a:solidFill>
                  <a:schemeClr val="lt1"/>
                </a:solidFill>
                <a:latin typeface="+mn-lt"/>
                <a:ea typeface="+mn-ea"/>
                <a:cs typeface="+mn-cs"/>
              </a:defRPr>
            </a:lvl2pPr>
            <a:lvl3pPr marL="914400" algn="l" rtl="0" eaLnBrk="0" fontAlgn="base" hangingPunct="0">
              <a:spcBef>
                <a:spcPct val="0"/>
              </a:spcBef>
              <a:spcAft>
                <a:spcPct val="0"/>
              </a:spcAft>
              <a:defRPr sz="3600" kern="1200">
                <a:solidFill>
                  <a:schemeClr val="lt1"/>
                </a:solidFill>
                <a:latin typeface="+mn-lt"/>
                <a:ea typeface="+mn-ea"/>
                <a:cs typeface="+mn-cs"/>
              </a:defRPr>
            </a:lvl3pPr>
            <a:lvl4pPr marL="1371600" algn="l" rtl="0" eaLnBrk="0" fontAlgn="base" hangingPunct="0">
              <a:spcBef>
                <a:spcPct val="0"/>
              </a:spcBef>
              <a:spcAft>
                <a:spcPct val="0"/>
              </a:spcAft>
              <a:defRPr sz="3600" kern="1200">
                <a:solidFill>
                  <a:schemeClr val="lt1"/>
                </a:solidFill>
                <a:latin typeface="+mn-lt"/>
                <a:ea typeface="+mn-ea"/>
                <a:cs typeface="+mn-cs"/>
              </a:defRPr>
            </a:lvl4pPr>
            <a:lvl5pPr marL="1828800" algn="l" rtl="0" eaLnBrk="0" fontAlgn="base" hangingPunct="0">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圆角 12"/>
          <p:cNvSpPr/>
          <p:nvPr/>
        </p:nvSpPr>
        <p:spPr>
          <a:xfrm>
            <a:off x="145032" y="6163211"/>
            <a:ext cx="4104456" cy="261275"/>
          </a:xfrm>
          <a:prstGeom prst="roundRect">
            <a:avLst/>
          </a:prstGeom>
          <a:solidFill>
            <a:srgbClr val="FF00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sz="3600" kern="1200">
                <a:solidFill>
                  <a:schemeClr val="lt1"/>
                </a:solidFill>
                <a:latin typeface="+mn-lt"/>
                <a:ea typeface="+mn-ea"/>
                <a:cs typeface="+mn-cs"/>
              </a:defRPr>
            </a:lvl1pPr>
            <a:lvl2pPr marL="457200" algn="l" rtl="0" eaLnBrk="0" fontAlgn="base" hangingPunct="0">
              <a:spcBef>
                <a:spcPct val="0"/>
              </a:spcBef>
              <a:spcAft>
                <a:spcPct val="0"/>
              </a:spcAft>
              <a:defRPr sz="3600" kern="1200">
                <a:solidFill>
                  <a:schemeClr val="lt1"/>
                </a:solidFill>
                <a:latin typeface="+mn-lt"/>
                <a:ea typeface="+mn-ea"/>
                <a:cs typeface="+mn-cs"/>
              </a:defRPr>
            </a:lvl2pPr>
            <a:lvl3pPr marL="914400" algn="l" rtl="0" eaLnBrk="0" fontAlgn="base" hangingPunct="0">
              <a:spcBef>
                <a:spcPct val="0"/>
              </a:spcBef>
              <a:spcAft>
                <a:spcPct val="0"/>
              </a:spcAft>
              <a:defRPr sz="3600" kern="1200">
                <a:solidFill>
                  <a:schemeClr val="lt1"/>
                </a:solidFill>
                <a:latin typeface="+mn-lt"/>
                <a:ea typeface="+mn-ea"/>
                <a:cs typeface="+mn-cs"/>
              </a:defRPr>
            </a:lvl3pPr>
            <a:lvl4pPr marL="1371600" algn="l" rtl="0" eaLnBrk="0" fontAlgn="base" hangingPunct="0">
              <a:spcBef>
                <a:spcPct val="0"/>
              </a:spcBef>
              <a:spcAft>
                <a:spcPct val="0"/>
              </a:spcAft>
              <a:defRPr sz="3600" kern="1200">
                <a:solidFill>
                  <a:schemeClr val="lt1"/>
                </a:solidFill>
                <a:latin typeface="+mn-lt"/>
                <a:ea typeface="+mn-ea"/>
                <a:cs typeface="+mn-cs"/>
              </a:defRPr>
            </a:lvl4pPr>
            <a:lvl5pPr marL="1828800" algn="l" rtl="0" eaLnBrk="0" fontAlgn="base" hangingPunct="0">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p:cNvSpPr txBox="1"/>
          <p:nvPr/>
        </p:nvSpPr>
        <p:spPr>
          <a:xfrm>
            <a:off x="10920536" y="603576"/>
            <a:ext cx="1271464" cy="400110"/>
          </a:xfrm>
          <a:prstGeom prst="rect">
            <a:avLst/>
          </a:prstGeom>
          <a:solidFill>
            <a:srgbClr val="FFC000"/>
          </a:solidFill>
          <a:effectLst>
            <a:outerShdw blurRad="50800" dist="38100" dir="5400000" algn="t" rotWithShape="0">
              <a:prstClr val="black">
                <a:alpha val="40000"/>
              </a:prstClr>
            </a:outerShdw>
          </a:effectLst>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effectLst/>
                <a:uLnTx/>
                <a:uFillTx/>
                <a:latin typeface="Calibri" panose="020F0502020204030204"/>
                <a:ea typeface="Dotum" panose="020B0600000101010101" pitchFamily="34" charset="-127"/>
                <a:cs typeface="+mn-cs"/>
              </a:rPr>
              <a:t>viewpoint</a:t>
            </a:r>
            <a:endParaRPr kumimoji="0" lang="zh-CN" altLang="en-US" sz="2000" b="1" i="0" u="none" strike="noStrike" kern="1200" cap="none" spc="0" normalizeH="0" baseline="0" noProof="0" dirty="0">
              <a:ln>
                <a:noFill/>
              </a:ln>
              <a:effectLst/>
              <a:uLnTx/>
              <a:uFillTx/>
              <a:latin typeface="Calibri" panose="020F0502020204030204"/>
              <a:ea typeface="Dotum" panose="020B0600000101010101" pitchFamily="34" charset="-127"/>
              <a:cs typeface="+mn-cs"/>
            </a:endParaRPr>
          </a:p>
        </p:txBody>
      </p:sp>
      <p:sp>
        <p:nvSpPr>
          <p:cNvPr id="15" name="矩形: 圆角 14"/>
          <p:cNvSpPr/>
          <p:nvPr/>
        </p:nvSpPr>
        <p:spPr>
          <a:xfrm>
            <a:off x="9126563" y="732916"/>
            <a:ext cx="1649958" cy="261385"/>
          </a:xfrm>
          <a:prstGeom prst="roundRect">
            <a:avLst/>
          </a:prstGeom>
          <a:solidFill>
            <a:srgbClr val="FF00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sz="3600" kern="1200">
                <a:solidFill>
                  <a:schemeClr val="lt1"/>
                </a:solidFill>
                <a:latin typeface="+mn-lt"/>
                <a:ea typeface="+mn-ea"/>
                <a:cs typeface="+mn-cs"/>
              </a:defRPr>
            </a:lvl1pPr>
            <a:lvl2pPr marL="457200" algn="l" rtl="0" eaLnBrk="0" fontAlgn="base" hangingPunct="0">
              <a:spcBef>
                <a:spcPct val="0"/>
              </a:spcBef>
              <a:spcAft>
                <a:spcPct val="0"/>
              </a:spcAft>
              <a:defRPr sz="3600" kern="1200">
                <a:solidFill>
                  <a:schemeClr val="lt1"/>
                </a:solidFill>
                <a:latin typeface="+mn-lt"/>
                <a:ea typeface="+mn-ea"/>
                <a:cs typeface="+mn-cs"/>
              </a:defRPr>
            </a:lvl2pPr>
            <a:lvl3pPr marL="914400" algn="l" rtl="0" eaLnBrk="0" fontAlgn="base" hangingPunct="0">
              <a:spcBef>
                <a:spcPct val="0"/>
              </a:spcBef>
              <a:spcAft>
                <a:spcPct val="0"/>
              </a:spcAft>
              <a:defRPr sz="3600" kern="1200">
                <a:solidFill>
                  <a:schemeClr val="lt1"/>
                </a:solidFill>
                <a:latin typeface="+mn-lt"/>
                <a:ea typeface="+mn-ea"/>
                <a:cs typeface="+mn-cs"/>
              </a:defRPr>
            </a:lvl3pPr>
            <a:lvl4pPr marL="1371600" algn="l" rtl="0" eaLnBrk="0" fontAlgn="base" hangingPunct="0">
              <a:spcBef>
                <a:spcPct val="0"/>
              </a:spcBef>
              <a:spcAft>
                <a:spcPct val="0"/>
              </a:spcAft>
              <a:defRPr sz="3600" kern="1200">
                <a:solidFill>
                  <a:schemeClr val="lt1"/>
                </a:solidFill>
                <a:latin typeface="+mn-lt"/>
                <a:ea typeface="+mn-ea"/>
                <a:cs typeface="+mn-cs"/>
              </a:defRPr>
            </a:lvl4pPr>
            <a:lvl5pPr marL="1828800" algn="l" rtl="0" eaLnBrk="0" fontAlgn="base" hangingPunct="0">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右大括号 15"/>
          <p:cNvSpPr/>
          <p:nvPr/>
        </p:nvSpPr>
        <p:spPr>
          <a:xfrm>
            <a:off x="10776520" y="1700808"/>
            <a:ext cx="144016" cy="2808312"/>
          </a:xfrm>
          <a:prstGeom prst="rightBrace">
            <a:avLst>
              <a:gd name="adj1" fmla="val 186113"/>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 name="文本框 16"/>
          <p:cNvSpPr txBox="1"/>
          <p:nvPr/>
        </p:nvSpPr>
        <p:spPr>
          <a:xfrm>
            <a:off x="10923527" y="3028890"/>
            <a:ext cx="1271464" cy="400110"/>
          </a:xfrm>
          <a:prstGeom prst="rect">
            <a:avLst/>
          </a:prstGeom>
          <a:solidFill>
            <a:srgbClr val="FFC000"/>
          </a:solidFill>
          <a:effectLst>
            <a:outerShdw blurRad="50800" dist="38100" dir="5400000" algn="t" rotWithShape="0">
              <a:prstClr val="black">
                <a:alpha val="40000"/>
              </a:prstClr>
            </a:outerShdw>
          </a:effectLst>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effectLst/>
                <a:uLnTx/>
                <a:uFillTx/>
                <a:latin typeface="Calibri" panose="020F0502020204030204"/>
                <a:ea typeface="Dotum" panose="020B0600000101010101" pitchFamily="34" charset="-127"/>
                <a:cs typeface="+mn-cs"/>
              </a:rPr>
              <a:t>argument</a:t>
            </a:r>
            <a:endParaRPr kumimoji="0" lang="zh-CN" altLang="en-US" sz="2000" b="1" i="0" u="none" strike="noStrike" kern="1200" cap="none" spc="0" normalizeH="0" baseline="0" noProof="0" dirty="0">
              <a:ln>
                <a:noFill/>
              </a:ln>
              <a:effectLst/>
              <a:uLnTx/>
              <a:uFillTx/>
              <a:latin typeface="Calibri" panose="020F0502020204030204"/>
              <a:ea typeface="Dotum" panose="020B0600000101010101" pitchFamily="34" charset="-127"/>
              <a:cs typeface="+mn-cs"/>
            </a:endParaRPr>
          </a:p>
        </p:txBody>
      </p:sp>
      <p:sp>
        <p:nvSpPr>
          <p:cNvPr id="18" name="文本框 13"/>
          <p:cNvSpPr txBox="1"/>
          <p:nvPr/>
        </p:nvSpPr>
        <p:spPr>
          <a:xfrm>
            <a:off x="10848528" y="5044885"/>
            <a:ext cx="1333655" cy="400110"/>
          </a:xfrm>
          <a:prstGeom prst="rect">
            <a:avLst/>
          </a:prstGeom>
          <a:solidFill>
            <a:srgbClr val="FFC000"/>
          </a:solidFill>
          <a:effectLst>
            <a:outerShdw blurRad="50800" dist="38100" dir="5400000" algn="t" rotWithShape="0">
              <a:prstClr val="black">
                <a:alpha val="40000"/>
              </a:prstClr>
            </a:outerShdw>
          </a:effectLst>
        </p:spPr>
        <p:txBody>
          <a:bodyPr wrap="square" rtlCol="0">
            <a:spAutoFit/>
          </a:bodyPr>
          <a:lstStyle>
            <a:defPPr>
              <a:defRPr lang="zh-CN"/>
            </a:defPPr>
            <a:lvl1pPr algn="l" rtl="0" eaLnBrk="0" fontAlgn="base" hangingPunct="0">
              <a:spcBef>
                <a:spcPct val="0"/>
              </a:spcBef>
              <a:spcAft>
                <a:spcPct val="0"/>
              </a:spcAft>
              <a:defRPr sz="3600" kern="1200">
                <a:solidFill>
                  <a:schemeClr val="tx1"/>
                </a:solidFill>
                <a:latin typeface="Arial" panose="020B0604020202020204" pitchFamily="34" charset="0"/>
                <a:ea typeface="Dotum" panose="020B0600000101010101" pitchFamily="34" charset="-127"/>
                <a:cs typeface="+mn-cs"/>
              </a:defRPr>
            </a:lvl1pPr>
            <a:lvl2pPr marL="457200" algn="l" rtl="0" eaLnBrk="0" fontAlgn="base" hangingPunct="0">
              <a:spcBef>
                <a:spcPct val="0"/>
              </a:spcBef>
              <a:spcAft>
                <a:spcPct val="0"/>
              </a:spcAft>
              <a:defRPr sz="3600" kern="1200">
                <a:solidFill>
                  <a:schemeClr val="tx1"/>
                </a:solidFill>
                <a:latin typeface="Arial" panose="020B0604020202020204" pitchFamily="34" charset="0"/>
                <a:ea typeface="Dotum" panose="020B0600000101010101" pitchFamily="34" charset="-127"/>
                <a:cs typeface="+mn-cs"/>
              </a:defRPr>
            </a:lvl2pPr>
            <a:lvl3pPr marL="914400" algn="l" rtl="0" eaLnBrk="0" fontAlgn="base" hangingPunct="0">
              <a:spcBef>
                <a:spcPct val="0"/>
              </a:spcBef>
              <a:spcAft>
                <a:spcPct val="0"/>
              </a:spcAft>
              <a:defRPr sz="3600" kern="1200">
                <a:solidFill>
                  <a:schemeClr val="tx1"/>
                </a:solidFill>
                <a:latin typeface="Arial" panose="020B0604020202020204" pitchFamily="34" charset="0"/>
                <a:ea typeface="Dotum" panose="020B0600000101010101" pitchFamily="34" charset="-127"/>
                <a:cs typeface="+mn-cs"/>
              </a:defRPr>
            </a:lvl3pPr>
            <a:lvl4pPr marL="1371600" algn="l" rtl="0" eaLnBrk="0" fontAlgn="base" hangingPunct="0">
              <a:spcBef>
                <a:spcPct val="0"/>
              </a:spcBef>
              <a:spcAft>
                <a:spcPct val="0"/>
              </a:spcAft>
              <a:defRPr sz="3600" kern="1200">
                <a:solidFill>
                  <a:schemeClr val="tx1"/>
                </a:solidFill>
                <a:latin typeface="Arial" panose="020B0604020202020204" pitchFamily="34" charset="0"/>
                <a:ea typeface="Dotum" panose="020B0600000101010101" pitchFamily="34" charset="-127"/>
                <a:cs typeface="+mn-cs"/>
              </a:defRPr>
            </a:lvl4pPr>
            <a:lvl5pPr marL="1828800" algn="l" rtl="0" eaLnBrk="0" fontAlgn="base" hangingPunct="0">
              <a:spcBef>
                <a:spcPct val="0"/>
              </a:spcBef>
              <a:spcAft>
                <a:spcPct val="0"/>
              </a:spcAft>
              <a:defRPr sz="3600" kern="1200">
                <a:solidFill>
                  <a:schemeClr val="tx1"/>
                </a:solidFill>
                <a:latin typeface="Arial" panose="020B0604020202020204" pitchFamily="34" charset="0"/>
                <a:ea typeface="Dotum" panose="020B0600000101010101" pitchFamily="34" charset="-127"/>
                <a:cs typeface="+mn-cs"/>
              </a:defRPr>
            </a:lvl5pPr>
            <a:lvl6pPr marL="2286000" algn="l" defTabSz="914400" rtl="0" eaLnBrk="1" latinLnBrk="0" hangingPunct="1">
              <a:defRPr sz="3600" kern="1200">
                <a:solidFill>
                  <a:schemeClr val="tx1"/>
                </a:solidFill>
                <a:latin typeface="Arial" panose="020B0604020202020204" pitchFamily="34" charset="0"/>
                <a:ea typeface="Dotum" panose="020B0600000101010101" pitchFamily="34" charset="-127"/>
                <a:cs typeface="+mn-cs"/>
              </a:defRPr>
            </a:lvl6pPr>
            <a:lvl7pPr marL="2743200" algn="l" defTabSz="914400" rtl="0" eaLnBrk="1" latinLnBrk="0" hangingPunct="1">
              <a:defRPr sz="3600" kern="1200">
                <a:solidFill>
                  <a:schemeClr val="tx1"/>
                </a:solidFill>
                <a:latin typeface="Arial" panose="020B0604020202020204" pitchFamily="34" charset="0"/>
                <a:ea typeface="Dotum" panose="020B0600000101010101" pitchFamily="34" charset="-127"/>
                <a:cs typeface="+mn-cs"/>
              </a:defRPr>
            </a:lvl7pPr>
            <a:lvl8pPr marL="3200400" algn="l" defTabSz="914400" rtl="0" eaLnBrk="1" latinLnBrk="0" hangingPunct="1">
              <a:defRPr sz="3600" kern="1200">
                <a:solidFill>
                  <a:schemeClr val="tx1"/>
                </a:solidFill>
                <a:latin typeface="Arial" panose="020B0604020202020204" pitchFamily="34" charset="0"/>
                <a:ea typeface="Dotum" panose="020B0600000101010101" pitchFamily="34" charset="-127"/>
                <a:cs typeface="+mn-cs"/>
              </a:defRPr>
            </a:lvl8pPr>
            <a:lvl9pPr marL="3657600" algn="l" defTabSz="914400" rtl="0" eaLnBrk="1" latinLnBrk="0" hangingPunct="1">
              <a:defRPr sz="3600" kern="1200">
                <a:solidFill>
                  <a:schemeClr val="tx1"/>
                </a:solidFill>
                <a:latin typeface="Arial" panose="020B0604020202020204" pitchFamily="34" charset="0"/>
                <a:ea typeface="Dotum" panose="020B0600000101010101" pitchFamily="34" charset="-127"/>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effectLst/>
                <a:uLnTx/>
                <a:uFillTx/>
                <a:latin typeface="Calibri" panose="020F0502020204030204"/>
                <a:ea typeface="Dotum" panose="020B0600000101010101" pitchFamily="34" charset="-127"/>
                <a:cs typeface="+mn-cs"/>
              </a:rPr>
              <a:t>conclusion</a:t>
            </a:r>
            <a:endParaRPr kumimoji="0" lang="zh-CN" altLang="en-US" sz="2000" b="1" i="0" u="none" strike="noStrike" kern="1200" cap="none" spc="0" normalizeH="0" baseline="0" noProof="0" dirty="0">
              <a:ln>
                <a:noFill/>
              </a:ln>
              <a:effectLst/>
              <a:uLnTx/>
              <a:uFillTx/>
              <a:latin typeface="Calibri" panose="020F0502020204030204"/>
              <a:ea typeface="Dotum" panose="020B0600000101010101" pitchFamily="34" charset="-127"/>
              <a:cs typeface="+mn-cs"/>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left)">
                                      <p:cBhvr>
                                        <p:cTn id="6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64000"/>
            <a:lum/>
          </a:blip>
          <a:srcRect/>
          <a:stretch>
            <a:fillRect l="-10000" r="-10000"/>
          </a:stretch>
        </a:blipFill>
        <a:effectLst/>
      </p:bgPr>
    </p:bg>
    <p:spTree>
      <p:nvGrpSpPr>
        <p:cNvPr id="1" name=""/>
        <p:cNvGrpSpPr/>
        <p:nvPr/>
      </p:nvGrpSpPr>
      <p:grpSpPr>
        <a:xfrm>
          <a:off x="0" y="0"/>
          <a:ext cx="0" cy="0"/>
          <a:chOff x="0" y="0"/>
          <a:chExt cx="0" cy="0"/>
        </a:xfrm>
      </p:grpSpPr>
      <p:sp>
        <p:nvSpPr>
          <p:cNvPr id="5" name="文本框 4"/>
          <p:cNvSpPr txBox="1"/>
          <p:nvPr/>
        </p:nvSpPr>
        <p:spPr>
          <a:xfrm>
            <a:off x="-1" y="9832"/>
            <a:ext cx="7565787" cy="6924973"/>
          </a:xfrm>
          <a:prstGeom prst="rect">
            <a:avLst/>
          </a:prstGeom>
          <a:noFill/>
        </p:spPr>
        <p:txBody>
          <a:bodyPr wrap="square">
            <a:spAutoFit/>
          </a:bodyPr>
          <a:lstStyle/>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185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The 18th century German philosopher Immanuel Kant lived very firmly in a world of time. He was so strict about routine that his fellow citizens of Koenigsberg could set their watches by his afternoon walk. However, in his philosophical work, Kant was doubtful about time. He believed time is created by the human mind. Out there beyond our minds, there is no time. It's simply a “category” of our minds that helps us to perceive objects and order our experience.</a:t>
            </a:r>
            <a:endParaRPr kumimoji="0" lang="en-US" altLang="zh-CN" sz="185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185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The flexibility of our time perception(</a:t>
            </a:r>
            <a:r>
              <a:rPr kumimoji="0" lang="zh-CN" altLang="en-US" sz="185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感知</a:t>
            </a:r>
            <a:r>
              <a:rPr kumimoji="0" lang="en-US" altLang="zh-CN" sz="185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supports Kant's doubt. We all know time is not a fixed phenomenon but seems to pass at different speeds in different situations. For example, it seems to go slowly when we travel to unfamiliar places, or when we are bored or in pain. It seems to speed up when we're absorbed, such as when we play music or paint.</a:t>
            </a:r>
            <a:endParaRPr kumimoji="0" lang="en-US" altLang="zh-CN" sz="185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185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Our perception of time can change in a dramatic way. Perhaps, at least once in your life, you've had what is called a “Time Expansion Experience(TEE),” when seconds have stretched out into minutes. TEEs happen most frequently in accidents where perception becomes more intense than normal and thus people notice more details.</a:t>
            </a:r>
            <a:endParaRPr kumimoji="0" lang="en-US" altLang="zh-CN" sz="185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185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In accident situations, people are often surprised by the amount of time they have to think and act. In fact, many people are convinced that time expansion spared them from their serious injury, or even death. For example, a woman who reported a TEE in which she avoided a metal barrier falling on to her car said, “For me the slowing down of the moment allowed me to decide how to escape the falling metal on us.”</a:t>
            </a:r>
            <a:endParaRPr kumimoji="0" lang="en-US" altLang="zh-CN" sz="185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185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All of this suggests that Kant was right. Perhaps the reason why time is variable is because it doesn't really exist—at least, outside our minds. There is no objective time out there in the universe. What we experience as time is filtered(</a:t>
            </a:r>
            <a:r>
              <a:rPr kumimoji="0" lang="zh-CN" altLang="en-US" sz="185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过滤</a:t>
            </a:r>
            <a:r>
              <a:rPr kumimoji="0" lang="en-US" altLang="zh-CN" sz="185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through our minds, and so varies according to our state of mind.</a:t>
            </a:r>
            <a:endParaRPr kumimoji="0" lang="en-US" altLang="zh-CN" sz="185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8" name="文本框 7"/>
          <p:cNvSpPr txBox="1"/>
          <p:nvPr/>
        </p:nvSpPr>
        <p:spPr>
          <a:xfrm>
            <a:off x="7565786" y="344132"/>
            <a:ext cx="4626214" cy="6186309"/>
          </a:xfrm>
          <a:prstGeom prst="rect">
            <a:avLst/>
          </a:prstGeom>
          <a:solidFill>
            <a:srgbClr val="5B9BD5">
              <a:lumMod val="20000"/>
              <a:lumOff val="80000"/>
            </a:srgbClr>
          </a:solidFill>
          <a:effectLst>
            <a:outerShdw blurRad="50800" dist="38100" dir="5400000" algn="t"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32. Which of the following would Immanuel Kant approve of?</a:t>
            </a:r>
            <a:endParaRPr kumimoji="0" lang="en-US" altLang="zh-CN" sz="18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A. Time is a basic quality of the world.</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B. Time is a record of human experience.</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C. Time is a situation measured by daily routine.</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D. Time is a mental concept generated by humans.</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33. What is the main idea of paragraph 2?</a:t>
            </a:r>
            <a:endParaRPr kumimoji="0" lang="en-US" altLang="zh-CN" sz="18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A. Time progresses at a constant speed.</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B. Full attention affects people's sense of time.</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C. Time perception varies depending on context.</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D. People feel time slows down on special occasions.</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34. What do people think of TEEs in accidents?</a:t>
            </a:r>
            <a:endParaRPr kumimoji="0" lang="en-US" altLang="zh-CN" sz="18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A. Inspiring.	B. Beneficial.</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C. Temporary.	D. Painful.</a:t>
            </a:r>
            <a:endParaRPr kumimoji="0" lang="en-US" altLang="zh-CN" sz="18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35. What can be a suitable title for the text?</a:t>
            </a:r>
            <a:endParaRPr kumimoji="0" lang="en-US" altLang="zh-CN" sz="18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A. The Secret of Time: A State of Mind</a:t>
            </a:r>
            <a:endParaRPr kumimoji="0" lang="en-US" altLang="zh-CN" sz="18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B. Time Expansion: Real or Imaginary?</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C. Time Perception: A Philosophical Exploration</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D. The Clockwork of the Mind: How to Measure Time?</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sp>
        <p:nvSpPr>
          <p:cNvPr id="16" name="矩形: 圆角 15"/>
          <p:cNvSpPr/>
          <p:nvPr/>
        </p:nvSpPr>
        <p:spPr>
          <a:xfrm>
            <a:off x="8760296" y="2279765"/>
            <a:ext cx="2837938" cy="285139"/>
          </a:xfrm>
          <a:prstGeom prst="roundRect">
            <a:avLst/>
          </a:prstGeom>
          <a:solidFill>
            <a:srgbClr val="25BEE7">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sz="3600" kern="1200">
                <a:solidFill>
                  <a:schemeClr val="lt1"/>
                </a:solidFill>
                <a:latin typeface="+mn-lt"/>
                <a:ea typeface="+mn-ea"/>
                <a:cs typeface="+mn-cs"/>
              </a:defRPr>
            </a:lvl1pPr>
            <a:lvl2pPr marL="457200" algn="l" rtl="0" eaLnBrk="0" fontAlgn="base" hangingPunct="0">
              <a:spcBef>
                <a:spcPct val="0"/>
              </a:spcBef>
              <a:spcAft>
                <a:spcPct val="0"/>
              </a:spcAft>
              <a:defRPr sz="3600" kern="1200">
                <a:solidFill>
                  <a:schemeClr val="lt1"/>
                </a:solidFill>
                <a:latin typeface="+mn-lt"/>
                <a:ea typeface="+mn-ea"/>
                <a:cs typeface="+mn-cs"/>
              </a:defRPr>
            </a:lvl2pPr>
            <a:lvl3pPr marL="914400" algn="l" rtl="0" eaLnBrk="0" fontAlgn="base" hangingPunct="0">
              <a:spcBef>
                <a:spcPct val="0"/>
              </a:spcBef>
              <a:spcAft>
                <a:spcPct val="0"/>
              </a:spcAft>
              <a:defRPr sz="3600" kern="1200">
                <a:solidFill>
                  <a:schemeClr val="lt1"/>
                </a:solidFill>
                <a:latin typeface="+mn-lt"/>
                <a:ea typeface="+mn-ea"/>
                <a:cs typeface="+mn-cs"/>
              </a:defRPr>
            </a:lvl3pPr>
            <a:lvl4pPr marL="1371600" algn="l" rtl="0" eaLnBrk="0" fontAlgn="base" hangingPunct="0">
              <a:spcBef>
                <a:spcPct val="0"/>
              </a:spcBef>
              <a:spcAft>
                <a:spcPct val="0"/>
              </a:spcAft>
              <a:defRPr sz="3600" kern="1200">
                <a:solidFill>
                  <a:schemeClr val="lt1"/>
                </a:solidFill>
                <a:latin typeface="+mn-lt"/>
                <a:ea typeface="+mn-ea"/>
                <a:cs typeface="+mn-cs"/>
              </a:defRPr>
            </a:lvl4pPr>
            <a:lvl5pPr marL="1828800" algn="l" rtl="0" eaLnBrk="0" fontAlgn="base" hangingPunct="0">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矩形: 圆角 22"/>
          <p:cNvSpPr/>
          <p:nvPr/>
        </p:nvSpPr>
        <p:spPr>
          <a:xfrm>
            <a:off x="10344472" y="3930250"/>
            <a:ext cx="1656184" cy="321515"/>
          </a:xfrm>
          <a:prstGeom prst="roundRect">
            <a:avLst/>
          </a:prstGeom>
          <a:solidFill>
            <a:schemeClr val="accent6">
              <a:lumMod val="60000"/>
              <a:lumOff val="40000"/>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sz="3600" kern="1200">
                <a:solidFill>
                  <a:schemeClr val="lt1"/>
                </a:solidFill>
                <a:latin typeface="+mn-lt"/>
                <a:ea typeface="+mn-ea"/>
                <a:cs typeface="+mn-cs"/>
              </a:defRPr>
            </a:lvl1pPr>
            <a:lvl2pPr marL="457200" algn="l" rtl="0" eaLnBrk="0" fontAlgn="base" hangingPunct="0">
              <a:spcBef>
                <a:spcPct val="0"/>
              </a:spcBef>
              <a:spcAft>
                <a:spcPct val="0"/>
              </a:spcAft>
              <a:defRPr sz="3600" kern="1200">
                <a:solidFill>
                  <a:schemeClr val="lt1"/>
                </a:solidFill>
                <a:latin typeface="+mn-lt"/>
                <a:ea typeface="+mn-ea"/>
                <a:cs typeface="+mn-cs"/>
              </a:defRPr>
            </a:lvl2pPr>
            <a:lvl3pPr marL="914400" algn="l" rtl="0" eaLnBrk="0" fontAlgn="base" hangingPunct="0">
              <a:spcBef>
                <a:spcPct val="0"/>
              </a:spcBef>
              <a:spcAft>
                <a:spcPct val="0"/>
              </a:spcAft>
              <a:defRPr sz="3600" kern="1200">
                <a:solidFill>
                  <a:schemeClr val="lt1"/>
                </a:solidFill>
                <a:latin typeface="+mn-lt"/>
                <a:ea typeface="+mn-ea"/>
                <a:cs typeface="+mn-cs"/>
              </a:defRPr>
            </a:lvl3pPr>
            <a:lvl4pPr marL="1371600" algn="l" rtl="0" eaLnBrk="0" fontAlgn="base" hangingPunct="0">
              <a:spcBef>
                <a:spcPct val="0"/>
              </a:spcBef>
              <a:spcAft>
                <a:spcPct val="0"/>
              </a:spcAft>
              <a:defRPr sz="3600" kern="1200">
                <a:solidFill>
                  <a:schemeClr val="lt1"/>
                </a:solidFill>
                <a:latin typeface="+mn-lt"/>
                <a:ea typeface="+mn-ea"/>
                <a:cs typeface="+mn-cs"/>
              </a:defRPr>
            </a:lvl4pPr>
            <a:lvl5pPr marL="1828800" algn="l" rtl="0" eaLnBrk="0" fontAlgn="base" hangingPunct="0">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 name="矩形: 圆角 23"/>
          <p:cNvSpPr/>
          <p:nvPr/>
        </p:nvSpPr>
        <p:spPr>
          <a:xfrm>
            <a:off x="2423592" y="3774363"/>
            <a:ext cx="3600400" cy="230685"/>
          </a:xfrm>
          <a:prstGeom prst="roundRect">
            <a:avLst/>
          </a:prstGeom>
          <a:solidFill>
            <a:schemeClr val="accent6">
              <a:lumMod val="60000"/>
              <a:lumOff val="40000"/>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sz="3600" kern="1200">
                <a:solidFill>
                  <a:schemeClr val="lt1"/>
                </a:solidFill>
                <a:latin typeface="+mn-lt"/>
                <a:ea typeface="+mn-ea"/>
                <a:cs typeface="+mn-cs"/>
              </a:defRPr>
            </a:lvl1pPr>
            <a:lvl2pPr marL="457200" algn="l" rtl="0" eaLnBrk="0" fontAlgn="base" hangingPunct="0">
              <a:spcBef>
                <a:spcPct val="0"/>
              </a:spcBef>
              <a:spcAft>
                <a:spcPct val="0"/>
              </a:spcAft>
              <a:defRPr sz="3600" kern="1200">
                <a:solidFill>
                  <a:schemeClr val="lt1"/>
                </a:solidFill>
                <a:latin typeface="+mn-lt"/>
                <a:ea typeface="+mn-ea"/>
                <a:cs typeface="+mn-cs"/>
              </a:defRPr>
            </a:lvl2pPr>
            <a:lvl3pPr marL="914400" algn="l" rtl="0" eaLnBrk="0" fontAlgn="base" hangingPunct="0">
              <a:spcBef>
                <a:spcPct val="0"/>
              </a:spcBef>
              <a:spcAft>
                <a:spcPct val="0"/>
              </a:spcAft>
              <a:defRPr sz="3600" kern="1200">
                <a:solidFill>
                  <a:schemeClr val="lt1"/>
                </a:solidFill>
                <a:latin typeface="+mn-lt"/>
                <a:ea typeface="+mn-ea"/>
                <a:cs typeface="+mn-cs"/>
              </a:defRPr>
            </a:lvl3pPr>
            <a:lvl4pPr marL="1371600" algn="l" rtl="0" eaLnBrk="0" fontAlgn="base" hangingPunct="0">
              <a:spcBef>
                <a:spcPct val="0"/>
              </a:spcBef>
              <a:spcAft>
                <a:spcPct val="0"/>
              </a:spcAft>
              <a:defRPr sz="3600" kern="1200">
                <a:solidFill>
                  <a:schemeClr val="lt1"/>
                </a:solidFill>
                <a:latin typeface="+mn-lt"/>
                <a:ea typeface="+mn-ea"/>
                <a:cs typeface="+mn-cs"/>
              </a:defRPr>
            </a:lvl4pPr>
            <a:lvl5pPr marL="1828800" algn="l" rtl="0" eaLnBrk="0" fontAlgn="base" hangingPunct="0">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 name="矩形: 圆角 24"/>
          <p:cNvSpPr/>
          <p:nvPr/>
        </p:nvSpPr>
        <p:spPr>
          <a:xfrm>
            <a:off x="497378" y="4267348"/>
            <a:ext cx="1836204" cy="313778"/>
          </a:xfrm>
          <a:prstGeom prst="roundRect">
            <a:avLst/>
          </a:prstGeom>
          <a:solidFill>
            <a:schemeClr val="accent6">
              <a:lumMod val="60000"/>
              <a:lumOff val="40000"/>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sz="3600" kern="1200">
                <a:solidFill>
                  <a:schemeClr val="lt1"/>
                </a:solidFill>
                <a:latin typeface="+mn-lt"/>
                <a:ea typeface="+mn-ea"/>
                <a:cs typeface="+mn-cs"/>
              </a:defRPr>
            </a:lvl1pPr>
            <a:lvl2pPr marL="457200" algn="l" rtl="0" eaLnBrk="0" fontAlgn="base" hangingPunct="0">
              <a:spcBef>
                <a:spcPct val="0"/>
              </a:spcBef>
              <a:spcAft>
                <a:spcPct val="0"/>
              </a:spcAft>
              <a:defRPr sz="3600" kern="1200">
                <a:solidFill>
                  <a:schemeClr val="lt1"/>
                </a:solidFill>
                <a:latin typeface="+mn-lt"/>
                <a:ea typeface="+mn-ea"/>
                <a:cs typeface="+mn-cs"/>
              </a:defRPr>
            </a:lvl2pPr>
            <a:lvl3pPr marL="914400" algn="l" rtl="0" eaLnBrk="0" fontAlgn="base" hangingPunct="0">
              <a:spcBef>
                <a:spcPct val="0"/>
              </a:spcBef>
              <a:spcAft>
                <a:spcPct val="0"/>
              </a:spcAft>
              <a:defRPr sz="3600" kern="1200">
                <a:solidFill>
                  <a:schemeClr val="lt1"/>
                </a:solidFill>
                <a:latin typeface="+mn-lt"/>
                <a:ea typeface="+mn-ea"/>
                <a:cs typeface="+mn-cs"/>
              </a:defRPr>
            </a:lvl3pPr>
            <a:lvl4pPr marL="1371600" algn="l" rtl="0" eaLnBrk="0" fontAlgn="base" hangingPunct="0">
              <a:spcBef>
                <a:spcPct val="0"/>
              </a:spcBef>
              <a:spcAft>
                <a:spcPct val="0"/>
              </a:spcAft>
              <a:defRPr sz="3600" kern="1200">
                <a:solidFill>
                  <a:schemeClr val="lt1"/>
                </a:solidFill>
                <a:latin typeface="+mn-lt"/>
                <a:ea typeface="+mn-ea"/>
                <a:cs typeface="+mn-cs"/>
              </a:defRPr>
            </a:lvl4pPr>
            <a:lvl5pPr marL="1828800" algn="l" rtl="0" eaLnBrk="0" fontAlgn="base" hangingPunct="0">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6" name="矩形: 圆角 25"/>
          <p:cNvSpPr/>
          <p:nvPr/>
        </p:nvSpPr>
        <p:spPr>
          <a:xfrm>
            <a:off x="2162900" y="4581127"/>
            <a:ext cx="5301251" cy="262299"/>
          </a:xfrm>
          <a:prstGeom prst="roundRect">
            <a:avLst/>
          </a:prstGeom>
          <a:solidFill>
            <a:schemeClr val="accent6">
              <a:lumMod val="60000"/>
              <a:lumOff val="40000"/>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sz="3600" kern="1200">
                <a:solidFill>
                  <a:schemeClr val="lt1"/>
                </a:solidFill>
                <a:latin typeface="+mn-lt"/>
                <a:ea typeface="+mn-ea"/>
                <a:cs typeface="+mn-cs"/>
              </a:defRPr>
            </a:lvl1pPr>
            <a:lvl2pPr marL="457200" algn="l" rtl="0" eaLnBrk="0" fontAlgn="base" hangingPunct="0">
              <a:spcBef>
                <a:spcPct val="0"/>
              </a:spcBef>
              <a:spcAft>
                <a:spcPct val="0"/>
              </a:spcAft>
              <a:defRPr sz="3600" kern="1200">
                <a:solidFill>
                  <a:schemeClr val="lt1"/>
                </a:solidFill>
                <a:latin typeface="+mn-lt"/>
                <a:ea typeface="+mn-ea"/>
                <a:cs typeface="+mn-cs"/>
              </a:defRPr>
            </a:lvl2pPr>
            <a:lvl3pPr marL="914400" algn="l" rtl="0" eaLnBrk="0" fontAlgn="base" hangingPunct="0">
              <a:spcBef>
                <a:spcPct val="0"/>
              </a:spcBef>
              <a:spcAft>
                <a:spcPct val="0"/>
              </a:spcAft>
              <a:defRPr sz="3600" kern="1200">
                <a:solidFill>
                  <a:schemeClr val="lt1"/>
                </a:solidFill>
                <a:latin typeface="+mn-lt"/>
                <a:ea typeface="+mn-ea"/>
                <a:cs typeface="+mn-cs"/>
              </a:defRPr>
            </a:lvl3pPr>
            <a:lvl4pPr marL="1371600" algn="l" rtl="0" eaLnBrk="0" fontAlgn="base" hangingPunct="0">
              <a:spcBef>
                <a:spcPct val="0"/>
              </a:spcBef>
              <a:spcAft>
                <a:spcPct val="0"/>
              </a:spcAft>
              <a:defRPr sz="3600" kern="1200">
                <a:solidFill>
                  <a:schemeClr val="lt1"/>
                </a:solidFill>
                <a:latin typeface="+mn-lt"/>
                <a:ea typeface="+mn-ea"/>
                <a:cs typeface="+mn-cs"/>
              </a:defRPr>
            </a:lvl4pPr>
            <a:lvl5pPr marL="1828800" algn="l" rtl="0" eaLnBrk="0" fontAlgn="base" hangingPunct="0">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 name="矩形: 圆角 26"/>
          <p:cNvSpPr/>
          <p:nvPr/>
        </p:nvSpPr>
        <p:spPr>
          <a:xfrm>
            <a:off x="54080" y="4894906"/>
            <a:ext cx="3377624" cy="262298"/>
          </a:xfrm>
          <a:prstGeom prst="roundRect">
            <a:avLst/>
          </a:prstGeom>
          <a:solidFill>
            <a:schemeClr val="accent6">
              <a:lumMod val="60000"/>
              <a:lumOff val="40000"/>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sz="3600" kern="1200">
                <a:solidFill>
                  <a:schemeClr val="lt1"/>
                </a:solidFill>
                <a:latin typeface="+mn-lt"/>
                <a:ea typeface="+mn-ea"/>
                <a:cs typeface="+mn-cs"/>
              </a:defRPr>
            </a:lvl1pPr>
            <a:lvl2pPr marL="457200" algn="l" rtl="0" eaLnBrk="0" fontAlgn="base" hangingPunct="0">
              <a:spcBef>
                <a:spcPct val="0"/>
              </a:spcBef>
              <a:spcAft>
                <a:spcPct val="0"/>
              </a:spcAft>
              <a:defRPr sz="3600" kern="1200">
                <a:solidFill>
                  <a:schemeClr val="lt1"/>
                </a:solidFill>
                <a:latin typeface="+mn-lt"/>
                <a:ea typeface="+mn-ea"/>
                <a:cs typeface="+mn-cs"/>
              </a:defRPr>
            </a:lvl2pPr>
            <a:lvl3pPr marL="914400" algn="l" rtl="0" eaLnBrk="0" fontAlgn="base" hangingPunct="0">
              <a:spcBef>
                <a:spcPct val="0"/>
              </a:spcBef>
              <a:spcAft>
                <a:spcPct val="0"/>
              </a:spcAft>
              <a:defRPr sz="3600" kern="1200">
                <a:solidFill>
                  <a:schemeClr val="lt1"/>
                </a:solidFill>
                <a:latin typeface="+mn-lt"/>
                <a:ea typeface="+mn-ea"/>
                <a:cs typeface="+mn-cs"/>
              </a:defRPr>
            </a:lvl3pPr>
            <a:lvl4pPr marL="1371600" algn="l" rtl="0" eaLnBrk="0" fontAlgn="base" hangingPunct="0">
              <a:spcBef>
                <a:spcPct val="0"/>
              </a:spcBef>
              <a:spcAft>
                <a:spcPct val="0"/>
              </a:spcAft>
              <a:defRPr sz="3600" kern="1200">
                <a:solidFill>
                  <a:schemeClr val="lt1"/>
                </a:solidFill>
                <a:latin typeface="+mn-lt"/>
                <a:ea typeface="+mn-ea"/>
                <a:cs typeface="+mn-cs"/>
              </a:defRPr>
            </a:lvl4pPr>
            <a:lvl5pPr marL="1828800" algn="l" rtl="0" eaLnBrk="0" fontAlgn="base" hangingPunct="0">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矩形: 圆角 27"/>
          <p:cNvSpPr/>
          <p:nvPr/>
        </p:nvSpPr>
        <p:spPr>
          <a:xfrm>
            <a:off x="9468613" y="4288014"/>
            <a:ext cx="1223143" cy="212523"/>
          </a:xfrm>
          <a:prstGeom prst="roundRect">
            <a:avLst/>
          </a:prstGeom>
          <a:solidFill>
            <a:schemeClr val="accent6">
              <a:lumMod val="60000"/>
              <a:lumOff val="40000"/>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sz="3600" kern="1200">
                <a:solidFill>
                  <a:schemeClr val="lt1"/>
                </a:solidFill>
                <a:latin typeface="+mn-lt"/>
                <a:ea typeface="+mn-ea"/>
                <a:cs typeface="+mn-cs"/>
              </a:defRPr>
            </a:lvl1pPr>
            <a:lvl2pPr marL="457200" algn="l" rtl="0" eaLnBrk="0" fontAlgn="base" hangingPunct="0">
              <a:spcBef>
                <a:spcPct val="0"/>
              </a:spcBef>
              <a:spcAft>
                <a:spcPct val="0"/>
              </a:spcAft>
              <a:defRPr sz="3600" kern="1200">
                <a:solidFill>
                  <a:schemeClr val="lt1"/>
                </a:solidFill>
                <a:latin typeface="+mn-lt"/>
                <a:ea typeface="+mn-ea"/>
                <a:cs typeface="+mn-cs"/>
              </a:defRPr>
            </a:lvl2pPr>
            <a:lvl3pPr marL="914400" algn="l" rtl="0" eaLnBrk="0" fontAlgn="base" hangingPunct="0">
              <a:spcBef>
                <a:spcPct val="0"/>
              </a:spcBef>
              <a:spcAft>
                <a:spcPct val="0"/>
              </a:spcAft>
              <a:defRPr sz="3600" kern="1200">
                <a:solidFill>
                  <a:schemeClr val="lt1"/>
                </a:solidFill>
                <a:latin typeface="+mn-lt"/>
                <a:ea typeface="+mn-ea"/>
                <a:cs typeface="+mn-cs"/>
              </a:defRPr>
            </a:lvl3pPr>
            <a:lvl4pPr marL="1371600" algn="l" rtl="0" eaLnBrk="0" fontAlgn="base" hangingPunct="0">
              <a:spcBef>
                <a:spcPct val="0"/>
              </a:spcBef>
              <a:spcAft>
                <a:spcPct val="0"/>
              </a:spcAft>
              <a:defRPr sz="3600" kern="1200">
                <a:solidFill>
                  <a:schemeClr val="lt1"/>
                </a:solidFill>
                <a:latin typeface="+mn-lt"/>
                <a:ea typeface="+mn-ea"/>
                <a:cs typeface="+mn-cs"/>
              </a:defRPr>
            </a:lvl4pPr>
            <a:lvl5pPr marL="1828800" algn="l" rtl="0" eaLnBrk="0" fontAlgn="base" hangingPunct="0">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 name="矩形: 圆角 1"/>
          <p:cNvSpPr/>
          <p:nvPr/>
        </p:nvSpPr>
        <p:spPr>
          <a:xfrm>
            <a:off x="2855640" y="620688"/>
            <a:ext cx="2952328" cy="288032"/>
          </a:xfrm>
          <a:prstGeom prst="roundRect">
            <a:avLst/>
          </a:prstGeom>
          <a:solidFill>
            <a:srgbClr val="FFC0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 name="矩形: 圆角 2"/>
          <p:cNvSpPr/>
          <p:nvPr/>
        </p:nvSpPr>
        <p:spPr>
          <a:xfrm>
            <a:off x="1127448" y="908720"/>
            <a:ext cx="3888432" cy="288032"/>
          </a:xfrm>
          <a:prstGeom prst="roundRect">
            <a:avLst/>
          </a:prstGeom>
          <a:solidFill>
            <a:srgbClr val="FFC0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矩形: 圆角 5"/>
          <p:cNvSpPr/>
          <p:nvPr/>
        </p:nvSpPr>
        <p:spPr>
          <a:xfrm>
            <a:off x="1271464" y="1196752"/>
            <a:ext cx="3240360" cy="360040"/>
          </a:xfrm>
          <a:prstGeom prst="roundRect">
            <a:avLst/>
          </a:prstGeom>
          <a:solidFill>
            <a:srgbClr val="FFC0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矩形: 圆角 8"/>
          <p:cNvSpPr/>
          <p:nvPr/>
        </p:nvSpPr>
        <p:spPr>
          <a:xfrm>
            <a:off x="7608168" y="1772816"/>
            <a:ext cx="3960440" cy="288032"/>
          </a:xfrm>
          <a:prstGeom prst="roundRect">
            <a:avLst/>
          </a:prstGeom>
          <a:solidFill>
            <a:srgbClr val="FFC0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矩形: 圆角 10"/>
          <p:cNvSpPr/>
          <p:nvPr/>
        </p:nvSpPr>
        <p:spPr>
          <a:xfrm>
            <a:off x="7608168" y="2060848"/>
            <a:ext cx="1008112" cy="216024"/>
          </a:xfrm>
          <a:prstGeom prst="roundRect">
            <a:avLst/>
          </a:prstGeom>
          <a:solidFill>
            <a:srgbClr val="FFC0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圆角 12"/>
          <p:cNvSpPr/>
          <p:nvPr/>
        </p:nvSpPr>
        <p:spPr>
          <a:xfrm>
            <a:off x="6023992" y="1772816"/>
            <a:ext cx="1584176" cy="360040"/>
          </a:xfrm>
          <a:prstGeom prst="roundRect">
            <a:avLst/>
          </a:prstGeom>
          <a:solidFill>
            <a:srgbClr val="25BEE7">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矩形: 圆角 14"/>
          <p:cNvSpPr/>
          <p:nvPr/>
        </p:nvSpPr>
        <p:spPr>
          <a:xfrm>
            <a:off x="0" y="2060848"/>
            <a:ext cx="7536160" cy="360040"/>
          </a:xfrm>
          <a:prstGeom prst="roundRect">
            <a:avLst/>
          </a:prstGeom>
          <a:solidFill>
            <a:srgbClr val="25BEE7">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矩形: 圆角 17"/>
          <p:cNvSpPr/>
          <p:nvPr/>
        </p:nvSpPr>
        <p:spPr>
          <a:xfrm>
            <a:off x="7608168" y="3140968"/>
            <a:ext cx="4464496" cy="360040"/>
          </a:xfrm>
          <a:prstGeom prst="roundRect">
            <a:avLst/>
          </a:prstGeom>
          <a:solidFill>
            <a:srgbClr val="25BEE7">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sz="3600" kern="1200">
                <a:solidFill>
                  <a:schemeClr val="lt1"/>
                </a:solidFill>
                <a:latin typeface="+mn-lt"/>
                <a:ea typeface="+mn-ea"/>
                <a:cs typeface="+mn-cs"/>
              </a:defRPr>
            </a:lvl1pPr>
            <a:lvl2pPr marL="457200" algn="l" rtl="0" eaLnBrk="0" fontAlgn="base" hangingPunct="0">
              <a:spcBef>
                <a:spcPct val="0"/>
              </a:spcBef>
              <a:spcAft>
                <a:spcPct val="0"/>
              </a:spcAft>
              <a:defRPr sz="3600" kern="1200">
                <a:solidFill>
                  <a:schemeClr val="lt1"/>
                </a:solidFill>
                <a:latin typeface="+mn-lt"/>
                <a:ea typeface="+mn-ea"/>
                <a:cs typeface="+mn-cs"/>
              </a:defRPr>
            </a:lvl2pPr>
            <a:lvl3pPr marL="914400" algn="l" rtl="0" eaLnBrk="0" fontAlgn="base" hangingPunct="0">
              <a:spcBef>
                <a:spcPct val="0"/>
              </a:spcBef>
              <a:spcAft>
                <a:spcPct val="0"/>
              </a:spcAft>
              <a:defRPr sz="3600" kern="1200">
                <a:solidFill>
                  <a:schemeClr val="lt1"/>
                </a:solidFill>
                <a:latin typeface="+mn-lt"/>
                <a:ea typeface="+mn-ea"/>
                <a:cs typeface="+mn-cs"/>
              </a:defRPr>
            </a:lvl3pPr>
            <a:lvl4pPr marL="1371600" algn="l" rtl="0" eaLnBrk="0" fontAlgn="base" hangingPunct="0">
              <a:spcBef>
                <a:spcPct val="0"/>
              </a:spcBef>
              <a:spcAft>
                <a:spcPct val="0"/>
              </a:spcAft>
              <a:defRPr sz="3600" kern="1200">
                <a:solidFill>
                  <a:schemeClr val="lt1"/>
                </a:solidFill>
                <a:latin typeface="+mn-lt"/>
                <a:ea typeface="+mn-ea"/>
                <a:cs typeface="+mn-cs"/>
              </a:defRPr>
            </a:lvl4pPr>
            <a:lvl5pPr marL="1828800" algn="l" rtl="0" eaLnBrk="0" fontAlgn="base" hangingPunct="0">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childTnLst>
                                </p:cTn>
                              </p:par>
                            </p:childTnLst>
                          </p:cTn>
                        </p:par>
                        <p:par>
                          <p:cTn id="58" fill="hold">
                            <p:stCondLst>
                              <p:cond delay="0"/>
                            </p:stCondLst>
                            <p:childTnLst>
                              <p:par>
                                <p:cTn id="59" presetID="1"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24" grpId="0" animBg="1"/>
      <p:bldP spid="25" grpId="0" animBg="1"/>
      <p:bldP spid="26" grpId="0" animBg="1"/>
      <p:bldP spid="27" grpId="0" animBg="1"/>
      <p:bldP spid="28" grpId="0" animBg="1"/>
      <p:bldP spid="2" grpId="0" animBg="1"/>
      <p:bldP spid="3" grpId="0" animBg="1"/>
      <p:bldP spid="6" grpId="0" animBg="1"/>
      <p:bldP spid="9" grpId="0" animBg="1"/>
      <p:bldP spid="11" grpId="0" animBg="1"/>
      <p:bldP spid="13" grpId="0" animBg="1"/>
      <p:bldP spid="15"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964252" cy="7317432"/>
          </a:xfrm>
          <a:prstGeom prst="rect">
            <a:avLst/>
          </a:prstGeom>
        </p:spPr>
      </p:pic>
      <p:sp>
        <p:nvSpPr>
          <p:cNvPr id="3" name="矩形 2"/>
          <p:cNvSpPr/>
          <p:nvPr/>
        </p:nvSpPr>
        <p:spPr>
          <a:xfrm>
            <a:off x="4799856" y="2924944"/>
            <a:ext cx="7244291" cy="2092881"/>
          </a:xfrm>
          <a:prstGeom prst="rect">
            <a:avLst/>
          </a:prstGeom>
        </p:spPr>
        <p:txBody>
          <a:bodyPr wrap="none">
            <a:spAutoFit/>
          </a:bodyPr>
          <a:lstStyle/>
          <a:p>
            <a:r>
              <a:rPr lang="en-US" altLang="zh-CN" sz="4800" b="1" dirty="0">
                <a:solidFill>
                  <a:srgbClr val="E4614A"/>
                </a:solidFill>
                <a:latin typeface="微软雅黑" panose="020B0503020204020204" pitchFamily="34" charset="-122"/>
                <a:ea typeface="微软雅黑" panose="020B0503020204020204" pitchFamily="34" charset="-122"/>
              </a:rPr>
              <a:t>2025</a:t>
            </a:r>
            <a:r>
              <a:rPr lang="zh-CN" altLang="en-US" sz="4800" b="1" dirty="0">
                <a:solidFill>
                  <a:srgbClr val="E4614A"/>
                </a:solidFill>
                <a:latin typeface="微软雅黑" panose="020B0503020204020204" pitchFamily="34" charset="-122"/>
                <a:ea typeface="微软雅黑" panose="020B0503020204020204" pitchFamily="34" charset="-122"/>
              </a:rPr>
              <a:t>年嘉兴高三教学测试</a:t>
            </a:r>
            <a:endParaRPr lang="en-US" altLang="zh-CN" sz="4800" b="1" dirty="0">
              <a:solidFill>
                <a:srgbClr val="E4614A"/>
              </a:solidFill>
              <a:latin typeface="微软雅黑" panose="020B0503020204020204" pitchFamily="34" charset="-122"/>
              <a:ea typeface="微软雅黑" panose="020B0503020204020204" pitchFamily="34" charset="-122"/>
            </a:endParaRPr>
          </a:p>
          <a:p>
            <a:pPr algn="ctr"/>
            <a:r>
              <a:rPr lang="zh-CN" altLang="en-US" sz="3200" b="1" dirty="0">
                <a:solidFill>
                  <a:srgbClr val="E4614A"/>
                </a:solidFill>
                <a:latin typeface="微软雅黑" panose="020B0503020204020204" pitchFamily="34" charset="-122"/>
                <a:ea typeface="微软雅黑" panose="020B0503020204020204" pitchFamily="34" charset="-122"/>
              </a:rPr>
              <a:t>（阅读部分）</a:t>
            </a:r>
            <a:endParaRPr lang="en-US" altLang="zh-CN" sz="3200" b="1" dirty="0">
              <a:solidFill>
                <a:srgbClr val="E4614A"/>
              </a:solidFill>
              <a:latin typeface="微软雅黑" panose="020B0503020204020204" pitchFamily="34" charset="-122"/>
              <a:ea typeface="微软雅黑" panose="020B0503020204020204" pitchFamily="34" charset="-122"/>
            </a:endParaRPr>
          </a:p>
          <a:p>
            <a:pPr algn="ctr"/>
            <a:endParaRPr lang="en-US" altLang="zh-CN" sz="3200" b="1" dirty="0">
              <a:solidFill>
                <a:srgbClr val="E4614A"/>
              </a:solidFill>
              <a:latin typeface="微软雅黑" panose="020B0503020204020204" pitchFamily="34" charset="-122"/>
              <a:ea typeface="微软雅黑" panose="020B0503020204020204" pitchFamily="34" charset="-122"/>
            </a:endParaRPr>
          </a:p>
          <a:p>
            <a:pPr algn="ctr"/>
            <a:r>
              <a:rPr lang="zh-CN" altLang="en-US" sz="1800" b="1" dirty="0">
                <a:latin typeface="微软雅黑" panose="020B0503020204020204" pitchFamily="34" charset="-122"/>
                <a:ea typeface="微软雅黑" panose="020B0503020204020204" pitchFamily="34" charset="-122"/>
              </a:rPr>
              <a:t>北师大嘉兴附中 吴晨华</a:t>
            </a:r>
            <a:endParaRPr lang="zh-CN" altLang="en-US" sz="18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303912" y="692696"/>
            <a:ext cx="4608512" cy="2693045"/>
          </a:xfrm>
          <a:prstGeom prst="rect">
            <a:avLst/>
          </a:prstGeom>
          <a:noFill/>
        </p:spPr>
        <p:txBody>
          <a:bodyPr wrap="square" rtlCol="0">
            <a:spAutoFit/>
          </a:bodyPr>
          <a:lstStyle>
            <a:defPPr>
              <a:defRPr lang="zh-CN"/>
            </a:defPPr>
            <a:lvl1pPr>
              <a:spcBef>
                <a:spcPts val="600"/>
              </a:spcBef>
              <a:defRPr sz="2400">
                <a:latin typeface="+mn-lt"/>
              </a:defRPr>
            </a:lvl1pPr>
          </a:lstStyle>
          <a:p>
            <a:pPr marL="342900" marR="0" lvl="0" indent="-342900" algn="l" defTabSz="914400" rtl="0" eaLnBrk="0" fontAlgn="base" latinLnBrk="0" hangingPunct="0">
              <a:lnSpc>
                <a:spcPct val="100000"/>
              </a:lnSpc>
              <a:spcBef>
                <a:spcPts val="600"/>
              </a:spcBef>
              <a:spcAft>
                <a:spcPct val="0"/>
              </a:spcAft>
              <a:buClrTx/>
              <a:buSzTx/>
              <a:buFont typeface="Arial" panose="020B0604020202020204" pitchFamily="34" charset="0"/>
              <a:buChar char="•"/>
              <a:defRPr/>
            </a:pPr>
            <a:r>
              <a:rPr kumimoji="0" lang="en-US" altLang="zh-CN" sz="2400" b="1" i="1" u="none" strike="noStrike" kern="1200" cap="none" spc="0" normalizeH="0" baseline="0" noProof="0" dirty="0">
                <a:ln>
                  <a:noFill/>
                </a:ln>
                <a:solidFill>
                  <a:prstClr val="black"/>
                </a:solidFill>
                <a:effectLst/>
                <a:uLnTx/>
                <a:uFillTx/>
                <a:latin typeface="Calibri" panose="020F0502020204030204"/>
                <a:cs typeface="+mn-cs"/>
              </a:rPr>
              <a:t>philosopher  /philosophical    </a:t>
            </a:r>
            <a:endParaRPr kumimoji="0" lang="en-US" altLang="zh-CN" sz="2400" b="1" i="1" u="none" strike="noStrike" kern="1200" cap="none" spc="0" normalizeH="0" baseline="0" noProof="0" dirty="0">
              <a:ln>
                <a:noFill/>
              </a:ln>
              <a:solidFill>
                <a:prstClr val="black"/>
              </a:solidFill>
              <a:effectLst/>
              <a:uLnTx/>
              <a:uFillTx/>
              <a:latin typeface="Calibri" panose="020F0502020204030204"/>
              <a:cs typeface="+mn-cs"/>
            </a:endParaRPr>
          </a:p>
          <a:p>
            <a:pPr marL="342900" marR="0" lvl="0" indent="-342900" algn="l" defTabSz="914400" rtl="0" eaLnBrk="0" fontAlgn="base" latinLnBrk="0" hangingPunct="0">
              <a:lnSpc>
                <a:spcPct val="100000"/>
              </a:lnSpc>
              <a:spcBef>
                <a:spcPts val="600"/>
              </a:spcBef>
              <a:spcAft>
                <a:spcPct val="0"/>
              </a:spcAft>
              <a:buClrTx/>
              <a:buSzTx/>
              <a:buFont typeface="Arial" panose="020B0604020202020204" pitchFamily="34" charset="0"/>
              <a:buChar char="•"/>
              <a:defRPr/>
            </a:pPr>
            <a:r>
              <a:rPr kumimoji="0" lang="en-US" altLang="zh-CN" sz="2400" b="1" i="1" u="none" strike="noStrike" kern="1200" cap="none" spc="0" normalizeH="0" baseline="0" noProof="0" dirty="0">
                <a:ln>
                  <a:noFill/>
                </a:ln>
                <a:solidFill>
                  <a:prstClr val="black"/>
                </a:solidFill>
                <a:effectLst/>
                <a:uLnTx/>
                <a:uFillTx/>
                <a:latin typeface="Calibri" panose="020F0502020204030204"/>
                <a:cs typeface="+mn-cs"/>
              </a:rPr>
              <a:t>be doubtful about</a:t>
            </a:r>
            <a:endParaRPr kumimoji="0" lang="en-US" altLang="zh-CN" sz="2400" b="1" i="1" u="none" strike="noStrike" kern="1200" cap="none" spc="0" normalizeH="0" baseline="0" noProof="0" dirty="0">
              <a:ln>
                <a:noFill/>
              </a:ln>
              <a:solidFill>
                <a:prstClr val="black"/>
              </a:solidFill>
              <a:effectLst/>
              <a:uLnTx/>
              <a:uFillTx/>
              <a:latin typeface="Calibri" panose="020F0502020204030204"/>
              <a:cs typeface="+mn-cs"/>
            </a:endParaRPr>
          </a:p>
          <a:p>
            <a:pPr marL="342900" marR="0" lvl="0" indent="-342900" algn="l" defTabSz="914400" rtl="0" eaLnBrk="0" fontAlgn="base" latinLnBrk="0" hangingPunct="0">
              <a:lnSpc>
                <a:spcPct val="100000"/>
              </a:lnSpc>
              <a:spcBef>
                <a:spcPts val="600"/>
              </a:spcBef>
              <a:spcAft>
                <a:spcPct val="0"/>
              </a:spcAft>
              <a:buClrTx/>
              <a:buSzTx/>
              <a:buFont typeface="Arial" panose="020B0604020202020204" pitchFamily="34" charset="0"/>
              <a:buChar char="•"/>
              <a:defRPr/>
            </a:pPr>
            <a:r>
              <a:rPr kumimoji="0" lang="en-US" altLang="zh-CN" sz="2400" b="1" i="1" u="none" strike="noStrike" kern="1200" cap="none" spc="0" normalizeH="0" baseline="0" noProof="0" dirty="0">
                <a:ln>
                  <a:noFill/>
                </a:ln>
                <a:solidFill>
                  <a:prstClr val="black"/>
                </a:solidFill>
                <a:effectLst/>
                <a:uLnTx/>
                <a:uFillTx/>
                <a:latin typeface="Calibri" panose="020F0502020204030204"/>
                <a:cs typeface="+mn-cs"/>
              </a:rPr>
              <a:t>speed up</a:t>
            </a:r>
            <a:endParaRPr kumimoji="0" lang="en-US" altLang="zh-CN" sz="2400" b="1" i="1"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0" fontAlgn="base" latinLnBrk="0" hangingPunct="0">
              <a:lnSpc>
                <a:spcPct val="100000"/>
              </a:lnSpc>
              <a:spcBef>
                <a:spcPts val="600"/>
              </a:spcBef>
              <a:spcAft>
                <a:spcPct val="0"/>
              </a:spcAft>
              <a:buClrTx/>
              <a:buSzTx/>
              <a:buFont typeface="Arial" panose="020B0604020202020204" pitchFamily="34" charset="0"/>
              <a:buChar char="•"/>
              <a:defRPr/>
            </a:pPr>
            <a:r>
              <a:rPr kumimoji="0" lang="en-US" altLang="zh-CN" sz="2400" b="1" i="1" u="none" strike="noStrike" kern="1200" cap="none" spc="0" normalizeH="0" baseline="0" noProof="0" dirty="0">
                <a:ln>
                  <a:noFill/>
                </a:ln>
                <a:solidFill>
                  <a:prstClr val="black"/>
                </a:solidFill>
                <a:effectLst/>
                <a:uLnTx/>
                <a:uFillTx/>
                <a:latin typeface="Calibri" panose="020F0502020204030204"/>
                <a:cs typeface="+mn-cs"/>
              </a:rPr>
              <a:t>spare sb. from </a:t>
            </a:r>
            <a:r>
              <a:rPr kumimoji="0" lang="en-US" altLang="zh-CN" sz="2400" b="1" i="1" u="none" strike="noStrike" kern="1200" cap="none" spc="0" normalizeH="0" baseline="0" noProof="0" dirty="0" err="1">
                <a:ln>
                  <a:noFill/>
                </a:ln>
                <a:solidFill>
                  <a:prstClr val="black"/>
                </a:solidFill>
                <a:effectLst/>
                <a:uLnTx/>
                <a:uFillTx/>
                <a:latin typeface="Calibri" panose="020F0502020204030204"/>
                <a:cs typeface="+mn-cs"/>
              </a:rPr>
              <a:t>sth</a:t>
            </a:r>
            <a:r>
              <a:rPr kumimoji="0" lang="en-US" altLang="zh-CN" sz="2400" b="1" i="1" u="none" strike="noStrike" kern="1200" cap="none" spc="0" normalizeH="0" baseline="0" noProof="0" dirty="0">
                <a:ln>
                  <a:noFill/>
                </a:ln>
                <a:solidFill>
                  <a:prstClr val="black"/>
                </a:solidFill>
                <a:effectLst/>
                <a:uLnTx/>
                <a:uFillTx/>
                <a:latin typeface="Calibri" panose="020F0502020204030204"/>
                <a:cs typeface="+mn-cs"/>
              </a:rPr>
              <a:t>. </a:t>
            </a:r>
            <a:endParaRPr kumimoji="0" lang="en-US" altLang="zh-CN" sz="2400" b="1" i="1"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0" fontAlgn="base" latinLnBrk="0" hangingPunct="0">
              <a:lnSpc>
                <a:spcPct val="100000"/>
              </a:lnSpc>
              <a:spcBef>
                <a:spcPts val="600"/>
              </a:spcBef>
              <a:spcAft>
                <a:spcPct val="0"/>
              </a:spcAft>
              <a:buClrTx/>
              <a:buSzTx/>
              <a:buFont typeface="Arial" panose="020B0604020202020204" pitchFamily="34" charset="0"/>
              <a:buChar char="•"/>
              <a:defRPr/>
            </a:pPr>
            <a:r>
              <a:rPr kumimoji="0" lang="en-US" altLang="zh-CN" sz="2400" b="1" i="1" u="none" strike="noStrike" kern="1200" cap="none" spc="0" normalizeH="0" baseline="0" noProof="0" dirty="0">
                <a:ln>
                  <a:noFill/>
                </a:ln>
                <a:solidFill>
                  <a:prstClr val="black"/>
                </a:solidFill>
                <a:effectLst/>
                <a:uLnTx/>
                <a:uFillTx/>
                <a:latin typeface="Calibri" panose="020F0502020204030204"/>
                <a:cs typeface="+mn-cs"/>
              </a:rPr>
              <a:t>in a dramatic way   </a:t>
            </a:r>
            <a:endParaRPr kumimoji="0" lang="en-US" altLang="zh-CN" sz="2400" b="1" i="1" u="none" strike="noStrike" kern="1200" cap="none" spc="0" normalizeH="0" baseline="0" noProof="0" dirty="0">
              <a:ln>
                <a:noFill/>
              </a:ln>
              <a:solidFill>
                <a:prstClr val="black"/>
              </a:solidFill>
              <a:effectLst/>
              <a:uLnTx/>
              <a:uFillTx/>
              <a:latin typeface="Calibri" panose="020F0502020204030204"/>
              <a:cs typeface="+mn-cs"/>
            </a:endParaRPr>
          </a:p>
          <a:p>
            <a:pPr marL="342900" marR="0" lvl="0" indent="-342900" algn="l" defTabSz="914400" rtl="0" eaLnBrk="0" fontAlgn="base" latinLnBrk="0" hangingPunct="0">
              <a:lnSpc>
                <a:spcPct val="100000"/>
              </a:lnSpc>
              <a:spcBef>
                <a:spcPts val="600"/>
              </a:spcBef>
              <a:spcAft>
                <a:spcPct val="0"/>
              </a:spcAft>
              <a:buClrTx/>
              <a:buSzTx/>
              <a:buFont typeface="Arial" panose="020B0604020202020204" pitchFamily="34" charset="0"/>
              <a:buChar char="•"/>
              <a:defRPr/>
            </a:pPr>
            <a:r>
              <a:rPr kumimoji="0" lang="en-US" altLang="zh-CN" sz="2400" b="1" i="1" u="none" strike="noStrike" kern="1200" cap="none" spc="0" normalizeH="0" baseline="0" noProof="0" dirty="0">
                <a:ln>
                  <a:noFill/>
                </a:ln>
                <a:solidFill>
                  <a:prstClr val="black"/>
                </a:solidFill>
                <a:effectLst/>
                <a:uLnTx/>
                <a:uFillTx/>
                <a:latin typeface="Calibri" panose="020F0502020204030204"/>
                <a:cs typeface="+mn-cs"/>
              </a:rPr>
              <a:t>vary /</a:t>
            </a:r>
            <a:r>
              <a:rPr kumimoji="0" lang="en-US" altLang="zh-CN" sz="2400" b="1" i="1" u="none" strike="noStrike" kern="1200" cap="none" spc="0" normalizeH="0" noProof="0" dirty="0">
                <a:ln>
                  <a:noFill/>
                </a:ln>
                <a:solidFill>
                  <a:prstClr val="black"/>
                </a:solidFill>
                <a:effectLst/>
                <a:uLnTx/>
                <a:uFillTx/>
                <a:latin typeface="Calibri" panose="020F0502020204030204"/>
                <a:cs typeface="+mn-cs"/>
              </a:rPr>
              <a:t> </a:t>
            </a:r>
            <a:r>
              <a:rPr kumimoji="0" lang="en-US" altLang="zh-CN" sz="2400" b="1" i="1" u="none" strike="noStrike" kern="1200" cap="none" spc="0" normalizeH="0" baseline="0" noProof="0" dirty="0">
                <a:ln>
                  <a:noFill/>
                </a:ln>
                <a:solidFill>
                  <a:prstClr val="black"/>
                </a:solidFill>
                <a:effectLst/>
                <a:uLnTx/>
                <a:uFillTx/>
                <a:latin typeface="Calibri" panose="020F0502020204030204"/>
                <a:cs typeface="+mn-cs"/>
              </a:rPr>
              <a:t>variable</a:t>
            </a:r>
            <a:endParaRPr kumimoji="0" lang="en-US" altLang="zh-CN" sz="2400" b="1" i="1"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2" name="流程图: 可选过程 1"/>
          <p:cNvSpPr/>
          <p:nvPr/>
        </p:nvSpPr>
        <p:spPr>
          <a:xfrm>
            <a:off x="0" y="260648"/>
            <a:ext cx="3575720" cy="205190"/>
          </a:xfrm>
          <a:prstGeom prst="flowChartAlternate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1000"/>
              </a:lnSpc>
              <a:spcBef>
                <a:spcPts val="0"/>
              </a:spcBef>
              <a:spcAft>
                <a:spcPts val="0"/>
              </a:spcAft>
              <a:buClrTx/>
              <a:buSzTx/>
              <a:buFontTx/>
              <a:buNone/>
              <a:defRPr/>
            </a:pPr>
            <a:r>
              <a:rPr lang="zh-CN" altLang="en-US" sz="2800" b="1" dirty="0">
                <a:solidFill>
                  <a:srgbClr val="000000"/>
                </a:solidFill>
                <a:latin typeface="微软雅黑" panose="020B0503020204020204" pitchFamily="34" charset="-122"/>
                <a:ea typeface="微软雅黑" panose="020B0503020204020204" pitchFamily="34" charset="-122"/>
              </a:rPr>
              <a:t>文本语言分析与运用</a:t>
            </a:r>
            <a:endParaRPr kumimoji="0" lang="en-US" altLang="zh-CN"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335360" y="620688"/>
            <a:ext cx="4824536" cy="2693045"/>
          </a:xfrm>
          <a:prstGeom prst="rect">
            <a:avLst/>
          </a:prstGeom>
          <a:noFill/>
        </p:spPr>
        <p:txBody>
          <a:bodyPr wrap="square" rtlCol="0">
            <a:spAutoFit/>
          </a:bodyPr>
          <a:lstStyle>
            <a:defPPr>
              <a:defRPr lang="zh-CN"/>
            </a:defPPr>
            <a:lvl1pPr>
              <a:spcBef>
                <a:spcPts val="600"/>
              </a:spcBef>
              <a:defRPr sz="2400">
                <a:latin typeface="+mn-lt"/>
              </a:defRPr>
            </a:lvl1pPr>
          </a:lstStyle>
          <a:p>
            <a:pPr marL="457200" marR="0" lvl="0" indent="-457200" algn="l" defTabSz="914400" rtl="0" eaLnBrk="0" fontAlgn="base" latinLnBrk="0" hangingPunct="0">
              <a:lnSpc>
                <a:spcPct val="100000"/>
              </a:lnSpc>
              <a:spcBef>
                <a:spcPts val="600"/>
              </a:spcBef>
              <a:spcAft>
                <a:spcPct val="0"/>
              </a:spcAft>
              <a:buClrTx/>
              <a:buSzTx/>
              <a:buFont typeface="+mj-lt"/>
              <a:buAutoNum type="arabicPeriod"/>
              <a:defRPr/>
            </a:pP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n. </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哲学家</a:t>
            </a:r>
            <a:r>
              <a:rPr lang="en-US" altLang="zh-CN" b="1" dirty="0">
                <a:solidFill>
                  <a:prstClr val="black"/>
                </a:solidFill>
                <a:latin typeface="微软雅黑" panose="020B0503020204020204" pitchFamily="34" charset="-122"/>
                <a:ea typeface="微软雅黑" panose="020B0503020204020204" pitchFamily="34" charset="-122"/>
              </a:rPr>
              <a:t>/ </a:t>
            </a: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adj. </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哲学的        </a:t>
            </a:r>
            <a:endPar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457200" marR="0" lvl="0" indent="-457200" algn="l" defTabSz="914400" rtl="0" eaLnBrk="0" fontAlgn="base" latinLnBrk="0" hangingPunct="0">
              <a:lnSpc>
                <a:spcPct val="100000"/>
              </a:lnSpc>
              <a:spcBef>
                <a:spcPts val="600"/>
              </a:spcBef>
              <a:spcAft>
                <a:spcPct val="0"/>
              </a:spcAft>
              <a:buClrTx/>
              <a:buSzTx/>
              <a:buFont typeface="+mj-lt"/>
              <a:buAutoNum type="arabicPeriod"/>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怀疑</a:t>
            </a:r>
            <a:endPar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457200" marR="0" lvl="0" indent="-457200" algn="l" defTabSz="914400" rtl="0" eaLnBrk="0" fontAlgn="base" latinLnBrk="0" hangingPunct="0">
              <a:lnSpc>
                <a:spcPct val="100000"/>
              </a:lnSpc>
              <a:spcBef>
                <a:spcPts val="600"/>
              </a:spcBef>
              <a:spcAft>
                <a:spcPct val="0"/>
              </a:spcAft>
              <a:buClrTx/>
              <a:buSzTx/>
              <a:buFont typeface="+mj-lt"/>
              <a:buAutoNum type="arabicPeriod"/>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加速</a:t>
            </a:r>
            <a:endPar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457200" marR="0" lvl="0" indent="-457200" algn="l" defTabSz="914400" rtl="0" eaLnBrk="0" fontAlgn="base" latinLnBrk="0" hangingPunct="0">
              <a:lnSpc>
                <a:spcPct val="100000"/>
              </a:lnSpc>
              <a:spcBef>
                <a:spcPts val="600"/>
              </a:spcBef>
              <a:spcAft>
                <a:spcPct val="0"/>
              </a:spcAft>
              <a:buClrTx/>
              <a:buSzTx/>
              <a:buFont typeface="+mj-lt"/>
              <a:buAutoNum type="arabicPeriod"/>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免去    </a:t>
            </a:r>
            <a:endPar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457200" marR="0" lvl="0" indent="-457200" algn="l" defTabSz="914400" rtl="0" eaLnBrk="0" fontAlgn="base" latinLnBrk="0" hangingPunct="0">
              <a:lnSpc>
                <a:spcPct val="100000"/>
              </a:lnSpc>
              <a:spcBef>
                <a:spcPts val="600"/>
              </a:spcBef>
              <a:spcAft>
                <a:spcPct val="0"/>
              </a:spcAft>
              <a:buClrTx/>
              <a:buSzTx/>
              <a:buFont typeface="+mj-lt"/>
              <a:buAutoNum type="arabicPeriod"/>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以一种戏剧性的方式</a:t>
            </a:r>
            <a:endPar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457200" marR="0" lvl="0" indent="-457200" algn="l" defTabSz="914400" rtl="0" eaLnBrk="0" fontAlgn="base" latinLnBrk="0" hangingPunct="0">
              <a:lnSpc>
                <a:spcPct val="100000"/>
              </a:lnSpc>
              <a:spcBef>
                <a:spcPts val="600"/>
              </a:spcBef>
              <a:spcAft>
                <a:spcPct val="0"/>
              </a:spcAft>
              <a:buClrTx/>
              <a:buSzTx/>
              <a:buFont typeface="+mj-lt"/>
              <a:buAutoNum type="arabicPeriod"/>
              <a:defRPr/>
            </a:pP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v.</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变化  </a:t>
            </a: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 adj. </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易变的；多变的  </a:t>
            </a:r>
            <a:endPar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 name="文本框 5"/>
          <p:cNvSpPr txBox="1"/>
          <p:nvPr/>
        </p:nvSpPr>
        <p:spPr>
          <a:xfrm>
            <a:off x="282262" y="3573016"/>
            <a:ext cx="11906024" cy="2985433"/>
          </a:xfrm>
          <a:prstGeom prst="rect">
            <a:avLst/>
          </a:prstGeom>
          <a:noFill/>
        </p:spPr>
        <p:txBody>
          <a:bodyPr wrap="square" rtlCol="0">
            <a:spAutoFit/>
          </a:bodyPr>
          <a:lstStyle>
            <a:defPPr>
              <a:defRPr lang="zh-CN"/>
            </a:defPPr>
            <a:lvl1pPr>
              <a:spcBef>
                <a:spcPts val="600"/>
              </a:spcBef>
              <a:defRPr sz="2400">
                <a:latin typeface="+mn-lt"/>
              </a:defRPr>
            </a:lvl1pPr>
          </a:lstStyle>
          <a:p>
            <a:pPr marL="0" marR="0" lvl="0" indent="0" algn="l" defTabSz="914400" rtl="0" eaLnBrk="0" fontAlgn="base" latinLnBrk="0" hangingPunct="0">
              <a:lnSpc>
                <a:spcPct val="100000"/>
              </a:lnSpc>
              <a:spcBef>
                <a:spcPts val="600"/>
              </a:spcBef>
              <a:spcAft>
                <a:spcPct val="0"/>
              </a:spcAft>
              <a:buClrTx/>
              <a:buSzTx/>
              <a:buFontTx/>
              <a:buNone/>
              <a:defRPr/>
            </a:pPr>
            <a:r>
              <a:rPr kumimoji="0" lang="en-US" altLang="zh-CN" sz="2400" b="1" i="1" u="none" strike="noStrike" kern="1200" cap="none" spc="0" normalizeH="0" baseline="0" noProof="0" dirty="0">
                <a:ln>
                  <a:noFill/>
                </a:ln>
                <a:solidFill>
                  <a:prstClr val="black"/>
                </a:solidFill>
                <a:effectLst/>
                <a:uLnTx/>
                <a:uFillTx/>
                <a:latin typeface="Calibri" panose="020F0502020204030204"/>
              </a:rPr>
              <a:t>7</a:t>
            </a:r>
            <a:r>
              <a:rPr lang="en-US" altLang="zh-CN" b="1" i="1" noProof="0" dirty="0">
                <a:solidFill>
                  <a:prstClr val="black"/>
                </a:solidFill>
                <a:latin typeface="Calibri" panose="020F0502020204030204"/>
              </a:rPr>
              <a:t>. </a:t>
            </a:r>
            <a:r>
              <a:rPr kumimoji="0" lang="en-US" altLang="zh-CN" sz="2400" b="1" i="1" u="none" strike="noStrike" kern="1200" cap="none" spc="0" normalizeH="0" baseline="0" noProof="0" dirty="0">
                <a:ln>
                  <a:noFill/>
                </a:ln>
                <a:solidFill>
                  <a:prstClr val="black"/>
                </a:solidFill>
                <a:effectLst/>
                <a:uLnTx/>
                <a:uFillTx/>
                <a:latin typeface="Calibri" panose="020F0502020204030204"/>
              </a:rPr>
              <a:t>The ____________ (flexible) of our time ____________ (perceive) supports Kant's doubt. </a:t>
            </a:r>
            <a:endParaRPr kumimoji="0" lang="en-US" altLang="zh-CN" sz="2400" b="1" i="1" u="none" strike="noStrike" kern="1200" cap="none" spc="0" normalizeH="0" baseline="0" noProof="0" dirty="0">
              <a:ln>
                <a:noFill/>
              </a:ln>
              <a:solidFill>
                <a:prstClr val="black"/>
              </a:solidFill>
              <a:effectLst/>
              <a:uLnTx/>
              <a:uFillTx/>
              <a:latin typeface="Calibri" panose="020F0502020204030204"/>
            </a:endParaRPr>
          </a:p>
          <a:p>
            <a:pPr marL="0" marR="0" lvl="0" indent="0" algn="l" defTabSz="914400" rtl="0" eaLnBrk="0" fontAlgn="base" latinLnBrk="0" hangingPunct="0">
              <a:lnSpc>
                <a:spcPct val="100000"/>
              </a:lnSpc>
              <a:spcBef>
                <a:spcPts val="600"/>
              </a:spcBef>
              <a:spcAft>
                <a:spcPct val="0"/>
              </a:spcAft>
              <a:buClrTx/>
              <a:buSzTx/>
              <a:buFontTx/>
              <a:buNone/>
              <a:defRPr/>
            </a:pPr>
            <a:endParaRPr kumimoji="0" lang="en-US" altLang="zh-CN" sz="2400" b="1" i="1" u="none" strike="noStrike" kern="1200" cap="none" spc="0" normalizeH="0" baseline="0" noProof="0" dirty="0">
              <a:ln>
                <a:noFill/>
              </a:ln>
              <a:solidFill>
                <a:prstClr val="black"/>
              </a:solidFill>
              <a:effectLst/>
              <a:uLnTx/>
              <a:uFillTx/>
              <a:latin typeface="Calibri" panose="020F0502020204030204"/>
            </a:endParaRPr>
          </a:p>
          <a:p>
            <a:pPr marL="0" marR="0" lvl="0" indent="0" algn="l" defTabSz="914400" rtl="0" eaLnBrk="0" fontAlgn="base" latinLnBrk="0" hangingPunct="0">
              <a:lnSpc>
                <a:spcPct val="100000"/>
              </a:lnSpc>
              <a:spcBef>
                <a:spcPts val="600"/>
              </a:spcBef>
              <a:spcAft>
                <a:spcPct val="0"/>
              </a:spcAft>
              <a:buClrTx/>
              <a:buSzTx/>
              <a:buFontTx/>
              <a:buNone/>
              <a:defRPr/>
            </a:pPr>
            <a:r>
              <a:rPr kumimoji="0" lang="en-US" altLang="zh-CN" sz="2400" b="1" i="1" u="none" strike="noStrike" kern="1200" cap="none" spc="0" normalizeH="0" baseline="0" noProof="0" dirty="0">
                <a:ln>
                  <a:noFill/>
                </a:ln>
                <a:solidFill>
                  <a:prstClr val="black"/>
                </a:solidFill>
                <a:effectLst/>
                <a:uLnTx/>
                <a:uFillTx/>
                <a:latin typeface="Calibri" panose="020F0502020204030204"/>
              </a:rPr>
              <a:t>8. TEEs happen most frequently in accidents where perception becomes ____________ (intense) than normal and thus people notice more details.</a:t>
            </a:r>
            <a:endParaRPr kumimoji="0" lang="en-US" altLang="zh-CN" sz="2400" b="1" i="1" u="none" strike="noStrike" kern="1200" cap="none" spc="0" normalizeH="0" baseline="0" noProof="0" dirty="0">
              <a:ln>
                <a:noFill/>
              </a:ln>
              <a:solidFill>
                <a:prstClr val="black"/>
              </a:solidFill>
              <a:effectLst/>
              <a:uLnTx/>
              <a:uFillTx/>
              <a:latin typeface="Calibri" panose="020F0502020204030204"/>
            </a:endParaRPr>
          </a:p>
          <a:p>
            <a:pPr marL="0" marR="0" lvl="0" indent="0" algn="l" defTabSz="914400" rtl="0" eaLnBrk="0" fontAlgn="base" latinLnBrk="0" hangingPunct="0">
              <a:lnSpc>
                <a:spcPct val="100000"/>
              </a:lnSpc>
              <a:spcBef>
                <a:spcPts val="600"/>
              </a:spcBef>
              <a:spcAft>
                <a:spcPct val="0"/>
              </a:spcAft>
              <a:buClrTx/>
              <a:buSzTx/>
              <a:buFontTx/>
              <a:buNone/>
              <a:defRPr/>
            </a:pPr>
            <a:endParaRPr kumimoji="0" lang="en-US" altLang="zh-CN" sz="2400" b="1" i="1" u="none" strike="noStrike" kern="1200" cap="none" spc="0" normalizeH="0" baseline="0" noProof="0" dirty="0">
              <a:ln>
                <a:noFill/>
              </a:ln>
              <a:solidFill>
                <a:prstClr val="black"/>
              </a:solidFill>
              <a:effectLst/>
              <a:uLnTx/>
              <a:uFillTx/>
              <a:latin typeface="Calibri" panose="020F0502020204030204"/>
            </a:endParaRPr>
          </a:p>
          <a:p>
            <a:pPr marL="0" marR="0" lvl="0" indent="0" algn="l" defTabSz="914400" rtl="0" eaLnBrk="0" fontAlgn="base" latinLnBrk="0" hangingPunct="0">
              <a:lnSpc>
                <a:spcPct val="100000"/>
              </a:lnSpc>
              <a:spcBef>
                <a:spcPts val="600"/>
              </a:spcBef>
              <a:spcAft>
                <a:spcPct val="0"/>
              </a:spcAft>
              <a:buClrTx/>
              <a:buSzTx/>
              <a:buFontTx/>
              <a:buNone/>
              <a:defRPr/>
            </a:pPr>
            <a:r>
              <a:rPr kumimoji="0" lang="en-US" altLang="zh-CN" sz="2400" b="1" i="1" u="none" strike="noStrike" kern="1200" cap="none" spc="0" normalizeH="0" baseline="0" noProof="0" dirty="0">
                <a:ln>
                  <a:noFill/>
                </a:ln>
                <a:solidFill>
                  <a:prstClr val="black"/>
                </a:solidFill>
                <a:effectLst/>
                <a:uLnTx/>
                <a:uFillTx/>
                <a:latin typeface="Calibri" panose="020F0502020204030204"/>
              </a:rPr>
              <a:t>9. In fact, many people are convinced that time ___________ (expand) spared them from their serious injury, or even ________ (dead). </a:t>
            </a:r>
            <a:endParaRPr kumimoji="0" lang="zh-CN" altLang="en-US" sz="2400" b="1" i="1" u="none" strike="noStrike" kern="1200" cap="none" spc="0" normalizeH="0" baseline="0" noProof="0" dirty="0">
              <a:ln>
                <a:noFill/>
              </a:ln>
              <a:solidFill>
                <a:prstClr val="black"/>
              </a:solidFill>
              <a:effectLst/>
              <a:uLnTx/>
              <a:uFillTx/>
              <a:latin typeface="Calibri" panose="020F0502020204030204"/>
            </a:endParaRPr>
          </a:p>
        </p:txBody>
      </p:sp>
      <p:sp>
        <p:nvSpPr>
          <p:cNvPr id="7" name="文本框 6"/>
          <p:cNvSpPr txBox="1"/>
          <p:nvPr/>
        </p:nvSpPr>
        <p:spPr>
          <a:xfrm>
            <a:off x="1343472" y="3573016"/>
            <a:ext cx="1656184" cy="461665"/>
          </a:xfrm>
          <a:prstGeom prst="rect">
            <a:avLst/>
          </a:prstGeom>
          <a:noFill/>
        </p:spPr>
        <p:txBody>
          <a:bodyPr wrap="square" rtlCol="0">
            <a:spAutoFit/>
          </a:bodyPr>
          <a:lstStyle>
            <a:defPPr>
              <a:defRPr lang="zh-CN"/>
            </a:defPPr>
            <a:lvl1pPr>
              <a:spcBef>
                <a:spcPts val="600"/>
              </a:spcBef>
              <a:defRPr sz="2400">
                <a:latin typeface="+mn-lt"/>
              </a:defRPr>
            </a:lvl1pPr>
          </a:lstStyle>
          <a:p>
            <a:pPr marL="0" marR="0" lvl="0" indent="0" algn="l" defTabSz="914400" rtl="0" eaLnBrk="0" fontAlgn="base" latinLnBrk="0" hangingPunct="0">
              <a:lnSpc>
                <a:spcPct val="100000"/>
              </a:lnSpc>
              <a:spcBef>
                <a:spcPts val="600"/>
              </a:spcBef>
              <a:spcAft>
                <a:spcPct val="0"/>
              </a:spcAft>
              <a:buClrTx/>
              <a:buSzTx/>
              <a:buFontTx/>
              <a:buNone/>
              <a:defRPr/>
            </a:pPr>
            <a:r>
              <a:rPr kumimoji="0" lang="en-US" altLang="zh-CN" sz="2400" b="1" i="1" u="none" strike="noStrike" kern="1200" cap="none" spc="0" normalizeH="0" baseline="0" noProof="0" dirty="0">
                <a:ln>
                  <a:noFill/>
                </a:ln>
                <a:solidFill>
                  <a:srgbClr val="FF0000"/>
                </a:solidFill>
                <a:effectLst/>
                <a:uLnTx/>
                <a:uFillTx/>
                <a:latin typeface="Calibri" panose="020F0502020204030204"/>
                <a:ea typeface="Dotum" panose="020B0600000101010101" pitchFamily="34" charset="-127"/>
                <a:cs typeface="+mn-cs"/>
              </a:rPr>
              <a:t>flexibility</a:t>
            </a:r>
            <a:endParaRPr kumimoji="0" lang="zh-CN" altLang="en-US" sz="2400" b="1" i="1" u="none" strike="noStrike" kern="1200" cap="none" spc="0" normalizeH="0" baseline="0" noProof="0" dirty="0">
              <a:ln>
                <a:noFill/>
              </a:ln>
              <a:solidFill>
                <a:srgbClr val="FF0000"/>
              </a:solidFill>
              <a:effectLst/>
              <a:uLnTx/>
              <a:uFillTx/>
              <a:latin typeface="Calibri" panose="020F0502020204030204"/>
              <a:ea typeface="Dotum" panose="020B0600000101010101" pitchFamily="34" charset="-127"/>
              <a:cs typeface="+mn-cs"/>
            </a:endParaRPr>
          </a:p>
        </p:txBody>
      </p:sp>
      <p:sp>
        <p:nvSpPr>
          <p:cNvPr id="13" name="文本框 7"/>
          <p:cNvSpPr txBox="1"/>
          <p:nvPr/>
        </p:nvSpPr>
        <p:spPr>
          <a:xfrm>
            <a:off x="5879976" y="3573016"/>
            <a:ext cx="1656184" cy="461665"/>
          </a:xfrm>
          <a:prstGeom prst="rect">
            <a:avLst/>
          </a:prstGeom>
          <a:noFill/>
        </p:spPr>
        <p:txBody>
          <a:bodyPr wrap="square" rtlCol="0">
            <a:spAutoFit/>
          </a:bodyPr>
          <a:lstStyle>
            <a:defPPr>
              <a:defRPr lang="zh-CN"/>
            </a:defPPr>
            <a:lvl1pPr algn="l" rtl="0" eaLnBrk="0" fontAlgn="base" hangingPunct="0">
              <a:spcBef>
                <a:spcPts val="600"/>
              </a:spcBef>
              <a:spcAft>
                <a:spcPct val="0"/>
              </a:spcAft>
              <a:defRPr sz="2400" kern="1200">
                <a:solidFill>
                  <a:schemeClr val="tx1"/>
                </a:solidFill>
                <a:latin typeface="+mn-lt"/>
                <a:ea typeface="Dotum" panose="020B0600000101010101" pitchFamily="34" charset="-127"/>
                <a:cs typeface="+mn-cs"/>
              </a:defRPr>
            </a:lvl1pPr>
            <a:lvl2pPr marL="457200" algn="l" rtl="0" eaLnBrk="0" fontAlgn="base" hangingPunct="0">
              <a:spcBef>
                <a:spcPct val="0"/>
              </a:spcBef>
              <a:spcAft>
                <a:spcPct val="0"/>
              </a:spcAft>
              <a:defRPr sz="3600" kern="1200">
                <a:solidFill>
                  <a:schemeClr val="tx1"/>
                </a:solidFill>
                <a:latin typeface="Arial" panose="020B0604020202020204" pitchFamily="34" charset="0"/>
                <a:ea typeface="Dotum" panose="020B0600000101010101" pitchFamily="34" charset="-127"/>
                <a:cs typeface="+mn-cs"/>
              </a:defRPr>
            </a:lvl2pPr>
            <a:lvl3pPr marL="914400" algn="l" rtl="0" eaLnBrk="0" fontAlgn="base" hangingPunct="0">
              <a:spcBef>
                <a:spcPct val="0"/>
              </a:spcBef>
              <a:spcAft>
                <a:spcPct val="0"/>
              </a:spcAft>
              <a:defRPr sz="3600" kern="1200">
                <a:solidFill>
                  <a:schemeClr val="tx1"/>
                </a:solidFill>
                <a:latin typeface="Arial" panose="020B0604020202020204" pitchFamily="34" charset="0"/>
                <a:ea typeface="Dotum" panose="020B0600000101010101" pitchFamily="34" charset="-127"/>
                <a:cs typeface="+mn-cs"/>
              </a:defRPr>
            </a:lvl3pPr>
            <a:lvl4pPr marL="1371600" algn="l" rtl="0" eaLnBrk="0" fontAlgn="base" hangingPunct="0">
              <a:spcBef>
                <a:spcPct val="0"/>
              </a:spcBef>
              <a:spcAft>
                <a:spcPct val="0"/>
              </a:spcAft>
              <a:defRPr sz="3600" kern="1200">
                <a:solidFill>
                  <a:schemeClr val="tx1"/>
                </a:solidFill>
                <a:latin typeface="Arial" panose="020B0604020202020204" pitchFamily="34" charset="0"/>
                <a:ea typeface="Dotum" panose="020B0600000101010101" pitchFamily="34" charset="-127"/>
                <a:cs typeface="+mn-cs"/>
              </a:defRPr>
            </a:lvl4pPr>
            <a:lvl5pPr marL="1828800" algn="l" rtl="0" eaLnBrk="0" fontAlgn="base" hangingPunct="0">
              <a:spcBef>
                <a:spcPct val="0"/>
              </a:spcBef>
              <a:spcAft>
                <a:spcPct val="0"/>
              </a:spcAft>
              <a:defRPr sz="3600" kern="1200">
                <a:solidFill>
                  <a:schemeClr val="tx1"/>
                </a:solidFill>
                <a:latin typeface="Arial" panose="020B0604020202020204" pitchFamily="34" charset="0"/>
                <a:ea typeface="Dotum" panose="020B0600000101010101" pitchFamily="34" charset="-127"/>
                <a:cs typeface="+mn-cs"/>
              </a:defRPr>
            </a:lvl5pPr>
            <a:lvl6pPr marL="2286000" algn="l" defTabSz="914400" rtl="0" eaLnBrk="1" latinLnBrk="0" hangingPunct="1">
              <a:defRPr sz="3600" kern="1200">
                <a:solidFill>
                  <a:schemeClr val="tx1"/>
                </a:solidFill>
                <a:latin typeface="Arial" panose="020B0604020202020204" pitchFamily="34" charset="0"/>
                <a:ea typeface="Dotum" panose="020B0600000101010101" pitchFamily="34" charset="-127"/>
                <a:cs typeface="+mn-cs"/>
              </a:defRPr>
            </a:lvl6pPr>
            <a:lvl7pPr marL="2743200" algn="l" defTabSz="914400" rtl="0" eaLnBrk="1" latinLnBrk="0" hangingPunct="1">
              <a:defRPr sz="3600" kern="1200">
                <a:solidFill>
                  <a:schemeClr val="tx1"/>
                </a:solidFill>
                <a:latin typeface="Arial" panose="020B0604020202020204" pitchFamily="34" charset="0"/>
                <a:ea typeface="Dotum" panose="020B0600000101010101" pitchFamily="34" charset="-127"/>
                <a:cs typeface="+mn-cs"/>
              </a:defRPr>
            </a:lvl7pPr>
            <a:lvl8pPr marL="3200400" algn="l" defTabSz="914400" rtl="0" eaLnBrk="1" latinLnBrk="0" hangingPunct="1">
              <a:defRPr sz="3600" kern="1200">
                <a:solidFill>
                  <a:schemeClr val="tx1"/>
                </a:solidFill>
                <a:latin typeface="Arial" panose="020B0604020202020204" pitchFamily="34" charset="0"/>
                <a:ea typeface="Dotum" panose="020B0600000101010101" pitchFamily="34" charset="-127"/>
                <a:cs typeface="+mn-cs"/>
              </a:defRPr>
            </a:lvl8pPr>
            <a:lvl9pPr marL="3657600" algn="l" defTabSz="914400" rtl="0" eaLnBrk="1" latinLnBrk="0" hangingPunct="1">
              <a:defRPr sz="3600" kern="1200">
                <a:solidFill>
                  <a:schemeClr val="tx1"/>
                </a:solidFill>
                <a:latin typeface="Arial" panose="020B0604020202020204" pitchFamily="34" charset="0"/>
                <a:ea typeface="Dotum" panose="020B0600000101010101" pitchFamily="34" charset="-127"/>
                <a:cs typeface="+mn-cs"/>
              </a:defRPr>
            </a:lvl9pPr>
          </a:lstStyle>
          <a:p>
            <a:pPr marL="0" marR="0" lvl="0" indent="0" algn="l" defTabSz="914400" rtl="0" eaLnBrk="0" fontAlgn="base" latinLnBrk="0" hangingPunct="0">
              <a:lnSpc>
                <a:spcPct val="100000"/>
              </a:lnSpc>
              <a:spcBef>
                <a:spcPts val="600"/>
              </a:spcBef>
              <a:spcAft>
                <a:spcPct val="0"/>
              </a:spcAft>
              <a:buClrTx/>
              <a:buSzTx/>
              <a:buFontTx/>
              <a:buNone/>
              <a:defRPr/>
            </a:pPr>
            <a:r>
              <a:rPr kumimoji="0" lang="en-US" altLang="zh-CN" sz="2400" b="1" i="1" u="none" strike="noStrike" kern="1200" cap="none" spc="0" normalizeH="0" baseline="0" noProof="0" dirty="0">
                <a:ln>
                  <a:noFill/>
                </a:ln>
                <a:solidFill>
                  <a:srgbClr val="FF0000"/>
                </a:solidFill>
                <a:effectLst/>
                <a:uLnTx/>
                <a:uFillTx/>
                <a:latin typeface="Calibri" panose="020F0502020204030204"/>
                <a:ea typeface="Dotum" panose="020B0600000101010101" pitchFamily="34" charset="-127"/>
                <a:cs typeface="+mn-cs"/>
              </a:rPr>
              <a:t>perception</a:t>
            </a:r>
            <a:endParaRPr kumimoji="0" lang="zh-CN" altLang="en-US" sz="2400" b="1" i="1" u="none" strike="noStrike" kern="1200" cap="none" spc="0" normalizeH="0" baseline="0" noProof="0" dirty="0">
              <a:ln>
                <a:noFill/>
              </a:ln>
              <a:solidFill>
                <a:srgbClr val="FF0000"/>
              </a:solidFill>
              <a:effectLst/>
              <a:uLnTx/>
              <a:uFillTx/>
              <a:latin typeface="Calibri" panose="020F0502020204030204"/>
              <a:ea typeface="Dotum" panose="020B0600000101010101" pitchFamily="34" charset="-127"/>
              <a:cs typeface="+mn-cs"/>
            </a:endParaRPr>
          </a:p>
        </p:txBody>
      </p:sp>
      <p:sp>
        <p:nvSpPr>
          <p:cNvPr id="14" name="文本框 7"/>
          <p:cNvSpPr txBox="1"/>
          <p:nvPr/>
        </p:nvSpPr>
        <p:spPr>
          <a:xfrm>
            <a:off x="9264352" y="4437112"/>
            <a:ext cx="1944216" cy="461665"/>
          </a:xfrm>
          <a:prstGeom prst="rect">
            <a:avLst/>
          </a:prstGeom>
          <a:noFill/>
        </p:spPr>
        <p:txBody>
          <a:bodyPr wrap="square" rtlCol="0">
            <a:spAutoFit/>
          </a:bodyPr>
          <a:lstStyle>
            <a:defPPr>
              <a:defRPr lang="zh-CN"/>
            </a:defPPr>
            <a:lvl1pPr algn="l" rtl="0" eaLnBrk="0" fontAlgn="base" hangingPunct="0">
              <a:spcBef>
                <a:spcPts val="600"/>
              </a:spcBef>
              <a:spcAft>
                <a:spcPct val="0"/>
              </a:spcAft>
              <a:defRPr sz="2400" kern="1200">
                <a:solidFill>
                  <a:schemeClr val="tx1"/>
                </a:solidFill>
                <a:latin typeface="+mn-lt"/>
                <a:ea typeface="Dotum" panose="020B0600000101010101" pitchFamily="34" charset="-127"/>
                <a:cs typeface="+mn-cs"/>
              </a:defRPr>
            </a:lvl1pPr>
            <a:lvl2pPr marL="457200" algn="l" rtl="0" eaLnBrk="0" fontAlgn="base" hangingPunct="0">
              <a:spcBef>
                <a:spcPct val="0"/>
              </a:spcBef>
              <a:spcAft>
                <a:spcPct val="0"/>
              </a:spcAft>
              <a:defRPr sz="3600" kern="1200">
                <a:solidFill>
                  <a:schemeClr val="tx1"/>
                </a:solidFill>
                <a:latin typeface="Arial" panose="020B0604020202020204" pitchFamily="34" charset="0"/>
                <a:ea typeface="Dotum" panose="020B0600000101010101" pitchFamily="34" charset="-127"/>
                <a:cs typeface="+mn-cs"/>
              </a:defRPr>
            </a:lvl2pPr>
            <a:lvl3pPr marL="914400" algn="l" rtl="0" eaLnBrk="0" fontAlgn="base" hangingPunct="0">
              <a:spcBef>
                <a:spcPct val="0"/>
              </a:spcBef>
              <a:spcAft>
                <a:spcPct val="0"/>
              </a:spcAft>
              <a:defRPr sz="3600" kern="1200">
                <a:solidFill>
                  <a:schemeClr val="tx1"/>
                </a:solidFill>
                <a:latin typeface="Arial" panose="020B0604020202020204" pitchFamily="34" charset="0"/>
                <a:ea typeface="Dotum" panose="020B0600000101010101" pitchFamily="34" charset="-127"/>
                <a:cs typeface="+mn-cs"/>
              </a:defRPr>
            </a:lvl3pPr>
            <a:lvl4pPr marL="1371600" algn="l" rtl="0" eaLnBrk="0" fontAlgn="base" hangingPunct="0">
              <a:spcBef>
                <a:spcPct val="0"/>
              </a:spcBef>
              <a:spcAft>
                <a:spcPct val="0"/>
              </a:spcAft>
              <a:defRPr sz="3600" kern="1200">
                <a:solidFill>
                  <a:schemeClr val="tx1"/>
                </a:solidFill>
                <a:latin typeface="Arial" panose="020B0604020202020204" pitchFamily="34" charset="0"/>
                <a:ea typeface="Dotum" panose="020B0600000101010101" pitchFamily="34" charset="-127"/>
                <a:cs typeface="+mn-cs"/>
              </a:defRPr>
            </a:lvl4pPr>
            <a:lvl5pPr marL="1828800" algn="l" rtl="0" eaLnBrk="0" fontAlgn="base" hangingPunct="0">
              <a:spcBef>
                <a:spcPct val="0"/>
              </a:spcBef>
              <a:spcAft>
                <a:spcPct val="0"/>
              </a:spcAft>
              <a:defRPr sz="3600" kern="1200">
                <a:solidFill>
                  <a:schemeClr val="tx1"/>
                </a:solidFill>
                <a:latin typeface="Arial" panose="020B0604020202020204" pitchFamily="34" charset="0"/>
                <a:ea typeface="Dotum" panose="020B0600000101010101" pitchFamily="34" charset="-127"/>
                <a:cs typeface="+mn-cs"/>
              </a:defRPr>
            </a:lvl5pPr>
            <a:lvl6pPr marL="2286000" algn="l" defTabSz="914400" rtl="0" eaLnBrk="1" latinLnBrk="0" hangingPunct="1">
              <a:defRPr sz="3600" kern="1200">
                <a:solidFill>
                  <a:schemeClr val="tx1"/>
                </a:solidFill>
                <a:latin typeface="Arial" panose="020B0604020202020204" pitchFamily="34" charset="0"/>
                <a:ea typeface="Dotum" panose="020B0600000101010101" pitchFamily="34" charset="-127"/>
                <a:cs typeface="+mn-cs"/>
              </a:defRPr>
            </a:lvl6pPr>
            <a:lvl7pPr marL="2743200" algn="l" defTabSz="914400" rtl="0" eaLnBrk="1" latinLnBrk="0" hangingPunct="1">
              <a:defRPr sz="3600" kern="1200">
                <a:solidFill>
                  <a:schemeClr val="tx1"/>
                </a:solidFill>
                <a:latin typeface="Arial" panose="020B0604020202020204" pitchFamily="34" charset="0"/>
                <a:ea typeface="Dotum" panose="020B0600000101010101" pitchFamily="34" charset="-127"/>
                <a:cs typeface="+mn-cs"/>
              </a:defRPr>
            </a:lvl7pPr>
            <a:lvl8pPr marL="3200400" algn="l" defTabSz="914400" rtl="0" eaLnBrk="1" latinLnBrk="0" hangingPunct="1">
              <a:defRPr sz="3600" kern="1200">
                <a:solidFill>
                  <a:schemeClr val="tx1"/>
                </a:solidFill>
                <a:latin typeface="Arial" panose="020B0604020202020204" pitchFamily="34" charset="0"/>
                <a:ea typeface="Dotum" panose="020B0600000101010101" pitchFamily="34" charset="-127"/>
                <a:cs typeface="+mn-cs"/>
              </a:defRPr>
            </a:lvl8pPr>
            <a:lvl9pPr marL="3657600" algn="l" defTabSz="914400" rtl="0" eaLnBrk="1" latinLnBrk="0" hangingPunct="1">
              <a:defRPr sz="3600" kern="1200">
                <a:solidFill>
                  <a:schemeClr val="tx1"/>
                </a:solidFill>
                <a:latin typeface="Arial" panose="020B0604020202020204" pitchFamily="34" charset="0"/>
                <a:ea typeface="Dotum" panose="020B0600000101010101" pitchFamily="34" charset="-127"/>
                <a:cs typeface="+mn-cs"/>
              </a:defRPr>
            </a:lvl9pPr>
          </a:lstStyle>
          <a:p>
            <a:pPr marL="0" marR="0" lvl="0" indent="0" algn="l" defTabSz="914400" rtl="0" eaLnBrk="0" fontAlgn="base" latinLnBrk="0" hangingPunct="0">
              <a:lnSpc>
                <a:spcPct val="100000"/>
              </a:lnSpc>
              <a:spcBef>
                <a:spcPts val="600"/>
              </a:spcBef>
              <a:spcAft>
                <a:spcPct val="0"/>
              </a:spcAft>
              <a:buClrTx/>
              <a:buSzTx/>
              <a:buFontTx/>
              <a:buNone/>
              <a:defRPr/>
            </a:pPr>
            <a:r>
              <a:rPr kumimoji="0" lang="en-US" altLang="zh-CN" sz="2400" b="1" i="1" u="none" strike="noStrike" kern="1200" cap="none" spc="0" normalizeH="0" baseline="0" noProof="0" dirty="0">
                <a:ln>
                  <a:noFill/>
                </a:ln>
                <a:solidFill>
                  <a:srgbClr val="FF0000"/>
                </a:solidFill>
                <a:effectLst/>
                <a:uLnTx/>
                <a:uFillTx/>
                <a:latin typeface="Calibri" panose="020F0502020204030204"/>
                <a:ea typeface="Dotum" panose="020B0600000101010101" pitchFamily="34" charset="-127"/>
                <a:cs typeface="+mn-cs"/>
              </a:rPr>
              <a:t>more intense</a:t>
            </a:r>
            <a:endParaRPr kumimoji="0" lang="zh-CN" altLang="en-US" sz="2400" b="1" i="1" u="none" strike="noStrike" kern="1200" cap="none" spc="0" normalizeH="0" baseline="0" noProof="0" dirty="0">
              <a:ln>
                <a:noFill/>
              </a:ln>
              <a:solidFill>
                <a:srgbClr val="FF0000"/>
              </a:solidFill>
              <a:effectLst/>
              <a:uLnTx/>
              <a:uFillTx/>
              <a:latin typeface="Calibri" panose="020F0502020204030204"/>
              <a:ea typeface="Dotum" panose="020B0600000101010101" pitchFamily="34" charset="-127"/>
              <a:cs typeface="+mn-cs"/>
            </a:endParaRPr>
          </a:p>
        </p:txBody>
      </p:sp>
      <p:sp>
        <p:nvSpPr>
          <p:cNvPr id="15" name="文本框 7"/>
          <p:cNvSpPr txBox="1"/>
          <p:nvPr/>
        </p:nvSpPr>
        <p:spPr>
          <a:xfrm>
            <a:off x="6240016" y="5661248"/>
            <a:ext cx="1656184" cy="461665"/>
          </a:xfrm>
          <a:prstGeom prst="rect">
            <a:avLst/>
          </a:prstGeom>
          <a:noFill/>
        </p:spPr>
        <p:txBody>
          <a:bodyPr wrap="square" rtlCol="0">
            <a:spAutoFit/>
          </a:bodyPr>
          <a:lstStyle>
            <a:defPPr>
              <a:defRPr lang="zh-CN"/>
            </a:defPPr>
            <a:lvl1pPr algn="l" rtl="0" eaLnBrk="0" fontAlgn="base" hangingPunct="0">
              <a:spcBef>
                <a:spcPts val="600"/>
              </a:spcBef>
              <a:spcAft>
                <a:spcPct val="0"/>
              </a:spcAft>
              <a:defRPr sz="2400" kern="1200">
                <a:solidFill>
                  <a:schemeClr val="tx1"/>
                </a:solidFill>
                <a:latin typeface="+mn-lt"/>
                <a:ea typeface="Dotum" panose="020B0600000101010101" pitchFamily="34" charset="-127"/>
                <a:cs typeface="+mn-cs"/>
              </a:defRPr>
            </a:lvl1pPr>
            <a:lvl2pPr marL="457200" algn="l" rtl="0" eaLnBrk="0" fontAlgn="base" hangingPunct="0">
              <a:spcBef>
                <a:spcPct val="0"/>
              </a:spcBef>
              <a:spcAft>
                <a:spcPct val="0"/>
              </a:spcAft>
              <a:defRPr sz="3600" kern="1200">
                <a:solidFill>
                  <a:schemeClr val="tx1"/>
                </a:solidFill>
                <a:latin typeface="Arial" panose="020B0604020202020204" pitchFamily="34" charset="0"/>
                <a:ea typeface="Dotum" panose="020B0600000101010101" pitchFamily="34" charset="-127"/>
                <a:cs typeface="+mn-cs"/>
              </a:defRPr>
            </a:lvl2pPr>
            <a:lvl3pPr marL="914400" algn="l" rtl="0" eaLnBrk="0" fontAlgn="base" hangingPunct="0">
              <a:spcBef>
                <a:spcPct val="0"/>
              </a:spcBef>
              <a:spcAft>
                <a:spcPct val="0"/>
              </a:spcAft>
              <a:defRPr sz="3600" kern="1200">
                <a:solidFill>
                  <a:schemeClr val="tx1"/>
                </a:solidFill>
                <a:latin typeface="Arial" panose="020B0604020202020204" pitchFamily="34" charset="0"/>
                <a:ea typeface="Dotum" panose="020B0600000101010101" pitchFamily="34" charset="-127"/>
                <a:cs typeface="+mn-cs"/>
              </a:defRPr>
            </a:lvl3pPr>
            <a:lvl4pPr marL="1371600" algn="l" rtl="0" eaLnBrk="0" fontAlgn="base" hangingPunct="0">
              <a:spcBef>
                <a:spcPct val="0"/>
              </a:spcBef>
              <a:spcAft>
                <a:spcPct val="0"/>
              </a:spcAft>
              <a:defRPr sz="3600" kern="1200">
                <a:solidFill>
                  <a:schemeClr val="tx1"/>
                </a:solidFill>
                <a:latin typeface="Arial" panose="020B0604020202020204" pitchFamily="34" charset="0"/>
                <a:ea typeface="Dotum" panose="020B0600000101010101" pitchFamily="34" charset="-127"/>
                <a:cs typeface="+mn-cs"/>
              </a:defRPr>
            </a:lvl4pPr>
            <a:lvl5pPr marL="1828800" algn="l" rtl="0" eaLnBrk="0" fontAlgn="base" hangingPunct="0">
              <a:spcBef>
                <a:spcPct val="0"/>
              </a:spcBef>
              <a:spcAft>
                <a:spcPct val="0"/>
              </a:spcAft>
              <a:defRPr sz="3600" kern="1200">
                <a:solidFill>
                  <a:schemeClr val="tx1"/>
                </a:solidFill>
                <a:latin typeface="Arial" panose="020B0604020202020204" pitchFamily="34" charset="0"/>
                <a:ea typeface="Dotum" panose="020B0600000101010101" pitchFamily="34" charset="-127"/>
                <a:cs typeface="+mn-cs"/>
              </a:defRPr>
            </a:lvl5pPr>
            <a:lvl6pPr marL="2286000" algn="l" defTabSz="914400" rtl="0" eaLnBrk="1" latinLnBrk="0" hangingPunct="1">
              <a:defRPr sz="3600" kern="1200">
                <a:solidFill>
                  <a:schemeClr val="tx1"/>
                </a:solidFill>
                <a:latin typeface="Arial" panose="020B0604020202020204" pitchFamily="34" charset="0"/>
                <a:ea typeface="Dotum" panose="020B0600000101010101" pitchFamily="34" charset="-127"/>
                <a:cs typeface="+mn-cs"/>
              </a:defRPr>
            </a:lvl6pPr>
            <a:lvl7pPr marL="2743200" algn="l" defTabSz="914400" rtl="0" eaLnBrk="1" latinLnBrk="0" hangingPunct="1">
              <a:defRPr sz="3600" kern="1200">
                <a:solidFill>
                  <a:schemeClr val="tx1"/>
                </a:solidFill>
                <a:latin typeface="Arial" panose="020B0604020202020204" pitchFamily="34" charset="0"/>
                <a:ea typeface="Dotum" panose="020B0600000101010101" pitchFamily="34" charset="-127"/>
                <a:cs typeface="+mn-cs"/>
              </a:defRPr>
            </a:lvl7pPr>
            <a:lvl8pPr marL="3200400" algn="l" defTabSz="914400" rtl="0" eaLnBrk="1" latinLnBrk="0" hangingPunct="1">
              <a:defRPr sz="3600" kern="1200">
                <a:solidFill>
                  <a:schemeClr val="tx1"/>
                </a:solidFill>
                <a:latin typeface="Arial" panose="020B0604020202020204" pitchFamily="34" charset="0"/>
                <a:ea typeface="Dotum" panose="020B0600000101010101" pitchFamily="34" charset="-127"/>
                <a:cs typeface="+mn-cs"/>
              </a:defRPr>
            </a:lvl8pPr>
            <a:lvl9pPr marL="3657600" algn="l" defTabSz="914400" rtl="0" eaLnBrk="1" latinLnBrk="0" hangingPunct="1">
              <a:defRPr sz="3600" kern="1200">
                <a:solidFill>
                  <a:schemeClr val="tx1"/>
                </a:solidFill>
                <a:latin typeface="Arial" panose="020B0604020202020204" pitchFamily="34" charset="0"/>
                <a:ea typeface="Dotum" panose="020B0600000101010101" pitchFamily="34" charset="-127"/>
                <a:cs typeface="+mn-cs"/>
              </a:defRPr>
            </a:lvl9pPr>
          </a:lstStyle>
          <a:p>
            <a:pPr marL="0" marR="0" lvl="0" indent="0" algn="l" defTabSz="914400" rtl="0" eaLnBrk="0" fontAlgn="base" latinLnBrk="0" hangingPunct="0">
              <a:lnSpc>
                <a:spcPct val="100000"/>
              </a:lnSpc>
              <a:spcBef>
                <a:spcPts val="600"/>
              </a:spcBef>
              <a:spcAft>
                <a:spcPct val="0"/>
              </a:spcAft>
              <a:buClrTx/>
              <a:buSzTx/>
              <a:buFontTx/>
              <a:buNone/>
              <a:defRPr/>
            </a:pPr>
            <a:r>
              <a:rPr kumimoji="0" lang="en-US" altLang="zh-CN" sz="2400" b="1" i="1" u="none" strike="noStrike" kern="1200" cap="none" spc="0" normalizeH="0" baseline="0" noProof="0" dirty="0">
                <a:ln>
                  <a:noFill/>
                </a:ln>
                <a:solidFill>
                  <a:srgbClr val="FF0000"/>
                </a:solidFill>
                <a:effectLst/>
                <a:uLnTx/>
                <a:uFillTx/>
                <a:latin typeface="Calibri" panose="020F0502020204030204"/>
                <a:ea typeface="Dotum" panose="020B0600000101010101" pitchFamily="34" charset="-127"/>
                <a:cs typeface="+mn-cs"/>
              </a:rPr>
              <a:t>expansion</a:t>
            </a:r>
            <a:endParaRPr kumimoji="0" lang="zh-CN" altLang="en-US" sz="2400" b="1" i="1" u="none" strike="noStrike" kern="1200" cap="none" spc="0" normalizeH="0" baseline="0" noProof="0" dirty="0">
              <a:ln>
                <a:noFill/>
              </a:ln>
              <a:solidFill>
                <a:srgbClr val="FF0000"/>
              </a:solidFill>
              <a:effectLst/>
              <a:uLnTx/>
              <a:uFillTx/>
              <a:latin typeface="Calibri" panose="020F0502020204030204"/>
              <a:ea typeface="Dotum" panose="020B0600000101010101" pitchFamily="34" charset="-127"/>
              <a:cs typeface="+mn-cs"/>
            </a:endParaRPr>
          </a:p>
        </p:txBody>
      </p:sp>
      <p:sp>
        <p:nvSpPr>
          <p:cNvPr id="16" name="文本框 7"/>
          <p:cNvSpPr txBox="1"/>
          <p:nvPr/>
        </p:nvSpPr>
        <p:spPr>
          <a:xfrm>
            <a:off x="3791744" y="6093296"/>
            <a:ext cx="1080120" cy="461665"/>
          </a:xfrm>
          <a:prstGeom prst="rect">
            <a:avLst/>
          </a:prstGeom>
          <a:noFill/>
        </p:spPr>
        <p:txBody>
          <a:bodyPr wrap="square" rtlCol="0">
            <a:spAutoFit/>
          </a:bodyPr>
          <a:lstStyle>
            <a:defPPr>
              <a:defRPr lang="zh-CN"/>
            </a:defPPr>
            <a:lvl1pPr algn="l" rtl="0" eaLnBrk="0" fontAlgn="base" hangingPunct="0">
              <a:spcBef>
                <a:spcPts val="600"/>
              </a:spcBef>
              <a:spcAft>
                <a:spcPct val="0"/>
              </a:spcAft>
              <a:defRPr sz="2400" kern="1200">
                <a:solidFill>
                  <a:schemeClr val="tx1"/>
                </a:solidFill>
                <a:latin typeface="+mn-lt"/>
                <a:ea typeface="Dotum" panose="020B0600000101010101" pitchFamily="34" charset="-127"/>
                <a:cs typeface="+mn-cs"/>
              </a:defRPr>
            </a:lvl1pPr>
            <a:lvl2pPr marL="457200" algn="l" rtl="0" eaLnBrk="0" fontAlgn="base" hangingPunct="0">
              <a:spcBef>
                <a:spcPct val="0"/>
              </a:spcBef>
              <a:spcAft>
                <a:spcPct val="0"/>
              </a:spcAft>
              <a:defRPr sz="3600" kern="1200">
                <a:solidFill>
                  <a:schemeClr val="tx1"/>
                </a:solidFill>
                <a:latin typeface="Arial" panose="020B0604020202020204" pitchFamily="34" charset="0"/>
                <a:ea typeface="Dotum" panose="020B0600000101010101" pitchFamily="34" charset="-127"/>
                <a:cs typeface="+mn-cs"/>
              </a:defRPr>
            </a:lvl2pPr>
            <a:lvl3pPr marL="914400" algn="l" rtl="0" eaLnBrk="0" fontAlgn="base" hangingPunct="0">
              <a:spcBef>
                <a:spcPct val="0"/>
              </a:spcBef>
              <a:spcAft>
                <a:spcPct val="0"/>
              </a:spcAft>
              <a:defRPr sz="3600" kern="1200">
                <a:solidFill>
                  <a:schemeClr val="tx1"/>
                </a:solidFill>
                <a:latin typeface="Arial" panose="020B0604020202020204" pitchFamily="34" charset="0"/>
                <a:ea typeface="Dotum" panose="020B0600000101010101" pitchFamily="34" charset="-127"/>
                <a:cs typeface="+mn-cs"/>
              </a:defRPr>
            </a:lvl3pPr>
            <a:lvl4pPr marL="1371600" algn="l" rtl="0" eaLnBrk="0" fontAlgn="base" hangingPunct="0">
              <a:spcBef>
                <a:spcPct val="0"/>
              </a:spcBef>
              <a:spcAft>
                <a:spcPct val="0"/>
              </a:spcAft>
              <a:defRPr sz="3600" kern="1200">
                <a:solidFill>
                  <a:schemeClr val="tx1"/>
                </a:solidFill>
                <a:latin typeface="Arial" panose="020B0604020202020204" pitchFamily="34" charset="0"/>
                <a:ea typeface="Dotum" panose="020B0600000101010101" pitchFamily="34" charset="-127"/>
                <a:cs typeface="+mn-cs"/>
              </a:defRPr>
            </a:lvl4pPr>
            <a:lvl5pPr marL="1828800" algn="l" rtl="0" eaLnBrk="0" fontAlgn="base" hangingPunct="0">
              <a:spcBef>
                <a:spcPct val="0"/>
              </a:spcBef>
              <a:spcAft>
                <a:spcPct val="0"/>
              </a:spcAft>
              <a:defRPr sz="3600" kern="1200">
                <a:solidFill>
                  <a:schemeClr val="tx1"/>
                </a:solidFill>
                <a:latin typeface="Arial" panose="020B0604020202020204" pitchFamily="34" charset="0"/>
                <a:ea typeface="Dotum" panose="020B0600000101010101" pitchFamily="34" charset="-127"/>
                <a:cs typeface="+mn-cs"/>
              </a:defRPr>
            </a:lvl5pPr>
            <a:lvl6pPr marL="2286000" algn="l" defTabSz="914400" rtl="0" eaLnBrk="1" latinLnBrk="0" hangingPunct="1">
              <a:defRPr sz="3600" kern="1200">
                <a:solidFill>
                  <a:schemeClr val="tx1"/>
                </a:solidFill>
                <a:latin typeface="Arial" panose="020B0604020202020204" pitchFamily="34" charset="0"/>
                <a:ea typeface="Dotum" panose="020B0600000101010101" pitchFamily="34" charset="-127"/>
                <a:cs typeface="+mn-cs"/>
              </a:defRPr>
            </a:lvl6pPr>
            <a:lvl7pPr marL="2743200" algn="l" defTabSz="914400" rtl="0" eaLnBrk="1" latinLnBrk="0" hangingPunct="1">
              <a:defRPr sz="3600" kern="1200">
                <a:solidFill>
                  <a:schemeClr val="tx1"/>
                </a:solidFill>
                <a:latin typeface="Arial" panose="020B0604020202020204" pitchFamily="34" charset="0"/>
                <a:ea typeface="Dotum" panose="020B0600000101010101" pitchFamily="34" charset="-127"/>
                <a:cs typeface="+mn-cs"/>
              </a:defRPr>
            </a:lvl7pPr>
            <a:lvl8pPr marL="3200400" algn="l" defTabSz="914400" rtl="0" eaLnBrk="1" latinLnBrk="0" hangingPunct="1">
              <a:defRPr sz="3600" kern="1200">
                <a:solidFill>
                  <a:schemeClr val="tx1"/>
                </a:solidFill>
                <a:latin typeface="Arial" panose="020B0604020202020204" pitchFamily="34" charset="0"/>
                <a:ea typeface="Dotum" panose="020B0600000101010101" pitchFamily="34" charset="-127"/>
                <a:cs typeface="+mn-cs"/>
              </a:defRPr>
            </a:lvl8pPr>
            <a:lvl9pPr marL="3657600" algn="l" defTabSz="914400" rtl="0" eaLnBrk="1" latinLnBrk="0" hangingPunct="1">
              <a:defRPr sz="3600" kern="1200">
                <a:solidFill>
                  <a:schemeClr val="tx1"/>
                </a:solidFill>
                <a:latin typeface="Arial" panose="020B0604020202020204" pitchFamily="34" charset="0"/>
                <a:ea typeface="Dotum" panose="020B0600000101010101" pitchFamily="34" charset="-127"/>
                <a:cs typeface="+mn-cs"/>
              </a:defRPr>
            </a:lvl9pPr>
          </a:lstStyle>
          <a:p>
            <a:pPr marL="0" marR="0" lvl="0" indent="0" algn="l" defTabSz="914400" rtl="0" eaLnBrk="0" fontAlgn="base" latinLnBrk="0" hangingPunct="0">
              <a:lnSpc>
                <a:spcPct val="100000"/>
              </a:lnSpc>
              <a:spcBef>
                <a:spcPts val="600"/>
              </a:spcBef>
              <a:spcAft>
                <a:spcPct val="0"/>
              </a:spcAft>
              <a:buClrTx/>
              <a:buSzTx/>
              <a:buFontTx/>
              <a:buNone/>
              <a:defRPr/>
            </a:pPr>
            <a:r>
              <a:rPr kumimoji="0" lang="en-US" altLang="zh-CN" sz="2400" b="1" i="1" u="none" strike="noStrike" kern="1200" cap="none" spc="0" normalizeH="0" baseline="0" noProof="0" dirty="0">
                <a:ln>
                  <a:noFill/>
                </a:ln>
                <a:solidFill>
                  <a:srgbClr val="FF0000"/>
                </a:solidFill>
                <a:effectLst/>
                <a:uLnTx/>
                <a:uFillTx/>
                <a:latin typeface="Calibri" panose="020F0502020204030204"/>
                <a:ea typeface="Dotum" panose="020B0600000101010101" pitchFamily="34" charset="-127"/>
                <a:cs typeface="+mn-cs"/>
              </a:rPr>
              <a:t>death</a:t>
            </a:r>
            <a:endParaRPr kumimoji="0" lang="zh-CN" altLang="en-US" sz="2400" b="1" i="1" u="none" strike="noStrike" kern="1200" cap="none" spc="0" normalizeH="0" baseline="0" noProof="0" dirty="0">
              <a:ln>
                <a:noFill/>
              </a:ln>
              <a:solidFill>
                <a:srgbClr val="FF0000"/>
              </a:solidFill>
              <a:effectLst/>
              <a:uLnTx/>
              <a:uFillTx/>
              <a:latin typeface="Calibri" panose="020F0502020204030204"/>
              <a:ea typeface="Dotum" panose="020B0600000101010101" pitchFamily="34" charset="-127"/>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 grpId="0"/>
      <p:bldP spid="14"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2711624" y="2510249"/>
            <a:ext cx="2850657" cy="2850657"/>
          </a:xfrm>
          <a:prstGeom prst="ellipse">
            <a:avLst/>
          </a:prstGeom>
          <a:noFill/>
          <a:ln w="38100">
            <a:solidFill>
              <a:schemeClr val="accent1">
                <a:shade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241140" y="3710313"/>
            <a:ext cx="3255539" cy="3213600"/>
          </a:xfrm>
          <a:prstGeom prst="rect">
            <a:avLst/>
          </a:prstGeom>
        </p:spPr>
      </p:pic>
      <p:sp>
        <p:nvSpPr>
          <p:cNvPr id="2" name="文本框 1"/>
          <p:cNvSpPr txBox="1"/>
          <p:nvPr/>
        </p:nvSpPr>
        <p:spPr>
          <a:xfrm>
            <a:off x="3215680" y="3501008"/>
            <a:ext cx="2088232" cy="1015663"/>
          </a:xfrm>
          <a:prstGeom prst="rect">
            <a:avLst/>
          </a:prstGeom>
          <a:noFill/>
        </p:spPr>
        <p:txBody>
          <a:bodyPr wrap="square">
            <a:spAutoFit/>
          </a:bodyPr>
          <a:lstStyle/>
          <a:p>
            <a:r>
              <a:rPr lang="en-US" altLang="zh-CN" sz="6000" b="1" dirty="0">
                <a:solidFill>
                  <a:srgbClr val="000000"/>
                </a:solidFill>
              </a:rPr>
              <a:t>7</a:t>
            </a:r>
            <a:r>
              <a:rPr lang="zh-CN" altLang="en-US" sz="6000" b="1" dirty="0">
                <a:solidFill>
                  <a:srgbClr val="000000"/>
                </a:solidFill>
              </a:rPr>
              <a:t>选</a:t>
            </a:r>
            <a:r>
              <a:rPr lang="en-US" altLang="zh-CN" sz="6000" b="1" dirty="0">
                <a:solidFill>
                  <a:srgbClr val="000000"/>
                </a:solidFill>
              </a:rPr>
              <a:t>5</a:t>
            </a:r>
            <a:endParaRPr lang="zh-CN" altLang="en-US" sz="6000" dirty="0"/>
          </a:p>
        </p:txBody>
      </p:sp>
      <p:sp>
        <p:nvSpPr>
          <p:cNvPr id="3" name="TextBox 4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5591944" y="6021288"/>
            <a:ext cx="6356987" cy="400110"/>
          </a:xfrm>
          <a:prstGeom prst="rect">
            <a:avLst/>
          </a:prstGeom>
          <a:noFill/>
          <a:ln>
            <a:noFill/>
          </a:ln>
        </p:spPr>
        <p:txBody>
          <a:bodyPr wrap="square">
            <a:spAutoFit/>
          </a:bodyPr>
          <a:lstStyle>
            <a:lvl1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1pPr>
            <a:lvl2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2pPr>
            <a:lvl3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3pPr>
            <a:lvl4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4pPr>
            <a:lvl5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5pPr>
            <a:lvl6pPr marL="18288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2860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27432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2004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l">
              <a:buNone/>
            </a:pPr>
            <a:r>
              <a:rPr lang="zh-CN" altLang="en-US" sz="2000" b="1" dirty="0">
                <a:solidFill>
                  <a:prstClr val="black"/>
                </a:solidFill>
                <a:latin typeface="Calibri" panose="020F0502020204030204"/>
              </a:rPr>
              <a:t>人与自我： </a:t>
            </a:r>
            <a:r>
              <a:rPr lang="en-US" altLang="zh-CN" sz="2000" b="1" dirty="0">
                <a:solidFill>
                  <a:prstClr val="black"/>
                </a:solidFill>
                <a:latin typeface="Calibri" panose="020F0502020204030204"/>
              </a:rPr>
              <a:t>Strategies to develop emotional intelligence</a:t>
            </a:r>
            <a:endParaRPr lang="en-US" altLang="zh-CN" sz="2000" b="1" dirty="0">
              <a:solidFill>
                <a:prstClr val="black"/>
              </a:solidFill>
              <a:latin typeface="Calibri" panose="020F0502020204030204"/>
            </a:endParaRPr>
          </a:p>
        </p:txBody>
      </p:sp>
      <p:pic>
        <p:nvPicPr>
          <p:cNvPr id="6" name="图片 5"/>
          <p:cNvPicPr>
            <a:picLocks noChangeAspect="1"/>
          </p:cNvPicPr>
          <p:nvPr/>
        </p:nvPicPr>
        <p:blipFill>
          <a:blip r:embed="rId2"/>
          <a:stretch>
            <a:fillRect/>
          </a:stretch>
        </p:blipFill>
        <p:spPr>
          <a:xfrm>
            <a:off x="6672064" y="548680"/>
            <a:ext cx="4200554" cy="4941168"/>
          </a:xfrm>
          <a:prstGeom prst="rect">
            <a:avLst/>
          </a:prstGeom>
          <a:ln>
            <a:noFill/>
          </a:ln>
          <a:effectLst>
            <a:outerShdw blurRad="292100" dist="139700" dir="2700000" algn="tl" rotWithShape="0">
              <a:srgbClr val="333333">
                <a:alpha val="65000"/>
              </a:srgbClr>
            </a:outerShdw>
          </a:effectLst>
        </p:spPr>
      </p:pic>
      <p:grpSp>
        <p:nvGrpSpPr>
          <p:cNvPr id="10" name="组合 9"/>
          <p:cNvGrpSpPr/>
          <p:nvPr/>
        </p:nvGrpSpPr>
        <p:grpSpPr>
          <a:xfrm>
            <a:off x="7536160" y="1556792"/>
            <a:ext cx="3024336" cy="3600400"/>
            <a:chOff x="7536160" y="1556792"/>
            <a:chExt cx="3024336" cy="3600400"/>
          </a:xfrm>
        </p:grpSpPr>
        <p:sp>
          <p:nvSpPr>
            <p:cNvPr id="7" name="矩形 6"/>
            <p:cNvSpPr/>
            <p:nvPr/>
          </p:nvSpPr>
          <p:spPr>
            <a:xfrm>
              <a:off x="7536160" y="1556792"/>
              <a:ext cx="1008112" cy="3600400"/>
            </a:xfrm>
            <a:custGeom>
              <a:avLst/>
              <a:gdLst>
                <a:gd name="connsiteX0" fmla="*/ 0 w 1008112"/>
                <a:gd name="connsiteY0" fmla="*/ 0 h 3600400"/>
                <a:gd name="connsiteX1" fmla="*/ 504056 w 1008112"/>
                <a:gd name="connsiteY1" fmla="*/ 0 h 3600400"/>
                <a:gd name="connsiteX2" fmla="*/ 1008112 w 1008112"/>
                <a:gd name="connsiteY2" fmla="*/ 0 h 3600400"/>
                <a:gd name="connsiteX3" fmla="*/ 1008112 w 1008112"/>
                <a:gd name="connsiteY3" fmla="*/ 528059 h 3600400"/>
                <a:gd name="connsiteX4" fmla="*/ 1008112 w 1008112"/>
                <a:gd name="connsiteY4" fmla="*/ 1164129 h 3600400"/>
                <a:gd name="connsiteX5" fmla="*/ 1008112 w 1008112"/>
                <a:gd name="connsiteY5" fmla="*/ 1800200 h 3600400"/>
                <a:gd name="connsiteX6" fmla="*/ 1008112 w 1008112"/>
                <a:gd name="connsiteY6" fmla="*/ 2364263 h 3600400"/>
                <a:gd name="connsiteX7" fmla="*/ 1008112 w 1008112"/>
                <a:gd name="connsiteY7" fmla="*/ 3036337 h 3600400"/>
                <a:gd name="connsiteX8" fmla="*/ 1008112 w 1008112"/>
                <a:gd name="connsiteY8" fmla="*/ 3600400 h 3600400"/>
                <a:gd name="connsiteX9" fmla="*/ 524218 w 1008112"/>
                <a:gd name="connsiteY9" fmla="*/ 3600400 h 3600400"/>
                <a:gd name="connsiteX10" fmla="*/ 0 w 1008112"/>
                <a:gd name="connsiteY10" fmla="*/ 3600400 h 3600400"/>
                <a:gd name="connsiteX11" fmla="*/ 0 w 1008112"/>
                <a:gd name="connsiteY11" fmla="*/ 3000333 h 3600400"/>
                <a:gd name="connsiteX12" fmla="*/ 0 w 1008112"/>
                <a:gd name="connsiteY12" fmla="*/ 2328259 h 3600400"/>
                <a:gd name="connsiteX13" fmla="*/ 0 w 1008112"/>
                <a:gd name="connsiteY13" fmla="*/ 1692188 h 3600400"/>
                <a:gd name="connsiteX14" fmla="*/ 0 w 1008112"/>
                <a:gd name="connsiteY14" fmla="*/ 1128125 h 3600400"/>
                <a:gd name="connsiteX15" fmla="*/ 0 w 1008112"/>
                <a:gd name="connsiteY15" fmla="*/ 600067 h 3600400"/>
                <a:gd name="connsiteX16" fmla="*/ 0 w 1008112"/>
                <a:gd name="connsiteY16" fmla="*/ 0 h 36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8112" h="3600400" fill="none" extrusionOk="0">
                  <a:moveTo>
                    <a:pt x="0" y="0"/>
                  </a:moveTo>
                  <a:cubicBezTo>
                    <a:pt x="214499" y="-7765"/>
                    <a:pt x="319416" y="20309"/>
                    <a:pt x="504056" y="0"/>
                  </a:cubicBezTo>
                  <a:cubicBezTo>
                    <a:pt x="688696" y="-20309"/>
                    <a:pt x="818925" y="-24974"/>
                    <a:pt x="1008112" y="0"/>
                  </a:cubicBezTo>
                  <a:cubicBezTo>
                    <a:pt x="1019497" y="107094"/>
                    <a:pt x="984583" y="419223"/>
                    <a:pt x="1008112" y="528059"/>
                  </a:cubicBezTo>
                  <a:cubicBezTo>
                    <a:pt x="1031641" y="636895"/>
                    <a:pt x="999211" y="995564"/>
                    <a:pt x="1008112" y="1164129"/>
                  </a:cubicBezTo>
                  <a:cubicBezTo>
                    <a:pt x="1017014" y="1332694"/>
                    <a:pt x="1031726" y="1625341"/>
                    <a:pt x="1008112" y="1800200"/>
                  </a:cubicBezTo>
                  <a:cubicBezTo>
                    <a:pt x="984498" y="1975059"/>
                    <a:pt x="1025989" y="2201205"/>
                    <a:pt x="1008112" y="2364263"/>
                  </a:cubicBezTo>
                  <a:cubicBezTo>
                    <a:pt x="990235" y="2527321"/>
                    <a:pt x="980980" y="2752919"/>
                    <a:pt x="1008112" y="3036337"/>
                  </a:cubicBezTo>
                  <a:cubicBezTo>
                    <a:pt x="1035244" y="3319755"/>
                    <a:pt x="1012883" y="3382911"/>
                    <a:pt x="1008112" y="3600400"/>
                  </a:cubicBezTo>
                  <a:cubicBezTo>
                    <a:pt x="899606" y="3588228"/>
                    <a:pt x="678866" y="3616167"/>
                    <a:pt x="524218" y="3600400"/>
                  </a:cubicBezTo>
                  <a:cubicBezTo>
                    <a:pt x="369570" y="3584633"/>
                    <a:pt x="202187" y="3592924"/>
                    <a:pt x="0" y="3600400"/>
                  </a:cubicBezTo>
                  <a:cubicBezTo>
                    <a:pt x="-23980" y="3422460"/>
                    <a:pt x="-25120" y="3172397"/>
                    <a:pt x="0" y="3000333"/>
                  </a:cubicBezTo>
                  <a:cubicBezTo>
                    <a:pt x="25120" y="2828269"/>
                    <a:pt x="-18632" y="2590179"/>
                    <a:pt x="0" y="2328259"/>
                  </a:cubicBezTo>
                  <a:cubicBezTo>
                    <a:pt x="18632" y="2066339"/>
                    <a:pt x="-29204" y="1945135"/>
                    <a:pt x="0" y="1692188"/>
                  </a:cubicBezTo>
                  <a:cubicBezTo>
                    <a:pt x="29204" y="1439241"/>
                    <a:pt x="-5828" y="1300348"/>
                    <a:pt x="0" y="1128125"/>
                  </a:cubicBezTo>
                  <a:cubicBezTo>
                    <a:pt x="5828" y="955902"/>
                    <a:pt x="2879" y="713847"/>
                    <a:pt x="0" y="600067"/>
                  </a:cubicBezTo>
                  <a:cubicBezTo>
                    <a:pt x="-2879" y="486287"/>
                    <a:pt x="-858" y="206951"/>
                    <a:pt x="0" y="0"/>
                  </a:cubicBezTo>
                  <a:close/>
                </a:path>
                <a:path w="1008112" h="3600400" stroke="0" extrusionOk="0">
                  <a:moveTo>
                    <a:pt x="0" y="0"/>
                  </a:moveTo>
                  <a:cubicBezTo>
                    <a:pt x="201335" y="7493"/>
                    <a:pt x="357619" y="19718"/>
                    <a:pt x="514137" y="0"/>
                  </a:cubicBezTo>
                  <a:cubicBezTo>
                    <a:pt x="670655" y="-19718"/>
                    <a:pt x="762751" y="-1330"/>
                    <a:pt x="1008112" y="0"/>
                  </a:cubicBezTo>
                  <a:cubicBezTo>
                    <a:pt x="1012787" y="129177"/>
                    <a:pt x="990987" y="334542"/>
                    <a:pt x="1008112" y="636071"/>
                  </a:cubicBezTo>
                  <a:cubicBezTo>
                    <a:pt x="1025237" y="937600"/>
                    <a:pt x="1000708" y="1083865"/>
                    <a:pt x="1008112" y="1200133"/>
                  </a:cubicBezTo>
                  <a:cubicBezTo>
                    <a:pt x="1015516" y="1316401"/>
                    <a:pt x="1002815" y="1684650"/>
                    <a:pt x="1008112" y="1872208"/>
                  </a:cubicBezTo>
                  <a:cubicBezTo>
                    <a:pt x="1013409" y="2059767"/>
                    <a:pt x="980653" y="2239610"/>
                    <a:pt x="1008112" y="2472275"/>
                  </a:cubicBezTo>
                  <a:cubicBezTo>
                    <a:pt x="1035571" y="2704940"/>
                    <a:pt x="1030496" y="3365622"/>
                    <a:pt x="1008112" y="3600400"/>
                  </a:cubicBezTo>
                  <a:cubicBezTo>
                    <a:pt x="765136" y="3581546"/>
                    <a:pt x="623517" y="3616992"/>
                    <a:pt x="504056" y="3600400"/>
                  </a:cubicBezTo>
                  <a:cubicBezTo>
                    <a:pt x="384595" y="3583808"/>
                    <a:pt x="185639" y="3598822"/>
                    <a:pt x="0" y="3600400"/>
                  </a:cubicBezTo>
                  <a:cubicBezTo>
                    <a:pt x="9683" y="3400205"/>
                    <a:pt x="-5832" y="3261986"/>
                    <a:pt x="0" y="3072341"/>
                  </a:cubicBezTo>
                  <a:cubicBezTo>
                    <a:pt x="5832" y="2882696"/>
                    <a:pt x="-46" y="2823900"/>
                    <a:pt x="0" y="2580287"/>
                  </a:cubicBezTo>
                  <a:cubicBezTo>
                    <a:pt x="46" y="2336674"/>
                    <a:pt x="10392" y="2250062"/>
                    <a:pt x="0" y="1944216"/>
                  </a:cubicBezTo>
                  <a:cubicBezTo>
                    <a:pt x="-10392" y="1638370"/>
                    <a:pt x="-18221" y="1653207"/>
                    <a:pt x="0" y="1452161"/>
                  </a:cubicBezTo>
                  <a:cubicBezTo>
                    <a:pt x="18221" y="1251115"/>
                    <a:pt x="-20725" y="937702"/>
                    <a:pt x="0" y="780087"/>
                  </a:cubicBezTo>
                  <a:cubicBezTo>
                    <a:pt x="20725" y="622472"/>
                    <a:pt x="-29469" y="193119"/>
                    <a:pt x="0" y="0"/>
                  </a:cubicBezTo>
                  <a:close/>
                </a:path>
              </a:pathLst>
            </a:custGeom>
            <a:solidFill>
              <a:schemeClr val="tx1">
                <a:alpha val="40000"/>
              </a:schemeClr>
            </a:solidFill>
            <a:ln w="38100">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552384" y="1556792"/>
              <a:ext cx="1008112" cy="3600400"/>
            </a:xfrm>
            <a:custGeom>
              <a:avLst/>
              <a:gdLst>
                <a:gd name="connsiteX0" fmla="*/ 0 w 1008112"/>
                <a:gd name="connsiteY0" fmla="*/ 0 h 3600400"/>
                <a:gd name="connsiteX1" fmla="*/ 504056 w 1008112"/>
                <a:gd name="connsiteY1" fmla="*/ 0 h 3600400"/>
                <a:gd name="connsiteX2" fmla="*/ 1008112 w 1008112"/>
                <a:gd name="connsiteY2" fmla="*/ 0 h 3600400"/>
                <a:gd name="connsiteX3" fmla="*/ 1008112 w 1008112"/>
                <a:gd name="connsiteY3" fmla="*/ 492055 h 3600400"/>
                <a:gd name="connsiteX4" fmla="*/ 1008112 w 1008112"/>
                <a:gd name="connsiteY4" fmla="*/ 1164129 h 3600400"/>
                <a:gd name="connsiteX5" fmla="*/ 1008112 w 1008112"/>
                <a:gd name="connsiteY5" fmla="*/ 1764196 h 3600400"/>
                <a:gd name="connsiteX6" fmla="*/ 1008112 w 1008112"/>
                <a:gd name="connsiteY6" fmla="*/ 2292255 h 3600400"/>
                <a:gd name="connsiteX7" fmla="*/ 1008112 w 1008112"/>
                <a:gd name="connsiteY7" fmla="*/ 2892321 h 3600400"/>
                <a:gd name="connsiteX8" fmla="*/ 1008112 w 1008112"/>
                <a:gd name="connsiteY8" fmla="*/ 3600400 h 3600400"/>
                <a:gd name="connsiteX9" fmla="*/ 534299 w 1008112"/>
                <a:gd name="connsiteY9" fmla="*/ 3600400 h 3600400"/>
                <a:gd name="connsiteX10" fmla="*/ 0 w 1008112"/>
                <a:gd name="connsiteY10" fmla="*/ 3600400 h 3600400"/>
                <a:gd name="connsiteX11" fmla="*/ 0 w 1008112"/>
                <a:gd name="connsiteY11" fmla="*/ 3072341 h 3600400"/>
                <a:gd name="connsiteX12" fmla="*/ 0 w 1008112"/>
                <a:gd name="connsiteY12" fmla="*/ 2508279 h 3600400"/>
                <a:gd name="connsiteX13" fmla="*/ 0 w 1008112"/>
                <a:gd name="connsiteY13" fmla="*/ 1836204 h 3600400"/>
                <a:gd name="connsiteX14" fmla="*/ 0 w 1008112"/>
                <a:gd name="connsiteY14" fmla="*/ 1236137 h 3600400"/>
                <a:gd name="connsiteX15" fmla="*/ 0 w 1008112"/>
                <a:gd name="connsiteY15" fmla="*/ 600067 h 3600400"/>
                <a:gd name="connsiteX16" fmla="*/ 0 w 1008112"/>
                <a:gd name="connsiteY16" fmla="*/ 0 h 36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8112" h="3600400" fill="none" extrusionOk="0">
                  <a:moveTo>
                    <a:pt x="0" y="0"/>
                  </a:moveTo>
                  <a:cubicBezTo>
                    <a:pt x="236903" y="14933"/>
                    <a:pt x="306610" y="9842"/>
                    <a:pt x="504056" y="0"/>
                  </a:cubicBezTo>
                  <a:cubicBezTo>
                    <a:pt x="701502" y="-9842"/>
                    <a:pt x="830356" y="-13976"/>
                    <a:pt x="1008112" y="0"/>
                  </a:cubicBezTo>
                  <a:cubicBezTo>
                    <a:pt x="1007365" y="104477"/>
                    <a:pt x="1031211" y="314419"/>
                    <a:pt x="1008112" y="492055"/>
                  </a:cubicBezTo>
                  <a:cubicBezTo>
                    <a:pt x="985013" y="669691"/>
                    <a:pt x="1004308" y="852950"/>
                    <a:pt x="1008112" y="1164129"/>
                  </a:cubicBezTo>
                  <a:cubicBezTo>
                    <a:pt x="1011916" y="1475308"/>
                    <a:pt x="986132" y="1575436"/>
                    <a:pt x="1008112" y="1764196"/>
                  </a:cubicBezTo>
                  <a:cubicBezTo>
                    <a:pt x="1030092" y="1952956"/>
                    <a:pt x="1004907" y="2083417"/>
                    <a:pt x="1008112" y="2292255"/>
                  </a:cubicBezTo>
                  <a:cubicBezTo>
                    <a:pt x="1011317" y="2501093"/>
                    <a:pt x="1015864" y="2696796"/>
                    <a:pt x="1008112" y="2892321"/>
                  </a:cubicBezTo>
                  <a:cubicBezTo>
                    <a:pt x="1000360" y="3087846"/>
                    <a:pt x="1015019" y="3400865"/>
                    <a:pt x="1008112" y="3600400"/>
                  </a:cubicBezTo>
                  <a:cubicBezTo>
                    <a:pt x="790094" y="3603505"/>
                    <a:pt x="754270" y="3585085"/>
                    <a:pt x="534299" y="3600400"/>
                  </a:cubicBezTo>
                  <a:cubicBezTo>
                    <a:pt x="314328" y="3615715"/>
                    <a:pt x="201073" y="3625577"/>
                    <a:pt x="0" y="3600400"/>
                  </a:cubicBezTo>
                  <a:cubicBezTo>
                    <a:pt x="-3936" y="3360636"/>
                    <a:pt x="-315" y="3258213"/>
                    <a:pt x="0" y="3072341"/>
                  </a:cubicBezTo>
                  <a:cubicBezTo>
                    <a:pt x="315" y="2886469"/>
                    <a:pt x="6178" y="2779040"/>
                    <a:pt x="0" y="2508279"/>
                  </a:cubicBezTo>
                  <a:cubicBezTo>
                    <a:pt x="-6178" y="2237518"/>
                    <a:pt x="-29752" y="2088366"/>
                    <a:pt x="0" y="1836204"/>
                  </a:cubicBezTo>
                  <a:cubicBezTo>
                    <a:pt x="29752" y="1584042"/>
                    <a:pt x="24324" y="1471796"/>
                    <a:pt x="0" y="1236137"/>
                  </a:cubicBezTo>
                  <a:cubicBezTo>
                    <a:pt x="-24324" y="1000478"/>
                    <a:pt x="3222" y="836945"/>
                    <a:pt x="0" y="600067"/>
                  </a:cubicBezTo>
                  <a:cubicBezTo>
                    <a:pt x="-3222" y="363189"/>
                    <a:pt x="12177" y="200194"/>
                    <a:pt x="0" y="0"/>
                  </a:cubicBezTo>
                  <a:close/>
                </a:path>
                <a:path w="1008112" h="3600400" stroke="0" extrusionOk="0">
                  <a:moveTo>
                    <a:pt x="0" y="0"/>
                  </a:moveTo>
                  <a:cubicBezTo>
                    <a:pt x="206364" y="-17867"/>
                    <a:pt x="319980" y="-23422"/>
                    <a:pt x="493975" y="0"/>
                  </a:cubicBezTo>
                  <a:cubicBezTo>
                    <a:pt x="667971" y="23422"/>
                    <a:pt x="782527" y="-17223"/>
                    <a:pt x="1008112" y="0"/>
                  </a:cubicBezTo>
                  <a:cubicBezTo>
                    <a:pt x="1000950" y="325827"/>
                    <a:pt x="978122" y="443731"/>
                    <a:pt x="1008112" y="672075"/>
                  </a:cubicBezTo>
                  <a:cubicBezTo>
                    <a:pt x="1038102" y="900419"/>
                    <a:pt x="1032934" y="1061522"/>
                    <a:pt x="1008112" y="1272141"/>
                  </a:cubicBezTo>
                  <a:cubicBezTo>
                    <a:pt x="983290" y="1482760"/>
                    <a:pt x="1018745" y="1582396"/>
                    <a:pt x="1008112" y="1800200"/>
                  </a:cubicBezTo>
                  <a:cubicBezTo>
                    <a:pt x="997479" y="2018004"/>
                    <a:pt x="985714" y="2115720"/>
                    <a:pt x="1008112" y="2328259"/>
                  </a:cubicBezTo>
                  <a:cubicBezTo>
                    <a:pt x="1030510" y="2540798"/>
                    <a:pt x="1014291" y="2669685"/>
                    <a:pt x="1008112" y="2928325"/>
                  </a:cubicBezTo>
                  <a:cubicBezTo>
                    <a:pt x="1001933" y="3186965"/>
                    <a:pt x="1015776" y="3352382"/>
                    <a:pt x="1008112" y="3600400"/>
                  </a:cubicBezTo>
                  <a:cubicBezTo>
                    <a:pt x="785089" y="3623994"/>
                    <a:pt x="750750" y="3583035"/>
                    <a:pt x="524218" y="3600400"/>
                  </a:cubicBezTo>
                  <a:cubicBezTo>
                    <a:pt x="297686" y="3617765"/>
                    <a:pt x="239406" y="3614539"/>
                    <a:pt x="0" y="3600400"/>
                  </a:cubicBezTo>
                  <a:cubicBezTo>
                    <a:pt x="-10968" y="3445497"/>
                    <a:pt x="26033" y="3183554"/>
                    <a:pt x="0" y="3000333"/>
                  </a:cubicBezTo>
                  <a:cubicBezTo>
                    <a:pt x="-26033" y="2817112"/>
                    <a:pt x="-445" y="2674537"/>
                    <a:pt x="0" y="2364263"/>
                  </a:cubicBezTo>
                  <a:cubicBezTo>
                    <a:pt x="445" y="2053989"/>
                    <a:pt x="-1454" y="2046945"/>
                    <a:pt x="0" y="1800200"/>
                  </a:cubicBezTo>
                  <a:cubicBezTo>
                    <a:pt x="1454" y="1553455"/>
                    <a:pt x="20749" y="1303229"/>
                    <a:pt x="0" y="1128125"/>
                  </a:cubicBezTo>
                  <a:cubicBezTo>
                    <a:pt x="-20749" y="953021"/>
                    <a:pt x="-44371" y="329118"/>
                    <a:pt x="0" y="0"/>
                  </a:cubicBezTo>
                  <a:close/>
                </a:path>
              </a:pathLst>
            </a:custGeom>
            <a:solidFill>
              <a:schemeClr val="tx1">
                <a:alpha val="40000"/>
              </a:schemeClr>
            </a:solidFill>
            <a:ln w="38100">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544272" y="1556792"/>
              <a:ext cx="1008112" cy="3600400"/>
            </a:xfrm>
            <a:custGeom>
              <a:avLst/>
              <a:gdLst>
                <a:gd name="connsiteX0" fmla="*/ 0 w 1008112"/>
                <a:gd name="connsiteY0" fmla="*/ 0 h 3600400"/>
                <a:gd name="connsiteX1" fmla="*/ 493975 w 1008112"/>
                <a:gd name="connsiteY1" fmla="*/ 0 h 3600400"/>
                <a:gd name="connsiteX2" fmla="*/ 1008112 w 1008112"/>
                <a:gd name="connsiteY2" fmla="*/ 0 h 3600400"/>
                <a:gd name="connsiteX3" fmla="*/ 1008112 w 1008112"/>
                <a:gd name="connsiteY3" fmla="*/ 492055 h 3600400"/>
                <a:gd name="connsiteX4" fmla="*/ 1008112 w 1008112"/>
                <a:gd name="connsiteY4" fmla="*/ 1056117 h 3600400"/>
                <a:gd name="connsiteX5" fmla="*/ 1008112 w 1008112"/>
                <a:gd name="connsiteY5" fmla="*/ 1548172 h 3600400"/>
                <a:gd name="connsiteX6" fmla="*/ 1008112 w 1008112"/>
                <a:gd name="connsiteY6" fmla="*/ 2184243 h 3600400"/>
                <a:gd name="connsiteX7" fmla="*/ 1008112 w 1008112"/>
                <a:gd name="connsiteY7" fmla="*/ 2676297 h 3600400"/>
                <a:gd name="connsiteX8" fmla="*/ 1008112 w 1008112"/>
                <a:gd name="connsiteY8" fmla="*/ 3600400 h 3600400"/>
                <a:gd name="connsiteX9" fmla="*/ 524218 w 1008112"/>
                <a:gd name="connsiteY9" fmla="*/ 3600400 h 3600400"/>
                <a:gd name="connsiteX10" fmla="*/ 0 w 1008112"/>
                <a:gd name="connsiteY10" fmla="*/ 3600400 h 3600400"/>
                <a:gd name="connsiteX11" fmla="*/ 0 w 1008112"/>
                <a:gd name="connsiteY11" fmla="*/ 2964329 h 3600400"/>
                <a:gd name="connsiteX12" fmla="*/ 0 w 1008112"/>
                <a:gd name="connsiteY12" fmla="*/ 2292255 h 3600400"/>
                <a:gd name="connsiteX13" fmla="*/ 0 w 1008112"/>
                <a:gd name="connsiteY13" fmla="*/ 1728192 h 3600400"/>
                <a:gd name="connsiteX14" fmla="*/ 0 w 1008112"/>
                <a:gd name="connsiteY14" fmla="*/ 1164129 h 3600400"/>
                <a:gd name="connsiteX15" fmla="*/ 0 w 1008112"/>
                <a:gd name="connsiteY15" fmla="*/ 564063 h 3600400"/>
                <a:gd name="connsiteX16" fmla="*/ 0 w 1008112"/>
                <a:gd name="connsiteY16" fmla="*/ 0 h 36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8112" h="3600400" extrusionOk="0">
                  <a:moveTo>
                    <a:pt x="0" y="0"/>
                  </a:moveTo>
                  <a:cubicBezTo>
                    <a:pt x="209124" y="2409"/>
                    <a:pt x="362192" y="17033"/>
                    <a:pt x="493975" y="0"/>
                  </a:cubicBezTo>
                  <a:cubicBezTo>
                    <a:pt x="625758" y="-17033"/>
                    <a:pt x="887187" y="-23012"/>
                    <a:pt x="1008112" y="0"/>
                  </a:cubicBezTo>
                  <a:cubicBezTo>
                    <a:pt x="994465" y="220882"/>
                    <a:pt x="1002698" y="334935"/>
                    <a:pt x="1008112" y="492055"/>
                  </a:cubicBezTo>
                  <a:cubicBezTo>
                    <a:pt x="1013526" y="649176"/>
                    <a:pt x="1026435" y="863095"/>
                    <a:pt x="1008112" y="1056117"/>
                  </a:cubicBezTo>
                  <a:cubicBezTo>
                    <a:pt x="989789" y="1249139"/>
                    <a:pt x="1003645" y="1407169"/>
                    <a:pt x="1008112" y="1548172"/>
                  </a:cubicBezTo>
                  <a:cubicBezTo>
                    <a:pt x="1012579" y="1689175"/>
                    <a:pt x="1022918" y="1968740"/>
                    <a:pt x="1008112" y="2184243"/>
                  </a:cubicBezTo>
                  <a:cubicBezTo>
                    <a:pt x="993306" y="2399746"/>
                    <a:pt x="1029285" y="2478406"/>
                    <a:pt x="1008112" y="2676297"/>
                  </a:cubicBezTo>
                  <a:cubicBezTo>
                    <a:pt x="986939" y="2874188"/>
                    <a:pt x="1033340" y="3354128"/>
                    <a:pt x="1008112" y="3600400"/>
                  </a:cubicBezTo>
                  <a:cubicBezTo>
                    <a:pt x="778759" y="3600876"/>
                    <a:pt x="717721" y="3615342"/>
                    <a:pt x="524218" y="3600400"/>
                  </a:cubicBezTo>
                  <a:cubicBezTo>
                    <a:pt x="330715" y="3585458"/>
                    <a:pt x="184634" y="3601525"/>
                    <a:pt x="0" y="3600400"/>
                  </a:cubicBezTo>
                  <a:cubicBezTo>
                    <a:pt x="-22588" y="3420217"/>
                    <a:pt x="23811" y="3228122"/>
                    <a:pt x="0" y="2964329"/>
                  </a:cubicBezTo>
                  <a:cubicBezTo>
                    <a:pt x="-23811" y="2700536"/>
                    <a:pt x="10794" y="2567140"/>
                    <a:pt x="0" y="2292255"/>
                  </a:cubicBezTo>
                  <a:cubicBezTo>
                    <a:pt x="-10794" y="2017370"/>
                    <a:pt x="-5192" y="1960700"/>
                    <a:pt x="0" y="1728192"/>
                  </a:cubicBezTo>
                  <a:cubicBezTo>
                    <a:pt x="5192" y="1495684"/>
                    <a:pt x="3768" y="1289286"/>
                    <a:pt x="0" y="1164129"/>
                  </a:cubicBezTo>
                  <a:cubicBezTo>
                    <a:pt x="-3768" y="1038972"/>
                    <a:pt x="20468" y="843339"/>
                    <a:pt x="0" y="564063"/>
                  </a:cubicBezTo>
                  <a:cubicBezTo>
                    <a:pt x="-20468" y="284787"/>
                    <a:pt x="-7035" y="182761"/>
                    <a:pt x="0" y="0"/>
                  </a:cubicBezTo>
                  <a:close/>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0" y="413057"/>
            <a:ext cx="12144672" cy="6523990"/>
          </a:xfrm>
          <a:prstGeom prst="rect">
            <a:avLst/>
          </a:prstGeom>
          <a:noFill/>
        </p:spPr>
        <p:txBody>
          <a:bodyPr wrap="square">
            <a:spAutoFit/>
          </a:bodyPr>
          <a:lstStyle/>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2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Emotions can shape us in different ways.  36.__________ Taking responsibility of your emotions is how you stand out from the crowd. Let's explore</a:t>
            </a:r>
            <a:r>
              <a:rPr kumimoji="0" lang="en-US" altLang="zh-CN" sz="22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some powerful strategies </a:t>
            </a:r>
            <a:r>
              <a:rPr kumimoji="0" lang="en-US" altLang="zh-CN" sz="22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to help you on this journey.</a:t>
            </a:r>
            <a:endParaRPr kumimoji="0" lang="en-US" altLang="zh-CN" sz="22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2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Accept others as they are.</a:t>
            </a:r>
            <a:endParaRPr kumimoji="0" lang="en-US" altLang="zh-CN" sz="22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2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37.__________  Keeping that in mind, remember you cannot change others. Even if you try changing others, you will only be hurting yourself in the process. The best course of action would be to change yourself. This is how you will become emotionally intelligent and happier.</a:t>
            </a:r>
            <a:endParaRPr kumimoji="0" lang="en-US" altLang="zh-CN" sz="22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2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Try using “I” statements.</a:t>
            </a:r>
            <a:endParaRPr kumimoji="0" lang="en-US" altLang="zh-CN" sz="22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2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Hiding your emotions can harm relationships. When your feelings are hurt, it's good to voice it straightforward.  38.__________  The best way to do this is by using “I” statements. For example, say, “I feel heart-broken.” instead of “You made me feel heart-broken.” This allows you to communicate your feelings without blaming others.</a:t>
            </a:r>
            <a:endParaRPr kumimoji="0" lang="en-US" altLang="zh-CN" sz="22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2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39</a:t>
            </a:r>
            <a:r>
              <a:rPr kumimoji="0" lang="en-US" altLang="zh-CN" sz="22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.__________</a:t>
            </a:r>
            <a:endParaRPr kumimoji="0" lang="en-US" altLang="zh-CN" sz="22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2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Negative thoughts can cloud your judgment. However, in over 70% of cases, we let them take hold and this is completely wrong. Whenever the other person is behaving in an upsetting manner, ask yourself if you have done anything to make them feel like that. Self-reflection helps you respond thoughtfully rather than letting emotions take control.</a:t>
            </a:r>
            <a:endParaRPr kumimoji="0" lang="en-US" altLang="zh-CN" sz="22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2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Mind your words and actions.</a:t>
            </a:r>
            <a:endParaRPr kumimoji="0" lang="en-US" altLang="zh-CN" sz="22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2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In emotional moments, especially during arguments, we often say or do things we later regret. When emotions run high, anger or impatience can take control of us. Instead of reacting without forethought, consider taking a moment to reflect before responding. 40.__________</a:t>
            </a:r>
            <a:endParaRPr kumimoji="0" lang="en-US" altLang="zh-CN" sz="22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11" name="矩形 10"/>
          <p:cNvSpPr/>
          <p:nvPr/>
        </p:nvSpPr>
        <p:spPr>
          <a:xfrm>
            <a:off x="119381" y="0"/>
            <a:ext cx="3960396" cy="412750"/>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Step1 </a:t>
            </a:r>
            <a:r>
              <a:rPr kumimoji="0" lang="zh-CN" alt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读文本大意、理篇章结构</a:t>
            </a:r>
            <a:endParaRPr kumimoji="0" lang="zh-CN" alt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矩形: 圆角 1"/>
          <p:cNvSpPr/>
          <p:nvPr/>
        </p:nvSpPr>
        <p:spPr>
          <a:xfrm>
            <a:off x="2135505" y="836930"/>
            <a:ext cx="6828790" cy="328930"/>
          </a:xfrm>
          <a:prstGeom prst="roundRect">
            <a:avLst/>
          </a:prstGeom>
          <a:solidFill>
            <a:srgbClr val="FF00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3" name="文本框 2"/>
          <p:cNvSpPr txBox="1"/>
          <p:nvPr/>
        </p:nvSpPr>
        <p:spPr>
          <a:xfrm>
            <a:off x="4079776" y="0"/>
            <a:ext cx="266429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General </a:t>
            </a:r>
            <a:r>
              <a:rPr kumimoji="0" lang="en-US" altLang="zh-CN" sz="20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Specific</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Dotum" panose="020B0600000101010101" pitchFamily="34" charset="-127"/>
                <a:cs typeface="+mn-cs"/>
              </a:rPr>
              <a:t> </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Dotum" panose="020B0600000101010101" pitchFamily="34" charset="-127"/>
              <a:cs typeface="+mn-cs"/>
            </a:endParaRPr>
          </a:p>
        </p:txBody>
      </p:sp>
      <p:sp>
        <p:nvSpPr>
          <p:cNvPr id="5" name="矩形: 圆角 1"/>
          <p:cNvSpPr/>
          <p:nvPr/>
        </p:nvSpPr>
        <p:spPr>
          <a:xfrm>
            <a:off x="541655" y="1124585"/>
            <a:ext cx="2996565" cy="328930"/>
          </a:xfrm>
          <a:prstGeom prst="roundRect">
            <a:avLst/>
          </a:prstGeom>
          <a:solidFill>
            <a:srgbClr val="FF00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6" name="矩形: 圆角 1"/>
          <p:cNvSpPr/>
          <p:nvPr/>
        </p:nvSpPr>
        <p:spPr>
          <a:xfrm>
            <a:off x="479425" y="2493010"/>
            <a:ext cx="3058795" cy="328930"/>
          </a:xfrm>
          <a:prstGeom prst="roundRect">
            <a:avLst/>
          </a:prstGeom>
          <a:solidFill>
            <a:srgbClr val="FF00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7" name="矩形: 圆角 1"/>
          <p:cNvSpPr/>
          <p:nvPr/>
        </p:nvSpPr>
        <p:spPr>
          <a:xfrm>
            <a:off x="551180" y="3789045"/>
            <a:ext cx="2978150" cy="328930"/>
          </a:xfrm>
          <a:prstGeom prst="roundRect">
            <a:avLst/>
          </a:prstGeom>
          <a:solidFill>
            <a:srgbClr val="FF00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8" name="矩形: 圆角 1"/>
          <p:cNvSpPr/>
          <p:nvPr/>
        </p:nvSpPr>
        <p:spPr>
          <a:xfrm>
            <a:off x="479425" y="5445125"/>
            <a:ext cx="3573145" cy="328930"/>
          </a:xfrm>
          <a:prstGeom prst="roundRect">
            <a:avLst/>
          </a:prstGeom>
          <a:solidFill>
            <a:srgbClr val="FF00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9" name="文本框 8"/>
          <p:cNvSpPr txBox="1"/>
          <p:nvPr/>
        </p:nvSpPr>
        <p:spPr>
          <a:xfrm>
            <a:off x="9048115" y="116840"/>
            <a:ext cx="3138170" cy="306705"/>
          </a:xfrm>
          <a:prstGeom prst="rect">
            <a:avLst/>
          </a:prstGeom>
          <a:solidFill>
            <a:srgbClr val="FFC000"/>
          </a:solidFill>
          <a:effectLst>
            <a:outerShdw blurRad="50800" dist="38100" dir="5400000" algn="t" rotWithShape="0">
              <a:prstClr val="black">
                <a:alpha val="40000"/>
              </a:prstClr>
            </a:outerShdw>
          </a:effectLst>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400" b="1"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mn-cs"/>
              </a:rPr>
              <a:t>significance of emotion controlling</a:t>
            </a:r>
            <a:endParaRPr kumimoji="0" lang="en-US" altLang="zh-CN" sz="3600" b="1"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mn-cs"/>
            </a:endParaRPr>
          </a:p>
        </p:txBody>
      </p:sp>
      <p:sp>
        <p:nvSpPr>
          <p:cNvPr id="12" name="文本框 11"/>
          <p:cNvSpPr txBox="1"/>
          <p:nvPr/>
        </p:nvSpPr>
        <p:spPr>
          <a:xfrm>
            <a:off x="10488295" y="1196975"/>
            <a:ext cx="1545590" cy="306705"/>
          </a:xfrm>
          <a:prstGeom prst="rect">
            <a:avLst/>
          </a:prstGeom>
          <a:solidFill>
            <a:srgbClr val="FFC000"/>
          </a:solidFill>
          <a:effectLst>
            <a:outerShdw blurRad="50800" dist="38100" dir="5400000" algn="t" rotWithShape="0">
              <a:prstClr val="black">
                <a:alpha val="40000"/>
              </a:prstClr>
            </a:outerShdw>
          </a:effectLst>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400" b="1"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mn-cs"/>
                <a:sym typeface="+mn-ea"/>
              </a:rPr>
              <a:t>four strategies</a:t>
            </a:r>
            <a:endParaRPr kumimoji="0" lang="en-US" altLang="zh-CN" sz="3600" b="1"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3" grpId="0"/>
      <p:bldP spid="5" grpId="0" animBg="1"/>
      <p:bldP spid="6" grpId="0" animBg="1"/>
      <p:bldP spid="7" grpId="0" animBg="1"/>
      <p:bldP spid="8" grpId="0" animBg="1"/>
      <p:bldP spid="9"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6520" y="764847"/>
            <a:ext cx="12144672" cy="4615815"/>
          </a:xfrm>
          <a:prstGeom prst="rect">
            <a:avLst/>
          </a:prstGeom>
          <a:noFill/>
        </p:spPr>
        <p:txBody>
          <a:bodyPr wrap="square">
            <a:spAutoFit/>
          </a:bodyPr>
          <a:lstStyle/>
          <a:p>
            <a:pPr marL="0" marR="0" lvl="0" indent="457200" algn="just" defTabSz="914400" rtl="0" eaLnBrk="0" fontAlgn="base" latinLnBrk="0" hangingPunct="0">
              <a:lnSpc>
                <a:spcPct val="150000"/>
              </a:lnSpc>
              <a:spcBef>
                <a:spcPct val="0"/>
              </a:spcBef>
              <a:spcAft>
                <a:spcPct val="0"/>
              </a:spcAft>
              <a:buClrTx/>
              <a:buSzTx/>
              <a:buFontTx/>
              <a:buNone/>
              <a:defRPr/>
            </a:pPr>
            <a:r>
              <a:rPr kumimoji="0" lang="en-US" altLang="zh-CN" sz="2800" b="0" i="0" u="none" strike="noStrike" kern="0" cap="none" spc="-10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A. </a:t>
            </a:r>
            <a:r>
              <a:rPr kumimoji="0" lang="zh-CN" altLang="en-US" sz="2400" b="0" i="0" u="none" strike="noStrike" kern="0" cap="none" spc="-100" normalizeH="0" baseline="0" noProof="0" dirty="0">
                <a:ln>
                  <a:noFill/>
                </a:ln>
                <a:solidFill>
                  <a:prstClr val="black"/>
                </a:solidFill>
                <a:effectLst/>
                <a:highlight>
                  <a:srgbClr val="00FF00"/>
                </a:highlight>
                <a:uLnTx/>
                <a:uFillTx/>
                <a:latin typeface="Calibri" panose="020F0502020204030204" pitchFamily="34" charset="0"/>
                <a:ea typeface="微软雅黑" panose="020B0503020204020204" pitchFamily="34" charset="-122"/>
                <a:cs typeface="Calibri" panose="020F0502020204030204" pitchFamily="34" charset="0"/>
              </a:rPr>
              <a:t>Question</a:t>
            </a:r>
            <a:r>
              <a:rPr kumimoji="0" lang="en-US" altLang="zh-CN" sz="2800" b="0" i="0" u="none" strike="noStrike" kern="0" cap="none" spc="-10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your </a:t>
            </a:r>
            <a:r>
              <a:rPr kumimoji="0" lang="zh-CN" altLang="en-US" sz="2400" b="0" i="0" u="none" strike="noStrike" kern="0" cap="none" spc="-100" normalizeH="0" baseline="0" noProof="0" dirty="0">
                <a:ln>
                  <a:noFill/>
                </a:ln>
                <a:solidFill>
                  <a:prstClr val="black"/>
                </a:solidFill>
                <a:effectLst/>
                <a:highlight>
                  <a:srgbClr val="00FF00"/>
                </a:highlight>
                <a:uLnTx/>
                <a:uFillTx/>
                <a:latin typeface="Calibri" panose="020F0502020204030204" pitchFamily="34" charset="0"/>
                <a:ea typeface="微软雅黑" panose="020B0503020204020204" pitchFamily="34" charset="-122"/>
                <a:cs typeface="Calibri" panose="020F0502020204030204" pitchFamily="34" charset="0"/>
              </a:rPr>
              <a:t>actions</a:t>
            </a:r>
            <a:r>
              <a:rPr kumimoji="0" lang="en-US" altLang="zh-CN" sz="2800" b="0" i="0" u="none" strike="noStrike" kern="0" cap="none" spc="-10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a:t>
            </a:r>
            <a:endParaRPr kumimoji="0" lang="en-US" altLang="zh-CN" sz="2800" b="0" i="0" u="none" strike="noStrike" kern="0" cap="none" spc="-10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457200" algn="just" defTabSz="914400" rtl="0" eaLnBrk="0" fontAlgn="base" latinLnBrk="0" hangingPunct="0">
              <a:lnSpc>
                <a:spcPct val="150000"/>
              </a:lnSpc>
              <a:spcBef>
                <a:spcPct val="0"/>
              </a:spcBef>
              <a:spcAft>
                <a:spcPct val="0"/>
              </a:spcAft>
              <a:buClrTx/>
              <a:buSzTx/>
              <a:buFontTx/>
              <a:buNone/>
              <a:defRPr/>
            </a:pPr>
            <a:r>
              <a:rPr kumimoji="0" lang="en-US" altLang="zh-CN" sz="2800" b="0" i="0" u="none" strike="noStrike" kern="0" cap="none" spc="-10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B. Avoid </a:t>
            </a:r>
            <a:r>
              <a:rPr kumimoji="0" lang="zh-CN" altLang="en-US" sz="2400" b="0" i="0" u="none" strike="noStrike" kern="0" cap="none" spc="-100" normalizeH="0" baseline="0" noProof="0" dirty="0">
                <a:ln>
                  <a:noFill/>
                </a:ln>
                <a:solidFill>
                  <a:prstClr val="black"/>
                </a:solidFill>
                <a:effectLst/>
                <a:highlight>
                  <a:srgbClr val="FFFF00"/>
                </a:highlight>
                <a:uLnTx/>
                <a:uFillTx/>
                <a:latin typeface="Calibri" panose="020F0502020204030204" pitchFamily="34" charset="0"/>
                <a:ea typeface="微软雅黑" panose="020B0503020204020204" pitchFamily="34" charset="-122"/>
                <a:cs typeface="Calibri" panose="020F0502020204030204" pitchFamily="34" charset="0"/>
              </a:rPr>
              <a:t>those</a:t>
            </a:r>
            <a:r>
              <a:rPr kumimoji="0" lang="en-US" altLang="zh-CN" sz="2800" b="0" i="0" u="none" strike="noStrike" kern="0" cap="none" spc="-10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zh-CN" altLang="en-US" sz="2400" b="0" i="0" u="none" strike="noStrike" kern="0" cap="none" spc="-100" normalizeH="0" baseline="0" noProof="0" dirty="0">
                <a:ln>
                  <a:noFill/>
                </a:ln>
                <a:solidFill>
                  <a:prstClr val="black"/>
                </a:solidFill>
                <a:effectLst/>
                <a:highlight>
                  <a:srgbClr val="00FF00"/>
                </a:highlight>
                <a:uLnTx/>
                <a:uFillTx/>
                <a:latin typeface="Calibri" panose="020F0502020204030204" pitchFamily="34" charset="0"/>
                <a:ea typeface="微软雅黑" panose="020B0503020204020204" pitchFamily="34" charset="-122"/>
                <a:cs typeface="Calibri" panose="020F0502020204030204" pitchFamily="34" charset="0"/>
              </a:rPr>
              <a:t>negative thoughts</a:t>
            </a:r>
            <a:r>
              <a:rPr kumimoji="0" lang="en-US" altLang="zh-CN" sz="2800" b="0" i="0" u="none" strike="noStrike" kern="0" cap="none" spc="-10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a:t>
            </a:r>
            <a:endParaRPr kumimoji="0" lang="en-US" altLang="zh-CN" sz="2800" b="0" i="0" u="none" strike="noStrike" kern="0" cap="none" spc="-10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457200" algn="just" defTabSz="914400" rtl="0" eaLnBrk="0" fontAlgn="base" latinLnBrk="0" hangingPunct="0">
              <a:lnSpc>
                <a:spcPct val="150000"/>
              </a:lnSpc>
              <a:spcBef>
                <a:spcPct val="0"/>
              </a:spcBef>
              <a:spcAft>
                <a:spcPct val="0"/>
              </a:spcAft>
              <a:buClrTx/>
              <a:buSzTx/>
              <a:buFontTx/>
              <a:buNone/>
              <a:defRPr/>
            </a:pPr>
            <a:r>
              <a:rPr kumimoji="0" lang="en-US" altLang="zh-CN" sz="2800" b="0" i="0" u="none" strike="noStrike" kern="0" cap="none" spc="-10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C. Tell</a:t>
            </a:r>
            <a:r>
              <a:rPr kumimoji="0" lang="zh-CN" altLang="en-US" sz="2400" b="0" i="0" u="none" strike="noStrike" kern="0" cap="none" spc="-100" normalizeH="0" baseline="0" noProof="0" dirty="0">
                <a:ln>
                  <a:noFill/>
                </a:ln>
                <a:solidFill>
                  <a:prstClr val="black"/>
                </a:solidFill>
                <a:effectLst/>
                <a:highlight>
                  <a:srgbClr val="FFFF00"/>
                </a:highlight>
                <a:uLnTx/>
                <a:uFillTx/>
                <a:latin typeface="Calibri" panose="020F0502020204030204" pitchFamily="34" charset="0"/>
                <a:ea typeface="微软雅黑" panose="020B0503020204020204" pitchFamily="34" charset="-122"/>
                <a:cs typeface="Calibri" panose="020F0502020204030204" pitchFamily="34" charset="0"/>
              </a:rPr>
              <a:t> others </a:t>
            </a:r>
            <a:r>
              <a:rPr kumimoji="0" lang="zh-CN" altLang="en-US" sz="2400" b="0" i="0" u="none" strike="noStrike" kern="0" cap="none" spc="-100" normalizeH="0" baseline="0" noProof="0" dirty="0">
                <a:ln>
                  <a:noFill/>
                </a:ln>
                <a:solidFill>
                  <a:prstClr val="black"/>
                </a:solidFill>
                <a:effectLst/>
                <a:highlight>
                  <a:srgbClr val="00FF00"/>
                </a:highlight>
                <a:uLnTx/>
                <a:uFillTx/>
                <a:latin typeface="Calibri" panose="020F0502020204030204" pitchFamily="34" charset="0"/>
                <a:ea typeface="微软雅黑" panose="020B0503020204020204" pitchFamily="34" charset="-122"/>
                <a:cs typeface="Calibri" panose="020F0502020204030204" pitchFamily="34" charset="0"/>
              </a:rPr>
              <a:t>how you feel </a:t>
            </a:r>
            <a:r>
              <a:rPr kumimoji="0" lang="en-US" altLang="zh-CN" sz="2800" b="0" i="0" u="none" strike="noStrike" kern="0" cap="none" spc="-10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in a nonjudgmental way.</a:t>
            </a:r>
            <a:endParaRPr kumimoji="0" lang="en-US" altLang="zh-CN" sz="2800" b="0" i="0" u="none" strike="noStrike" kern="0" cap="none" spc="-10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457200" algn="just" defTabSz="914400" rtl="0" eaLnBrk="0" fontAlgn="base" latinLnBrk="0" hangingPunct="0">
              <a:lnSpc>
                <a:spcPct val="150000"/>
              </a:lnSpc>
              <a:spcBef>
                <a:spcPct val="0"/>
              </a:spcBef>
              <a:spcAft>
                <a:spcPct val="0"/>
              </a:spcAft>
              <a:buClrTx/>
              <a:buSzTx/>
              <a:buFontTx/>
              <a:buNone/>
              <a:defRPr/>
            </a:pPr>
            <a:r>
              <a:rPr kumimoji="0" lang="en-US" altLang="zh-CN" sz="2800" b="0" i="0" u="none" strike="noStrike" kern="0" cap="none" spc="-10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D. </a:t>
            </a:r>
            <a:r>
              <a:rPr kumimoji="0" lang="zh-CN" altLang="en-US" sz="2400" b="0" i="0" u="none" strike="noStrike" kern="0" cap="none" spc="-100" normalizeH="0" baseline="0" noProof="0" dirty="0">
                <a:ln>
                  <a:noFill/>
                </a:ln>
                <a:solidFill>
                  <a:prstClr val="black"/>
                </a:solidFill>
                <a:effectLst/>
                <a:highlight>
                  <a:srgbClr val="FF00FF"/>
                </a:highlight>
                <a:uLnTx/>
                <a:uFillTx/>
                <a:latin typeface="Calibri" panose="020F0502020204030204" pitchFamily="34" charset="0"/>
                <a:ea typeface="微软雅黑" panose="020B0503020204020204" pitchFamily="34" charset="-122"/>
                <a:cs typeface="Calibri" panose="020F0502020204030204" pitchFamily="34" charset="0"/>
              </a:rPr>
              <a:t>Just like you</a:t>
            </a:r>
            <a:r>
              <a:rPr kumimoji="0" lang="en-US" altLang="zh-CN" sz="2800" b="0" i="0" u="none" strike="noStrike" kern="0" cap="none" spc="-10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zh-CN" altLang="en-US" sz="2400" b="0" i="0" u="none" strike="noStrike" kern="0" cap="none" spc="-100" normalizeH="0" baseline="0" noProof="0" dirty="0">
                <a:ln>
                  <a:noFill/>
                </a:ln>
                <a:solidFill>
                  <a:prstClr val="black"/>
                </a:solidFill>
                <a:effectLst/>
                <a:highlight>
                  <a:srgbClr val="FFFF00"/>
                </a:highlight>
                <a:uLnTx/>
                <a:uFillTx/>
                <a:latin typeface="Calibri" panose="020F0502020204030204" pitchFamily="34" charset="0"/>
                <a:ea typeface="微软雅黑" panose="020B0503020204020204" pitchFamily="34" charset="-122"/>
                <a:cs typeface="Calibri" panose="020F0502020204030204" pitchFamily="34" charset="0"/>
              </a:rPr>
              <a:t>everyone else</a:t>
            </a:r>
            <a:r>
              <a:rPr kumimoji="0" lang="en-US" altLang="zh-CN" sz="2800" b="0" i="0" u="none" strike="noStrike" kern="0" cap="none" spc="-10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is entitled to their own beliefs.</a:t>
            </a:r>
            <a:endParaRPr kumimoji="0" lang="en-US" altLang="zh-CN" sz="2800" b="0" i="0" u="none" strike="noStrike" kern="0" cap="none" spc="-10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457200" algn="just" defTabSz="914400" rtl="0" eaLnBrk="0" fontAlgn="base" latinLnBrk="0" hangingPunct="0">
              <a:lnSpc>
                <a:spcPct val="150000"/>
              </a:lnSpc>
              <a:spcBef>
                <a:spcPct val="0"/>
              </a:spcBef>
              <a:spcAft>
                <a:spcPct val="0"/>
              </a:spcAft>
              <a:buClrTx/>
              <a:buSzTx/>
              <a:buFontTx/>
              <a:buNone/>
              <a:defRPr/>
            </a:pPr>
            <a:r>
              <a:rPr kumimoji="0" lang="en-US" altLang="zh-CN" sz="2800" b="0" i="0" u="none" strike="noStrike" kern="0" cap="none" spc="-10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E. Express your needs clearly and encourage others to do </a:t>
            </a:r>
            <a:r>
              <a:rPr kumimoji="0" lang="zh-CN" altLang="en-US" sz="2400" b="0" i="0" u="none" strike="noStrike" kern="0" cap="none" spc="-100" normalizeH="0" baseline="0" noProof="0" dirty="0">
                <a:ln>
                  <a:noFill/>
                </a:ln>
                <a:solidFill>
                  <a:prstClr val="black"/>
                </a:solidFill>
                <a:effectLst/>
                <a:highlight>
                  <a:srgbClr val="FFFF00"/>
                </a:highlight>
                <a:uLnTx/>
                <a:uFillTx/>
                <a:latin typeface="Calibri" panose="020F0502020204030204" pitchFamily="34" charset="0"/>
                <a:ea typeface="微软雅黑" panose="020B0503020204020204" pitchFamily="34" charset="-122"/>
                <a:cs typeface="Calibri" panose="020F0502020204030204" pitchFamily="34" charset="0"/>
              </a:rPr>
              <a:t>so.</a:t>
            </a:r>
            <a:endParaRPr kumimoji="0" lang="en-US" altLang="zh-CN" sz="2800" b="0" i="0" u="none" strike="noStrike" kern="0" cap="none" spc="-10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457200" algn="just" defTabSz="914400" rtl="0" eaLnBrk="0" fontAlgn="base" latinLnBrk="0" hangingPunct="0">
              <a:lnSpc>
                <a:spcPct val="150000"/>
              </a:lnSpc>
              <a:spcBef>
                <a:spcPct val="0"/>
              </a:spcBef>
              <a:spcAft>
                <a:spcPct val="0"/>
              </a:spcAft>
              <a:buClrTx/>
              <a:buSzTx/>
              <a:buFontTx/>
              <a:buNone/>
              <a:defRPr/>
            </a:pPr>
            <a:r>
              <a:rPr kumimoji="0" lang="en-US" altLang="zh-CN" sz="2800" b="0" i="0" u="none" strike="noStrike" kern="0" cap="none" spc="-10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F. </a:t>
            </a:r>
            <a:r>
              <a:rPr kumimoji="0" lang="zh-CN" altLang="en-US" sz="2400" b="0" i="0" u="none" strike="noStrike" kern="0" cap="none" spc="-100" normalizeH="0" baseline="0" noProof="0" dirty="0">
                <a:ln>
                  <a:noFill/>
                </a:ln>
                <a:solidFill>
                  <a:prstClr val="black"/>
                </a:solidFill>
                <a:effectLst/>
                <a:highlight>
                  <a:srgbClr val="FF00FF"/>
                </a:highlight>
                <a:uLnTx/>
                <a:uFillTx/>
                <a:latin typeface="Calibri" panose="020F0502020204030204" pitchFamily="34" charset="0"/>
                <a:ea typeface="微软雅黑" panose="020B0503020204020204" pitchFamily="34" charset="-122"/>
                <a:cs typeface="Calibri" panose="020F0502020204030204" pitchFamily="34" charset="0"/>
              </a:rPr>
              <a:t>During this moment</a:t>
            </a:r>
            <a:r>
              <a:rPr kumimoji="0" lang="en-US" altLang="zh-CN" sz="2800" b="0" i="0" u="none" strike="noStrike" kern="0" cap="none" spc="-10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zh-CN" altLang="en-US" sz="2400" b="0" i="0" u="none" strike="noStrike" kern="0" cap="none" spc="-100" normalizeH="0" baseline="0" noProof="0" dirty="0">
                <a:ln>
                  <a:noFill/>
                </a:ln>
                <a:solidFill>
                  <a:prstClr val="black"/>
                </a:solidFill>
                <a:effectLst/>
                <a:highlight>
                  <a:srgbClr val="00FF00"/>
                </a:highlight>
                <a:uLnTx/>
                <a:uFillTx/>
                <a:latin typeface="Calibri" panose="020F0502020204030204" pitchFamily="34" charset="0"/>
                <a:ea typeface="微软雅黑" panose="020B0503020204020204" pitchFamily="34" charset="-122"/>
                <a:cs typeface="Calibri" panose="020F0502020204030204" pitchFamily="34" charset="0"/>
              </a:rPr>
              <a:t>calm your emotions</a:t>
            </a:r>
            <a:r>
              <a:rPr kumimoji="0" lang="en-US" altLang="zh-CN" sz="2800" b="0" i="0" u="none" strike="noStrike" kern="0" cap="none" spc="-10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and </a:t>
            </a:r>
            <a:r>
              <a:rPr kumimoji="0" lang="zh-CN" altLang="en-US" sz="2400" b="0" i="0" u="none" strike="noStrike" kern="0" cap="none" spc="-100" normalizeH="0" baseline="0" noProof="0" dirty="0">
                <a:ln>
                  <a:noFill/>
                </a:ln>
                <a:solidFill>
                  <a:prstClr val="black"/>
                </a:solidFill>
                <a:effectLst/>
                <a:highlight>
                  <a:srgbClr val="00FF00"/>
                </a:highlight>
                <a:uLnTx/>
                <a:uFillTx/>
                <a:latin typeface="Calibri" panose="020F0502020204030204" pitchFamily="34" charset="0"/>
                <a:ea typeface="微软雅黑" panose="020B0503020204020204" pitchFamily="34" charset="-122"/>
                <a:cs typeface="Calibri" panose="020F0502020204030204" pitchFamily="34" charset="0"/>
              </a:rPr>
              <a:t>respond sensibly</a:t>
            </a:r>
            <a:r>
              <a:rPr kumimoji="0" lang="en-US" altLang="zh-CN" sz="2800" b="0" i="0" u="none" strike="noStrike" kern="0" cap="none" spc="-10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a:t>
            </a:r>
            <a:endParaRPr kumimoji="0" lang="en-US" altLang="zh-CN" sz="2800" b="0" i="0" u="none" strike="noStrike" kern="0" cap="none" spc="-10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457200" algn="just" defTabSz="914400" rtl="0" eaLnBrk="0" fontAlgn="base" latinLnBrk="0" hangingPunct="0">
              <a:lnSpc>
                <a:spcPct val="150000"/>
              </a:lnSpc>
              <a:spcBef>
                <a:spcPct val="0"/>
              </a:spcBef>
              <a:spcAft>
                <a:spcPct val="0"/>
              </a:spcAft>
              <a:buClrTx/>
              <a:buSzTx/>
              <a:buFontTx/>
              <a:buNone/>
              <a:defRPr/>
            </a:pPr>
            <a:r>
              <a:rPr kumimoji="0" lang="en-US" altLang="zh-CN" sz="2800" b="0" i="0" u="none" strike="noStrike" kern="0" cap="none" spc="-10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G</a:t>
            </a:r>
            <a:r>
              <a:rPr kumimoji="0" lang="zh-CN" altLang="en-US" sz="2400" b="0" i="0" u="none" strike="noStrike" kern="0" cap="none" spc="-100" normalizeH="0" baseline="0" noProof="0" dirty="0">
                <a:ln>
                  <a:noFill/>
                </a:ln>
                <a:solidFill>
                  <a:prstClr val="black"/>
                </a:solidFill>
                <a:effectLst/>
                <a:highlight>
                  <a:srgbClr val="FF00FF"/>
                </a:highlight>
                <a:uLnTx/>
                <a:uFillTx/>
                <a:latin typeface="Calibri" panose="020F0502020204030204" pitchFamily="34" charset="0"/>
                <a:ea typeface="微软雅黑" panose="020B0503020204020204" pitchFamily="34" charset="-122"/>
                <a:cs typeface="Calibri" panose="020F0502020204030204" pitchFamily="34" charset="0"/>
              </a:rPr>
              <a:t>. To better yourself,</a:t>
            </a:r>
            <a:r>
              <a:rPr kumimoji="0" lang="en-US" altLang="zh-CN" sz="2800" b="0" i="0" u="none" strike="noStrike" kern="0" cap="none" spc="-10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it's essential to </a:t>
            </a:r>
            <a:r>
              <a:rPr kumimoji="0" lang="zh-CN" altLang="en-US" sz="2400" b="0" i="0" u="none" strike="noStrike" kern="0" cap="none" spc="-100" normalizeH="0" baseline="0" noProof="0" dirty="0">
                <a:ln>
                  <a:noFill/>
                </a:ln>
                <a:solidFill>
                  <a:prstClr val="black"/>
                </a:solidFill>
                <a:effectLst/>
                <a:highlight>
                  <a:srgbClr val="00FF00"/>
                </a:highlight>
                <a:uLnTx/>
                <a:uFillTx/>
                <a:latin typeface="Calibri" panose="020F0502020204030204" pitchFamily="34" charset="0"/>
                <a:ea typeface="微软雅黑" panose="020B0503020204020204" pitchFamily="34" charset="-122"/>
                <a:cs typeface="Calibri" panose="020F0502020204030204" pitchFamily="34" charset="0"/>
              </a:rPr>
              <a:t>develop emotional intelligence</a:t>
            </a:r>
            <a:r>
              <a:rPr kumimoji="0" lang="en-US" altLang="zh-CN" sz="2800" b="0" i="0" u="none" strike="noStrike" kern="0" cap="none" spc="-10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a:t>
            </a:r>
            <a:endParaRPr kumimoji="0" lang="en-US" altLang="zh-CN" sz="2800" b="0" i="0" u="none" strike="noStrike" kern="0" cap="none" spc="-10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sp>
        <p:nvSpPr>
          <p:cNvPr id="7" name="矩形 6"/>
          <p:cNvSpPr/>
          <p:nvPr/>
        </p:nvSpPr>
        <p:spPr>
          <a:xfrm>
            <a:off x="-97358" y="-27176"/>
            <a:ext cx="2675173" cy="412955"/>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Step2 </a:t>
            </a:r>
            <a:r>
              <a:rPr kumimoji="0" lang="zh-CN" alt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读选项，抓关键</a:t>
            </a:r>
            <a:endParaRPr kumimoji="0" lang="en-US" altLang="zh-CN"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文本框 3"/>
          <p:cNvSpPr txBox="1"/>
          <p:nvPr/>
        </p:nvSpPr>
        <p:spPr>
          <a:xfrm>
            <a:off x="1021636" y="5431685"/>
            <a:ext cx="1841091" cy="46166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0" cap="none" spc="-100" normalizeH="0" baseline="0" noProof="0" dirty="0">
                <a:ln>
                  <a:noFill/>
                </a:ln>
                <a:solidFill>
                  <a:prstClr val="black"/>
                </a:solidFill>
                <a:effectLst/>
                <a:highlight>
                  <a:srgbClr val="FF00FF"/>
                </a:highlight>
                <a:uLnTx/>
                <a:uFillTx/>
                <a:latin typeface="微软雅黑" panose="020B0503020204020204" pitchFamily="34" charset="-122"/>
                <a:ea typeface="微软雅黑" panose="020B0503020204020204" pitchFamily="34" charset="-122"/>
                <a:cs typeface="+mn-cs"/>
              </a:rPr>
              <a:t>句间衔接</a:t>
            </a:r>
            <a:endParaRPr kumimoji="0" lang="zh-CN" altLang="en-US"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2690007" y="5431685"/>
            <a:ext cx="2013156" cy="46166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0" cap="none" spc="-10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rPr>
              <a:t>指代、代词</a:t>
            </a:r>
            <a:endParaRPr kumimoji="0" lang="zh-CN" altLang="en-US" sz="1600" b="1" i="0" u="none" strike="noStrike" kern="120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endParaRPr>
          </a:p>
        </p:txBody>
      </p:sp>
      <p:sp>
        <p:nvSpPr>
          <p:cNvPr id="6" name="文本框 5"/>
          <p:cNvSpPr txBox="1"/>
          <p:nvPr/>
        </p:nvSpPr>
        <p:spPr>
          <a:xfrm>
            <a:off x="4703163" y="5431685"/>
            <a:ext cx="1486310" cy="46166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0" cap="none" spc="-100" normalizeH="0" baseline="0" noProof="0" dirty="0">
                <a:ln>
                  <a:noFill/>
                </a:ln>
                <a:solidFill>
                  <a:prstClr val="black"/>
                </a:solidFill>
                <a:effectLst/>
                <a:highlight>
                  <a:srgbClr val="00FF00"/>
                </a:highlight>
                <a:uLnTx/>
                <a:uFillTx/>
                <a:latin typeface="微软雅黑" panose="020B0503020204020204" pitchFamily="34" charset="-122"/>
                <a:ea typeface="微软雅黑" panose="020B0503020204020204" pitchFamily="34" charset="-122"/>
                <a:cs typeface="+mn-cs"/>
              </a:rPr>
              <a:t>关键词</a:t>
            </a:r>
            <a:endParaRPr kumimoji="0" lang="zh-CN" altLang="en-US" sz="1600" b="1" i="0" u="none" strike="noStrike" kern="1200" cap="none" spc="0" normalizeH="0" baseline="0" noProof="0" dirty="0">
              <a:ln>
                <a:noFill/>
              </a:ln>
              <a:solidFill>
                <a:prstClr val="black"/>
              </a:solidFill>
              <a:effectLst/>
              <a:highlight>
                <a:srgbClr val="00FF00"/>
              </a:highligh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4130" y="477192"/>
            <a:ext cx="12144672" cy="3477875"/>
          </a:xfrm>
          <a:prstGeom prst="rect">
            <a:avLst/>
          </a:prstGeom>
          <a:noFill/>
        </p:spPr>
        <p:txBody>
          <a:bodyPr wrap="square">
            <a:spAutoFit/>
          </a:bodyPr>
          <a:lstStyle/>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2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Emotions can shape us in different ways.  36.__________ Taking responsibility of your emotions is how you stand out from the crowd. Let's explore some powerful strategies to help you on this journey.</a:t>
            </a:r>
            <a:endParaRPr kumimoji="0" lang="en-US" altLang="zh-CN" sz="22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2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Accept others as they are.</a:t>
            </a:r>
            <a:endParaRPr kumimoji="0" lang="en-US" altLang="zh-CN" sz="22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2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Try using “I” statements.</a:t>
            </a:r>
            <a:endParaRPr kumimoji="0" lang="en-US" altLang="zh-CN" sz="22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2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39</a:t>
            </a:r>
            <a:r>
              <a:rPr kumimoji="0" lang="en-US" altLang="zh-CN" sz="22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.__________</a:t>
            </a:r>
            <a:endParaRPr kumimoji="0" lang="en-US" altLang="zh-CN" sz="22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2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Negative thoughts can cloud your judgment. However, in over 70% of cases, we let them take hold and this is completely wrong. Whenever the other person is behaving in an upsetting manner, ask yourself if you have done anything to make them feel like that. Self-reflection helps you respond thoughtfully rather than letting emotions take control.</a:t>
            </a:r>
            <a:endParaRPr kumimoji="0" lang="en-US" altLang="zh-CN" sz="22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2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Mind your words and actions.</a:t>
            </a:r>
            <a:endParaRPr kumimoji="0" lang="en-US" altLang="zh-CN" sz="22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2" name="文本框 1"/>
          <p:cNvSpPr txBox="1"/>
          <p:nvPr/>
        </p:nvSpPr>
        <p:spPr>
          <a:xfrm>
            <a:off x="119336" y="4077072"/>
            <a:ext cx="11233248" cy="267652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a:spAutoFit/>
          </a:bodyPr>
          <a:lstStyle/>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A. Question your actions.</a:t>
            </a:r>
            <a:endPar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B. Avoid those negative thoughts.</a:t>
            </a:r>
            <a:endPar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C. Tell others how you feel in a nonjudgmental way.</a:t>
            </a:r>
            <a:endPar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D. Just like you, everyone else is entitled to their own beliefs.</a:t>
            </a:r>
            <a:endPar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E. Express your needs clearly and encourage others to do so.</a:t>
            </a:r>
            <a:endPar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F. During this moment, calm your emotions and respond sensibly.</a:t>
            </a:r>
            <a:endPar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G. To better yourself, it's </a:t>
            </a:r>
            <a:r>
              <a:rPr kumimoji="0" lang="en-US" altLang="zh-CN" sz="24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essential</a:t>
            </a: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to develop emotional intelligence.</a:t>
            </a:r>
            <a:endPar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9" name="文本框 8"/>
          <p:cNvSpPr txBox="1"/>
          <p:nvPr/>
        </p:nvSpPr>
        <p:spPr>
          <a:xfrm>
            <a:off x="9053830" y="188640"/>
            <a:ext cx="3138170" cy="306705"/>
          </a:xfrm>
          <a:prstGeom prst="rect">
            <a:avLst/>
          </a:prstGeom>
          <a:solidFill>
            <a:srgbClr val="FFC000"/>
          </a:solidFill>
          <a:effectLst>
            <a:outerShdw blurRad="50800" dist="38100" dir="5400000" algn="t" rotWithShape="0">
              <a:prstClr val="black">
                <a:alpha val="40000"/>
              </a:prstClr>
            </a:outerShdw>
          </a:effectLst>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400" b="1" i="0" u="none" strike="noStrike" kern="1200" cap="none" spc="0" normalizeH="0" baseline="0" noProof="0" dirty="0">
                <a:ln>
                  <a:noFill/>
                </a:ln>
                <a:solidFill>
                  <a:prstClr val="black"/>
                </a:solidFill>
                <a:effectLst/>
                <a:uLnTx/>
                <a:uFillTx/>
                <a:latin typeface="Arial" panose="020B0604020202020204" pitchFamily="34" charset="0"/>
                <a:ea typeface="Dotum" panose="020B0600000101010101" pitchFamily="34" charset="-127"/>
                <a:cs typeface="+mn-cs"/>
              </a:rPr>
              <a:t>significance of emotion controlling</a:t>
            </a:r>
            <a:endParaRPr kumimoji="0" lang="en-US" altLang="zh-CN" sz="3600" b="1" i="0" u="none" strike="noStrike" kern="1200" cap="none" spc="0" normalizeH="0" baseline="0" noProof="0" dirty="0">
              <a:ln>
                <a:noFill/>
              </a:ln>
              <a:solidFill>
                <a:prstClr val="black"/>
              </a:solidFill>
              <a:effectLst/>
              <a:uLnTx/>
              <a:uFillTx/>
              <a:latin typeface="Arial" panose="020B0604020202020204" pitchFamily="34" charset="0"/>
              <a:ea typeface="Dotum" panose="020B0600000101010101" pitchFamily="34" charset="-127"/>
              <a:cs typeface="+mn-cs"/>
            </a:endParaRPr>
          </a:p>
        </p:txBody>
      </p:sp>
      <p:sp>
        <p:nvSpPr>
          <p:cNvPr id="5" name="矩形 4"/>
          <p:cNvSpPr/>
          <p:nvPr/>
        </p:nvSpPr>
        <p:spPr>
          <a:xfrm>
            <a:off x="47086" y="-177"/>
            <a:ext cx="3451921" cy="412955"/>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Step3 </a:t>
            </a:r>
            <a:r>
              <a:rPr kumimoji="0" lang="zh-CN" alt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逐一分析、聚焦上下文</a:t>
            </a:r>
            <a:endParaRPr kumimoji="0" lang="en-US" altLang="zh-CN"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矩形: 圆角 1"/>
          <p:cNvSpPr/>
          <p:nvPr/>
        </p:nvSpPr>
        <p:spPr>
          <a:xfrm>
            <a:off x="839416" y="6308725"/>
            <a:ext cx="2192709" cy="360045"/>
          </a:xfrm>
          <a:prstGeom prst="roundRect">
            <a:avLst/>
          </a:prstGeom>
          <a:solidFill>
            <a:srgbClr val="FFFF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12" name="文本框 11"/>
          <p:cNvSpPr txBox="1"/>
          <p:nvPr/>
        </p:nvSpPr>
        <p:spPr>
          <a:xfrm>
            <a:off x="9048115" y="1124585"/>
            <a:ext cx="1545590" cy="306705"/>
          </a:xfrm>
          <a:prstGeom prst="rect">
            <a:avLst/>
          </a:prstGeom>
          <a:solidFill>
            <a:srgbClr val="FFC000"/>
          </a:solidFill>
          <a:effectLst>
            <a:outerShdw blurRad="50800" dist="38100" dir="5400000" algn="t" rotWithShape="0">
              <a:prstClr val="black">
                <a:alpha val="40000"/>
              </a:prstClr>
            </a:outerShdw>
          </a:effectLst>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400" b="1"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mn-cs"/>
                <a:sym typeface="+mn-ea"/>
              </a:rPr>
              <a:t>four strategies</a:t>
            </a:r>
            <a:endParaRPr kumimoji="0" lang="en-US" altLang="zh-CN" sz="3600" b="1"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mn-cs"/>
            </a:endParaRPr>
          </a:p>
        </p:txBody>
      </p:sp>
      <p:sp>
        <p:nvSpPr>
          <p:cNvPr id="13" name="矩形: 圆角 1"/>
          <p:cNvSpPr/>
          <p:nvPr/>
        </p:nvSpPr>
        <p:spPr>
          <a:xfrm>
            <a:off x="6383655" y="495300"/>
            <a:ext cx="3921760" cy="342900"/>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3" name="矩形: 圆角 1"/>
          <p:cNvSpPr/>
          <p:nvPr/>
        </p:nvSpPr>
        <p:spPr>
          <a:xfrm>
            <a:off x="4799965" y="6325870"/>
            <a:ext cx="3921760" cy="342900"/>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11" name="直接箭头连接符 10"/>
          <p:cNvCxnSpPr/>
          <p:nvPr/>
        </p:nvCxnSpPr>
        <p:spPr>
          <a:xfrm flipH="1">
            <a:off x="2495550" y="764540"/>
            <a:ext cx="8568690" cy="5544820"/>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a:off x="6023610" y="836295"/>
            <a:ext cx="1728470" cy="5473065"/>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H="1">
            <a:off x="4151630" y="1196752"/>
            <a:ext cx="576218" cy="5112608"/>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 name="矩形: 圆角 1"/>
          <p:cNvSpPr/>
          <p:nvPr/>
        </p:nvSpPr>
        <p:spPr>
          <a:xfrm>
            <a:off x="4135120" y="887730"/>
            <a:ext cx="3143250" cy="342900"/>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16" name="矩形: 圆角 1"/>
          <p:cNvSpPr/>
          <p:nvPr/>
        </p:nvSpPr>
        <p:spPr>
          <a:xfrm>
            <a:off x="10585450" y="548640"/>
            <a:ext cx="1606550" cy="288072"/>
          </a:xfrm>
          <a:prstGeom prst="roundRect">
            <a:avLst/>
          </a:prstGeom>
          <a:solidFill>
            <a:srgbClr val="FFFF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18" name="矩形: 圆角 1"/>
          <p:cNvSpPr/>
          <p:nvPr/>
        </p:nvSpPr>
        <p:spPr>
          <a:xfrm>
            <a:off x="46990" y="889000"/>
            <a:ext cx="2087245" cy="318770"/>
          </a:xfrm>
          <a:prstGeom prst="roundRect">
            <a:avLst/>
          </a:prstGeom>
          <a:solidFill>
            <a:srgbClr val="FFFF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19" name="文本框 18"/>
          <p:cNvSpPr txBox="1"/>
          <p:nvPr/>
        </p:nvSpPr>
        <p:spPr>
          <a:xfrm>
            <a:off x="4727575" y="476250"/>
            <a:ext cx="1689735" cy="337185"/>
          </a:xfrm>
          <a:prstGeom prst="rect">
            <a:avLst/>
          </a:prstGeom>
          <a:solidFill>
            <a:srgbClr val="0070C0"/>
          </a:solidFill>
          <a:ln>
            <a:solidFill>
              <a:schemeClr val="accent5">
                <a:lumMod val="40000"/>
                <a:lumOff val="60000"/>
              </a:schemeClr>
            </a:solidFill>
          </a:ln>
          <a:effectLst>
            <a:outerShdw blurRad="50800" dist="38100" dir="5400000" algn="t" rotWithShape="0">
              <a:prstClr val="black">
                <a:alpha val="40000"/>
              </a:prstClr>
            </a:outerShdw>
          </a:effectLst>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6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     36 G </a:t>
            </a:r>
            <a:r>
              <a:rPr kumimoji="0" lang="zh-CN" altLang="en-US" sz="1600" b="1" i="0" u="none" strike="noStrike" kern="0" cap="none" spc="0" normalizeH="0" baseline="0" noProof="0" dirty="0">
                <a:ln>
                  <a:noFill/>
                </a:ln>
                <a:solidFill>
                  <a:prstClr val="white"/>
                </a:solidFill>
                <a:effectLst/>
                <a:uLnTx/>
                <a:uFillTx/>
                <a:latin typeface="Cambria" panose="02040503050406030204" pitchFamily="18" charset="0"/>
                <a:ea typeface="等线" panose="02010600030101010101" charset="-122"/>
                <a:cs typeface="Calibri" panose="020F0502020204030204" pitchFamily="34" charset="0"/>
              </a:rPr>
              <a:t>承上启下</a:t>
            </a:r>
            <a:r>
              <a:rPr kumimoji="0" lang="en-US" altLang="zh-CN" sz="16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  </a:t>
            </a:r>
            <a:endParaRPr kumimoji="0" lang="zh-CN" altLang="en-US" sz="1600" b="1" i="0" u="none" strike="noStrike" kern="0" cap="none" spc="0" normalizeH="0" baseline="0" noProof="0" dirty="0">
              <a:ln>
                <a:noFill/>
              </a:ln>
              <a:solidFill>
                <a:prstClr val="white"/>
              </a:solidFill>
              <a:effectLst/>
              <a:uLnTx/>
              <a:uFillTx/>
              <a:latin typeface="Cambria" panose="02040503050406030204" pitchFamily="18" charset="0"/>
              <a:ea typeface="等线" panose="02010600030101010101" charset="-122"/>
              <a:cs typeface="Calibri" panose="020F0502020204030204" pitchFamily="34" charset="0"/>
            </a:endParaRPr>
          </a:p>
        </p:txBody>
      </p:sp>
      <p:sp>
        <p:nvSpPr>
          <p:cNvPr id="20" name="矩形: 圆角 1"/>
          <p:cNvSpPr/>
          <p:nvPr/>
        </p:nvSpPr>
        <p:spPr>
          <a:xfrm>
            <a:off x="551384" y="495300"/>
            <a:ext cx="2403271" cy="342900"/>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21" name="直接箭头连接符 20"/>
          <p:cNvCxnSpPr/>
          <p:nvPr/>
        </p:nvCxnSpPr>
        <p:spPr>
          <a:xfrm>
            <a:off x="2783632" y="764704"/>
            <a:ext cx="3240405" cy="5544820"/>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500"/>
                                        <p:tgtEl>
                                          <p:spTgt spid="21"/>
                                        </p:tgtEl>
                                      </p:cBhvr>
                                    </p:animEffect>
                                  </p:childTnLst>
                                </p:cTn>
                              </p:par>
                              <p:par>
                                <p:cTn id="25" presetID="22" presetClass="entr" presetSubtype="1"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up)">
                                      <p:cBhvr>
                                        <p:cTn id="45" dur="500"/>
                                        <p:tgtEl>
                                          <p:spTgt spid="11"/>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500"/>
                                        <p:tgtEl>
                                          <p:spTgt spid="15"/>
                                        </p:tgtEl>
                                      </p:cBhvr>
                                    </p:animEffect>
                                  </p:childTnLst>
                                </p:cTn>
                              </p:par>
                            </p:childTnLst>
                          </p:cTn>
                        </p:par>
                        <p:par>
                          <p:cTn id="55" fill="hold">
                            <p:stCondLst>
                              <p:cond delay="500"/>
                            </p:stCondLst>
                            <p:childTnLst>
                              <p:par>
                                <p:cTn id="56" presetID="22" presetClass="entr" presetSubtype="1" fill="hold"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up)">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animBg="1"/>
      <p:bldP spid="13" grpId="0" bldLvl="0" animBg="1"/>
      <p:bldP spid="3" grpId="0" animBg="1"/>
      <p:bldP spid="15" grpId="0" animBg="1"/>
      <p:bldP spid="16" grpId="0" animBg="1"/>
      <p:bldP spid="18" grpId="0" animBg="1"/>
      <p:bldP spid="19" grpId="0" bldLvl="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4130" y="477192"/>
            <a:ext cx="12144672" cy="3476625"/>
          </a:xfrm>
          <a:prstGeom prst="rect">
            <a:avLst/>
          </a:prstGeom>
          <a:noFill/>
        </p:spPr>
        <p:txBody>
          <a:bodyPr wrap="square">
            <a:spAutoFit/>
          </a:bodyPr>
          <a:lstStyle/>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2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Emotions can shape us in different ways.  36.__________ Taking responsibility of your emotions is how you stand out from the crowd. Let's explore</a:t>
            </a:r>
            <a:r>
              <a:rPr kumimoji="0" lang="en-US" altLang="zh-CN" sz="22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some powerful strategies </a:t>
            </a:r>
            <a:r>
              <a:rPr kumimoji="0" lang="en-US" altLang="zh-CN" sz="22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to help you on this journey.</a:t>
            </a:r>
            <a:endParaRPr kumimoji="0" lang="en-US" altLang="zh-CN" sz="22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2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Accept others as they are.</a:t>
            </a:r>
            <a:endParaRPr kumimoji="0" lang="en-US" altLang="zh-CN" sz="22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2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Try using “I” statements.</a:t>
            </a:r>
            <a:endParaRPr kumimoji="0" lang="en-US" altLang="zh-CN" sz="22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2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39</a:t>
            </a:r>
            <a:r>
              <a:rPr kumimoji="0" lang="en-US" altLang="zh-CN" sz="22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.__________</a:t>
            </a:r>
            <a:endParaRPr kumimoji="0" lang="en-US" altLang="zh-CN" sz="22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2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Negative thoughts can cloud your judgment. </a:t>
            </a:r>
            <a:r>
              <a:rPr kumimoji="0" lang="zh-CN" altLang="en-US" sz="2200" b="0" i="0" u="none" strike="noStrike" kern="0" cap="none" spc="-100" normalizeH="0" baseline="0" noProof="0" dirty="0">
                <a:ln>
                  <a:noFill/>
                </a:ln>
                <a:solidFill>
                  <a:prstClr val="black"/>
                </a:solidFill>
                <a:effectLst/>
                <a:highlight>
                  <a:srgbClr val="FF00FF"/>
                </a:highlight>
                <a:uLnTx/>
                <a:uFillTx/>
                <a:latin typeface="Calibri" panose="020F0502020204030204" pitchFamily="34" charset="0"/>
                <a:ea typeface="微软雅黑" panose="020B0503020204020204" pitchFamily="34" charset="-122"/>
                <a:cs typeface="Calibri" panose="020F0502020204030204" pitchFamily="34" charset="0"/>
              </a:rPr>
              <a:t>However</a:t>
            </a:r>
            <a:r>
              <a:rPr kumimoji="0" lang="zh-CN" altLang="en-US" sz="2000" b="0" i="0" u="none" strike="noStrike" kern="0" cap="none" spc="-100" normalizeH="0" baseline="0" noProof="0" dirty="0">
                <a:ln>
                  <a:noFill/>
                </a:ln>
                <a:solidFill>
                  <a:prstClr val="black"/>
                </a:solidFill>
                <a:effectLst/>
                <a:highlight>
                  <a:srgbClr val="FF00FF"/>
                </a:highlight>
                <a:uLnTx/>
                <a:uFillTx/>
                <a:latin typeface="Calibri" panose="020F0502020204030204" pitchFamily="34" charset="0"/>
                <a:ea typeface="微软雅黑" panose="020B0503020204020204" pitchFamily="34" charset="-122"/>
                <a:cs typeface="Calibri" panose="020F0502020204030204" pitchFamily="34" charset="0"/>
              </a:rPr>
              <a:t>,</a:t>
            </a:r>
            <a:r>
              <a:rPr kumimoji="0" lang="en-US" altLang="zh-CN" sz="22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in over 70% of cases, we let them take hold and this is completely wrong. Whenever the other person is behaving in an upsetting manner, </a:t>
            </a:r>
            <a:r>
              <a:rPr kumimoji="0" lang="en-US" altLang="zh-CN" sz="2200" b="1" i="0" u="none" strike="noStrike" kern="0" cap="none" spc="-100" normalizeH="0" baseline="0" noProof="0" dirty="0">
                <a:ln>
                  <a:noFill/>
                </a:ln>
                <a:solidFill>
                  <a:srgbClr val="FF0000"/>
                </a:solidFill>
                <a:effectLst/>
                <a:uLnTx/>
                <a:uFillTx/>
                <a:latin typeface="Calibri" panose="020F0502020204030204"/>
                <a:ea typeface="宋体" panose="02010600030101010101" pitchFamily="2" charset="-122"/>
                <a:cs typeface="+mn-cs"/>
              </a:rPr>
              <a:t>ask</a:t>
            </a:r>
            <a:r>
              <a:rPr kumimoji="0" lang="en-US" altLang="zh-CN" sz="22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yourself if you have </a:t>
            </a:r>
            <a:r>
              <a:rPr kumimoji="0" lang="en-US" altLang="zh-CN" sz="2200" b="1" i="0" u="none" strike="noStrike" kern="0" cap="none" spc="-100" normalizeH="0" baseline="0" noProof="0" dirty="0">
                <a:ln>
                  <a:noFill/>
                </a:ln>
                <a:solidFill>
                  <a:srgbClr val="FF0000"/>
                </a:solidFill>
                <a:effectLst/>
                <a:uLnTx/>
                <a:uFillTx/>
                <a:latin typeface="Calibri" panose="020F0502020204030204"/>
                <a:ea typeface="宋体" panose="02010600030101010101" pitchFamily="2" charset="-122"/>
                <a:cs typeface="+mn-cs"/>
              </a:rPr>
              <a:t>done</a:t>
            </a:r>
            <a:r>
              <a:rPr kumimoji="0" lang="en-US" altLang="zh-CN" sz="22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a:t>
            </a:r>
            <a:r>
              <a:rPr kumimoji="0" lang="en-US" altLang="zh-CN" sz="2200" b="1" i="0" u="none" strike="noStrike" kern="0" cap="none" spc="-100" normalizeH="0" baseline="0" noProof="0" dirty="0">
                <a:ln>
                  <a:noFill/>
                </a:ln>
                <a:solidFill>
                  <a:srgbClr val="FF0000"/>
                </a:solidFill>
                <a:effectLst/>
                <a:uLnTx/>
                <a:uFillTx/>
                <a:latin typeface="Calibri" panose="020F0502020204030204"/>
                <a:ea typeface="宋体" panose="02010600030101010101" pitchFamily="2" charset="-122"/>
                <a:cs typeface="+mn-cs"/>
              </a:rPr>
              <a:t>anything</a:t>
            </a:r>
            <a:r>
              <a:rPr kumimoji="0" lang="en-US" altLang="zh-CN" sz="22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to make them feel like that. </a:t>
            </a:r>
            <a:r>
              <a:rPr kumimoji="0" lang="en-US" altLang="zh-CN" sz="2200" b="1" i="0" u="none" strike="noStrike" kern="0" cap="none" spc="-100" normalizeH="0" baseline="0" noProof="0" dirty="0">
                <a:ln>
                  <a:noFill/>
                </a:ln>
                <a:solidFill>
                  <a:srgbClr val="FF0000"/>
                </a:solidFill>
                <a:effectLst/>
                <a:uLnTx/>
                <a:uFillTx/>
                <a:latin typeface="Calibri" panose="020F0502020204030204"/>
                <a:ea typeface="宋体" panose="02010600030101010101" pitchFamily="2" charset="-122"/>
                <a:cs typeface="+mn-cs"/>
              </a:rPr>
              <a:t>Self-reflection</a:t>
            </a:r>
            <a:r>
              <a:rPr kumimoji="0" lang="en-US" altLang="zh-CN" sz="22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helps you respond thoughtfully rather than letting emotions take control.</a:t>
            </a:r>
            <a:endParaRPr kumimoji="0" lang="en-US" altLang="zh-CN" sz="22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2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Mind your words and actions.</a:t>
            </a:r>
            <a:endParaRPr kumimoji="0" lang="en-US" altLang="zh-CN" sz="22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2" name="文本框 1"/>
          <p:cNvSpPr txBox="1"/>
          <p:nvPr/>
        </p:nvSpPr>
        <p:spPr>
          <a:xfrm>
            <a:off x="46946" y="4076437"/>
            <a:ext cx="11233248" cy="267652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a:spAutoFit/>
          </a:bodyPr>
          <a:lstStyle/>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A. </a:t>
            </a:r>
            <a:r>
              <a:rPr kumimoji="0" lang="en-US" altLang="zh-CN" sz="2400" b="1" i="0" u="none" strike="noStrike" kern="0" cap="none" spc="-100" normalizeH="0" baseline="0" noProof="0" dirty="0">
                <a:ln>
                  <a:noFill/>
                </a:ln>
                <a:solidFill>
                  <a:srgbClr val="FF0000"/>
                </a:solidFill>
                <a:effectLst/>
                <a:uLnTx/>
                <a:uFillTx/>
                <a:latin typeface="Calibri" panose="020F0502020204030204"/>
                <a:ea typeface="宋体" panose="02010600030101010101" pitchFamily="2" charset="-122"/>
                <a:cs typeface="+mn-cs"/>
              </a:rPr>
              <a:t>Question</a:t>
            </a: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your </a:t>
            </a:r>
            <a:r>
              <a:rPr kumimoji="0" lang="en-US" altLang="zh-CN" sz="2400" b="1" i="0" u="none" strike="noStrike" kern="0" cap="none" spc="-100" normalizeH="0" baseline="0" noProof="0" dirty="0">
                <a:ln>
                  <a:noFill/>
                </a:ln>
                <a:solidFill>
                  <a:srgbClr val="FF0000"/>
                </a:solidFill>
                <a:effectLst/>
                <a:uLnTx/>
                <a:uFillTx/>
                <a:latin typeface="Calibri" panose="020F0502020204030204"/>
                <a:ea typeface="宋体" panose="02010600030101010101" pitchFamily="2" charset="-122"/>
                <a:cs typeface="+mn-cs"/>
              </a:rPr>
              <a:t>actions</a:t>
            </a: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a:t>
            </a:r>
            <a:endPar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B. Avoid those negative thoughts.</a:t>
            </a:r>
            <a:endPar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C. Tell others how you feel in a nonjudgmental way.</a:t>
            </a:r>
            <a:endPar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D. Just like you, everyone else is entitled to their own beliefs.</a:t>
            </a:r>
            <a:endPar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E. Express your needs clearly and encourage others to do so.</a:t>
            </a:r>
            <a:endPar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F. During this moment, calm your emotions and respond sensibly.</a:t>
            </a:r>
            <a:endPar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G. To better yourself, it's </a:t>
            </a:r>
            <a:r>
              <a:rPr kumimoji="0" lang="en-US" altLang="zh-CN" sz="24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essential</a:t>
            </a: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to develop emotional intelligence.</a:t>
            </a:r>
            <a:endPar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9" name="文本框 8"/>
          <p:cNvSpPr txBox="1"/>
          <p:nvPr/>
        </p:nvSpPr>
        <p:spPr>
          <a:xfrm>
            <a:off x="9030335" y="260350"/>
            <a:ext cx="3138170" cy="306705"/>
          </a:xfrm>
          <a:prstGeom prst="rect">
            <a:avLst/>
          </a:prstGeom>
          <a:solidFill>
            <a:srgbClr val="FFC000"/>
          </a:solidFill>
          <a:effectLst>
            <a:outerShdw blurRad="50800" dist="38100" dir="5400000" algn="t" rotWithShape="0">
              <a:prstClr val="black">
                <a:alpha val="40000"/>
              </a:prstClr>
            </a:outerShdw>
          </a:effectLst>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400" b="1" i="0" u="none" strike="noStrike" kern="1200" cap="none" spc="0" normalizeH="0" baseline="0" noProof="0" dirty="0">
                <a:ln>
                  <a:noFill/>
                </a:ln>
                <a:solidFill>
                  <a:prstClr val="black"/>
                </a:solidFill>
                <a:effectLst/>
                <a:uLnTx/>
                <a:uFillTx/>
                <a:latin typeface="Arial" panose="020B0604020202020204" pitchFamily="34" charset="0"/>
                <a:ea typeface="Dotum" panose="020B0600000101010101" pitchFamily="34" charset="-127"/>
                <a:cs typeface="+mn-cs"/>
              </a:rPr>
              <a:t>significance of emotion controlling</a:t>
            </a:r>
            <a:endParaRPr kumimoji="0" lang="en-US" altLang="zh-CN" sz="3600" b="1" i="0" u="none" strike="noStrike" kern="1200" cap="none" spc="0" normalizeH="0" baseline="0" noProof="0" dirty="0">
              <a:ln>
                <a:noFill/>
              </a:ln>
              <a:solidFill>
                <a:prstClr val="black"/>
              </a:solidFill>
              <a:effectLst/>
              <a:uLnTx/>
              <a:uFillTx/>
              <a:latin typeface="Arial" panose="020B0604020202020204" pitchFamily="34" charset="0"/>
              <a:ea typeface="Dotum" panose="020B0600000101010101" pitchFamily="34" charset="-127"/>
              <a:cs typeface="+mn-cs"/>
            </a:endParaRPr>
          </a:p>
        </p:txBody>
      </p:sp>
      <p:sp>
        <p:nvSpPr>
          <p:cNvPr id="5" name="矩形 4"/>
          <p:cNvSpPr/>
          <p:nvPr/>
        </p:nvSpPr>
        <p:spPr>
          <a:xfrm>
            <a:off x="47086" y="-177"/>
            <a:ext cx="3451921" cy="412955"/>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Step3 </a:t>
            </a:r>
            <a:r>
              <a:rPr kumimoji="0" lang="zh-CN" alt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逐一分析、聚焦上下文</a:t>
            </a:r>
            <a:endParaRPr kumimoji="0" lang="en-US" altLang="zh-CN"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矩形: 圆角 1"/>
          <p:cNvSpPr/>
          <p:nvPr/>
        </p:nvSpPr>
        <p:spPr>
          <a:xfrm>
            <a:off x="525780" y="4149090"/>
            <a:ext cx="430530" cy="1039495"/>
          </a:xfrm>
          <a:prstGeom prst="roundRect">
            <a:avLst/>
          </a:prstGeom>
          <a:solidFill>
            <a:srgbClr val="FFFF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entury Gothic"/>
              <a:ea typeface="微软雅黑 Light" panose="020B0502040204020203" charset="-122"/>
              <a:cs typeface="+mn-cs"/>
            </a:endParaRPr>
          </a:p>
        </p:txBody>
      </p:sp>
      <p:sp>
        <p:nvSpPr>
          <p:cNvPr id="12" name="文本框 11"/>
          <p:cNvSpPr txBox="1"/>
          <p:nvPr/>
        </p:nvSpPr>
        <p:spPr>
          <a:xfrm>
            <a:off x="9048115" y="1124585"/>
            <a:ext cx="1545590" cy="306705"/>
          </a:xfrm>
          <a:prstGeom prst="rect">
            <a:avLst/>
          </a:prstGeom>
          <a:solidFill>
            <a:srgbClr val="FFC000"/>
          </a:solidFill>
          <a:effectLst>
            <a:outerShdw blurRad="50800" dist="38100" dir="5400000" algn="t" rotWithShape="0">
              <a:prstClr val="black">
                <a:alpha val="40000"/>
              </a:prstClr>
            </a:outerShdw>
          </a:effectLst>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400" b="1" i="0" u="none" strike="noStrike" kern="1200" cap="none" spc="0" normalizeH="0" baseline="0" noProof="0" dirty="0">
                <a:ln>
                  <a:noFill/>
                </a:ln>
                <a:solidFill>
                  <a:prstClr val="black"/>
                </a:solidFill>
                <a:effectLst/>
                <a:uLnTx/>
                <a:uFillTx/>
                <a:latin typeface="Arial" panose="020B0604020202020204" pitchFamily="34" charset="0"/>
                <a:ea typeface="Dotum" panose="020B0600000101010101" pitchFamily="34" charset="-127"/>
                <a:cs typeface="+mn-cs"/>
                <a:sym typeface="+mn-ea"/>
              </a:rPr>
              <a:t>four strategies</a:t>
            </a:r>
            <a:endParaRPr kumimoji="0" lang="en-US" altLang="zh-CN" sz="3600" b="1" i="0" u="none" strike="noStrike" kern="1200" cap="none" spc="0" normalizeH="0" baseline="0" noProof="0" dirty="0">
              <a:ln>
                <a:noFill/>
              </a:ln>
              <a:solidFill>
                <a:prstClr val="black"/>
              </a:solidFill>
              <a:effectLst/>
              <a:uLnTx/>
              <a:uFillTx/>
              <a:latin typeface="Arial" panose="020B0604020202020204" pitchFamily="34" charset="0"/>
              <a:ea typeface="Dotum" panose="020B0600000101010101" pitchFamily="34" charset="-127"/>
              <a:cs typeface="+mn-cs"/>
            </a:endParaRPr>
          </a:p>
        </p:txBody>
      </p:sp>
      <p:sp>
        <p:nvSpPr>
          <p:cNvPr id="3" name="矩形: 圆角 1"/>
          <p:cNvSpPr/>
          <p:nvPr/>
        </p:nvSpPr>
        <p:spPr>
          <a:xfrm>
            <a:off x="2207260" y="908685"/>
            <a:ext cx="4721225" cy="342900"/>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11" name="直接箭头连接符 10"/>
          <p:cNvCxnSpPr/>
          <p:nvPr/>
        </p:nvCxnSpPr>
        <p:spPr>
          <a:xfrm flipH="1">
            <a:off x="2063115" y="2853055"/>
            <a:ext cx="7416800" cy="1367790"/>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a:off x="2063115" y="3140710"/>
            <a:ext cx="2088515" cy="1080135"/>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4727575" y="476250"/>
            <a:ext cx="1689735" cy="337185"/>
          </a:xfrm>
          <a:prstGeom prst="rect">
            <a:avLst/>
          </a:prstGeom>
          <a:solidFill>
            <a:srgbClr val="0070C0"/>
          </a:solidFill>
          <a:ln>
            <a:solidFill>
              <a:schemeClr val="accent5">
                <a:lumMod val="40000"/>
                <a:lumOff val="60000"/>
              </a:schemeClr>
            </a:solidFill>
          </a:ln>
          <a:effectLst>
            <a:outerShdw blurRad="50800" dist="38100" dir="5400000" algn="t" rotWithShape="0">
              <a:prstClr val="black">
                <a:alpha val="40000"/>
              </a:prstClr>
            </a:outerShdw>
          </a:effectLst>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6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     36 G </a:t>
            </a:r>
            <a:r>
              <a:rPr kumimoji="0" lang="zh-CN" altLang="en-US" sz="1600" b="1" i="0" u="none" strike="noStrike" kern="0" cap="none" spc="0" normalizeH="0" baseline="0" noProof="0" dirty="0">
                <a:ln>
                  <a:noFill/>
                </a:ln>
                <a:solidFill>
                  <a:prstClr val="white"/>
                </a:solidFill>
                <a:effectLst/>
                <a:uLnTx/>
                <a:uFillTx/>
                <a:latin typeface="Cambria" panose="02040503050406030204" pitchFamily="18" charset="0"/>
                <a:ea typeface="等线" panose="02010600030101010101" charset="-122"/>
                <a:cs typeface="Calibri" panose="020F0502020204030204" pitchFamily="34" charset="0"/>
              </a:rPr>
              <a:t>承上启下</a:t>
            </a:r>
            <a:r>
              <a:rPr kumimoji="0" lang="en-US" altLang="zh-CN" sz="16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  </a:t>
            </a:r>
            <a:endParaRPr kumimoji="0" lang="zh-CN" altLang="en-US" sz="1600" b="1" i="0" u="none" strike="noStrike" kern="0" cap="none" spc="0" normalizeH="0" baseline="0" noProof="0" dirty="0">
              <a:ln>
                <a:noFill/>
              </a:ln>
              <a:solidFill>
                <a:prstClr val="white"/>
              </a:solidFill>
              <a:effectLst/>
              <a:uLnTx/>
              <a:uFillTx/>
              <a:latin typeface="Cambria" panose="02040503050406030204" pitchFamily="18" charset="0"/>
              <a:ea typeface="等线" panose="02010600030101010101" charset="-122"/>
              <a:cs typeface="Calibri" panose="020F0502020204030204" pitchFamily="34" charset="0"/>
            </a:endParaRPr>
          </a:p>
        </p:txBody>
      </p:sp>
      <p:cxnSp>
        <p:nvCxnSpPr>
          <p:cNvPr id="21" name="直接箭头连接符 20"/>
          <p:cNvCxnSpPr/>
          <p:nvPr/>
        </p:nvCxnSpPr>
        <p:spPr>
          <a:xfrm>
            <a:off x="4367530" y="1179195"/>
            <a:ext cx="4536440" cy="1440180"/>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 name="矩形: 圆角 1"/>
          <p:cNvSpPr/>
          <p:nvPr/>
        </p:nvSpPr>
        <p:spPr>
          <a:xfrm>
            <a:off x="9048115" y="2564765"/>
            <a:ext cx="3014345" cy="342900"/>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8" name="矩形: 圆角 1"/>
          <p:cNvSpPr/>
          <p:nvPr/>
        </p:nvSpPr>
        <p:spPr>
          <a:xfrm>
            <a:off x="24130" y="2888615"/>
            <a:ext cx="1282065" cy="342900"/>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17" name="矩形: 圆角 1"/>
          <p:cNvSpPr/>
          <p:nvPr/>
        </p:nvSpPr>
        <p:spPr>
          <a:xfrm>
            <a:off x="3910330" y="2924810"/>
            <a:ext cx="4993640" cy="269875"/>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22" name="矩形: 圆角 1"/>
          <p:cNvSpPr/>
          <p:nvPr/>
        </p:nvSpPr>
        <p:spPr>
          <a:xfrm>
            <a:off x="956310" y="4220845"/>
            <a:ext cx="2475865" cy="269875"/>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23" name="文本框 22"/>
          <p:cNvSpPr txBox="1"/>
          <p:nvPr/>
        </p:nvSpPr>
        <p:spPr>
          <a:xfrm>
            <a:off x="849630" y="1844675"/>
            <a:ext cx="4497070" cy="337185"/>
          </a:xfrm>
          <a:prstGeom prst="rect">
            <a:avLst/>
          </a:prstGeom>
          <a:solidFill>
            <a:srgbClr val="0070C0"/>
          </a:solidFill>
          <a:ln>
            <a:solidFill>
              <a:schemeClr val="accent5">
                <a:lumMod val="40000"/>
                <a:lumOff val="60000"/>
              </a:schemeClr>
            </a:solidFill>
          </a:ln>
          <a:effectLst>
            <a:outerShdw blurRad="50800" dist="38100" dir="5400000" algn="t" rotWithShape="0">
              <a:prstClr val="black">
                <a:alpha val="40000"/>
              </a:prstClr>
            </a:outerShdw>
          </a:effectLst>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6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zh-CN" altLang="en-US" sz="16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祈使句</a:t>
            </a:r>
            <a:r>
              <a:rPr kumimoji="0" lang="en-US" altLang="zh-CN" sz="16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    39 A </a:t>
            </a:r>
            <a:r>
              <a:rPr kumimoji="0" lang="zh-CN" altLang="en-US" sz="16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主旨</a:t>
            </a:r>
            <a:r>
              <a:rPr kumimoji="0" lang="en-US" altLang="zh-CN" sz="16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zh-CN" altLang="en-US" sz="16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同义复现</a:t>
            </a:r>
            <a:r>
              <a:rPr kumimoji="0" lang="en-US" altLang="zh-CN" sz="16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zh-CN" altLang="en-US" sz="16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思考</a:t>
            </a:r>
            <a:r>
              <a:rPr kumimoji="0" lang="en-US" altLang="zh-CN" sz="16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B</a:t>
            </a:r>
            <a:r>
              <a:rPr kumimoji="0" lang="zh-CN" altLang="en-US" sz="1600" b="1" i="0" u="none" strike="noStrike" kern="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cs typeface="Calibri" panose="020F0502020204030204" pitchFamily="34" charset="0"/>
              </a:rPr>
              <a:t>？</a:t>
            </a:r>
            <a:r>
              <a:rPr kumimoji="0" lang="en-US" altLang="zh-CN" sz="16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  </a:t>
            </a:r>
            <a:endParaRPr kumimoji="0" lang="zh-CN" altLang="en-US" sz="1600" b="1" i="0" u="none" strike="noStrike" kern="0" cap="none" spc="0" normalizeH="0" baseline="0" noProof="0" dirty="0">
              <a:ln>
                <a:noFill/>
              </a:ln>
              <a:solidFill>
                <a:prstClr val="white"/>
              </a:solidFill>
              <a:effectLst/>
              <a:uLnTx/>
              <a:uFillTx/>
              <a:latin typeface="Cambria" panose="02040503050406030204" pitchFamily="18" charset="0"/>
              <a:ea typeface="等线" panose="02010600030101010101" charset="-122"/>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500"/>
                                        <p:tgtEl>
                                          <p:spTgt spid="10"/>
                                        </p:tgtEl>
                                      </p:cBhvr>
                                    </p:animEffect>
                                  </p:childTnLst>
                                </p:cTn>
                              </p:par>
                              <p:par>
                                <p:cTn id="36" presetID="22" presetClass="entr" presetSubtype="1"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up)">
                                      <p:cBhvr>
                                        <p:cTn id="38" dur="500"/>
                                        <p:tgtEl>
                                          <p:spTgt spid="11"/>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3" grpId="0" animBg="1"/>
      <p:bldP spid="7" grpId="0" bldLvl="0" animBg="1"/>
      <p:bldP spid="8" grpId="0" bldLvl="0" animBg="1"/>
      <p:bldP spid="17" grpId="0" bldLvl="0" animBg="1"/>
      <p:bldP spid="22" grpId="0" bldLvl="0"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7" y="692319"/>
            <a:ext cx="11881320" cy="2246769"/>
          </a:xfrm>
          <a:prstGeom prst="rect">
            <a:avLst/>
          </a:prstGeom>
          <a:noFill/>
        </p:spPr>
        <p:txBody>
          <a:bodyPr wrap="square">
            <a:spAutoFit/>
          </a:bodyPr>
          <a:lstStyle/>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Accept others as they are.</a:t>
            </a:r>
            <a:endParaRPr kumimoji="0" lang="en-US" altLang="zh-CN" sz="28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8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37.__________  Keeping that in mind, remember you cannot change others. Even if you try changing others, you will only be hurting yourself in the process. The best course of action would be to change yourself. This is how you will become emotionally intelligent and happier.</a:t>
            </a:r>
            <a:endParaRPr kumimoji="0" lang="en-US" altLang="zh-CN" sz="28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2" name="文本框 1"/>
          <p:cNvSpPr txBox="1"/>
          <p:nvPr/>
        </p:nvSpPr>
        <p:spPr>
          <a:xfrm>
            <a:off x="119336" y="4064372"/>
            <a:ext cx="11233248" cy="2677656"/>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a:spAutoFit/>
          </a:bodyPr>
          <a:lstStyle/>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A. </a:t>
            </a:r>
            <a:r>
              <a:rPr kumimoji="0" lang="en-US" altLang="zh-CN" sz="2400" b="0" i="0" u="none" strike="noStrike" kern="0" cap="none" spc="-100" normalizeH="0" baseline="0" noProof="0" dirty="0">
                <a:ln>
                  <a:noFill/>
                </a:ln>
                <a:solidFill>
                  <a:srgbClr val="A5A5A5"/>
                </a:solidFill>
                <a:effectLst/>
                <a:uLnTx/>
                <a:uFillTx/>
                <a:latin typeface="Calibri" panose="020F0502020204030204"/>
                <a:ea typeface="宋体" panose="02010600030101010101" pitchFamily="2" charset="-122"/>
                <a:cs typeface="+mn-cs"/>
              </a:rPr>
              <a:t>Question your actions.</a:t>
            </a:r>
            <a:endPar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B. Avoid those negative thoughts.</a:t>
            </a:r>
            <a:endPar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C. Tell others how you feel in a nonjudgmental way.</a:t>
            </a:r>
            <a:endPar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D. Just like you, everyone else is entitled to their own beliefs.</a:t>
            </a:r>
            <a:endPar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E. Express your needs clearly and encourage others to do so.</a:t>
            </a:r>
            <a:endPar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F. During this moment, calm your emotions and respond sensibly.</a:t>
            </a:r>
            <a:endPar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G. </a:t>
            </a:r>
            <a:r>
              <a:rPr kumimoji="0" lang="en-US" altLang="zh-CN" sz="2400" b="0" i="0" u="none" strike="noStrike" kern="0" cap="none" spc="-100" normalizeH="0" baseline="0" noProof="0" dirty="0">
                <a:ln>
                  <a:noFill/>
                </a:ln>
                <a:solidFill>
                  <a:srgbClr val="A5A5A5"/>
                </a:solidFill>
                <a:effectLst/>
                <a:uLnTx/>
                <a:uFillTx/>
                <a:latin typeface="Calibri" panose="020F0502020204030204"/>
                <a:ea typeface="宋体" panose="02010600030101010101" pitchFamily="2" charset="-122"/>
                <a:cs typeface="+mn-cs"/>
              </a:rPr>
              <a:t>To better yourself, it's essential to develop emotional intelligence.</a:t>
            </a:r>
            <a:endParaRPr kumimoji="0" lang="en-US" altLang="zh-CN" sz="2400" b="0" i="0" u="none" strike="noStrike" kern="0" cap="none" spc="-100" normalizeH="0" baseline="0" noProof="0" dirty="0">
              <a:ln>
                <a:noFill/>
              </a:ln>
              <a:solidFill>
                <a:srgbClr val="A5A5A5"/>
              </a:solidFill>
              <a:effectLst/>
              <a:uLnTx/>
              <a:uFillTx/>
              <a:latin typeface="Calibri" panose="020F0502020204030204"/>
              <a:ea typeface="宋体" panose="02010600030101010101" pitchFamily="2" charset="-122"/>
              <a:cs typeface="+mn-cs"/>
            </a:endParaRPr>
          </a:p>
        </p:txBody>
      </p:sp>
      <p:sp>
        <p:nvSpPr>
          <p:cNvPr id="5" name="矩形 4"/>
          <p:cNvSpPr/>
          <p:nvPr/>
        </p:nvSpPr>
        <p:spPr>
          <a:xfrm>
            <a:off x="47721" y="-177"/>
            <a:ext cx="3451921" cy="412955"/>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Step3 </a:t>
            </a:r>
            <a:r>
              <a:rPr kumimoji="0" lang="zh-CN" alt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逐一分析、聚焦上下文</a:t>
            </a:r>
            <a:endParaRPr kumimoji="0" lang="en-US" altLang="zh-CN"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8" name="矩形: 圆角 1"/>
          <p:cNvSpPr/>
          <p:nvPr/>
        </p:nvSpPr>
        <p:spPr>
          <a:xfrm>
            <a:off x="3876675" y="1268730"/>
            <a:ext cx="631190" cy="318770"/>
          </a:xfrm>
          <a:prstGeom prst="roundRect">
            <a:avLst/>
          </a:prstGeom>
          <a:solidFill>
            <a:srgbClr val="FFFF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3" name="矩形: 圆角 1"/>
          <p:cNvSpPr/>
          <p:nvPr/>
        </p:nvSpPr>
        <p:spPr>
          <a:xfrm>
            <a:off x="839470" y="764540"/>
            <a:ext cx="3937635" cy="342900"/>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6" name="矩形: 圆角 1"/>
          <p:cNvSpPr/>
          <p:nvPr/>
        </p:nvSpPr>
        <p:spPr>
          <a:xfrm>
            <a:off x="839470" y="5244465"/>
            <a:ext cx="3156585" cy="342900"/>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7" name="矩形: 圆角 1"/>
          <p:cNvSpPr/>
          <p:nvPr/>
        </p:nvSpPr>
        <p:spPr>
          <a:xfrm>
            <a:off x="4055745" y="5244465"/>
            <a:ext cx="3361055" cy="318770"/>
          </a:xfrm>
          <a:prstGeom prst="roundRect">
            <a:avLst/>
          </a:prstGeom>
          <a:solidFill>
            <a:srgbClr val="FFFF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21" name="直接箭头连接符 20"/>
          <p:cNvCxnSpPr/>
          <p:nvPr/>
        </p:nvCxnSpPr>
        <p:spPr>
          <a:xfrm flipH="1">
            <a:off x="2207895" y="1052195"/>
            <a:ext cx="143510" cy="4248785"/>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endCxn id="18" idx="2"/>
          </p:cNvCxnSpPr>
          <p:nvPr/>
        </p:nvCxnSpPr>
        <p:spPr>
          <a:xfrm flipH="1" flipV="1">
            <a:off x="4192270" y="1587500"/>
            <a:ext cx="535940" cy="3785235"/>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V="1">
            <a:off x="4655820" y="1484630"/>
            <a:ext cx="4027805" cy="3816350"/>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 name="矩形: 圆角 1"/>
          <p:cNvSpPr/>
          <p:nvPr/>
        </p:nvSpPr>
        <p:spPr>
          <a:xfrm>
            <a:off x="6744335" y="1268730"/>
            <a:ext cx="4011930" cy="318770"/>
          </a:xfrm>
          <a:prstGeom prst="roundRect">
            <a:avLst/>
          </a:prstGeom>
          <a:solidFill>
            <a:srgbClr val="FFFF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12" name="直接箭头连接符 11"/>
          <p:cNvCxnSpPr/>
          <p:nvPr/>
        </p:nvCxnSpPr>
        <p:spPr>
          <a:xfrm flipH="1" flipV="1">
            <a:off x="2495550" y="1052195"/>
            <a:ext cx="2232660" cy="4248785"/>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407670" y="1196340"/>
            <a:ext cx="2337435" cy="337185"/>
          </a:xfrm>
          <a:prstGeom prst="rect">
            <a:avLst/>
          </a:prstGeom>
          <a:solidFill>
            <a:srgbClr val="0070C0"/>
          </a:solidFill>
          <a:ln>
            <a:solidFill>
              <a:schemeClr val="accent5">
                <a:lumMod val="40000"/>
                <a:lumOff val="60000"/>
              </a:schemeClr>
            </a:solidFill>
          </a:ln>
          <a:effectLst>
            <a:outerShdw blurRad="50800" dist="38100" dir="5400000" algn="t" rotWithShape="0">
              <a:prstClr val="black">
                <a:alpha val="40000"/>
              </a:prstClr>
            </a:outerShdw>
          </a:effectLst>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6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     37 D   </a:t>
            </a:r>
            <a:r>
              <a:rPr kumimoji="0" lang="zh-CN" altLang="en-US" sz="16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代词</a:t>
            </a:r>
            <a:r>
              <a:rPr kumimoji="0" lang="en-US" altLang="zh-CN" sz="16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zh-CN" altLang="en-US" sz="16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意义一致</a:t>
            </a:r>
            <a:r>
              <a:rPr kumimoji="0" lang="en-US" altLang="zh-CN" sz="16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  </a:t>
            </a:r>
            <a:endParaRPr kumimoji="0" lang="zh-CN" altLang="en-US" sz="1600" b="1" i="0" u="none" strike="noStrike" kern="0" cap="none" spc="0" normalizeH="0" baseline="0" noProof="0" dirty="0">
              <a:ln>
                <a:noFill/>
              </a:ln>
              <a:solidFill>
                <a:prstClr val="white"/>
              </a:solidFill>
              <a:effectLst/>
              <a:uLnTx/>
              <a:uFillTx/>
              <a:latin typeface="Cambria" panose="02040503050406030204" pitchFamily="18" charset="0"/>
              <a:ea typeface="等线" panose="02010600030101010101" charset="-122"/>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par>
                                <p:cTn id="27" presetID="22" presetClass="entr" presetSubtype="4"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par>
                                <p:cTn id="30" presetID="22" presetClass="entr" presetSubtype="4"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 grpId="0" animBg="1"/>
      <p:bldP spid="6" grpId="0" animBg="1"/>
      <p:bldP spid="7"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9336" y="548680"/>
            <a:ext cx="11856640" cy="2246769"/>
          </a:xfrm>
          <a:prstGeom prst="rect">
            <a:avLst/>
          </a:prstGeom>
          <a:noFill/>
        </p:spPr>
        <p:txBody>
          <a:bodyPr wrap="square">
            <a:spAutoFit/>
          </a:bodyPr>
          <a:lstStyle/>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Try using “I” statements.</a:t>
            </a:r>
            <a:endParaRPr kumimoji="0" lang="en-US" altLang="zh-CN" sz="28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8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Hiding your emotions can harm relationships. When your feelings are hurt, it's good to voice it straightforward.  38.__________  The best way to do this is by using “I” statements. For example, say, “I feel heart-broken.” instead of “You made me feel heart-broken.” This allows you to communicate your feelings without blaming others.</a:t>
            </a:r>
            <a:endParaRPr kumimoji="0" lang="en-US" altLang="zh-CN" sz="28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2" name="文本框 1"/>
          <p:cNvSpPr txBox="1"/>
          <p:nvPr/>
        </p:nvSpPr>
        <p:spPr>
          <a:xfrm>
            <a:off x="191091" y="3572247"/>
            <a:ext cx="11233248" cy="2677656"/>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a:spAutoFit/>
          </a:bodyPr>
          <a:lstStyle/>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A.</a:t>
            </a:r>
            <a:r>
              <a:rPr kumimoji="0" lang="en-US" altLang="zh-CN" sz="2400" b="0" i="0" u="none" strike="noStrike" kern="0" cap="none" spc="-100" normalizeH="0" baseline="0" noProof="0" dirty="0">
                <a:ln>
                  <a:noFill/>
                </a:ln>
                <a:solidFill>
                  <a:srgbClr val="A5A5A5"/>
                </a:solidFill>
                <a:effectLst/>
                <a:uLnTx/>
                <a:uFillTx/>
                <a:latin typeface="Calibri" panose="020F0502020204030204"/>
                <a:ea typeface="宋体" panose="02010600030101010101" pitchFamily="2" charset="-122"/>
                <a:cs typeface="+mn-cs"/>
              </a:rPr>
              <a:t> Question your actions.</a:t>
            </a:r>
            <a:endPar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B. Avoid those negative thoughts.</a:t>
            </a:r>
            <a:endPar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C. Tell others how you feel in a nonjudgmental way.</a:t>
            </a:r>
            <a:endPar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0" cap="none" spc="-100" normalizeH="0" baseline="0" noProof="0" dirty="0">
                <a:ln>
                  <a:noFill/>
                </a:ln>
                <a:solidFill>
                  <a:srgbClr val="A5A5A5"/>
                </a:solidFill>
                <a:effectLst/>
                <a:uLnTx/>
                <a:uFillTx/>
                <a:latin typeface="Calibri" panose="020F0502020204030204"/>
                <a:ea typeface="宋体" panose="02010600030101010101" pitchFamily="2" charset="-122"/>
                <a:cs typeface="+mn-cs"/>
              </a:rPr>
              <a:t>D. Just like you, everyone else is entitled to their own beliefs.</a:t>
            </a:r>
            <a:endParaRPr kumimoji="0" lang="en-US" altLang="zh-CN" sz="2400" b="0" i="0" u="none" strike="noStrike" kern="0" cap="none" spc="-100" normalizeH="0" baseline="0" noProof="0" dirty="0">
              <a:ln>
                <a:noFill/>
              </a:ln>
              <a:solidFill>
                <a:srgbClr val="A5A5A5"/>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E. Express your needs clearly and encourage others to do so.</a:t>
            </a:r>
            <a:endPar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F. During this moment, calm your emotions and respond sensibly.</a:t>
            </a:r>
            <a:endPar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0" cap="none" spc="-100" normalizeH="0" baseline="0" noProof="0" dirty="0">
                <a:ln>
                  <a:noFill/>
                </a:ln>
                <a:solidFill>
                  <a:srgbClr val="A5A5A5"/>
                </a:solidFill>
                <a:effectLst/>
                <a:uLnTx/>
                <a:uFillTx/>
                <a:latin typeface="Calibri" panose="020F0502020204030204"/>
                <a:ea typeface="宋体" panose="02010600030101010101" pitchFamily="2" charset="-122"/>
                <a:cs typeface="+mn-cs"/>
              </a:rPr>
              <a:t>G. To better yourself, it's essential to develop emotional intelligence.</a:t>
            </a:r>
            <a:endParaRPr kumimoji="0" lang="en-US" altLang="zh-CN" sz="2400" b="0" i="0" u="none" strike="noStrike" kern="0" cap="none" spc="-100" normalizeH="0" baseline="0" noProof="0" dirty="0">
              <a:ln>
                <a:noFill/>
              </a:ln>
              <a:solidFill>
                <a:srgbClr val="A5A5A5"/>
              </a:solidFill>
              <a:effectLst/>
              <a:uLnTx/>
              <a:uFillTx/>
              <a:latin typeface="Calibri" panose="020F0502020204030204"/>
              <a:ea typeface="宋体" panose="02010600030101010101" pitchFamily="2" charset="-122"/>
              <a:cs typeface="+mn-cs"/>
            </a:endParaRPr>
          </a:p>
        </p:txBody>
      </p:sp>
      <p:sp>
        <p:nvSpPr>
          <p:cNvPr id="5" name="矩形 4"/>
          <p:cNvSpPr/>
          <p:nvPr/>
        </p:nvSpPr>
        <p:spPr>
          <a:xfrm>
            <a:off x="96" y="44273"/>
            <a:ext cx="3451921" cy="412955"/>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Step3 </a:t>
            </a:r>
            <a:r>
              <a:rPr kumimoji="0" lang="zh-CN" alt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逐一分析、聚焦上下文</a:t>
            </a:r>
            <a:endParaRPr kumimoji="0" lang="en-US" altLang="zh-CN"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矩形: 圆角 1"/>
          <p:cNvSpPr/>
          <p:nvPr/>
        </p:nvSpPr>
        <p:spPr>
          <a:xfrm>
            <a:off x="839470" y="620395"/>
            <a:ext cx="3947160" cy="342900"/>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7" name="矩形: 圆角 1"/>
          <p:cNvSpPr/>
          <p:nvPr/>
        </p:nvSpPr>
        <p:spPr>
          <a:xfrm>
            <a:off x="622935" y="1556385"/>
            <a:ext cx="3509645" cy="342900"/>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8" name="矩形: 圆角 1"/>
          <p:cNvSpPr/>
          <p:nvPr/>
        </p:nvSpPr>
        <p:spPr>
          <a:xfrm>
            <a:off x="982980" y="4364990"/>
            <a:ext cx="2725420" cy="342900"/>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10" name="矩形: 圆角 1"/>
          <p:cNvSpPr/>
          <p:nvPr/>
        </p:nvSpPr>
        <p:spPr>
          <a:xfrm>
            <a:off x="9264015" y="1916430"/>
            <a:ext cx="2851785" cy="318770"/>
          </a:xfrm>
          <a:prstGeom prst="roundRect">
            <a:avLst/>
          </a:prstGeom>
          <a:solidFill>
            <a:srgbClr val="FFFF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9" name="矩形: 圆角 1"/>
          <p:cNvSpPr/>
          <p:nvPr/>
        </p:nvSpPr>
        <p:spPr>
          <a:xfrm>
            <a:off x="47625" y="2420620"/>
            <a:ext cx="1899285" cy="318770"/>
          </a:xfrm>
          <a:prstGeom prst="roundRect">
            <a:avLst/>
          </a:prstGeom>
          <a:solidFill>
            <a:srgbClr val="FFFF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11" name="矩形: 圆角 1"/>
          <p:cNvSpPr/>
          <p:nvPr/>
        </p:nvSpPr>
        <p:spPr>
          <a:xfrm>
            <a:off x="8256270" y="2348865"/>
            <a:ext cx="3223260" cy="318770"/>
          </a:xfrm>
          <a:prstGeom prst="roundRect">
            <a:avLst/>
          </a:prstGeom>
          <a:solidFill>
            <a:srgbClr val="FFFF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12" name="直接箭头连接符 11"/>
          <p:cNvCxnSpPr/>
          <p:nvPr/>
        </p:nvCxnSpPr>
        <p:spPr>
          <a:xfrm>
            <a:off x="2207260" y="1916430"/>
            <a:ext cx="504190" cy="2520315"/>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2711450" y="980440"/>
            <a:ext cx="71755" cy="3528695"/>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H="1">
            <a:off x="6167755" y="2204720"/>
            <a:ext cx="3096260" cy="2160270"/>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 name="矩形: 圆角 1"/>
          <p:cNvSpPr/>
          <p:nvPr/>
        </p:nvSpPr>
        <p:spPr>
          <a:xfrm>
            <a:off x="3708400" y="4364990"/>
            <a:ext cx="2851785" cy="318770"/>
          </a:xfrm>
          <a:prstGeom prst="roundRect">
            <a:avLst/>
          </a:prstGeom>
          <a:solidFill>
            <a:srgbClr val="FFFF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17" name="直接箭头连接符 16"/>
          <p:cNvCxnSpPr>
            <a:stCxn id="11" idx="2"/>
          </p:cNvCxnSpPr>
          <p:nvPr/>
        </p:nvCxnSpPr>
        <p:spPr>
          <a:xfrm flipH="1">
            <a:off x="6096000" y="2667635"/>
            <a:ext cx="3771900" cy="1697355"/>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4223385" y="1503045"/>
            <a:ext cx="2337435" cy="337185"/>
          </a:xfrm>
          <a:prstGeom prst="rect">
            <a:avLst/>
          </a:prstGeom>
          <a:solidFill>
            <a:srgbClr val="0070C0"/>
          </a:solidFill>
          <a:ln>
            <a:solidFill>
              <a:schemeClr val="accent5">
                <a:lumMod val="40000"/>
                <a:lumOff val="60000"/>
              </a:schemeClr>
            </a:solidFill>
          </a:ln>
          <a:effectLst>
            <a:outerShdw blurRad="50800" dist="38100" dir="5400000" algn="t" rotWithShape="0">
              <a:prstClr val="black">
                <a:alpha val="40000"/>
              </a:prstClr>
            </a:outerShdw>
          </a:effectLst>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同义复现</a:t>
            </a:r>
            <a:r>
              <a:rPr kumimoji="0" lang="en-US" altLang="zh-CN" sz="16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    38 C  </a:t>
            </a:r>
            <a:r>
              <a:rPr kumimoji="0" lang="zh-CN" altLang="en-US" sz="16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例证</a:t>
            </a:r>
            <a:r>
              <a:rPr kumimoji="0" lang="en-US" altLang="zh-CN" sz="16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    </a:t>
            </a:r>
            <a:endParaRPr kumimoji="0" lang="zh-CN" altLang="en-US" sz="1600" b="1" i="0" u="none" strike="noStrike" kern="0" cap="none" spc="0" normalizeH="0" baseline="0" noProof="0" dirty="0">
              <a:ln>
                <a:noFill/>
              </a:ln>
              <a:solidFill>
                <a:prstClr val="white"/>
              </a:solidFill>
              <a:effectLst/>
              <a:uLnTx/>
              <a:uFillTx/>
              <a:latin typeface="Cambria" panose="02040503050406030204" pitchFamily="18" charset="0"/>
              <a:ea typeface="等线" panose="02010600030101010101" charset="-122"/>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up)">
                                      <p:cBhvr>
                                        <p:cTn id="44" dur="500"/>
                                        <p:tgtEl>
                                          <p:spTgt spid="14"/>
                                        </p:tgtEl>
                                      </p:cBhvr>
                                    </p:animEffect>
                                  </p:childTnLst>
                                </p:cTn>
                              </p:par>
                            </p:childTnLst>
                          </p:cTn>
                        </p:par>
                        <p:par>
                          <p:cTn id="45" fill="hold">
                            <p:stCondLst>
                              <p:cond delay="500"/>
                            </p:stCondLst>
                            <p:childTnLst>
                              <p:par>
                                <p:cTn id="46" presetID="22" presetClass="entr" presetSubtype="1"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up)">
                                      <p:cBhvr>
                                        <p:cTn id="48" dur="500"/>
                                        <p:tgtEl>
                                          <p:spTgt spid="17"/>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down)">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bldLvl="0" animBg="1"/>
      <p:bldP spid="8" grpId="0" bldLvl="0" animBg="1"/>
      <p:bldP spid="10" grpId="0" bldLvl="0" animBg="1"/>
      <p:bldP spid="9" grpId="0" bldLvl="0" animBg="1"/>
      <p:bldP spid="11" grpId="0" bldLvl="0" animBg="1"/>
      <p:bldP spid="15" grpId="0" bldLvl="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4758" y="908720"/>
            <a:ext cx="12059118" cy="2246769"/>
          </a:xfrm>
          <a:prstGeom prst="rect">
            <a:avLst/>
          </a:prstGeom>
          <a:noFill/>
        </p:spPr>
        <p:txBody>
          <a:bodyPr wrap="square">
            <a:spAutoFit/>
          </a:bodyPr>
          <a:lstStyle/>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Mind your words and actions.</a:t>
            </a:r>
            <a:endParaRPr kumimoji="0" lang="en-US" altLang="zh-CN" sz="28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8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In emotional moments, especially during arguments, we often say or do things we later regret. When emotions run high, anger or impatience can take control of us. Instead of reacting without forethought, consider taking a moment to reflect before responding. 40.__________</a:t>
            </a:r>
            <a:endParaRPr kumimoji="0" lang="en-US" altLang="zh-CN" sz="28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2" name="文本框 1"/>
          <p:cNvSpPr txBox="1"/>
          <p:nvPr/>
        </p:nvSpPr>
        <p:spPr>
          <a:xfrm>
            <a:off x="119336" y="4076437"/>
            <a:ext cx="11233248" cy="267652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a:spAutoFit/>
          </a:bodyPr>
          <a:lstStyle/>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A. </a:t>
            </a:r>
            <a:r>
              <a:rPr kumimoji="0" lang="en-US" altLang="zh-CN" sz="2400" b="0" i="0" u="none" strike="noStrike" kern="0" cap="none" spc="-100" normalizeH="0" baseline="0" noProof="0" dirty="0">
                <a:ln>
                  <a:noFill/>
                </a:ln>
                <a:solidFill>
                  <a:srgbClr val="A5A5A5"/>
                </a:solidFill>
                <a:effectLst/>
                <a:uLnTx/>
                <a:uFillTx/>
                <a:latin typeface="Calibri" panose="020F0502020204030204"/>
                <a:ea typeface="宋体" panose="02010600030101010101" pitchFamily="2" charset="-122"/>
                <a:cs typeface="+mn-cs"/>
              </a:rPr>
              <a:t>Question your actions.</a:t>
            </a:r>
            <a:endPar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B. Avoid those negative thoughts.</a:t>
            </a:r>
            <a:endPar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C. </a:t>
            </a:r>
            <a:r>
              <a:rPr kumimoji="0" lang="en-US" altLang="zh-CN" sz="2400" b="0" i="0" u="none" strike="noStrike" kern="0" cap="none" spc="-100" normalizeH="0" baseline="0" noProof="0" dirty="0">
                <a:ln>
                  <a:noFill/>
                </a:ln>
                <a:solidFill>
                  <a:srgbClr val="A5A5A5"/>
                </a:solidFill>
                <a:effectLst/>
                <a:uLnTx/>
                <a:uFillTx/>
                <a:latin typeface="Calibri" panose="020F0502020204030204"/>
                <a:ea typeface="宋体" panose="02010600030101010101" pitchFamily="2" charset="-122"/>
                <a:cs typeface="+mn-cs"/>
              </a:rPr>
              <a:t>Tell others how you feel in a nonjudgmental way.</a:t>
            </a:r>
            <a:endPar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D</a:t>
            </a:r>
            <a:r>
              <a:rPr kumimoji="0" lang="en-US" altLang="zh-CN" sz="2400" b="0" i="0" u="none" strike="noStrike" kern="0" cap="none" spc="-100" normalizeH="0" baseline="0" noProof="0" dirty="0">
                <a:ln>
                  <a:noFill/>
                </a:ln>
                <a:solidFill>
                  <a:srgbClr val="A5A5A5"/>
                </a:solidFill>
                <a:effectLst/>
                <a:uLnTx/>
                <a:uFillTx/>
                <a:latin typeface="Calibri" panose="020F0502020204030204"/>
                <a:ea typeface="宋体" panose="02010600030101010101" pitchFamily="2" charset="-122"/>
                <a:cs typeface="+mn-cs"/>
              </a:rPr>
              <a:t>. Just like you, everyone else is entitled to their own beliefs.</a:t>
            </a:r>
            <a:endPar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E. Express your needs clearly and encourage others to do so.</a:t>
            </a:r>
            <a:endPar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F. During </a:t>
            </a:r>
            <a:r>
              <a:rPr kumimoji="0" lang="en-US" altLang="zh-CN" sz="24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this moment</a:t>
            </a: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calm your emotions and respond sensibly.</a:t>
            </a:r>
            <a:endPar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0" cap="none" spc="-100" normalizeH="0" baseline="0" noProof="0" dirty="0">
                <a:ln>
                  <a:noFill/>
                </a:ln>
                <a:solidFill>
                  <a:srgbClr val="A5A5A5"/>
                </a:solidFill>
                <a:effectLst/>
                <a:uLnTx/>
                <a:uFillTx/>
                <a:latin typeface="Calibri" panose="020F0502020204030204"/>
                <a:ea typeface="宋体" panose="02010600030101010101" pitchFamily="2" charset="-122"/>
                <a:cs typeface="+mn-cs"/>
              </a:rPr>
              <a:t>G. To better yourself, it's essential to develop emotional intelligence.</a:t>
            </a:r>
            <a:endParaRPr kumimoji="0" lang="en-US" altLang="zh-CN" sz="2400" b="0" i="0" u="none" strike="noStrike" kern="0" cap="none" spc="-100" normalizeH="0" baseline="0" noProof="0" dirty="0">
              <a:ln>
                <a:noFill/>
              </a:ln>
              <a:solidFill>
                <a:srgbClr val="A5A5A5"/>
              </a:solidFill>
              <a:effectLst/>
              <a:uLnTx/>
              <a:uFillTx/>
              <a:latin typeface="Calibri" panose="020F0502020204030204"/>
              <a:ea typeface="宋体" panose="02010600030101010101" pitchFamily="2" charset="-122"/>
              <a:cs typeface="+mn-cs"/>
            </a:endParaRPr>
          </a:p>
        </p:txBody>
      </p:sp>
      <p:sp>
        <p:nvSpPr>
          <p:cNvPr id="5" name="矩形 4"/>
          <p:cNvSpPr/>
          <p:nvPr/>
        </p:nvSpPr>
        <p:spPr>
          <a:xfrm>
            <a:off x="96" y="44273"/>
            <a:ext cx="3451921" cy="412955"/>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Step3 </a:t>
            </a:r>
            <a:r>
              <a:rPr kumimoji="0" lang="zh-CN" alt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逐一分析、聚焦上下文</a:t>
            </a:r>
            <a:endParaRPr kumimoji="0" lang="en-US" altLang="zh-CN"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矩形: 圆角 1"/>
          <p:cNvSpPr/>
          <p:nvPr/>
        </p:nvSpPr>
        <p:spPr>
          <a:xfrm>
            <a:off x="767715" y="1052830"/>
            <a:ext cx="4314190" cy="342900"/>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6" name="矩形: 圆角 1"/>
          <p:cNvSpPr/>
          <p:nvPr/>
        </p:nvSpPr>
        <p:spPr>
          <a:xfrm>
            <a:off x="1703705" y="1860550"/>
            <a:ext cx="3462655" cy="342900"/>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7" name="矩形: 圆角 1"/>
          <p:cNvSpPr/>
          <p:nvPr/>
        </p:nvSpPr>
        <p:spPr>
          <a:xfrm>
            <a:off x="4584065" y="2348865"/>
            <a:ext cx="4784725" cy="342900"/>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8" name="矩形: 圆角 1"/>
          <p:cNvSpPr/>
          <p:nvPr/>
        </p:nvSpPr>
        <p:spPr>
          <a:xfrm>
            <a:off x="479425" y="6021070"/>
            <a:ext cx="2805430" cy="342900"/>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10" name="矩形: 圆角 1"/>
          <p:cNvSpPr/>
          <p:nvPr/>
        </p:nvSpPr>
        <p:spPr>
          <a:xfrm>
            <a:off x="8400415" y="2348865"/>
            <a:ext cx="3585845" cy="318770"/>
          </a:xfrm>
          <a:prstGeom prst="roundRect">
            <a:avLst/>
          </a:prstGeom>
          <a:solidFill>
            <a:srgbClr val="FFFF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9" name="矩形: 圆角 1"/>
          <p:cNvSpPr/>
          <p:nvPr/>
        </p:nvSpPr>
        <p:spPr>
          <a:xfrm>
            <a:off x="3359785" y="5949315"/>
            <a:ext cx="4751070" cy="318770"/>
          </a:xfrm>
          <a:prstGeom prst="roundRect">
            <a:avLst/>
          </a:prstGeom>
          <a:solidFill>
            <a:srgbClr val="FFFF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14" name="直接箭头连接符 13"/>
          <p:cNvCxnSpPr/>
          <p:nvPr/>
        </p:nvCxnSpPr>
        <p:spPr>
          <a:xfrm>
            <a:off x="5087620" y="2204720"/>
            <a:ext cx="360045" cy="144145"/>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a:off x="2135505" y="2708910"/>
            <a:ext cx="4824730" cy="3312160"/>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a:off x="6167755" y="2667635"/>
            <a:ext cx="4025900" cy="3353435"/>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3935730" y="1412875"/>
            <a:ext cx="2232025" cy="4536440"/>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551180" y="2708910"/>
            <a:ext cx="3162300" cy="337185"/>
          </a:xfrm>
          <a:prstGeom prst="rect">
            <a:avLst/>
          </a:prstGeom>
          <a:solidFill>
            <a:srgbClr val="0070C0"/>
          </a:solidFill>
          <a:ln>
            <a:solidFill>
              <a:schemeClr val="accent5">
                <a:lumMod val="40000"/>
                <a:lumOff val="60000"/>
              </a:schemeClr>
            </a:solidFill>
          </a:ln>
          <a:effectLst>
            <a:outerShdw blurRad="50800" dist="38100" dir="5400000" algn="t" rotWithShape="0">
              <a:prstClr val="black">
                <a:alpha val="40000"/>
              </a:prstClr>
            </a:outerShdw>
          </a:effectLst>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代词</a:t>
            </a:r>
            <a:r>
              <a:rPr kumimoji="0" lang="en-US" altLang="zh-CN" sz="16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zh-CN" altLang="en-US" sz="16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同词复现</a:t>
            </a:r>
            <a:r>
              <a:rPr kumimoji="0" lang="en-US" altLang="zh-CN" sz="16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zh-CN" altLang="en-US" sz="16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主旨一致</a:t>
            </a:r>
            <a:r>
              <a:rPr kumimoji="0" lang="en-US" altLang="zh-CN" sz="16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  40 F </a:t>
            </a:r>
            <a:endParaRPr kumimoji="0" lang="zh-CN" altLang="en-US" sz="1600" b="1" i="0" u="none" strike="noStrike" kern="0" cap="none" spc="0" normalizeH="0" baseline="0" noProof="0" dirty="0">
              <a:ln>
                <a:noFill/>
              </a:ln>
              <a:solidFill>
                <a:prstClr val="white"/>
              </a:solidFill>
              <a:effectLst/>
              <a:uLnTx/>
              <a:uFillTx/>
              <a:latin typeface="Cambria" panose="02040503050406030204" pitchFamily="18" charset="0"/>
              <a:ea typeface="等线" panose="02010600030101010101" charset="-122"/>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up)">
                                      <p:cBhvr>
                                        <p:cTn id="40" dur="500"/>
                                        <p:tgtEl>
                                          <p:spTgt spid="12"/>
                                        </p:tgtEl>
                                      </p:cBhvr>
                                    </p:animEffect>
                                  </p:childTnLst>
                                </p:cTn>
                              </p:par>
                              <p:par>
                                <p:cTn id="41" presetID="22" presetClass="entr" presetSubtype="1"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up)">
                                      <p:cBhvr>
                                        <p:cTn id="43" dur="500"/>
                                        <p:tgtEl>
                                          <p:spTgt spid="13"/>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P spid="7" grpId="0" bldLvl="0" animBg="1"/>
      <p:bldP spid="8" grpId="0" bldLvl="0" animBg="1"/>
      <p:bldP spid="10" grpId="0" bldLvl="0" animBg="1"/>
      <p:bldP spid="9" grpId="0" bldLvl="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1424" y="620688"/>
            <a:ext cx="184731"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dirty="0">
              <a:ln>
                <a:noFill/>
              </a:ln>
              <a:solidFill>
                <a:prstClr val="black"/>
              </a:solidFill>
              <a:effectLst/>
              <a:uLnTx/>
              <a:uFillTx/>
              <a:latin typeface="Arial" panose="020B0604020202020204" pitchFamily="34" charset="0"/>
              <a:ea typeface="Dotum" panose="020B0600000101010101" pitchFamily="34" charset="-127"/>
              <a:cs typeface="+mn-cs"/>
            </a:endParaRPr>
          </a:p>
        </p:txBody>
      </p:sp>
      <p:sp>
        <p:nvSpPr>
          <p:cNvPr id="3" name="文本框 2"/>
          <p:cNvSpPr txBox="1"/>
          <p:nvPr/>
        </p:nvSpPr>
        <p:spPr>
          <a:xfrm>
            <a:off x="144322" y="404664"/>
            <a:ext cx="3852337" cy="6560066"/>
          </a:xfrm>
          <a:prstGeom prst="rect">
            <a:avLst/>
          </a:prstGeom>
          <a:noFill/>
        </p:spPr>
        <p:txBody>
          <a:bodyPr wrap="none" rtlCol="0">
            <a:spAutoFit/>
          </a:bodyPr>
          <a:lstStyle/>
          <a:p>
            <a:pPr marL="0" marR="0" lvl="0" indent="0" algn="l" defTabSz="914400" rtl="0" eaLnBrk="0" fontAlgn="base" latinLnBrk="0" hangingPunct="0">
              <a:lnSpc>
                <a:spcPct val="120000"/>
              </a:lnSpc>
              <a:spcBef>
                <a:spcPct val="0"/>
              </a:spcBef>
              <a:spcAft>
                <a:spcPct val="0"/>
              </a:spcAft>
              <a:buClrTx/>
              <a:buSzTx/>
              <a:buFontTx/>
              <a:buNone/>
              <a:defRPr/>
            </a:pPr>
            <a:r>
              <a:rPr kumimoji="0" lang="en-US" altLang="zh-CN" sz="22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1.</a:t>
            </a:r>
            <a:r>
              <a:rPr kumimoji="0" lang="zh-CN" altLang="en-US" sz="22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a:t>
            </a:r>
            <a:r>
              <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以不同方式塑造我们</a:t>
            </a:r>
            <a:endParaRPr kumimoji="0" lang="zh-CN" altLang="en-US" sz="22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0" fontAlgn="base" latinLnBrk="0" hangingPunct="0">
              <a:lnSpc>
                <a:spcPct val="120000"/>
              </a:lnSpc>
              <a:spcBef>
                <a:spcPct val="0"/>
              </a:spcBef>
              <a:spcAft>
                <a:spcPct val="0"/>
              </a:spcAft>
              <a:buClrTx/>
              <a:buSzTx/>
              <a:buFontTx/>
              <a:buNone/>
              <a:defRPr/>
            </a:pPr>
            <a:r>
              <a:rPr kumimoji="0" lang="en-US" altLang="zh-CN" sz="22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shape us in different ways.</a:t>
            </a:r>
            <a:endParaRPr kumimoji="0" lang="en-US" altLang="zh-CN" sz="22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0" fontAlgn="base" latinLnBrk="0" hangingPunct="0">
              <a:lnSpc>
                <a:spcPct val="120000"/>
              </a:lnSpc>
              <a:spcBef>
                <a:spcPct val="0"/>
              </a:spcBef>
              <a:spcAft>
                <a:spcPct val="0"/>
              </a:spcAft>
              <a:buClrTx/>
              <a:buSzTx/>
              <a:buFontTx/>
              <a:buNone/>
              <a:defRPr/>
            </a:pPr>
            <a:r>
              <a:rPr kumimoji="0" lang="en-US" altLang="zh-CN" sz="22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2.</a:t>
            </a:r>
            <a:r>
              <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从人群中脱颖而出</a:t>
            </a:r>
            <a:endPar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0" fontAlgn="base" latinLnBrk="0" hangingPunct="0">
              <a:lnSpc>
                <a:spcPct val="120000"/>
              </a:lnSpc>
              <a:spcBef>
                <a:spcPct val="0"/>
              </a:spcBef>
              <a:spcAft>
                <a:spcPct val="0"/>
              </a:spcAft>
              <a:buClrTx/>
              <a:buSzTx/>
              <a:buFontTx/>
              <a:buNone/>
              <a:defRPr/>
            </a:pPr>
            <a:r>
              <a:rPr kumimoji="0" lang="en-US" altLang="zh-CN" sz="22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stand out from the crowd.</a:t>
            </a:r>
            <a:endParaRPr kumimoji="0" lang="en-US" altLang="zh-CN" sz="22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0" fontAlgn="base" latinLnBrk="0" hangingPunct="0">
              <a:lnSpc>
                <a:spcPct val="120000"/>
              </a:lnSpc>
              <a:spcBef>
                <a:spcPct val="0"/>
              </a:spcBef>
              <a:spcAft>
                <a:spcPct val="0"/>
              </a:spcAft>
              <a:buClrTx/>
              <a:buSzTx/>
              <a:buFontTx/>
              <a:buNone/>
              <a:defRPr/>
            </a:pPr>
            <a:r>
              <a:rPr kumimoji="0" lang="en-US" altLang="zh-CN" sz="22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3.</a:t>
            </a:r>
            <a:r>
              <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接受他人本来的样子</a:t>
            </a:r>
            <a:endParaRPr kumimoji="0" lang="en-US" altLang="zh-CN"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0" fontAlgn="base" latinLnBrk="0" hangingPunct="0">
              <a:lnSpc>
                <a:spcPct val="120000"/>
              </a:lnSpc>
              <a:spcBef>
                <a:spcPct val="0"/>
              </a:spcBef>
              <a:spcAft>
                <a:spcPct val="0"/>
              </a:spcAft>
              <a:buClrTx/>
              <a:buSzTx/>
              <a:buFontTx/>
              <a:buNone/>
              <a:defRPr/>
            </a:pPr>
            <a:r>
              <a:rPr kumimoji="0" lang="en-US" altLang="zh-CN" sz="22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accept others </a:t>
            </a:r>
            <a:r>
              <a:rPr kumimoji="0" lang="en-US" altLang="zh-CN" sz="2200" b="1"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as</a:t>
            </a:r>
            <a:r>
              <a:rPr kumimoji="0" lang="en-US" altLang="zh-CN" sz="22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they are.</a:t>
            </a:r>
            <a:endParaRPr kumimoji="0" lang="en-US" altLang="zh-CN" sz="22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0" fontAlgn="base" latinLnBrk="0" hangingPunct="0">
              <a:lnSpc>
                <a:spcPct val="120000"/>
              </a:lnSpc>
              <a:spcBef>
                <a:spcPct val="0"/>
              </a:spcBef>
              <a:spcAft>
                <a:spcPct val="0"/>
              </a:spcAft>
              <a:buClrTx/>
              <a:buSzTx/>
              <a:buFontTx/>
              <a:buNone/>
              <a:defRPr/>
            </a:pPr>
            <a:r>
              <a:rPr kumimoji="0" lang="en-US" altLang="zh-CN" sz="22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4.</a:t>
            </a:r>
            <a:r>
              <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变得情商高的</a:t>
            </a:r>
            <a:endPar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0" fontAlgn="base" latinLnBrk="0" hangingPunct="0">
              <a:lnSpc>
                <a:spcPct val="120000"/>
              </a:lnSpc>
              <a:spcBef>
                <a:spcPct val="0"/>
              </a:spcBef>
              <a:spcAft>
                <a:spcPct val="0"/>
              </a:spcAft>
              <a:buClrTx/>
              <a:buSzTx/>
              <a:buFontTx/>
              <a:buNone/>
              <a:defRPr/>
            </a:pPr>
            <a:r>
              <a:rPr kumimoji="0" lang="en-US" altLang="zh-CN" sz="22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become </a:t>
            </a:r>
            <a:r>
              <a:rPr kumimoji="0" lang="en-US" altLang="zh-CN" sz="2200" b="1"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emotionally</a:t>
            </a:r>
            <a:r>
              <a:rPr kumimoji="0" lang="en-US" altLang="zh-CN" sz="22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intelligent</a:t>
            </a:r>
            <a:endParaRPr kumimoji="0" lang="en-US" altLang="zh-CN" sz="22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0" fontAlgn="base" latinLnBrk="0" hangingPunct="0">
              <a:lnSpc>
                <a:spcPct val="120000"/>
              </a:lnSpc>
              <a:spcBef>
                <a:spcPct val="0"/>
              </a:spcBef>
              <a:spcAft>
                <a:spcPct val="0"/>
              </a:spcAft>
              <a:buClrTx/>
              <a:buSzTx/>
              <a:buFontTx/>
              <a:buNone/>
              <a:defRPr/>
            </a:pPr>
            <a:r>
              <a:rPr kumimoji="0" lang="en-US" altLang="zh-CN" sz="22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5.</a:t>
            </a:r>
            <a:r>
              <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直截了当地表达某事</a:t>
            </a:r>
            <a:endPar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0" fontAlgn="base" latinLnBrk="0" hangingPunct="0">
              <a:lnSpc>
                <a:spcPct val="120000"/>
              </a:lnSpc>
              <a:spcBef>
                <a:spcPct val="0"/>
              </a:spcBef>
              <a:spcAft>
                <a:spcPct val="0"/>
              </a:spcAft>
              <a:buClrTx/>
              <a:buSzTx/>
              <a:buFontTx/>
              <a:buNone/>
              <a:defRPr/>
            </a:pPr>
            <a:r>
              <a:rPr kumimoji="0" lang="en-US" altLang="zh-CN" sz="22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Voice </a:t>
            </a:r>
            <a:r>
              <a:rPr kumimoji="0" lang="en-US" altLang="zh-CN" sz="2200" b="0" i="1" u="none" strike="noStrike" kern="1200" cap="none" spc="0" normalizeH="0" baseline="0" noProof="0" dirty="0" err="1">
                <a:ln>
                  <a:noFill/>
                </a:ln>
                <a:solidFill>
                  <a:prstClr val="black"/>
                </a:solidFill>
                <a:effectLst/>
                <a:uLnTx/>
                <a:uFillTx/>
                <a:latin typeface="Calibri" panose="020F0502020204030204"/>
                <a:ea typeface="宋体" panose="02010600030101010101" pitchFamily="2" charset="-122"/>
                <a:cs typeface="+mn-cs"/>
              </a:rPr>
              <a:t>sth</a:t>
            </a:r>
            <a:r>
              <a:rPr kumimoji="0" lang="en-US" altLang="zh-CN" sz="22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straightforward.</a:t>
            </a:r>
            <a:endParaRPr kumimoji="0" lang="en-US" altLang="zh-CN" sz="22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0" fontAlgn="base" latinLnBrk="0" hangingPunct="0">
              <a:lnSpc>
                <a:spcPct val="120000"/>
              </a:lnSpc>
              <a:spcBef>
                <a:spcPct val="0"/>
              </a:spcBef>
              <a:spcAft>
                <a:spcPct val="0"/>
              </a:spcAft>
              <a:buClrTx/>
              <a:buSzTx/>
              <a:buFontTx/>
              <a:buNone/>
              <a:defRPr/>
            </a:pPr>
            <a:r>
              <a:rPr kumimoji="0" lang="en-US" altLang="zh-CN" sz="22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6.</a:t>
            </a:r>
            <a:r>
              <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影响你的判断力</a:t>
            </a:r>
            <a:r>
              <a:rPr kumimoji="0" lang="en-US" altLang="zh-CN"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a:t>
            </a:r>
            <a:r>
              <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隐喻）</a:t>
            </a:r>
            <a:endPar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0" fontAlgn="base" latinLnBrk="0" hangingPunct="0">
              <a:lnSpc>
                <a:spcPct val="120000"/>
              </a:lnSpc>
              <a:spcBef>
                <a:spcPct val="0"/>
              </a:spcBef>
              <a:spcAft>
                <a:spcPct val="0"/>
              </a:spcAft>
              <a:buClrTx/>
              <a:buSzTx/>
              <a:buFontTx/>
              <a:buNone/>
              <a:defRPr/>
            </a:pPr>
            <a:r>
              <a:rPr kumimoji="0" lang="en-US" altLang="zh-CN" sz="2200" b="1"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cloud</a:t>
            </a:r>
            <a:r>
              <a:rPr kumimoji="0" lang="en-US" altLang="zh-CN" sz="22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your judgment.</a:t>
            </a:r>
            <a:endParaRPr kumimoji="0" lang="en-US" altLang="zh-CN" sz="22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0" fontAlgn="base" latinLnBrk="0" hangingPunct="0">
              <a:lnSpc>
                <a:spcPct val="120000"/>
              </a:lnSpc>
              <a:spcBef>
                <a:spcPct val="0"/>
              </a:spcBef>
              <a:spcAft>
                <a:spcPct val="0"/>
              </a:spcAft>
              <a:buClrTx/>
              <a:buSzTx/>
              <a:buFontTx/>
              <a:buNone/>
              <a:defRPr/>
            </a:pPr>
            <a:r>
              <a:rPr kumimoji="0" lang="en-US" altLang="zh-CN" sz="22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7. let them </a:t>
            </a:r>
            <a:r>
              <a:rPr kumimoji="0" lang="en-US" altLang="zh-CN" sz="2200" b="1"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take hold </a:t>
            </a:r>
            <a:endParaRPr kumimoji="0" lang="en-US" altLang="zh-CN" sz="2200" b="1"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任由它们占据（我们的思想）</a:t>
            </a:r>
            <a:endPar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0" fontAlgn="base" latinLnBrk="0" hangingPunct="0">
              <a:lnSpc>
                <a:spcPct val="120000"/>
              </a:lnSpc>
              <a:spcBef>
                <a:spcPct val="0"/>
              </a:spcBef>
              <a:spcAft>
                <a:spcPct val="0"/>
              </a:spcAft>
              <a:buClrTx/>
              <a:buSzTx/>
              <a:buFontTx/>
              <a:buNone/>
              <a:defRPr/>
            </a:pPr>
            <a:r>
              <a:rPr kumimoji="0" lang="en-US" altLang="zh-CN" sz="22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8. </a:t>
            </a:r>
            <a:r>
              <a:rPr kumimoji="0" lang="en-US" altLang="zh-CN" sz="2200" b="1"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question</a:t>
            </a:r>
            <a:r>
              <a:rPr kumimoji="0" lang="en-US" altLang="zh-CN" sz="22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your actions.</a:t>
            </a:r>
            <a:endParaRPr kumimoji="0" lang="en-US" altLang="zh-CN" sz="22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审视自己的行为。</a:t>
            </a:r>
            <a:endPar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6" name="文本框 5"/>
          <p:cNvSpPr txBox="1"/>
          <p:nvPr/>
        </p:nvSpPr>
        <p:spPr>
          <a:xfrm>
            <a:off x="4367808" y="404664"/>
            <a:ext cx="7704856" cy="6153801"/>
          </a:xfrm>
          <a:prstGeom prst="rect">
            <a:avLst/>
          </a:prstGeom>
          <a:noFill/>
        </p:spPr>
        <p:txBody>
          <a:bodyPr wrap="square">
            <a:spAutoFit/>
          </a:bodyPr>
          <a:lstStyle/>
          <a:p>
            <a:pPr marL="0" marR="0" lvl="0" indent="0" algn="l" defTabSz="914400" rtl="0" eaLnBrk="0" fontAlgn="base" latinLnBrk="0" hangingPunct="0">
              <a:lnSpc>
                <a:spcPct val="120000"/>
              </a:lnSpc>
              <a:spcBef>
                <a:spcPct val="0"/>
              </a:spcBef>
              <a:spcAft>
                <a:spcPct val="0"/>
              </a:spcAft>
              <a:buClrTx/>
              <a:buSzTx/>
              <a:buFontTx/>
              <a:buNone/>
              <a:defRPr/>
            </a:pPr>
            <a:r>
              <a:rPr kumimoji="0" lang="en-US" altLang="zh-CN" sz="22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9. in a </a:t>
            </a:r>
            <a:r>
              <a:rPr kumimoji="0" lang="en-US" altLang="zh-CN" sz="2200" b="1"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nonjudgmental</a:t>
            </a:r>
            <a:r>
              <a:rPr kumimoji="0" lang="en-US" altLang="zh-CN" sz="22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way</a:t>
            </a:r>
            <a:endParaRPr kumimoji="0" lang="en-US" altLang="zh-CN" sz="22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以一种不带评判的方式</a:t>
            </a:r>
            <a:endParaRPr kumimoji="0" lang="en-US" altLang="zh-CN"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0" fontAlgn="base" latinLnBrk="0" hangingPunct="0">
              <a:lnSpc>
                <a:spcPct val="120000"/>
              </a:lnSpc>
              <a:spcBef>
                <a:spcPct val="0"/>
              </a:spcBef>
              <a:spcAft>
                <a:spcPct val="0"/>
              </a:spcAft>
              <a:buClrTx/>
              <a:buSzTx/>
              <a:buFontTx/>
              <a:buNone/>
              <a:defRPr/>
            </a:pPr>
            <a:r>
              <a:rPr kumimoji="0" lang="en-US" altLang="zh-CN" sz="22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10. </a:t>
            </a:r>
            <a:r>
              <a:rPr kumimoji="0" lang="en-US" altLang="zh-CN" sz="2200" b="1"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be entitled to </a:t>
            </a:r>
            <a:r>
              <a:rPr kumimoji="0" lang="en-US" altLang="zh-CN" sz="22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one’s own beliefs.</a:t>
            </a:r>
            <a:endParaRPr kumimoji="0" lang="en-US" altLang="zh-CN" sz="22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有权拥有自己的信念</a:t>
            </a:r>
            <a:endPar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0" fontAlgn="base" latinLnBrk="0" hangingPunct="0">
              <a:lnSpc>
                <a:spcPct val="120000"/>
              </a:lnSpc>
              <a:spcBef>
                <a:spcPct val="0"/>
              </a:spcBef>
              <a:spcAft>
                <a:spcPct val="0"/>
              </a:spcAft>
              <a:buClrTx/>
              <a:buSzTx/>
              <a:buFontTx/>
              <a:buNone/>
              <a:defRPr/>
            </a:pPr>
            <a:r>
              <a:rPr kumimoji="0" lang="en-US" altLang="zh-CN" sz="22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11.Self - reflection helps you respond </a:t>
            </a:r>
            <a:r>
              <a:rPr kumimoji="0" lang="en-US" altLang="zh-CN" sz="2200" b="1"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thoughtfully</a:t>
            </a:r>
            <a:endParaRPr kumimoji="0" lang="en-US" altLang="zh-CN" sz="2200" b="1"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自我反思有助于你深思熟虑地做出反应</a:t>
            </a:r>
            <a:endPar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0" fontAlgn="base" latinLnBrk="0" hangingPunct="0">
              <a:lnSpc>
                <a:spcPct val="120000"/>
              </a:lnSpc>
              <a:spcBef>
                <a:spcPct val="0"/>
              </a:spcBef>
              <a:spcAft>
                <a:spcPct val="0"/>
              </a:spcAft>
              <a:buClrTx/>
              <a:buSzTx/>
              <a:buFontTx/>
              <a:buNone/>
              <a:defRPr/>
            </a:pPr>
            <a:r>
              <a:rPr kumimoji="0" lang="en-US" altLang="zh-CN" sz="22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12. calm your emotions and respond ______  (sensible)</a:t>
            </a:r>
            <a:endParaRPr kumimoji="0" lang="en-US" altLang="zh-CN" sz="22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平复你的情绪并做出理智的回应。</a:t>
            </a:r>
            <a:endPar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0" fontAlgn="base" latinLnBrk="0" hangingPunct="0">
              <a:lnSpc>
                <a:spcPct val="120000"/>
              </a:lnSpc>
              <a:spcBef>
                <a:spcPct val="0"/>
              </a:spcBef>
              <a:spcAft>
                <a:spcPct val="0"/>
              </a:spcAft>
              <a:buClrTx/>
              <a:buSzTx/>
              <a:buFontTx/>
              <a:buNone/>
              <a:defRPr/>
            </a:pPr>
            <a:r>
              <a:rPr kumimoji="0" lang="en-US" altLang="zh-CN" sz="22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13.</a:t>
            </a:r>
            <a:r>
              <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要提升自我，培养情商至关重要。</a:t>
            </a:r>
            <a:endPar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0" fontAlgn="base" latinLnBrk="0" hangingPunct="0">
              <a:lnSpc>
                <a:spcPct val="120000"/>
              </a:lnSpc>
              <a:spcBef>
                <a:spcPct val="0"/>
              </a:spcBef>
              <a:spcAft>
                <a:spcPct val="0"/>
              </a:spcAft>
              <a:buClrTx/>
              <a:buSzTx/>
              <a:buFontTx/>
              <a:buNone/>
              <a:defRPr/>
            </a:pPr>
            <a:r>
              <a:rPr kumimoji="0" lang="en-US" altLang="zh-CN" sz="22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To better yourself, it's essential to develop emotional intelligence</a:t>
            </a:r>
            <a:r>
              <a:rPr kumimoji="0" lang="en-US" altLang="zh-CN" sz="2200" b="0" i="1" u="none" strike="noStrike" kern="1200" cap="none" spc="0" normalizeH="0" baseline="0" noProof="0" dirty="0">
                <a:ln>
                  <a:noFill/>
                </a:ln>
                <a:solidFill>
                  <a:srgbClr val="FF0000"/>
                </a:solidFill>
                <a:effectLst/>
                <a:uLnTx/>
                <a:uFillTx/>
                <a:latin typeface="Calibri" panose="020F0502020204030204"/>
                <a:ea typeface="宋体" panose="02010600030101010101" pitchFamily="2" charset="-122"/>
                <a:cs typeface="+mn-cs"/>
              </a:rPr>
              <a:t>.</a:t>
            </a:r>
            <a:endParaRPr kumimoji="0" lang="en-US" altLang="zh-CN" sz="2200" b="0" i="1" u="none" strike="noStrike" kern="1200" cap="none" spc="0" normalizeH="0" baseline="0" noProof="0" dirty="0">
              <a:ln>
                <a:noFill/>
              </a:ln>
              <a:solidFill>
                <a:srgbClr val="FF0000"/>
              </a:solidFill>
              <a:effectLst/>
              <a:uLnTx/>
              <a:uFillTx/>
              <a:latin typeface="Calibri" panose="020F0502020204030204"/>
              <a:ea typeface="宋体" panose="02010600030101010101" pitchFamily="2" charset="-122"/>
              <a:cs typeface="+mn-cs"/>
            </a:endParaRPr>
          </a:p>
          <a:p>
            <a:pPr marL="0" marR="0" lvl="0" indent="0" algn="l" defTabSz="914400" rtl="0" eaLnBrk="0" fontAlgn="base" latinLnBrk="0" hangingPunct="0">
              <a:lnSpc>
                <a:spcPct val="120000"/>
              </a:lnSpc>
              <a:spcBef>
                <a:spcPct val="0"/>
              </a:spcBef>
              <a:spcAft>
                <a:spcPct val="0"/>
              </a:spcAft>
              <a:buClrTx/>
              <a:buSzTx/>
              <a:buFontTx/>
              <a:buNone/>
              <a:defRPr/>
            </a:pPr>
            <a:r>
              <a:rPr kumimoji="0" lang="en-US" altLang="zh-CN" sz="22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14. When emotions </a:t>
            </a:r>
            <a:r>
              <a:rPr kumimoji="0" lang="en-US" altLang="zh-CN" sz="2200" b="1" i="1" u="sng"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run high</a:t>
            </a:r>
            <a:r>
              <a:rPr kumimoji="0" lang="en-US" altLang="zh-CN" sz="22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anger or impatience can take control of us. </a:t>
            </a:r>
            <a:r>
              <a:rPr kumimoji="0" lang="en-US" altLang="zh-CN" sz="2200" b="1"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Instead of </a:t>
            </a:r>
            <a:r>
              <a:rPr kumimoji="0" lang="en-US" altLang="zh-CN" sz="22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reacting </a:t>
            </a:r>
            <a:r>
              <a:rPr kumimoji="0" lang="en-US" altLang="zh-CN" sz="2200" b="1" i="1" u="sng"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without rethought</a:t>
            </a:r>
            <a:r>
              <a:rPr kumimoji="0" lang="en-US" altLang="zh-CN" sz="22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consider taking a moment to reflect before responding.</a:t>
            </a:r>
            <a:endParaRPr kumimoji="0" lang="en-US" altLang="zh-CN" sz="22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当情绪高涨时，愤怒或不耐烦可能会控制我们。与其不假思索地做出反应，不如在回应前花点时间反思一下。</a:t>
            </a:r>
            <a:endPar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8" name="文本框 7"/>
          <p:cNvSpPr txBox="1"/>
          <p:nvPr/>
        </p:nvSpPr>
        <p:spPr>
          <a:xfrm>
            <a:off x="8616280" y="2780928"/>
            <a:ext cx="1080120"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1200" cap="none" spc="0" normalizeH="0" baseline="0" noProof="0" dirty="0">
                <a:ln>
                  <a:noFill/>
                </a:ln>
                <a:solidFill>
                  <a:srgbClr val="FF0000"/>
                </a:solidFill>
                <a:effectLst/>
                <a:uLnTx/>
                <a:uFillTx/>
                <a:latin typeface="Calibri" panose="020F0502020204030204"/>
                <a:ea typeface="宋体" panose="02010600030101010101" pitchFamily="2" charset="-122"/>
                <a:cs typeface="+mn-cs"/>
              </a:rPr>
              <a:t>sensibly</a:t>
            </a:r>
            <a:endParaRPr kumimoji="0" lang="en-US" altLang="zh-CN" sz="2000" b="1" i="1" u="none" strike="noStrike" kern="1200" cap="none" spc="0" normalizeH="0" baseline="0" noProof="0" dirty="0">
              <a:ln>
                <a:noFill/>
              </a:ln>
              <a:solidFill>
                <a:srgbClr val="FF0000"/>
              </a:solidFill>
              <a:effectLst/>
              <a:uLnTx/>
              <a:uFillTx/>
              <a:latin typeface="Calibri" panose="020F0502020204030204"/>
              <a:ea typeface="宋体" panose="02010600030101010101" pitchFamily="2" charset="-122"/>
              <a:cs typeface="+mn-cs"/>
            </a:endParaRPr>
          </a:p>
        </p:txBody>
      </p:sp>
      <p:sp>
        <p:nvSpPr>
          <p:cNvPr id="5" name="流程图: 可选过程 4"/>
          <p:cNvSpPr/>
          <p:nvPr/>
        </p:nvSpPr>
        <p:spPr>
          <a:xfrm>
            <a:off x="0" y="260648"/>
            <a:ext cx="3575720" cy="205190"/>
          </a:xfrm>
          <a:prstGeom prst="flowChartAlternate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1000"/>
              </a:lnSpc>
              <a:spcBef>
                <a:spcPts val="0"/>
              </a:spcBef>
              <a:spcAft>
                <a:spcPts val="0"/>
              </a:spcAft>
              <a:buClrTx/>
              <a:buSzTx/>
              <a:buFontTx/>
              <a:buNone/>
              <a:defRPr/>
            </a:pPr>
            <a:r>
              <a:rPr lang="zh-CN" altLang="en-US" sz="2800" b="1" dirty="0">
                <a:solidFill>
                  <a:srgbClr val="000000"/>
                </a:solidFill>
                <a:latin typeface="微软雅黑" panose="020B0503020204020204" pitchFamily="34" charset="-122"/>
                <a:ea typeface="微软雅黑" panose="020B0503020204020204" pitchFamily="34" charset="-122"/>
              </a:rPr>
              <a:t>文本语言分析与运用</a:t>
            </a:r>
            <a:endParaRPr kumimoji="0" lang="en-US" altLang="zh-CN"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down)">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wipe(down)">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wipe(down)">
                                      <p:cBhvr>
                                        <p:cTn id="32" dur="500"/>
                                        <p:tgtEl>
                                          <p:spTgt spid="3">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wipe(down)">
                                      <p:cBhvr>
                                        <p:cTn id="37" dur="500"/>
                                        <p:tgtEl>
                                          <p:spTgt spid="3">
                                            <p:txEl>
                                              <p:pRg st="13" end="1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15" end="15"/>
                                            </p:txEl>
                                          </p:spTgt>
                                        </p:tgtEl>
                                        <p:attrNameLst>
                                          <p:attrName>style.visibility</p:attrName>
                                        </p:attrNameLst>
                                      </p:cBhvr>
                                      <p:to>
                                        <p:strVal val="visible"/>
                                      </p:to>
                                    </p:set>
                                    <p:animEffect transition="in" filter="wipe(down)">
                                      <p:cBhvr>
                                        <p:cTn id="42" dur="500"/>
                                        <p:tgtEl>
                                          <p:spTgt spid="3">
                                            <p:txEl>
                                              <p:pRg st="15" end="1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Effect transition="in" filter="wipe(down)">
                                      <p:cBhvr>
                                        <p:cTn id="47" dur="500"/>
                                        <p:tgtEl>
                                          <p:spTgt spid="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6">
                                            <p:txEl>
                                              <p:pRg st="3" end="3"/>
                                            </p:txEl>
                                          </p:spTgt>
                                        </p:tgtEl>
                                        <p:attrNameLst>
                                          <p:attrName>style.visibility</p:attrName>
                                        </p:attrNameLst>
                                      </p:cBhvr>
                                      <p:to>
                                        <p:strVal val="visible"/>
                                      </p:to>
                                    </p:set>
                                    <p:animEffect transition="in" filter="wipe(down)">
                                      <p:cBhvr>
                                        <p:cTn id="52" dur="500"/>
                                        <p:tgtEl>
                                          <p:spTgt spid="6">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6">
                                            <p:txEl>
                                              <p:pRg st="5" end="5"/>
                                            </p:txEl>
                                          </p:spTgt>
                                        </p:tgtEl>
                                        <p:attrNameLst>
                                          <p:attrName>style.visibility</p:attrName>
                                        </p:attrNameLst>
                                      </p:cBhvr>
                                      <p:to>
                                        <p:strVal val="visible"/>
                                      </p:to>
                                    </p:set>
                                    <p:animEffect transition="in" filter="wipe(down)">
                                      <p:cBhvr>
                                        <p:cTn id="57" dur="500"/>
                                        <p:tgtEl>
                                          <p:spTgt spid="6">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down)">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6">
                                            <p:txEl>
                                              <p:pRg st="7" end="7"/>
                                            </p:txEl>
                                          </p:spTgt>
                                        </p:tgtEl>
                                        <p:attrNameLst>
                                          <p:attrName>style.visibility</p:attrName>
                                        </p:attrNameLst>
                                      </p:cBhvr>
                                      <p:to>
                                        <p:strVal val="visible"/>
                                      </p:to>
                                    </p:set>
                                    <p:animEffect transition="in" filter="wipe(down)">
                                      <p:cBhvr>
                                        <p:cTn id="67" dur="500"/>
                                        <p:tgtEl>
                                          <p:spTgt spid="6">
                                            <p:txEl>
                                              <p:pRg st="7" end="7"/>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6">
                                            <p:txEl>
                                              <p:pRg st="9" end="9"/>
                                            </p:txEl>
                                          </p:spTgt>
                                        </p:tgtEl>
                                        <p:attrNameLst>
                                          <p:attrName>style.visibility</p:attrName>
                                        </p:attrNameLst>
                                      </p:cBhvr>
                                      <p:to>
                                        <p:strVal val="visible"/>
                                      </p:to>
                                    </p:set>
                                    <p:animEffect transition="in" filter="wipe(down)">
                                      <p:cBhvr>
                                        <p:cTn id="72" dur="500"/>
                                        <p:tgtEl>
                                          <p:spTgt spid="6">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6">
                                            <p:txEl>
                                              <p:pRg st="11" end="11"/>
                                            </p:txEl>
                                          </p:spTgt>
                                        </p:tgtEl>
                                        <p:attrNameLst>
                                          <p:attrName>style.visibility</p:attrName>
                                        </p:attrNameLst>
                                      </p:cBhvr>
                                      <p:to>
                                        <p:strVal val="visible"/>
                                      </p:to>
                                    </p:set>
                                    <p:animEffect transition="in" filter="wipe(down)">
                                      <p:cBhvr>
                                        <p:cTn id="77"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descr="e7d195523061f1c09e9d68d7cf438b91ef959ecb14fc25d26BBA7F7DBC18E55DFF4014AF651F0BF2569D4B6C1DA7F1A4683A481403BD872FC687266AD13265C1DE7C373772FD8728ABDD69ADD03BFF5BE2862BC891DBB79E0A12267BEBE766AC69A4DC80588C4C8CDDCC765A5AB770C7981B885BA80AB015EBBD1D0DB9335D05C5CF29A638CBF3578DD87CF30A51DB42"/>
          <p:cNvSpPr/>
          <p:nvPr/>
        </p:nvSpPr>
        <p:spPr>
          <a:xfrm>
            <a:off x="140522" y="193688"/>
            <a:ext cx="11970613" cy="6505692"/>
          </a:xfrm>
          <a:prstGeom prst="rect">
            <a:avLst/>
          </a:prstGeom>
          <a:solidFill>
            <a:sysClr val="window" lastClr="FFFFFF"/>
          </a:solidFill>
          <a:ln w="12700" cap="flat" cmpd="sng" algn="ctr">
            <a:noFill/>
            <a:prstDash val="solid"/>
            <a:miter lim="800000"/>
          </a:ln>
          <a:effectLst>
            <a:outerShdw blurRad="317500" dist="101600" dir="5400000" algn="t" rotWithShape="0">
              <a:sysClr val="windowText" lastClr="000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aphicFrame>
        <p:nvGraphicFramePr>
          <p:cNvPr id="5" name="表格 4"/>
          <p:cNvGraphicFramePr/>
          <p:nvPr/>
        </p:nvGraphicFramePr>
        <p:xfrm>
          <a:off x="237034" y="376592"/>
          <a:ext cx="11691614" cy="6220759"/>
        </p:xfrm>
        <a:graphic>
          <a:graphicData uri="http://schemas.openxmlformats.org/drawingml/2006/table">
            <a:tbl>
              <a:tblPr firstRow="1" bandRow="1"/>
              <a:tblGrid>
                <a:gridCol w="1178446"/>
                <a:gridCol w="8136904"/>
                <a:gridCol w="1193358"/>
                <a:gridCol w="1182906"/>
              </a:tblGrid>
              <a:tr h="475350">
                <a:tc>
                  <a:txBody>
                    <a:bodyPr/>
                    <a:lstStyle>
                      <a:lvl1pPr marL="0" algn="l" defTabSz="914400" rtl="0" eaLnBrk="1" latinLnBrk="0" hangingPunct="1">
                        <a:defRPr sz="1800" b="1" kern="1200">
                          <a:solidFill>
                            <a:schemeClr val="lt1"/>
                          </a:solidFill>
                          <a:latin typeface="Century Gothic"/>
                          <a:ea typeface="微软雅黑 Light" panose="020B0502040204020203" charset="-122"/>
                        </a:defRPr>
                      </a:lvl1pPr>
                      <a:lvl2pPr marL="457200" algn="l" defTabSz="914400" rtl="0" eaLnBrk="1" latinLnBrk="0" hangingPunct="1">
                        <a:defRPr sz="1800" b="1" kern="1200">
                          <a:solidFill>
                            <a:schemeClr val="lt1"/>
                          </a:solidFill>
                          <a:latin typeface="Century Gothic"/>
                          <a:ea typeface="微软雅黑 Light" panose="020B0502040204020203" charset="-122"/>
                        </a:defRPr>
                      </a:lvl2pPr>
                      <a:lvl3pPr marL="914400" algn="l" defTabSz="914400" rtl="0" eaLnBrk="1" latinLnBrk="0" hangingPunct="1">
                        <a:defRPr sz="1800" b="1" kern="1200">
                          <a:solidFill>
                            <a:schemeClr val="lt1"/>
                          </a:solidFill>
                          <a:latin typeface="Century Gothic"/>
                          <a:ea typeface="微软雅黑 Light" panose="020B0502040204020203" charset="-122"/>
                        </a:defRPr>
                      </a:lvl3pPr>
                      <a:lvl4pPr marL="1371600" algn="l" defTabSz="914400" rtl="0" eaLnBrk="1" latinLnBrk="0" hangingPunct="1">
                        <a:defRPr sz="1800" b="1" kern="1200">
                          <a:solidFill>
                            <a:schemeClr val="lt1"/>
                          </a:solidFill>
                          <a:latin typeface="Century Gothic"/>
                          <a:ea typeface="微软雅黑 Light" panose="020B0502040204020203" charset="-122"/>
                        </a:defRPr>
                      </a:lvl4pPr>
                      <a:lvl5pPr marL="1828800" algn="l" defTabSz="914400" rtl="0" eaLnBrk="1" latinLnBrk="0" hangingPunct="1">
                        <a:defRPr sz="1800" b="1" kern="1200">
                          <a:solidFill>
                            <a:schemeClr val="lt1"/>
                          </a:solidFill>
                          <a:latin typeface="Century Gothic"/>
                          <a:ea typeface="微软雅黑 Light" panose="020B0502040204020203" charset="-122"/>
                        </a:defRPr>
                      </a:lvl5pPr>
                      <a:lvl6pPr marL="2286000" algn="l" defTabSz="914400" rtl="0" eaLnBrk="1" latinLnBrk="0" hangingPunct="1">
                        <a:defRPr sz="1800" b="1" kern="1200">
                          <a:solidFill>
                            <a:schemeClr val="lt1"/>
                          </a:solidFill>
                          <a:latin typeface="Century Gothic"/>
                          <a:ea typeface="微软雅黑 Light" panose="020B0502040204020203" charset="-122"/>
                        </a:defRPr>
                      </a:lvl6pPr>
                      <a:lvl7pPr marL="2743200" algn="l" defTabSz="914400" rtl="0" eaLnBrk="1" latinLnBrk="0" hangingPunct="1">
                        <a:defRPr sz="1800" b="1" kern="1200">
                          <a:solidFill>
                            <a:schemeClr val="lt1"/>
                          </a:solidFill>
                          <a:latin typeface="Century Gothic"/>
                          <a:ea typeface="微软雅黑 Light" panose="020B0502040204020203" charset="-122"/>
                        </a:defRPr>
                      </a:lvl7pPr>
                      <a:lvl8pPr marL="3200400" algn="l" defTabSz="914400" rtl="0" eaLnBrk="1" latinLnBrk="0" hangingPunct="1">
                        <a:defRPr sz="1800" b="1" kern="1200">
                          <a:solidFill>
                            <a:schemeClr val="lt1"/>
                          </a:solidFill>
                          <a:latin typeface="Century Gothic"/>
                          <a:ea typeface="微软雅黑 Light" panose="020B0502040204020203" charset="-122"/>
                        </a:defRPr>
                      </a:lvl8pPr>
                      <a:lvl9pPr marL="3657600" algn="l" defTabSz="914400" rtl="0" eaLnBrk="1" latinLnBrk="0" hangingPunct="1">
                        <a:defRPr sz="1800" b="1" kern="1200">
                          <a:solidFill>
                            <a:schemeClr val="lt1"/>
                          </a:solidFill>
                          <a:latin typeface="Century Gothic"/>
                          <a:ea typeface="微软雅黑 Light" panose="020B0502040204020203" charset="-122"/>
                        </a:defRPr>
                      </a:lvl9pPr>
                    </a:lstStyle>
                    <a:p>
                      <a:pPr algn="ctr">
                        <a:buNone/>
                      </a:pPr>
                      <a:r>
                        <a:rPr lang="en-US" altLang="zh-CN" sz="2000" b="1" dirty="0">
                          <a:solidFill>
                            <a:schemeClr val="tx1"/>
                          </a:solidFill>
                        </a:rPr>
                        <a:t> </a:t>
                      </a:r>
                      <a:r>
                        <a:rPr lang="zh-CN" altLang="en-US" sz="2000" b="1" dirty="0">
                          <a:solidFill>
                            <a:schemeClr val="tx1"/>
                          </a:solidFill>
                        </a:rPr>
                        <a:t>题型</a:t>
                      </a:r>
                      <a:endParaRPr lang="en-US" altLang="zh-CN" sz="2000" b="1" dirty="0">
                        <a:solidFill>
                          <a:schemeClr val="tx1"/>
                        </a:solidFill>
                        <a:latin typeface="Calibri" panose="020F0502020204030204" pitchFamily="34" charset="0"/>
                        <a:cs typeface="Calibri" panose="020F0502020204030204" pitchFamily="34" charset="0"/>
                      </a:endParaRPr>
                    </a:p>
                  </a:txBody>
                  <a:tcPr>
                    <a:lnL>
                      <a:noFill/>
                    </a:lnL>
                    <a:lnR>
                      <a:noFill/>
                    </a:lnR>
                    <a:lnT w="12700" cmpd="sng">
                      <a:solidFill>
                        <a:srgbClr val="FFD5D5"/>
                      </a:solidFill>
                    </a:lnT>
                    <a:lnB w="12700" cmpd="sng">
                      <a:solidFill>
                        <a:srgbClr val="FFD5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entury Gothic"/>
                          <a:ea typeface="微软雅黑 Light" panose="020B0502040204020203" charset="-122"/>
                        </a:defRPr>
                      </a:lvl1pPr>
                      <a:lvl2pPr marL="457200" algn="l" defTabSz="914400" rtl="0" eaLnBrk="1" latinLnBrk="0" hangingPunct="1">
                        <a:defRPr sz="1800" b="1" kern="1200">
                          <a:solidFill>
                            <a:schemeClr val="lt1"/>
                          </a:solidFill>
                          <a:latin typeface="Century Gothic"/>
                          <a:ea typeface="微软雅黑 Light" panose="020B0502040204020203" charset="-122"/>
                        </a:defRPr>
                      </a:lvl2pPr>
                      <a:lvl3pPr marL="914400" algn="l" defTabSz="914400" rtl="0" eaLnBrk="1" latinLnBrk="0" hangingPunct="1">
                        <a:defRPr sz="1800" b="1" kern="1200">
                          <a:solidFill>
                            <a:schemeClr val="lt1"/>
                          </a:solidFill>
                          <a:latin typeface="Century Gothic"/>
                          <a:ea typeface="微软雅黑 Light" panose="020B0502040204020203" charset="-122"/>
                        </a:defRPr>
                      </a:lvl3pPr>
                      <a:lvl4pPr marL="1371600" algn="l" defTabSz="914400" rtl="0" eaLnBrk="1" latinLnBrk="0" hangingPunct="1">
                        <a:defRPr sz="1800" b="1" kern="1200">
                          <a:solidFill>
                            <a:schemeClr val="lt1"/>
                          </a:solidFill>
                          <a:latin typeface="Century Gothic"/>
                          <a:ea typeface="微软雅黑 Light" panose="020B0502040204020203" charset="-122"/>
                        </a:defRPr>
                      </a:lvl4pPr>
                      <a:lvl5pPr marL="1828800" algn="l" defTabSz="914400" rtl="0" eaLnBrk="1" latinLnBrk="0" hangingPunct="1">
                        <a:defRPr sz="1800" b="1" kern="1200">
                          <a:solidFill>
                            <a:schemeClr val="lt1"/>
                          </a:solidFill>
                          <a:latin typeface="Century Gothic"/>
                          <a:ea typeface="微软雅黑 Light" panose="020B0502040204020203" charset="-122"/>
                        </a:defRPr>
                      </a:lvl5pPr>
                      <a:lvl6pPr marL="2286000" algn="l" defTabSz="914400" rtl="0" eaLnBrk="1" latinLnBrk="0" hangingPunct="1">
                        <a:defRPr sz="1800" b="1" kern="1200">
                          <a:solidFill>
                            <a:schemeClr val="lt1"/>
                          </a:solidFill>
                          <a:latin typeface="Century Gothic"/>
                          <a:ea typeface="微软雅黑 Light" panose="020B0502040204020203" charset="-122"/>
                        </a:defRPr>
                      </a:lvl6pPr>
                      <a:lvl7pPr marL="2743200" algn="l" defTabSz="914400" rtl="0" eaLnBrk="1" latinLnBrk="0" hangingPunct="1">
                        <a:defRPr sz="1800" b="1" kern="1200">
                          <a:solidFill>
                            <a:schemeClr val="lt1"/>
                          </a:solidFill>
                          <a:latin typeface="Century Gothic"/>
                          <a:ea typeface="微软雅黑 Light" panose="020B0502040204020203" charset="-122"/>
                        </a:defRPr>
                      </a:lvl7pPr>
                      <a:lvl8pPr marL="3200400" algn="l" defTabSz="914400" rtl="0" eaLnBrk="1" latinLnBrk="0" hangingPunct="1">
                        <a:defRPr sz="1800" b="1" kern="1200">
                          <a:solidFill>
                            <a:schemeClr val="lt1"/>
                          </a:solidFill>
                          <a:latin typeface="Century Gothic"/>
                          <a:ea typeface="微软雅黑 Light" panose="020B0502040204020203" charset="-122"/>
                        </a:defRPr>
                      </a:lvl8pPr>
                      <a:lvl9pPr marL="3657600" algn="l" defTabSz="914400" rtl="0" eaLnBrk="1" latinLnBrk="0" hangingPunct="1">
                        <a:defRPr sz="1800" b="1" kern="1200">
                          <a:solidFill>
                            <a:schemeClr val="lt1"/>
                          </a:solidFill>
                          <a:latin typeface="Century Gothic"/>
                          <a:ea typeface="微软雅黑 Light" panose="020B0502040204020203" charset="-122"/>
                        </a:defRPr>
                      </a:lvl9pPr>
                    </a:lstStyle>
                    <a:p>
                      <a:pPr algn="ctr">
                        <a:buNone/>
                      </a:pPr>
                      <a:r>
                        <a:rPr lang="zh-CN" altLang="en-US" sz="2000" b="1" dirty="0">
                          <a:solidFill>
                            <a:schemeClr val="tx1"/>
                          </a:solidFill>
                        </a:rPr>
                        <a:t>话题</a:t>
                      </a:r>
                      <a:endParaRPr lang="en-US" altLang="zh-CN" sz="2000" b="1" dirty="0">
                        <a:solidFill>
                          <a:schemeClr val="tx1"/>
                        </a:solidFill>
                        <a:latin typeface="Calibri" panose="020F0502020204030204" pitchFamily="34" charset="0"/>
                        <a:cs typeface="Calibri" panose="020F0502020204030204" pitchFamily="34" charset="0"/>
                      </a:endParaRPr>
                    </a:p>
                  </a:txBody>
                  <a:tcPr>
                    <a:lnL>
                      <a:noFill/>
                    </a:lnL>
                    <a:lnR>
                      <a:noFill/>
                    </a:lnR>
                    <a:lnT w="12700" cmpd="sng">
                      <a:solidFill>
                        <a:srgbClr val="FFD5D5"/>
                      </a:solidFill>
                    </a:lnT>
                    <a:lnB w="12700" cmpd="sng">
                      <a:solidFill>
                        <a:srgbClr val="FFD5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entury Gothic"/>
                          <a:ea typeface="微软雅黑 Light" panose="020B0502040204020203" charset="-122"/>
                        </a:defRPr>
                      </a:lvl1pPr>
                      <a:lvl2pPr marL="457200" algn="l" defTabSz="914400" rtl="0" eaLnBrk="1" latinLnBrk="0" hangingPunct="1">
                        <a:defRPr sz="1800" b="1" kern="1200">
                          <a:solidFill>
                            <a:schemeClr val="lt1"/>
                          </a:solidFill>
                          <a:latin typeface="Century Gothic"/>
                          <a:ea typeface="微软雅黑 Light" panose="020B0502040204020203" charset="-122"/>
                        </a:defRPr>
                      </a:lvl2pPr>
                      <a:lvl3pPr marL="914400" algn="l" defTabSz="914400" rtl="0" eaLnBrk="1" latinLnBrk="0" hangingPunct="1">
                        <a:defRPr sz="1800" b="1" kern="1200">
                          <a:solidFill>
                            <a:schemeClr val="lt1"/>
                          </a:solidFill>
                          <a:latin typeface="Century Gothic"/>
                          <a:ea typeface="微软雅黑 Light" panose="020B0502040204020203" charset="-122"/>
                        </a:defRPr>
                      </a:lvl3pPr>
                      <a:lvl4pPr marL="1371600" algn="l" defTabSz="914400" rtl="0" eaLnBrk="1" latinLnBrk="0" hangingPunct="1">
                        <a:defRPr sz="1800" b="1" kern="1200">
                          <a:solidFill>
                            <a:schemeClr val="lt1"/>
                          </a:solidFill>
                          <a:latin typeface="Century Gothic"/>
                          <a:ea typeface="微软雅黑 Light" panose="020B0502040204020203" charset="-122"/>
                        </a:defRPr>
                      </a:lvl4pPr>
                      <a:lvl5pPr marL="1828800" algn="l" defTabSz="914400" rtl="0" eaLnBrk="1" latinLnBrk="0" hangingPunct="1">
                        <a:defRPr sz="1800" b="1" kern="1200">
                          <a:solidFill>
                            <a:schemeClr val="lt1"/>
                          </a:solidFill>
                          <a:latin typeface="Century Gothic"/>
                          <a:ea typeface="微软雅黑 Light" panose="020B0502040204020203" charset="-122"/>
                        </a:defRPr>
                      </a:lvl5pPr>
                      <a:lvl6pPr marL="2286000" algn="l" defTabSz="914400" rtl="0" eaLnBrk="1" latinLnBrk="0" hangingPunct="1">
                        <a:defRPr sz="1800" b="1" kern="1200">
                          <a:solidFill>
                            <a:schemeClr val="lt1"/>
                          </a:solidFill>
                          <a:latin typeface="Century Gothic"/>
                          <a:ea typeface="微软雅黑 Light" panose="020B0502040204020203" charset="-122"/>
                        </a:defRPr>
                      </a:lvl6pPr>
                      <a:lvl7pPr marL="2743200" algn="l" defTabSz="914400" rtl="0" eaLnBrk="1" latinLnBrk="0" hangingPunct="1">
                        <a:defRPr sz="1800" b="1" kern="1200">
                          <a:solidFill>
                            <a:schemeClr val="lt1"/>
                          </a:solidFill>
                          <a:latin typeface="Century Gothic"/>
                          <a:ea typeface="微软雅黑 Light" panose="020B0502040204020203" charset="-122"/>
                        </a:defRPr>
                      </a:lvl7pPr>
                      <a:lvl8pPr marL="3200400" algn="l" defTabSz="914400" rtl="0" eaLnBrk="1" latinLnBrk="0" hangingPunct="1">
                        <a:defRPr sz="1800" b="1" kern="1200">
                          <a:solidFill>
                            <a:schemeClr val="lt1"/>
                          </a:solidFill>
                          <a:latin typeface="Century Gothic"/>
                          <a:ea typeface="微软雅黑 Light" panose="020B0502040204020203" charset="-122"/>
                        </a:defRPr>
                      </a:lvl8pPr>
                      <a:lvl9pPr marL="3657600" algn="l" defTabSz="914400" rtl="0" eaLnBrk="1" latinLnBrk="0" hangingPunct="1">
                        <a:defRPr sz="1800" b="1" kern="1200">
                          <a:solidFill>
                            <a:schemeClr val="lt1"/>
                          </a:solidFill>
                          <a:latin typeface="Century Gothic"/>
                          <a:ea typeface="微软雅黑 Light" panose="020B0502040204020203" charset="-122"/>
                        </a:defRPr>
                      </a:lvl9pPr>
                    </a:lstStyle>
                    <a:p>
                      <a:pPr algn="ctr">
                        <a:buNone/>
                      </a:pPr>
                      <a:r>
                        <a:rPr lang="zh-CN" altLang="en-US" sz="2000" b="1" dirty="0">
                          <a:solidFill>
                            <a:schemeClr val="tx1"/>
                          </a:solidFill>
                        </a:rPr>
                        <a:t>体裁</a:t>
                      </a:r>
                      <a:endParaRPr lang="zh-CN" altLang="en-US" sz="2000" b="1" dirty="0">
                        <a:solidFill>
                          <a:schemeClr val="tx1"/>
                        </a:solidFill>
                        <a:latin typeface="Calibri" panose="020F0502020204030204" pitchFamily="34" charset="0"/>
                        <a:cs typeface="Calibri" panose="020F0502020204030204" pitchFamily="34" charset="0"/>
                      </a:endParaRPr>
                    </a:p>
                  </a:txBody>
                  <a:tcPr>
                    <a:lnL>
                      <a:noFill/>
                    </a:lnL>
                    <a:lnR>
                      <a:noFill/>
                    </a:lnR>
                    <a:lnT w="12700" cmpd="sng">
                      <a:solidFill>
                        <a:srgbClr val="FFD5D5"/>
                      </a:solidFill>
                    </a:lnT>
                    <a:lnB w="12700" cmpd="sng">
                      <a:solidFill>
                        <a:srgbClr val="FFD5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entury Gothic"/>
                          <a:ea typeface="微软雅黑 Light" panose="020B0502040204020203" charset="-122"/>
                        </a:defRPr>
                      </a:lvl1pPr>
                      <a:lvl2pPr marL="457200" algn="l" defTabSz="914400" rtl="0" eaLnBrk="1" latinLnBrk="0" hangingPunct="1">
                        <a:defRPr sz="1800" b="1" kern="1200">
                          <a:solidFill>
                            <a:schemeClr val="lt1"/>
                          </a:solidFill>
                          <a:latin typeface="Century Gothic"/>
                          <a:ea typeface="微软雅黑 Light" panose="020B0502040204020203" charset="-122"/>
                        </a:defRPr>
                      </a:lvl2pPr>
                      <a:lvl3pPr marL="914400" algn="l" defTabSz="914400" rtl="0" eaLnBrk="1" latinLnBrk="0" hangingPunct="1">
                        <a:defRPr sz="1800" b="1" kern="1200">
                          <a:solidFill>
                            <a:schemeClr val="lt1"/>
                          </a:solidFill>
                          <a:latin typeface="Century Gothic"/>
                          <a:ea typeface="微软雅黑 Light" panose="020B0502040204020203" charset="-122"/>
                        </a:defRPr>
                      </a:lvl3pPr>
                      <a:lvl4pPr marL="1371600" algn="l" defTabSz="914400" rtl="0" eaLnBrk="1" latinLnBrk="0" hangingPunct="1">
                        <a:defRPr sz="1800" b="1" kern="1200">
                          <a:solidFill>
                            <a:schemeClr val="lt1"/>
                          </a:solidFill>
                          <a:latin typeface="Century Gothic"/>
                          <a:ea typeface="微软雅黑 Light" panose="020B0502040204020203" charset="-122"/>
                        </a:defRPr>
                      </a:lvl4pPr>
                      <a:lvl5pPr marL="1828800" algn="l" defTabSz="914400" rtl="0" eaLnBrk="1" latinLnBrk="0" hangingPunct="1">
                        <a:defRPr sz="1800" b="1" kern="1200">
                          <a:solidFill>
                            <a:schemeClr val="lt1"/>
                          </a:solidFill>
                          <a:latin typeface="Century Gothic"/>
                          <a:ea typeface="微软雅黑 Light" panose="020B0502040204020203" charset="-122"/>
                        </a:defRPr>
                      </a:lvl5pPr>
                      <a:lvl6pPr marL="2286000" algn="l" defTabSz="914400" rtl="0" eaLnBrk="1" latinLnBrk="0" hangingPunct="1">
                        <a:defRPr sz="1800" b="1" kern="1200">
                          <a:solidFill>
                            <a:schemeClr val="lt1"/>
                          </a:solidFill>
                          <a:latin typeface="Century Gothic"/>
                          <a:ea typeface="微软雅黑 Light" panose="020B0502040204020203" charset="-122"/>
                        </a:defRPr>
                      </a:lvl6pPr>
                      <a:lvl7pPr marL="2743200" algn="l" defTabSz="914400" rtl="0" eaLnBrk="1" latinLnBrk="0" hangingPunct="1">
                        <a:defRPr sz="1800" b="1" kern="1200">
                          <a:solidFill>
                            <a:schemeClr val="lt1"/>
                          </a:solidFill>
                          <a:latin typeface="Century Gothic"/>
                          <a:ea typeface="微软雅黑 Light" panose="020B0502040204020203" charset="-122"/>
                        </a:defRPr>
                      </a:lvl7pPr>
                      <a:lvl8pPr marL="3200400" algn="l" defTabSz="914400" rtl="0" eaLnBrk="1" latinLnBrk="0" hangingPunct="1">
                        <a:defRPr sz="1800" b="1" kern="1200">
                          <a:solidFill>
                            <a:schemeClr val="lt1"/>
                          </a:solidFill>
                          <a:latin typeface="Century Gothic"/>
                          <a:ea typeface="微软雅黑 Light" panose="020B0502040204020203" charset="-122"/>
                        </a:defRPr>
                      </a:lvl8pPr>
                      <a:lvl9pPr marL="3657600" algn="l" defTabSz="914400" rtl="0" eaLnBrk="1" latinLnBrk="0" hangingPunct="1">
                        <a:defRPr sz="1800" b="1" kern="1200">
                          <a:solidFill>
                            <a:schemeClr val="lt1"/>
                          </a:solidFill>
                          <a:latin typeface="Century Gothic"/>
                          <a:ea typeface="微软雅黑 Light" panose="020B0502040204020203" charset="-122"/>
                        </a:defRPr>
                      </a:lvl9pPr>
                    </a:lstStyle>
                    <a:p>
                      <a:pPr algn="ctr"/>
                      <a:r>
                        <a:rPr lang="zh-CN" altLang="en-US" sz="2000" b="1" dirty="0">
                          <a:solidFill>
                            <a:schemeClr val="tx1"/>
                          </a:solidFill>
                        </a:rPr>
                        <a:t>词数</a:t>
                      </a:r>
                      <a:endParaRPr lang="zh-CN" sz="2000" b="1" dirty="0">
                        <a:solidFill>
                          <a:schemeClr val="tx1"/>
                        </a:solidFill>
                        <a:latin typeface="Calibri" panose="020F0502020204030204" pitchFamily="34" charset="0"/>
                        <a:cs typeface="Calibri" panose="020F0502020204030204" pitchFamily="34" charset="0"/>
                      </a:endParaRPr>
                    </a:p>
                  </a:txBody>
                  <a:tcPr>
                    <a:lnL>
                      <a:noFill/>
                    </a:lnL>
                    <a:lnR>
                      <a:noFill/>
                    </a:lnR>
                    <a:lnT w="12700" cmpd="sng">
                      <a:solidFill>
                        <a:srgbClr val="FFD5D5"/>
                      </a:solidFill>
                    </a:lnT>
                    <a:lnB w="12700" cmpd="sng">
                      <a:solidFill>
                        <a:srgbClr val="FFD5D5"/>
                      </a:solidFill>
                    </a:lnB>
                    <a:lnTlToBr w="12700" cmpd="sng">
                      <a:noFill/>
                      <a:prstDash val="solid"/>
                    </a:lnTlToBr>
                    <a:lnBlToTr w="12700" cmpd="sng">
                      <a:noFill/>
                      <a:prstDash val="solid"/>
                    </a:lnBlToTr>
                    <a:noFill/>
                  </a:tcPr>
                </a:tc>
              </a:tr>
              <a:tr h="722598">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zh-CN" altLang="en-US" sz="2000" b="1" dirty="0">
                          <a:solidFill>
                            <a:srgbClr val="000000"/>
                          </a:solidFill>
                          <a:effectLst/>
                        </a:rPr>
                        <a:t> 阅读A</a:t>
                      </a:r>
                      <a:endParaRPr lang="zh-CN" altLang="en-US" sz="2000" b="1" dirty="0">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a:lnL>
                      <a:noFill/>
                    </a:lnL>
                    <a:lnR>
                      <a:noFill/>
                    </a:lnR>
                    <a:lnT w="12700" cmpd="sng">
                      <a:solidFill>
                        <a:srgbClr val="FFD5D5"/>
                      </a:solidFill>
                    </a:lnT>
                    <a:lnB>
                      <a:noFill/>
                    </a:lnB>
                    <a:lnTlToBr w="12700" cmpd="sng">
                      <a:noFill/>
                      <a:prstDash val="solid"/>
                    </a:lnTlToBr>
                    <a:lnBlToTr w="12700" cmpd="sng">
                      <a:noFill/>
                      <a:prstDash val="solid"/>
                    </a:lnBlToTr>
                    <a:solidFill>
                      <a:srgbClr val="FFD5D5">
                        <a:alpha val="2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l">
                        <a:buNone/>
                      </a:pPr>
                      <a:r>
                        <a:rPr lang="zh-CN" altLang="en-US" sz="2000" b="1" dirty="0"/>
                        <a:t>人与社会：</a:t>
                      </a:r>
                      <a:r>
                        <a:rPr lang="en-US" altLang="zh-CN" sz="2000" b="1" dirty="0"/>
                        <a:t>LARPing: a way to live out your fantasies</a:t>
                      </a:r>
                      <a:endParaRPr lang="en-US" altLang="zh-CN" sz="2000" b="1" dirty="0"/>
                    </a:p>
                  </a:txBody>
                  <a:tcPr>
                    <a:lnL>
                      <a:noFill/>
                    </a:lnL>
                    <a:lnR>
                      <a:noFill/>
                    </a:lnR>
                    <a:lnT w="12700" cmpd="sng">
                      <a:solidFill>
                        <a:srgbClr val="FFD5D5"/>
                      </a:solidFill>
                    </a:lnT>
                    <a:lnB>
                      <a:noFill/>
                    </a:lnB>
                    <a:lnTlToBr w="12700" cmpd="sng">
                      <a:noFill/>
                      <a:prstDash val="solid"/>
                    </a:lnTlToBr>
                    <a:lnBlToTr w="12700" cmpd="sng">
                      <a:noFill/>
                      <a:prstDash val="solid"/>
                    </a:lnBlToTr>
                    <a:solidFill>
                      <a:srgbClr val="FFD5D5">
                        <a:alpha val="2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zh-CN" altLang="en-US" sz="2000" b="1" dirty="0"/>
                        <a:t>说明文</a:t>
                      </a:r>
                      <a:endParaRPr lang="zh-CN" altLang="en-US" sz="2000" b="1" dirty="0">
                        <a:latin typeface="Calibri" panose="020F0502020204030204" pitchFamily="34" charset="0"/>
                        <a:cs typeface="Calibri" panose="020F0502020204030204" pitchFamily="34" charset="0"/>
                      </a:endParaRPr>
                    </a:p>
                  </a:txBody>
                  <a:tcPr>
                    <a:lnL>
                      <a:noFill/>
                    </a:lnL>
                    <a:lnR>
                      <a:noFill/>
                    </a:lnR>
                    <a:lnT w="12700" cmpd="sng">
                      <a:solidFill>
                        <a:srgbClr val="FFD5D5"/>
                      </a:solidFill>
                    </a:lnT>
                    <a:lnB>
                      <a:noFill/>
                    </a:lnB>
                    <a:lnTlToBr w="12700" cmpd="sng">
                      <a:noFill/>
                      <a:prstDash val="solid"/>
                    </a:lnTlToBr>
                    <a:lnBlToTr w="12700" cmpd="sng">
                      <a:noFill/>
                      <a:prstDash val="solid"/>
                    </a:lnBlToTr>
                    <a:solidFill>
                      <a:srgbClr val="FFD5D5">
                        <a:alpha val="2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en-US" altLang="zh-CN" sz="2000" b="1" dirty="0"/>
                        <a:t>259</a:t>
                      </a:r>
                      <a:endParaRPr lang="zh-CN" altLang="en-US" sz="2000" b="1" dirty="0">
                        <a:latin typeface="Calibri" panose="020F0502020204030204" pitchFamily="34" charset="0"/>
                        <a:cs typeface="Calibri" panose="020F0502020204030204" pitchFamily="34" charset="0"/>
                      </a:endParaRPr>
                    </a:p>
                  </a:txBody>
                  <a:tcPr>
                    <a:lnL>
                      <a:noFill/>
                    </a:lnL>
                    <a:lnR>
                      <a:noFill/>
                    </a:lnR>
                    <a:lnT w="12700" cmpd="sng">
                      <a:solidFill>
                        <a:srgbClr val="FFD5D5"/>
                      </a:solidFill>
                    </a:lnT>
                    <a:lnB>
                      <a:noFill/>
                    </a:lnB>
                    <a:lnTlToBr w="12700" cmpd="sng">
                      <a:noFill/>
                      <a:prstDash val="solid"/>
                    </a:lnTlToBr>
                    <a:lnBlToTr w="12700" cmpd="sng">
                      <a:noFill/>
                      <a:prstDash val="solid"/>
                    </a:lnBlToTr>
                    <a:solidFill>
                      <a:srgbClr val="FFD5D5">
                        <a:alpha val="20000"/>
                      </a:srgbClr>
                    </a:solidFill>
                  </a:tcPr>
                </a:tc>
              </a:tr>
              <a:tr h="722598">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zh-CN" altLang="en-US" sz="2000" b="1" dirty="0">
                          <a:solidFill>
                            <a:srgbClr val="000000"/>
                          </a:solidFill>
                          <a:effectLst/>
                        </a:rPr>
                        <a:t>阅读B</a:t>
                      </a:r>
                      <a:endParaRPr lang="zh-CN" altLang="en-US" sz="2000" b="1" dirty="0">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l">
                        <a:buNone/>
                      </a:pPr>
                      <a:r>
                        <a:rPr lang="zh-CN" altLang="en-US" sz="2000" b="1" dirty="0"/>
                        <a:t>人与自我： </a:t>
                      </a:r>
                      <a:r>
                        <a:rPr lang="en-US" altLang="zh-CN" sz="2000" b="1" dirty="0"/>
                        <a:t>My experience of quitting mail-checking habit</a:t>
                      </a:r>
                      <a:endParaRPr lang="en-US" altLang="zh-CN" sz="2000" b="1" dirty="0">
                        <a:latin typeface="Calibri" panose="020F0502020204030204" pitchFamily="34" charset="0"/>
                        <a:cs typeface="Calibri" panose="020F0502020204030204"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zh-CN" altLang="en-US" sz="2000" b="1" dirty="0"/>
                        <a:t>记叙文</a:t>
                      </a:r>
                      <a:endParaRPr lang="zh-CN" altLang="en-US" sz="2000" b="1" dirty="0">
                        <a:latin typeface="Calibri" panose="020F0502020204030204" pitchFamily="34" charset="0"/>
                        <a:cs typeface="Calibri" panose="020F0502020204030204"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en-US" altLang="zh-CN" sz="2000" b="1" dirty="0">
                          <a:sym typeface="+mn-ea"/>
                        </a:rPr>
                        <a:t>348</a:t>
                      </a:r>
                      <a:endParaRPr lang="zh-CN" altLang="en-US" sz="2000" b="1" dirty="0">
                        <a:latin typeface="Calibri" panose="020F0502020204030204" pitchFamily="34" charset="0"/>
                        <a:cs typeface="Calibri" panose="020F0502020204030204" pitchFamily="34" charset="0"/>
                        <a:sym typeface="+mn-ea"/>
                      </a:endParaRPr>
                    </a:p>
                  </a:txBody>
                  <a:tcPr>
                    <a:lnL>
                      <a:noFill/>
                    </a:lnL>
                    <a:lnR>
                      <a:noFill/>
                    </a:lnR>
                    <a:lnT>
                      <a:noFill/>
                    </a:lnT>
                    <a:lnB>
                      <a:noFill/>
                    </a:lnB>
                    <a:lnTlToBr w="12700" cmpd="sng">
                      <a:noFill/>
                      <a:prstDash val="solid"/>
                    </a:lnTlToBr>
                    <a:lnBlToTr w="12700" cmpd="sng">
                      <a:noFill/>
                      <a:prstDash val="solid"/>
                    </a:lnBlToTr>
                    <a:noFill/>
                  </a:tcPr>
                </a:tc>
              </a:tr>
              <a:tr h="862753">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zh-CN" altLang="en-US" sz="2000" b="1" dirty="0">
                          <a:solidFill>
                            <a:srgbClr val="000000"/>
                          </a:solidFill>
                          <a:effectLst/>
                        </a:rPr>
                        <a:t>阅读C</a:t>
                      </a:r>
                      <a:endParaRPr lang="zh-CN" altLang="en-US" sz="2000" b="1" dirty="0">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a:lnL>
                      <a:noFill/>
                    </a:lnL>
                    <a:lnR>
                      <a:noFill/>
                    </a:lnR>
                    <a:lnT>
                      <a:noFill/>
                    </a:lnT>
                    <a:lnB>
                      <a:noFill/>
                    </a:lnB>
                    <a:lnTlToBr w="12700" cmpd="sng">
                      <a:noFill/>
                      <a:prstDash val="solid"/>
                    </a:lnTlToBr>
                    <a:lnBlToTr w="12700" cmpd="sng">
                      <a:noFill/>
                      <a:prstDash val="solid"/>
                    </a:lnBlToTr>
                    <a:solidFill>
                      <a:srgbClr val="FFD5D5">
                        <a:alpha val="2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l">
                        <a:buNone/>
                      </a:pPr>
                      <a:r>
                        <a:rPr lang="zh-CN" altLang="en-US" sz="2000" b="1" dirty="0"/>
                        <a:t>人与自然：</a:t>
                      </a:r>
                      <a:r>
                        <a:rPr lang="en-US" altLang="zh-CN" sz="2000" b="1" dirty="0"/>
                        <a:t>Soil microbes: essential for sustaining life on the earth</a:t>
                      </a:r>
                      <a:endParaRPr lang="en-US" altLang="zh-CN" sz="2000" b="1" dirty="0"/>
                    </a:p>
                  </a:txBody>
                  <a:tcPr>
                    <a:lnL>
                      <a:noFill/>
                    </a:lnL>
                    <a:lnR>
                      <a:noFill/>
                    </a:lnR>
                    <a:lnT>
                      <a:noFill/>
                    </a:lnT>
                    <a:lnB>
                      <a:noFill/>
                    </a:lnB>
                    <a:lnTlToBr w="12700" cmpd="sng">
                      <a:noFill/>
                      <a:prstDash val="solid"/>
                    </a:lnTlToBr>
                    <a:lnBlToTr w="12700" cmpd="sng">
                      <a:noFill/>
                      <a:prstDash val="solid"/>
                    </a:lnBlToTr>
                    <a:solidFill>
                      <a:srgbClr val="FFD5D5">
                        <a:alpha val="2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zh-CN" altLang="en-US" sz="2000" b="1" dirty="0"/>
                        <a:t>说明文</a:t>
                      </a:r>
                      <a:endParaRPr lang="zh-CN" altLang="en-US" sz="2000" b="1" dirty="0">
                        <a:latin typeface="Calibri" panose="020F0502020204030204" pitchFamily="34" charset="0"/>
                        <a:cs typeface="Calibri" panose="020F0502020204030204" pitchFamily="34" charset="0"/>
                      </a:endParaRPr>
                    </a:p>
                  </a:txBody>
                  <a:tcPr>
                    <a:lnL>
                      <a:noFill/>
                    </a:lnL>
                    <a:lnR>
                      <a:noFill/>
                    </a:lnR>
                    <a:lnT>
                      <a:noFill/>
                    </a:lnT>
                    <a:lnB>
                      <a:noFill/>
                    </a:lnB>
                    <a:lnTlToBr w="12700" cmpd="sng">
                      <a:noFill/>
                      <a:prstDash val="solid"/>
                    </a:lnTlToBr>
                    <a:lnBlToTr w="12700" cmpd="sng">
                      <a:noFill/>
                      <a:prstDash val="solid"/>
                    </a:lnBlToTr>
                    <a:solidFill>
                      <a:srgbClr val="FFD5D5">
                        <a:alpha val="2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ClrTx/>
                        <a:buSzTx/>
                        <a:buNone/>
                      </a:pPr>
                      <a:r>
                        <a:rPr lang="en-US" altLang="zh-CN"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326</a:t>
                      </a:r>
                      <a:endParaRPr lang="zh-CN" altLang="en-US"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endParaRPr>
                    </a:p>
                  </a:txBody>
                  <a:tcPr>
                    <a:lnL>
                      <a:noFill/>
                    </a:lnL>
                    <a:lnR>
                      <a:noFill/>
                    </a:lnR>
                    <a:lnT>
                      <a:noFill/>
                    </a:lnT>
                    <a:lnB>
                      <a:noFill/>
                    </a:lnB>
                    <a:lnTlToBr w="12700" cmpd="sng">
                      <a:noFill/>
                      <a:prstDash val="solid"/>
                    </a:lnTlToBr>
                    <a:lnBlToTr w="12700" cmpd="sng">
                      <a:noFill/>
                      <a:prstDash val="solid"/>
                    </a:lnBlToTr>
                    <a:solidFill>
                      <a:srgbClr val="FFD5D5">
                        <a:alpha val="20000"/>
                      </a:srgbClr>
                    </a:solidFill>
                  </a:tcPr>
                </a:tc>
              </a:tr>
              <a:tr h="855630">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zh-CN" altLang="en-US" sz="2000" b="1" dirty="0">
                          <a:solidFill>
                            <a:srgbClr val="000000"/>
                          </a:solidFill>
                          <a:effectLst/>
                        </a:rPr>
                        <a:t>阅读D</a:t>
                      </a:r>
                      <a:endParaRPr lang="zh-CN" altLang="en-US" sz="2000" b="1" dirty="0">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l">
                        <a:buNone/>
                      </a:pPr>
                      <a:r>
                        <a:rPr lang="zh-CN" altLang="en-US" sz="2000" b="1" dirty="0"/>
                        <a:t>人与社会：</a:t>
                      </a:r>
                      <a:r>
                        <a:rPr lang="en-US" altLang="zh-CN" sz="2000" b="1" dirty="0"/>
                        <a:t>The secret of time: a state of mind</a:t>
                      </a:r>
                      <a:endParaRPr lang="en-US" altLang="zh-CN" sz="2000" b="1" dirty="0"/>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zh-CN" altLang="en-US" sz="2000" b="1" dirty="0"/>
                        <a:t>议论文</a:t>
                      </a:r>
                      <a:endParaRPr lang="zh-CN" altLang="en-US" sz="2000" b="1" dirty="0">
                        <a:latin typeface="Calibri" panose="020F0502020204030204" pitchFamily="34" charset="0"/>
                        <a:cs typeface="Calibri" panose="020F0502020204030204"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en-US" altLang="zh-CN" sz="2000" b="1" kern="100" dirty="0">
                          <a:solidFill>
                            <a:schemeClr val="tx1"/>
                          </a:solidFill>
                          <a:effectLst/>
                          <a:sym typeface="+mn-ea"/>
                        </a:rPr>
                        <a:t>341</a:t>
                      </a:r>
                      <a:endParaRPr lang="en-US" altLang="zh-CN"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endParaRPr>
                    </a:p>
                  </a:txBody>
                  <a:tcPr>
                    <a:lnL>
                      <a:noFill/>
                    </a:lnL>
                    <a:lnR>
                      <a:noFill/>
                    </a:lnR>
                    <a:lnT>
                      <a:noFill/>
                    </a:lnT>
                    <a:lnB>
                      <a:noFill/>
                    </a:lnB>
                    <a:lnTlToBr w="12700" cmpd="sng">
                      <a:noFill/>
                      <a:prstDash val="solid"/>
                    </a:lnTlToBr>
                    <a:lnBlToTr w="12700" cmpd="sng">
                      <a:noFill/>
                      <a:prstDash val="solid"/>
                    </a:lnBlToTr>
                    <a:noFill/>
                  </a:tcPr>
                </a:tc>
              </a:tr>
              <a:tr h="855630">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marL="0" algn="ctr" defTabSz="914400" rtl="0" eaLnBrk="1" latinLnBrk="0" hangingPunct="1">
                        <a:buNone/>
                      </a:pPr>
                      <a:r>
                        <a:rPr lang="zh-CN" altLang="en-US" sz="2000" b="1" kern="1200" dirty="0">
                          <a:solidFill>
                            <a:srgbClr val="000000"/>
                          </a:solidFill>
                          <a:effectLst/>
                        </a:rPr>
                        <a:t>七选五</a:t>
                      </a:r>
                      <a:endParaRPr lang="zh-CN" altLang="en-US" sz="2000" b="1" kern="1200" dirty="0">
                        <a:solidFill>
                          <a:srgbClr val="000000"/>
                        </a:solidFill>
                        <a:effectLst/>
                        <a:latin typeface="Calibri" panose="020F0502020204030204" pitchFamily="34" charset="0"/>
                        <a:ea typeface="+mn-ea"/>
                        <a:cs typeface="Calibri" panose="020F0502020204030204" pitchFamily="34" charset="0"/>
                      </a:endParaRPr>
                    </a:p>
                  </a:txBody>
                  <a:tcPr>
                    <a:lnL>
                      <a:noFill/>
                    </a:lnL>
                    <a:lnR>
                      <a:noFill/>
                    </a:lnR>
                    <a:lnT>
                      <a:noFill/>
                    </a:lnT>
                    <a:lnB>
                      <a:noFill/>
                    </a:lnB>
                    <a:lnTlToBr w="12700" cmpd="sng">
                      <a:noFill/>
                      <a:prstDash val="solid"/>
                    </a:lnTlToBr>
                    <a:lnBlToTr w="12700" cmpd="sng">
                      <a:noFill/>
                      <a:prstDash val="solid"/>
                    </a:lnBlToTr>
                    <a:solidFill>
                      <a:srgbClr val="FFD5D5">
                        <a:alpha val="2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l">
                        <a:buNone/>
                      </a:pPr>
                      <a:r>
                        <a:rPr lang="zh-CN" altLang="en-US" sz="2000" b="1" dirty="0"/>
                        <a:t>人与自我： </a:t>
                      </a:r>
                      <a:r>
                        <a:rPr lang="en-US" altLang="zh-CN" sz="2000" b="1" dirty="0"/>
                        <a:t>Strategies to develop emotional intelligence</a:t>
                      </a:r>
                      <a:endParaRPr lang="en-US" altLang="zh-CN" sz="2000" b="1" dirty="0"/>
                    </a:p>
                  </a:txBody>
                  <a:tcPr>
                    <a:lnL>
                      <a:noFill/>
                    </a:lnL>
                    <a:lnR>
                      <a:noFill/>
                    </a:lnR>
                    <a:lnT>
                      <a:noFill/>
                    </a:lnT>
                    <a:lnB>
                      <a:noFill/>
                    </a:lnB>
                    <a:lnTlToBr w="12700" cmpd="sng">
                      <a:noFill/>
                      <a:prstDash val="solid"/>
                    </a:lnTlToBr>
                    <a:lnBlToTr w="12700" cmpd="sng">
                      <a:noFill/>
                      <a:prstDash val="solid"/>
                    </a:lnBlToTr>
                    <a:solidFill>
                      <a:srgbClr val="FFD5D5">
                        <a:alpha val="2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zh-CN" altLang="en-US" sz="2000" b="1" dirty="0"/>
                        <a:t>说明文</a:t>
                      </a:r>
                      <a:endParaRPr lang="zh-CN" altLang="en-US" sz="2000" b="1" dirty="0">
                        <a:latin typeface="Calibri" panose="020F0502020204030204" pitchFamily="34" charset="0"/>
                        <a:cs typeface="Calibri" panose="020F0502020204030204" pitchFamily="34" charset="0"/>
                      </a:endParaRPr>
                    </a:p>
                  </a:txBody>
                  <a:tcPr>
                    <a:lnL>
                      <a:noFill/>
                    </a:lnL>
                    <a:lnR>
                      <a:noFill/>
                    </a:lnR>
                    <a:lnT>
                      <a:noFill/>
                    </a:lnT>
                    <a:lnB>
                      <a:noFill/>
                    </a:lnB>
                    <a:lnTlToBr w="12700" cmpd="sng">
                      <a:noFill/>
                      <a:prstDash val="solid"/>
                    </a:lnTlToBr>
                    <a:lnBlToTr w="12700" cmpd="sng">
                      <a:noFill/>
                      <a:prstDash val="solid"/>
                    </a:lnBlToTr>
                    <a:solidFill>
                      <a:srgbClr val="FFD5D5">
                        <a:alpha val="2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en-US" altLang="zh-CN" sz="2000" b="1" kern="100" dirty="0">
                          <a:solidFill>
                            <a:schemeClr val="tx1"/>
                          </a:solidFill>
                          <a:effectLst/>
                          <a:sym typeface="+mn-ea"/>
                        </a:rPr>
                        <a:t>243</a:t>
                      </a:r>
                      <a:endParaRPr lang="en-US" altLang="zh-CN"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endParaRPr>
                    </a:p>
                  </a:txBody>
                  <a:tcPr>
                    <a:lnL>
                      <a:noFill/>
                    </a:lnL>
                    <a:lnR>
                      <a:noFill/>
                    </a:lnR>
                    <a:lnT>
                      <a:noFill/>
                    </a:lnT>
                    <a:lnB>
                      <a:noFill/>
                    </a:lnB>
                    <a:lnTlToBr w="12700" cmpd="sng">
                      <a:noFill/>
                      <a:prstDash val="solid"/>
                    </a:lnTlToBr>
                    <a:lnBlToTr w="12700" cmpd="sng">
                      <a:noFill/>
                      <a:prstDash val="solid"/>
                    </a:lnBlToTr>
                    <a:solidFill>
                      <a:srgbClr val="FFD5D5">
                        <a:alpha val="20000"/>
                      </a:srgbClr>
                    </a:solidFill>
                  </a:tcPr>
                </a:tc>
              </a:tr>
              <a:tr h="863100">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marL="0" algn="ctr" defTabSz="914400" rtl="0" eaLnBrk="1" latinLnBrk="0" hangingPunct="1">
                        <a:buNone/>
                      </a:pPr>
                      <a:r>
                        <a:rPr lang="zh-CN" altLang="en-US" sz="2000" b="1" kern="1200" dirty="0">
                          <a:solidFill>
                            <a:srgbClr val="000000"/>
                          </a:solidFill>
                          <a:effectLst/>
                        </a:rPr>
                        <a:t>完形填空</a:t>
                      </a:r>
                      <a:endParaRPr lang="zh-CN" altLang="en-US" sz="2000" b="1" kern="1200" dirty="0">
                        <a:solidFill>
                          <a:srgbClr val="000000"/>
                        </a:solidFill>
                        <a:effectLst/>
                        <a:latin typeface="Calibri" panose="020F0502020204030204" pitchFamily="34" charset="0"/>
                        <a:ea typeface="+mn-ea"/>
                        <a:cs typeface="Calibri" panose="020F0502020204030204"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l">
                        <a:buNone/>
                      </a:pPr>
                      <a:r>
                        <a:rPr lang="zh-CN" altLang="en-US" sz="2000" b="1" dirty="0"/>
                        <a:t>人与社会： </a:t>
                      </a:r>
                      <a:r>
                        <a:rPr lang="en-US" altLang="zh-CN" sz="2000" b="1" dirty="0"/>
                        <a:t>Parkes and her project: </a:t>
                      </a:r>
                      <a:r>
                        <a:rPr lang="en-US" altLang="zh-CN" sz="2000" b="1" i="1" dirty="0"/>
                        <a:t>I Wanna See Project</a:t>
                      </a:r>
                      <a:endParaRPr lang="en-US" altLang="zh-CN" sz="2000" b="1" i="1" dirty="0"/>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zh-CN" altLang="en-US" sz="2000" b="1" dirty="0"/>
                        <a:t>记叙文</a:t>
                      </a:r>
                      <a:endParaRPr lang="zh-CN" altLang="en-US" sz="2000" b="1" dirty="0">
                        <a:latin typeface="Calibri" panose="020F0502020204030204" pitchFamily="34" charset="0"/>
                        <a:cs typeface="Calibri" panose="020F0502020204030204" pitchFamily="34" charset="0"/>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en-US" altLang="zh-CN" sz="2000" b="1" kern="100" dirty="0">
                          <a:solidFill>
                            <a:schemeClr val="tx1"/>
                          </a:solidFill>
                          <a:effectLst/>
                          <a:sym typeface="+mn-ea"/>
                        </a:rPr>
                        <a:t>265</a:t>
                      </a:r>
                      <a:endParaRPr lang="en-US" altLang="zh-CN"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endParaRPr>
                    </a:p>
                  </a:txBody>
                  <a:tcPr>
                    <a:lnL>
                      <a:noFill/>
                    </a:lnL>
                    <a:lnR>
                      <a:noFill/>
                    </a:lnR>
                    <a:lnT>
                      <a:noFill/>
                    </a:lnT>
                    <a:lnB>
                      <a:noFill/>
                    </a:lnB>
                    <a:lnTlToBr w="12700" cmpd="sng">
                      <a:noFill/>
                      <a:prstDash val="solid"/>
                    </a:lnTlToBr>
                    <a:lnBlToTr w="12700" cmpd="sng">
                      <a:noFill/>
                      <a:prstDash val="solid"/>
                    </a:lnBlToTr>
                    <a:noFill/>
                  </a:tcPr>
                </a:tc>
              </a:tr>
              <a:tr h="863100">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marL="0" algn="ctr" defTabSz="914400" rtl="0" eaLnBrk="1" latinLnBrk="0" hangingPunct="1">
                        <a:buNone/>
                      </a:pPr>
                      <a:r>
                        <a:rPr lang="zh-CN" altLang="en-US" sz="2000" b="1" kern="1200" dirty="0">
                          <a:solidFill>
                            <a:srgbClr val="000000"/>
                          </a:solidFill>
                          <a:effectLst/>
                        </a:rPr>
                        <a:t>语法填空</a:t>
                      </a:r>
                      <a:endParaRPr lang="zh-CN" altLang="en-US" sz="2000" b="1" kern="1200" dirty="0">
                        <a:solidFill>
                          <a:srgbClr val="000000"/>
                        </a:solidFill>
                        <a:effectLst/>
                        <a:latin typeface="Calibri" panose="020F0502020204030204" pitchFamily="34" charset="0"/>
                        <a:ea typeface="+mn-ea"/>
                        <a:cs typeface="Calibri" panose="020F0502020204030204" pitchFamily="34" charset="0"/>
                      </a:endParaRPr>
                    </a:p>
                  </a:txBody>
                  <a:tcPr>
                    <a:lnL>
                      <a:noFill/>
                    </a:lnL>
                    <a:lnR>
                      <a:noFill/>
                    </a:lnR>
                    <a:lnT>
                      <a:noFill/>
                    </a:lnT>
                    <a:lnB w="12700" cmpd="sng">
                      <a:solidFill>
                        <a:srgbClr val="FFD5D5"/>
                      </a:solidFill>
                    </a:lnB>
                    <a:lnTlToBr w="12700" cmpd="sng">
                      <a:noFill/>
                      <a:prstDash val="solid"/>
                    </a:lnTlToBr>
                    <a:lnBlToTr w="12700" cmpd="sng">
                      <a:noFill/>
                      <a:prstDash val="solid"/>
                    </a:lnBlToTr>
                    <a:solidFill>
                      <a:srgbClr val="FFD5D5">
                        <a:alpha val="2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l">
                        <a:buNone/>
                      </a:pPr>
                      <a:r>
                        <a:rPr lang="zh-CN" altLang="en-US" sz="2000" b="1" dirty="0"/>
                        <a:t>人与社会： </a:t>
                      </a:r>
                      <a:r>
                        <a:rPr lang="en-US" altLang="zh-CN" sz="2000" b="1" dirty="0"/>
                        <a:t>A study on paper book reading</a:t>
                      </a:r>
                      <a:endParaRPr lang="en-US" altLang="zh-CN" sz="2000" b="1" dirty="0"/>
                    </a:p>
                  </a:txBody>
                  <a:tcPr>
                    <a:lnL>
                      <a:noFill/>
                    </a:lnL>
                    <a:lnR>
                      <a:noFill/>
                    </a:lnR>
                    <a:lnT>
                      <a:noFill/>
                    </a:lnT>
                    <a:lnB w="12700" cmpd="sng">
                      <a:solidFill>
                        <a:srgbClr val="FFD5D5"/>
                      </a:solidFill>
                    </a:lnB>
                    <a:lnTlToBr w="12700" cmpd="sng">
                      <a:noFill/>
                      <a:prstDash val="solid"/>
                    </a:lnTlToBr>
                    <a:lnBlToTr w="12700" cmpd="sng">
                      <a:noFill/>
                      <a:prstDash val="solid"/>
                    </a:lnBlToTr>
                    <a:solidFill>
                      <a:srgbClr val="FFD5D5">
                        <a:alpha val="2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zh-CN" altLang="en-US" sz="2000" b="1" dirty="0"/>
                        <a:t>说明文</a:t>
                      </a:r>
                      <a:endParaRPr lang="zh-CN" altLang="en-US" sz="2000" b="1" dirty="0">
                        <a:latin typeface="Calibri" panose="020F0502020204030204" pitchFamily="34" charset="0"/>
                        <a:cs typeface="Calibri" panose="020F0502020204030204" pitchFamily="34" charset="0"/>
                      </a:endParaRPr>
                    </a:p>
                  </a:txBody>
                  <a:tcPr>
                    <a:lnL>
                      <a:noFill/>
                    </a:lnL>
                    <a:lnR>
                      <a:noFill/>
                    </a:lnR>
                    <a:lnT>
                      <a:noFill/>
                    </a:lnT>
                    <a:lnB w="12700" cmpd="sng">
                      <a:solidFill>
                        <a:srgbClr val="FFD5D5"/>
                      </a:solidFill>
                    </a:lnB>
                    <a:lnTlToBr w="12700" cmpd="sng">
                      <a:noFill/>
                      <a:prstDash val="solid"/>
                    </a:lnTlToBr>
                    <a:lnBlToTr w="12700" cmpd="sng">
                      <a:noFill/>
                      <a:prstDash val="solid"/>
                    </a:lnBlToTr>
                    <a:solidFill>
                      <a:srgbClr val="FFD5D5">
                        <a:alpha val="20000"/>
                      </a:srgbClr>
                    </a:solidFill>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en-US" altLang="zh-CN" sz="2000" b="1" kern="100" dirty="0">
                          <a:solidFill>
                            <a:schemeClr val="tx1"/>
                          </a:solidFill>
                          <a:effectLst/>
                          <a:sym typeface="+mn-ea"/>
                        </a:rPr>
                        <a:t>203</a:t>
                      </a:r>
                      <a:endParaRPr lang="en-US" altLang="zh-CN"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endParaRPr>
                    </a:p>
                  </a:txBody>
                  <a:tcPr>
                    <a:lnL>
                      <a:noFill/>
                    </a:lnL>
                    <a:lnR>
                      <a:noFill/>
                    </a:lnR>
                    <a:lnT>
                      <a:noFill/>
                    </a:lnT>
                    <a:lnB w="12700" cmpd="sng">
                      <a:solidFill>
                        <a:srgbClr val="FFD5D5"/>
                      </a:solidFill>
                    </a:lnB>
                    <a:lnTlToBr w="12700" cmpd="sng">
                      <a:noFill/>
                      <a:prstDash val="solid"/>
                    </a:lnTlToBr>
                    <a:lnBlToTr w="12700" cmpd="sng">
                      <a:noFill/>
                      <a:prstDash val="solid"/>
                    </a:lnBlToTr>
                    <a:solidFill>
                      <a:srgbClr val="FFD5D5">
                        <a:alpha val="20000"/>
                      </a:srgbClr>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2711624" y="2510249"/>
            <a:ext cx="2850657" cy="2850657"/>
          </a:xfrm>
          <a:prstGeom prst="ellipse">
            <a:avLst/>
          </a:prstGeom>
          <a:noFill/>
          <a:ln w="38100">
            <a:solidFill>
              <a:schemeClr val="accent1">
                <a:shade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241140" y="3710313"/>
            <a:ext cx="3255539" cy="3213600"/>
          </a:xfrm>
          <a:prstGeom prst="rect">
            <a:avLst/>
          </a:prstGeom>
        </p:spPr>
      </p:pic>
      <p:sp>
        <p:nvSpPr>
          <p:cNvPr id="2" name="文本框 1"/>
          <p:cNvSpPr txBox="1"/>
          <p:nvPr/>
        </p:nvSpPr>
        <p:spPr>
          <a:xfrm>
            <a:off x="3143672" y="2924944"/>
            <a:ext cx="2088232" cy="1938992"/>
          </a:xfrm>
          <a:prstGeom prst="rect">
            <a:avLst/>
          </a:prstGeom>
          <a:noFill/>
        </p:spPr>
        <p:txBody>
          <a:bodyPr wrap="square">
            <a:spAutoFit/>
          </a:bodyPr>
          <a:lstStyle/>
          <a:p>
            <a:r>
              <a:rPr lang="zh-CN" altLang="en-US" sz="6000" b="1" dirty="0">
                <a:solidFill>
                  <a:srgbClr val="000000"/>
                </a:solidFill>
                <a:latin typeface="微软雅黑" panose="020B0503020204020204" pitchFamily="34" charset="-122"/>
                <a:ea typeface="微软雅黑" panose="020B0503020204020204" pitchFamily="34" charset="-122"/>
              </a:rPr>
              <a:t>完形填空</a:t>
            </a:r>
            <a:endParaRPr lang="zh-CN" altLang="en-US" sz="6000" dirty="0">
              <a:latin typeface="微软雅黑" panose="020B0503020204020204" pitchFamily="34" charset="-122"/>
              <a:ea typeface="微软雅黑" panose="020B0503020204020204" pitchFamily="34" charset="-122"/>
            </a:endParaRPr>
          </a:p>
        </p:txBody>
      </p:sp>
      <p:sp>
        <p:nvSpPr>
          <p:cNvPr id="3" name="TextBox 4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5591944" y="5805264"/>
            <a:ext cx="6510098" cy="400110"/>
          </a:xfrm>
          <a:prstGeom prst="rect">
            <a:avLst/>
          </a:prstGeom>
          <a:noFill/>
          <a:ln>
            <a:noFill/>
          </a:ln>
        </p:spPr>
        <p:txBody>
          <a:bodyPr wrap="square">
            <a:spAutoFit/>
          </a:bodyPr>
          <a:lstStyle>
            <a:lvl1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1pPr>
            <a:lvl2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2pPr>
            <a:lvl3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3pPr>
            <a:lvl4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4pPr>
            <a:lvl5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5pPr>
            <a:lvl6pPr marL="18288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2860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27432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2004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人与社会： </a:t>
            </a:r>
            <a:r>
              <a:rPr kumimoji="0" lang="en-US" altLang="zh-CN"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Parkes and her project: </a:t>
            </a:r>
            <a:r>
              <a:rPr kumimoji="0" lang="en-US" altLang="zh-CN" sz="2000" b="1"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I Wanna See Project</a:t>
            </a:r>
            <a:endParaRPr kumimoji="0" lang="en-US" altLang="zh-CN" sz="2000" b="1"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pic>
        <p:nvPicPr>
          <p:cNvPr id="6" name="图片 5"/>
          <p:cNvPicPr>
            <a:picLocks noChangeAspect="1"/>
          </p:cNvPicPr>
          <p:nvPr/>
        </p:nvPicPr>
        <p:blipFill>
          <a:blip r:embed="rId2"/>
          <a:stretch>
            <a:fillRect/>
          </a:stretch>
        </p:blipFill>
        <p:spPr>
          <a:xfrm>
            <a:off x="5807968" y="1412776"/>
            <a:ext cx="5688632" cy="3818279"/>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765" y="620395"/>
            <a:ext cx="12216765" cy="6350456"/>
          </a:xfrm>
          <a:prstGeom prst="rect">
            <a:avLst/>
          </a:prstGeom>
          <a:noFill/>
        </p:spPr>
        <p:txBody>
          <a:bodyPr wrap="square">
            <a:spAutoFit/>
          </a:bodyPr>
          <a:lstStyle/>
          <a:p>
            <a:pPr marL="0" marR="0" lvl="0" indent="457200" algn="just" defTabSz="914400" rtl="0" eaLnBrk="0" fontAlgn="base" latinLnBrk="0" hangingPunct="0">
              <a:lnSpc>
                <a:spcPct val="100000"/>
              </a:lnSpc>
              <a:spcBef>
                <a:spcPts val="400"/>
              </a:spcBef>
              <a:spcAft>
                <a:spcPct val="0"/>
              </a:spcAft>
              <a:buClrTx/>
              <a:buSzTx/>
              <a:buFontTx/>
              <a:buNone/>
              <a:defRPr/>
            </a:pP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41. </a:t>
            </a:r>
            <a:r>
              <a:rPr kumimoji="0" lang="en-US" altLang="zh-CN" sz="2400" b="0"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rPr>
              <a:t>A. accessible</a:t>
            </a:r>
            <a:r>
              <a:rPr kumimoji="0" lang="zh-CN" altLang="en-US" sz="2400" b="0"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rPr>
              <a:t>易得到的</a:t>
            </a: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B. practical  		C. </a:t>
            </a: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sym typeface="+mn-ea"/>
              </a:rPr>
              <a:t>necessary  </a:t>
            </a: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D. </a:t>
            </a: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sym typeface="+mn-ea"/>
              </a:rPr>
              <a:t>helpful</a:t>
            </a:r>
            <a:endPar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sym typeface="+mn-ea"/>
            </a:endParaRPr>
          </a:p>
          <a:p>
            <a:pPr marL="0" marR="0" lvl="0" indent="457200" algn="just" defTabSz="914400" rtl="0" eaLnBrk="0" fontAlgn="base" latinLnBrk="0" hangingPunct="0">
              <a:lnSpc>
                <a:spcPct val="100000"/>
              </a:lnSpc>
              <a:spcBef>
                <a:spcPts val="400"/>
              </a:spcBef>
              <a:spcAft>
                <a:spcPct val="0"/>
              </a:spcAft>
              <a:buClrTx/>
              <a:buSzTx/>
              <a:buFontTx/>
              <a:buNone/>
              <a:defRPr/>
            </a:pP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42. A. financial  		B. mental  		C. </a:t>
            </a: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sym typeface="+mn-ea"/>
              </a:rPr>
              <a:t>visual    	</a:t>
            </a: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D. </a:t>
            </a: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sym typeface="+mn-ea"/>
              </a:rPr>
              <a:t>academic</a:t>
            </a:r>
            <a:endPar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ts val="400"/>
              </a:spcBef>
              <a:spcAft>
                <a:spcPct val="0"/>
              </a:spcAft>
              <a:buClrTx/>
              <a:buSzTx/>
              <a:buFontTx/>
              <a:buNone/>
              <a:defRPr/>
            </a:pP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43. </a:t>
            </a:r>
            <a:r>
              <a:rPr kumimoji="0" lang="en-US" altLang="zh-CN" sz="2400" b="0"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rPr>
              <a:t>A. ran into</a:t>
            </a:r>
            <a:r>
              <a:rPr kumimoji="0" lang="zh-CN" altLang="en-US" sz="2400" b="0"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rPr>
              <a:t>撞到</a:t>
            </a: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B. stared at  	                C. </a:t>
            </a: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sym typeface="+mn-ea"/>
              </a:rPr>
              <a:t> searched for </a:t>
            </a: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D. </a:t>
            </a: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sym typeface="+mn-ea"/>
              </a:rPr>
              <a:t>moved around</a:t>
            </a:r>
            <a:endPar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ts val="400"/>
              </a:spcBef>
              <a:spcAft>
                <a:spcPct val="0"/>
              </a:spcAft>
              <a:buClrTx/>
              <a:buSzTx/>
              <a:buFontTx/>
              <a:buNone/>
              <a:defRPr/>
            </a:pP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44. A. medicine  	                 B. glasses  	               C.</a:t>
            </a:r>
            <a:r>
              <a:rPr kumimoji="0" lang="en-US" altLang="zh-CN" sz="2400" b="0"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rPr>
              <a:t> </a:t>
            </a:r>
            <a:r>
              <a:rPr kumimoji="0" lang="en-US" altLang="zh-CN" sz="2400" b="0"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sym typeface="+mn-ea"/>
              </a:rPr>
              <a:t>surgery</a:t>
            </a:r>
            <a:r>
              <a:rPr kumimoji="0" lang="zh-CN" altLang="en-US" sz="2400" b="0"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sym typeface="+mn-ea"/>
              </a:rPr>
              <a:t>外科手术</a:t>
            </a: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D. </a:t>
            </a: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sym typeface="+mn-ea"/>
              </a:rPr>
              <a:t>examinations</a:t>
            </a:r>
            <a:endPar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ts val="400"/>
              </a:spcBef>
              <a:spcAft>
                <a:spcPct val="0"/>
              </a:spcAft>
              <a:buClrTx/>
              <a:buSzTx/>
              <a:buFontTx/>
              <a:buNone/>
              <a:defRPr/>
            </a:pP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45. A. puzzled  		B. amazed  		C. </a:t>
            </a: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sym typeface="+mn-ea"/>
              </a:rPr>
              <a:t>amused </a:t>
            </a: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D. </a:t>
            </a: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sym typeface="+mn-ea"/>
              </a:rPr>
              <a:t>frightened</a:t>
            </a:r>
            <a:endPar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ts val="400"/>
              </a:spcBef>
              <a:spcAft>
                <a:spcPct val="0"/>
              </a:spcAft>
              <a:buClrTx/>
              <a:buSzTx/>
              <a:buFontTx/>
              <a:buNone/>
              <a:defRPr/>
            </a:pP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46. A. depend on  		B. care about  		C. suffer from  		D.</a:t>
            </a:r>
            <a:r>
              <a:rPr kumimoji="0" lang="en-US" altLang="zh-CN" sz="2400" b="0"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rPr>
              <a:t> go without</a:t>
            </a:r>
            <a:r>
              <a:rPr kumimoji="0" lang="zh-CN" altLang="en-US" sz="2400" b="0"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rPr>
              <a:t>没有</a:t>
            </a:r>
            <a:r>
              <a:rPr kumimoji="0" lang="en-US" altLang="zh-CN" sz="2400" b="0"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rPr>
              <a:t>(</a:t>
            </a:r>
            <a:r>
              <a:rPr kumimoji="0" lang="zh-CN" altLang="en-US" sz="2400" b="0"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rPr>
              <a:t>某物</a:t>
            </a:r>
            <a:r>
              <a:rPr kumimoji="0" lang="en-US" altLang="zh-CN" sz="2400" b="0"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rPr>
              <a:t>)</a:t>
            </a:r>
            <a:endPar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ts val="400"/>
              </a:spcBef>
              <a:spcAft>
                <a:spcPct val="0"/>
              </a:spcAft>
              <a:buClrTx/>
              <a:buSzTx/>
              <a:buFontTx/>
              <a:buNone/>
              <a:defRPr/>
            </a:pP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47. A. understood  		B. considered  		C. raised  		D. valued</a:t>
            </a:r>
            <a:endPar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ts val="400"/>
              </a:spcBef>
              <a:spcAft>
                <a:spcPct val="0"/>
              </a:spcAft>
              <a:buClrTx/>
              <a:buSzTx/>
              <a:buFontTx/>
              <a:buNone/>
              <a:defRPr/>
            </a:pP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48. A. treatment  		B. action  		C. </a:t>
            </a:r>
            <a:r>
              <a:rPr kumimoji="0" lang="en-US" altLang="zh-CN" sz="2400" b="0"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rPr>
              <a:t>budget</a:t>
            </a:r>
            <a:r>
              <a:rPr lang="zh-CN" altLang="en-US" sz="2400" kern="0" spc="-100" dirty="0">
                <a:solidFill>
                  <a:srgbClr val="C00000"/>
                </a:solidFill>
                <a:latin typeface="Calibri" panose="020F0502020204030204"/>
                <a:ea typeface="宋体" panose="02010600030101010101" pitchFamily="2" charset="-122"/>
              </a:rPr>
              <a:t>预算</a:t>
            </a: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D. assessment</a:t>
            </a:r>
            <a:endPar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ts val="400"/>
              </a:spcBef>
              <a:spcAft>
                <a:spcPct val="0"/>
              </a:spcAft>
              <a:buClrTx/>
              <a:buSzTx/>
              <a:buFontTx/>
              <a:buNone/>
              <a:defRPr/>
            </a:pP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49. A. filled  			B. opened  		C. placed  		</a:t>
            </a:r>
            <a:r>
              <a:rPr kumimoji="0" lang="en-US" altLang="zh-CN" sz="2400" b="0"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rPr>
              <a:t>D. piled</a:t>
            </a:r>
            <a:endPar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ts val="400"/>
              </a:spcBef>
              <a:spcAft>
                <a:spcPct val="0"/>
              </a:spcAft>
              <a:buClrTx/>
              <a:buSzTx/>
              <a:buFontTx/>
              <a:buNone/>
              <a:defRPr/>
            </a:pP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50. </a:t>
            </a:r>
            <a:r>
              <a:rPr kumimoji="0" lang="en-US" altLang="zh-CN" sz="2400" b="0"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rPr>
              <a:t>A. aired</a:t>
            </a:r>
            <a:r>
              <a:rPr kumimoji="0" lang="zh-CN" altLang="en-US" sz="2400" b="0"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rPr>
              <a:t>播送，播放</a:t>
            </a: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B. adapted  		C. continued  		D. invented</a:t>
            </a:r>
            <a:endPar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ts val="400"/>
              </a:spcBef>
              <a:spcAft>
                <a:spcPct val="0"/>
              </a:spcAft>
              <a:buClrTx/>
              <a:buSzTx/>
              <a:buFontTx/>
              <a:buNone/>
              <a:defRPr/>
            </a:pP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51. A. quickly  		</a:t>
            </a:r>
            <a:r>
              <a:rPr kumimoji="0" lang="en-US" altLang="zh-CN" sz="2400" b="0"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rPr>
              <a:t>B. randomly</a:t>
            </a:r>
            <a:r>
              <a:rPr kumimoji="0" lang="zh-CN" altLang="en-US" sz="2400" b="0"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rPr>
              <a:t>随机地</a:t>
            </a: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C. frequently  		D. effectively</a:t>
            </a:r>
            <a:endPar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ts val="400"/>
              </a:spcBef>
              <a:spcAft>
                <a:spcPct val="0"/>
              </a:spcAft>
              <a:buClrTx/>
              <a:buSzTx/>
              <a:buFontTx/>
              <a:buNone/>
              <a:defRPr/>
            </a:pP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52. A. donate  		B. produce  		C. exchange  		</a:t>
            </a:r>
            <a:r>
              <a:rPr kumimoji="0" lang="en-US" altLang="zh-CN" sz="2400" b="0"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rPr>
              <a:t>D. distribute</a:t>
            </a:r>
            <a:r>
              <a:rPr kumimoji="0" lang="zh-CN" altLang="en-US" sz="2400" b="0"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rPr>
              <a:t>分发，分配</a:t>
            </a:r>
            <a:endPar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ts val="400"/>
              </a:spcBef>
              <a:spcAft>
                <a:spcPct val="0"/>
              </a:spcAft>
              <a:buClrTx/>
              <a:buSzTx/>
              <a:buFontTx/>
              <a:buNone/>
              <a:defRPr/>
            </a:pP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53. A. linking  		B. transporting  		</a:t>
            </a:r>
            <a:r>
              <a:rPr kumimoji="0" lang="en-US" altLang="zh-CN" sz="2400" b="0"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rPr>
              <a:t>C. expanding</a:t>
            </a:r>
            <a:r>
              <a:rPr kumimoji="0" lang="zh-CN" altLang="en-US" sz="2400" b="0"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rPr>
              <a:t>扩大</a:t>
            </a:r>
            <a:r>
              <a:rPr kumimoji="0" lang="en-US" altLang="zh-CN" sz="2400" b="0"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rPr>
              <a:t>,</a:t>
            </a:r>
            <a:r>
              <a:rPr kumimoji="0" lang="zh-CN" altLang="en-US" sz="2400" b="0"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rPr>
              <a:t>扩展</a:t>
            </a:r>
            <a:r>
              <a:rPr kumimoji="0" lang="en-US" altLang="zh-CN" sz="2400" b="0"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rPr>
              <a:t>	D. attaching</a:t>
            </a:r>
            <a:r>
              <a:rPr kumimoji="0" lang="zh-CN" altLang="en-US" sz="2400" b="0"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rPr>
              <a:t>附上</a:t>
            </a:r>
            <a:endPar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ts val="400"/>
              </a:spcBef>
              <a:spcAft>
                <a:spcPct val="0"/>
              </a:spcAft>
              <a:buClrTx/>
              <a:buSzTx/>
              <a:buFontTx/>
              <a:buNone/>
              <a:defRPr/>
            </a:pP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54. A. sympathy  		B. courage  		C. patience  		</a:t>
            </a:r>
            <a:r>
              <a:rPr kumimoji="0" lang="en-US" altLang="zh-CN" sz="2400" b="0"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rPr>
              <a:t>D. optimism</a:t>
            </a:r>
            <a:r>
              <a:rPr lang="zh-CN" altLang="en-US" sz="2400" kern="0" spc="-100" dirty="0">
                <a:solidFill>
                  <a:srgbClr val="C00000"/>
                </a:solidFill>
                <a:latin typeface="Calibri" panose="020F0502020204030204"/>
                <a:ea typeface="宋体" panose="02010600030101010101" pitchFamily="2" charset="-122"/>
              </a:rPr>
              <a:t>乐观</a:t>
            </a:r>
            <a:endPar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ts val="400"/>
              </a:spcBef>
              <a:spcAft>
                <a:spcPct val="0"/>
              </a:spcAft>
              <a:buClrTx/>
              <a:buSzTx/>
              <a:buFontTx/>
              <a:buNone/>
              <a:defRPr/>
            </a:pP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55. A. suited  </a:t>
            </a:r>
            <a:r>
              <a:rPr kumimoji="0" lang="en-US" altLang="zh-CN" sz="2400" b="0"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rPr>
              <a:t>		B. addicted</a:t>
            </a:r>
            <a:r>
              <a:rPr kumimoji="0" lang="zh-CN" altLang="en-US" sz="2400" b="0"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rPr>
              <a:t>着迷的</a:t>
            </a:r>
            <a:r>
              <a:rPr kumimoji="0" lang="en-US" altLang="zh-CN" sz="24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C. related  		</a:t>
            </a:r>
            <a:r>
              <a:rPr kumimoji="0" lang="en-US" altLang="zh-CN" sz="2400" b="0"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rPr>
              <a:t>D. committed</a:t>
            </a:r>
            <a:r>
              <a:rPr kumimoji="0" lang="zh-CN" altLang="en-US" sz="2400" b="0"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rPr>
              <a:t>忠诚的</a:t>
            </a:r>
            <a:endParaRPr kumimoji="0" lang="en-US" altLang="zh-CN" sz="2400" b="0"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endParaRPr>
          </a:p>
        </p:txBody>
      </p:sp>
      <p:sp>
        <p:nvSpPr>
          <p:cNvPr id="4" name="文本框 3"/>
          <p:cNvSpPr txBox="1"/>
          <p:nvPr/>
        </p:nvSpPr>
        <p:spPr>
          <a:xfrm>
            <a:off x="47181" y="80"/>
            <a:ext cx="2352103" cy="441753"/>
          </a:xfrm>
          <a:prstGeom prst="roundRect">
            <a:avLst/>
          </a:prstGeom>
          <a:solidFill>
            <a:srgbClr val="FFC000"/>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0" cap="none" spc="0" normalizeH="0" baseline="0" noProof="0" dirty="0">
                <a:ln>
                  <a:noFill/>
                </a:ln>
                <a:solidFill>
                  <a:prstClr val="black"/>
                </a:solidFill>
                <a:effectLst/>
                <a:uLnTx/>
                <a:uFillTx/>
                <a:latin typeface="Calibri" panose="020F0502020204030204"/>
                <a:ea typeface="等线" panose="02010600030101010101" charset="-122"/>
                <a:cs typeface="Calibri" panose="020F0502020204030204" pitchFamily="34" charset="0"/>
              </a:rPr>
              <a:t>Step1: </a:t>
            </a:r>
            <a:r>
              <a:rPr kumimoji="0" lang="zh-CN" altLang="en-US" sz="2000" b="1" i="0" u="none" strike="noStrike" kern="0" cap="none" spc="0" normalizeH="0" baseline="0" noProof="0" dirty="0">
                <a:ln>
                  <a:noFill/>
                </a:ln>
                <a:solidFill>
                  <a:prstClr val="black"/>
                </a:solidFill>
                <a:effectLst/>
                <a:uLnTx/>
                <a:uFillTx/>
                <a:latin typeface="Calibri" panose="020F0502020204030204"/>
                <a:ea typeface="等线" panose="02010600030101010101" charset="-122"/>
                <a:cs typeface="Calibri" panose="020F0502020204030204" pitchFamily="34" charset="0"/>
              </a:rPr>
              <a:t>选项全击破</a:t>
            </a:r>
            <a:endParaRPr kumimoji="0" lang="zh-CN" altLang="en-US" sz="2000" b="1" i="0" u="none" strike="noStrike" kern="0" cap="none" spc="0" normalizeH="0" baseline="0" noProof="0" dirty="0">
              <a:ln>
                <a:noFill/>
              </a:ln>
              <a:solidFill>
                <a:prstClr val="black"/>
              </a:solidFill>
              <a:effectLst/>
              <a:uLnTx/>
              <a:uFillTx/>
              <a:latin typeface="Calibri" panose="020F0502020204030204"/>
              <a:ea typeface="等线" panose="02010600030101010101" charset="-122"/>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548947"/>
            <a:ext cx="12144672" cy="6108065"/>
          </a:xfrm>
          <a:prstGeom prst="rect">
            <a:avLst/>
          </a:prstGeom>
          <a:noFill/>
        </p:spPr>
        <p:txBody>
          <a:bodyPr wrap="square">
            <a:spAutoFit/>
          </a:bodyPr>
          <a:lstStyle/>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Sixteen - year - old </a:t>
            </a:r>
            <a:r>
              <a:rPr kumimoji="0" lang="en-US" altLang="zh-CN" sz="23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Parkes Long</a:t>
            </a: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is </a:t>
            </a:r>
            <a:r>
              <a:rPr kumimoji="0" lang="en-US" altLang="zh-CN" sz="23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on a mission </a:t>
            </a: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to ensure </a:t>
            </a:r>
            <a:r>
              <a:rPr kumimoji="0" lang="en-US" altLang="zh-CN" sz="23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unhoused</a:t>
            </a: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people have </a:t>
            </a:r>
            <a:r>
              <a:rPr kumimoji="0" lang="en-US" altLang="zh-CN" sz="2300" b="1"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rPr>
              <a:t>healthy vision</a:t>
            </a: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Her </a:t>
            </a:r>
            <a:r>
              <a:rPr kumimoji="0" lang="en-US" altLang="zh-CN" sz="23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project,</a:t>
            </a: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the </a:t>
            </a:r>
            <a:r>
              <a:rPr kumimoji="0" lang="en-US" altLang="zh-CN" sz="23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I Wanna See Project</a:t>
            </a: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a:t>
            </a:r>
            <a:r>
              <a:rPr kumimoji="0" lang="en-US" altLang="zh-CN" sz="23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makes </a:t>
            </a:r>
            <a:r>
              <a:rPr kumimoji="0" lang="en-US" altLang="zh-CN" sz="2300" b="1"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rPr>
              <a:t>free</a:t>
            </a:r>
            <a:r>
              <a:rPr kumimoji="0" lang="en-US" altLang="zh-CN" sz="23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a:t>
            </a:r>
            <a:r>
              <a:rPr kumimoji="0" lang="en-US" altLang="zh-CN" sz="2300" b="1"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rPr>
              <a:t>eye care</a:t>
            </a:r>
            <a:r>
              <a:rPr kumimoji="0" lang="en-US" altLang="zh-CN" sz="23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and </a:t>
            </a:r>
            <a:r>
              <a:rPr kumimoji="0" lang="en-US" altLang="zh-CN" sz="2300" b="1"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rPr>
              <a:t>glasses</a:t>
            </a:r>
            <a:r>
              <a:rPr kumimoji="0" lang="en-US" altLang="zh-CN" sz="2300" b="0"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rPr>
              <a:t> </a:t>
            </a: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41._________ to them.</a:t>
            </a:r>
            <a:endPar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Parkes’ </a:t>
            </a:r>
            <a:r>
              <a:rPr kumimoji="0" lang="en-US" altLang="zh-CN" sz="23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inspiration </a:t>
            </a: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came from her own experience with 42._________ issues that began when she was 7. She struggled to see her friends on the playground and often 43._________ things at home. Her parents took her to hospital, where she was prescribed (</a:t>
            </a:r>
            <a:r>
              <a:rPr kumimoji="0" lang="zh-CN" altLang="en-US"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开处方</a:t>
            </a: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44._________.</a:t>
            </a:r>
            <a:endPar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“The first time I put them on, I was 45._________ at how clearly everything looked,” Parkes said. As she grew older and became more aware of social inequality, she became worried about those who 46._________ something as essential as clear vision. “What if people donate unused glasses so others could see clearly?” She 47._________ the idea. Her mother was supportive and helped her make a plan of 48._________.</a:t>
            </a:r>
            <a:endPar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They started with a drive to collect glasses through social media and 49._________ drop - boxes in their community, receiving 75 pairs of glasses. After her story was 50._________ on TV, the project gained more support. To ensure the donated glasses were 51._________ matched with the right individuals, Parkes carefully observed the process and even worked with doctors to 52._________ the glasses.</a:t>
            </a:r>
            <a:endPar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Looking ahead, Parkes envisions long - term goals for the I Wanna See Project, including 53._________ it to other states.</a:t>
            </a:r>
            <a:endPar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“The 54._________ she showed was really touching,” Parkes’ mother remarked. “Despite her tight schedule, she remains 55._________ to improving the life of many people.”</a:t>
            </a:r>
            <a:endPar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4" name="文本框 3"/>
          <p:cNvSpPr txBox="1"/>
          <p:nvPr/>
        </p:nvSpPr>
        <p:spPr>
          <a:xfrm>
            <a:off x="0" y="0"/>
            <a:ext cx="2343150" cy="441926"/>
          </a:xfrm>
          <a:prstGeom prst="roundRect">
            <a:avLst/>
          </a:prstGeom>
          <a:solidFill>
            <a:srgbClr val="FFC000"/>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0" cap="none" spc="0" normalizeH="0" baseline="0" noProof="0" dirty="0">
                <a:ln>
                  <a:noFill/>
                </a:ln>
                <a:solidFill>
                  <a:prstClr val="black"/>
                </a:solidFill>
                <a:effectLst/>
                <a:uLnTx/>
                <a:uFillTx/>
                <a:latin typeface="Calibri" panose="020F0502020204030204"/>
                <a:ea typeface="等线" panose="02010600030101010101" charset="-122"/>
                <a:cs typeface="Calibri" panose="020F0502020204030204" pitchFamily="34" charset="0"/>
              </a:rPr>
              <a:t>Step2: </a:t>
            </a:r>
            <a:r>
              <a:rPr kumimoji="0" lang="zh-CN" altLang="en-US" sz="2000" b="1" i="0" u="none" strike="noStrike" kern="0" cap="none" spc="0" normalizeH="0" baseline="0" noProof="0" dirty="0">
                <a:ln>
                  <a:noFill/>
                </a:ln>
                <a:solidFill>
                  <a:prstClr val="black"/>
                </a:solidFill>
                <a:effectLst/>
                <a:uLnTx/>
                <a:uFillTx/>
                <a:latin typeface="Calibri" panose="020F0502020204030204"/>
                <a:ea typeface="等线" panose="02010600030101010101" charset="-122"/>
                <a:cs typeface="Calibri" panose="020F0502020204030204" pitchFamily="34" charset="0"/>
              </a:rPr>
              <a:t>首尾定主题</a:t>
            </a:r>
            <a:endParaRPr kumimoji="0" lang="zh-CN" altLang="en-US" sz="2000" b="1" i="0" u="none" strike="noStrike" kern="0" cap="none" spc="0" normalizeH="0" baseline="0" noProof="0" dirty="0">
              <a:ln>
                <a:noFill/>
              </a:ln>
              <a:solidFill>
                <a:prstClr val="black"/>
              </a:solidFill>
              <a:effectLst/>
              <a:uLnTx/>
              <a:uFillTx/>
              <a:latin typeface="Calibri" panose="020F0502020204030204"/>
              <a:ea typeface="等线" panose="02010600030101010101" charset="-122"/>
              <a:cs typeface="Calibri" panose="020F0502020204030204" pitchFamily="34" charset="0"/>
            </a:endParaRPr>
          </a:p>
        </p:txBody>
      </p:sp>
      <p:sp>
        <p:nvSpPr>
          <p:cNvPr id="5" name="矩形 4"/>
          <p:cNvSpPr/>
          <p:nvPr/>
        </p:nvSpPr>
        <p:spPr>
          <a:xfrm>
            <a:off x="0" y="487045"/>
            <a:ext cx="12158980" cy="83248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 name="矩形 2"/>
          <p:cNvSpPr/>
          <p:nvPr/>
        </p:nvSpPr>
        <p:spPr>
          <a:xfrm>
            <a:off x="0" y="5876925"/>
            <a:ext cx="12158980" cy="84010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矩形: 圆角 1"/>
          <p:cNvSpPr/>
          <p:nvPr/>
        </p:nvSpPr>
        <p:spPr>
          <a:xfrm>
            <a:off x="335280" y="586740"/>
            <a:ext cx="11203940" cy="321945"/>
          </a:xfrm>
          <a:prstGeom prst="roundRect">
            <a:avLst/>
          </a:prstGeom>
          <a:solidFill>
            <a:srgbClr val="FF00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6" name="文本框 5"/>
          <p:cNvSpPr txBox="1"/>
          <p:nvPr/>
        </p:nvSpPr>
        <p:spPr>
          <a:xfrm>
            <a:off x="2423795" y="0"/>
            <a:ext cx="8208709" cy="460375"/>
          </a:xfrm>
          <a:prstGeom prst="rect">
            <a:avLst/>
          </a:prstGeom>
          <a:solidFill>
            <a:schemeClr val="bg1"/>
          </a:solidFill>
          <a:effectLst>
            <a:outerShdw blurRad="50800" dist="38100" dir="5400000" algn="t" rotWithShape="0">
              <a:prstClr val="black">
                <a:alpha val="40000"/>
              </a:prstClr>
            </a:outerShdw>
          </a:effectLst>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pitchFamily="34" charset="0"/>
                <a:ea typeface="华文中宋" panose="02010600040101010101" charset="-122"/>
                <a:cs typeface="Calibri" panose="020F0502020204030204" pitchFamily="34" charset="0"/>
                <a:sym typeface="+mn-ea"/>
              </a:rPr>
              <a:t>Parkes Long</a:t>
            </a:r>
            <a:r>
              <a:rPr lang="en-US" altLang="zh-CN" sz="2400" dirty="0">
                <a:solidFill>
                  <a:prstClr val="black"/>
                </a:solidFill>
                <a:latin typeface="Calibri" panose="020F0502020204030204" pitchFamily="34" charset="0"/>
                <a:ea typeface="华文中宋" panose="02010600040101010101" charset="-122"/>
                <a:cs typeface="Calibri" panose="020F0502020204030204" pitchFamily="34" charset="0"/>
                <a:sym typeface="+mn-ea"/>
              </a:rPr>
              <a:t>’</a:t>
            </a:r>
            <a:r>
              <a:rPr kumimoji="0" lang="en-US" altLang="zh-CN" sz="2400" b="0" i="0" u="none" strike="noStrike" kern="1200" cap="none" spc="0" normalizeH="0" baseline="0" noProof="0" dirty="0">
                <a:ln>
                  <a:noFill/>
                </a:ln>
                <a:solidFill>
                  <a:prstClr val="black"/>
                </a:solidFill>
                <a:effectLst/>
                <a:uLnTx/>
                <a:uFillTx/>
                <a:latin typeface="Calibri" panose="020F0502020204030204" pitchFamily="34" charset="0"/>
                <a:ea typeface="华文中宋" panose="02010600040101010101" charset="-122"/>
                <a:cs typeface="Calibri" panose="020F0502020204030204" pitchFamily="34" charset="0"/>
                <a:sym typeface="+mn-ea"/>
              </a:rPr>
              <a:t>s </a:t>
            </a:r>
            <a:r>
              <a:rPr kumimoji="0" lang="en-US" altLang="zh-CN" sz="2400" b="0" i="0" u="none" strike="noStrike" kern="1200" cap="none" spc="0" normalizeH="0" baseline="0" noProof="0" dirty="0">
                <a:ln>
                  <a:noFill/>
                </a:ln>
                <a:solidFill>
                  <a:srgbClr val="C00000"/>
                </a:solidFill>
                <a:effectLst/>
                <a:uLnTx/>
                <a:uFillTx/>
                <a:latin typeface="Calibri" panose="020F0502020204030204" pitchFamily="34" charset="0"/>
                <a:ea typeface="华文中宋" panose="02010600040101010101" charset="-122"/>
                <a:cs typeface="Calibri" panose="020F0502020204030204" pitchFamily="34" charset="0"/>
                <a:sym typeface="+mn-ea"/>
              </a:rPr>
              <a:t>Vision</a:t>
            </a:r>
            <a:r>
              <a:rPr kumimoji="0" lang="en-US" altLang="zh-CN" sz="2400" b="0" i="0" u="none" strike="noStrike" kern="1200" cap="none" spc="0" normalizeH="0" baseline="0" noProof="0" dirty="0">
                <a:ln>
                  <a:noFill/>
                </a:ln>
                <a:solidFill>
                  <a:prstClr val="black"/>
                </a:solidFill>
                <a:effectLst/>
                <a:uLnTx/>
                <a:uFillTx/>
                <a:latin typeface="Calibri" panose="020F0502020204030204" pitchFamily="34" charset="0"/>
                <a:ea typeface="华文中宋" panose="02010600040101010101" charset="-122"/>
                <a:cs typeface="Calibri" panose="020F0502020204030204" pitchFamily="34" charset="0"/>
                <a:sym typeface="+mn-ea"/>
              </a:rPr>
              <a:t> Mission: Helping</a:t>
            </a:r>
            <a:r>
              <a:rPr kumimoji="0" lang="en-US" altLang="zh-CN" sz="2400" b="1" i="0" u="none" strike="noStrike" kern="1200" cap="none" spc="0" normalizeH="0" baseline="0" noProof="0" dirty="0">
                <a:ln>
                  <a:noFill/>
                </a:ln>
                <a:solidFill>
                  <a:prstClr val="black"/>
                </a:solidFill>
                <a:effectLst/>
                <a:uLnTx/>
                <a:uFillTx/>
                <a:latin typeface="Calibri" panose="020F0502020204030204" pitchFamily="34" charset="0"/>
                <a:ea typeface="华文中宋" panose="02010600040101010101" charset="-122"/>
                <a:cs typeface="Calibri" panose="020F0502020204030204" pitchFamily="34" charset="0"/>
                <a:sym typeface="+mn-ea"/>
              </a:rPr>
              <a:t> the Homeless</a:t>
            </a:r>
            <a:r>
              <a:rPr kumimoji="0" lang="en-US" altLang="zh-CN" sz="2400" b="0" i="0" u="none" strike="noStrike" kern="1200" cap="none" spc="0" normalizeH="0" baseline="0" noProof="0" dirty="0">
                <a:ln>
                  <a:noFill/>
                </a:ln>
                <a:solidFill>
                  <a:prstClr val="black"/>
                </a:solidFill>
                <a:effectLst/>
                <a:uLnTx/>
                <a:uFillTx/>
                <a:latin typeface="Calibri" panose="020F0502020204030204" pitchFamily="34" charset="0"/>
                <a:ea typeface="华文中宋" panose="02010600040101010101" charset="-122"/>
                <a:cs typeface="Calibri" panose="020F0502020204030204" pitchFamily="34" charset="0"/>
                <a:sym typeface="+mn-ea"/>
              </a:rPr>
              <a:t> </a:t>
            </a:r>
            <a:r>
              <a:rPr kumimoji="0" lang="en-US" altLang="zh-CN" sz="2400" b="0" i="0" u="none" strike="noStrike" kern="1200" cap="none" spc="0" normalizeH="0" baseline="0" noProof="0" dirty="0">
                <a:ln>
                  <a:noFill/>
                </a:ln>
                <a:solidFill>
                  <a:srgbClr val="C00000"/>
                </a:solidFill>
                <a:effectLst/>
                <a:uLnTx/>
                <a:uFillTx/>
                <a:latin typeface="Calibri" panose="020F0502020204030204" pitchFamily="34" charset="0"/>
                <a:ea typeface="华文中宋" panose="02010600040101010101" charset="-122"/>
                <a:cs typeface="Calibri" panose="020F0502020204030204" pitchFamily="34" charset="0"/>
                <a:sym typeface="+mn-ea"/>
              </a:rPr>
              <a:t>See</a:t>
            </a:r>
            <a:r>
              <a:rPr kumimoji="0" lang="en-US" altLang="zh-CN" sz="2400" b="0" i="0" u="none" strike="noStrike" kern="1200" cap="none" spc="0" normalizeH="0" baseline="0" noProof="0" dirty="0">
                <a:ln>
                  <a:noFill/>
                </a:ln>
                <a:solidFill>
                  <a:prstClr val="black"/>
                </a:solidFill>
                <a:effectLst/>
                <a:uLnTx/>
                <a:uFillTx/>
                <a:latin typeface="Calibri" panose="020F0502020204030204" pitchFamily="34" charset="0"/>
                <a:ea typeface="华文中宋" panose="02010600040101010101" charset="-122"/>
                <a:cs typeface="Calibri" panose="020F0502020204030204" pitchFamily="34" charset="0"/>
                <a:sym typeface="+mn-ea"/>
              </a:rPr>
              <a:t> Clearly</a:t>
            </a:r>
            <a:endParaRPr kumimoji="0" lang="en-US" altLang="zh-CN" sz="2800" b="0" i="0" u="none" strike="noStrike" kern="1200" cap="none" spc="0" normalizeH="0" baseline="0" noProof="0" dirty="0">
              <a:ln>
                <a:noFill/>
              </a:ln>
              <a:solidFill>
                <a:prstClr val="black"/>
              </a:solidFill>
              <a:effectLst/>
              <a:uLnTx/>
              <a:uFillTx/>
              <a:latin typeface="Calibri Light" panose="020F0302020204030204"/>
              <a:ea typeface="华文中宋" panose="02010600040101010101" charset="-122"/>
              <a:cs typeface="+mn-cs"/>
              <a:sym typeface="+mn-ea"/>
            </a:endParaRPr>
          </a:p>
        </p:txBody>
      </p:sp>
      <p:cxnSp>
        <p:nvCxnSpPr>
          <p:cNvPr id="32" name="直接箭头连接符 31"/>
          <p:cNvCxnSpPr/>
          <p:nvPr/>
        </p:nvCxnSpPr>
        <p:spPr>
          <a:xfrm flipH="1">
            <a:off x="7752080" y="332740"/>
            <a:ext cx="288290" cy="360045"/>
          </a:xfrm>
          <a:prstGeom prst="straightConnector1">
            <a:avLst/>
          </a:prstGeom>
          <a:ln w="38100">
            <a:solidFill>
              <a:srgbClr val="2E75B6"/>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 name="矩形: 圆角 1"/>
          <p:cNvSpPr/>
          <p:nvPr/>
        </p:nvSpPr>
        <p:spPr>
          <a:xfrm>
            <a:off x="10056495" y="5949315"/>
            <a:ext cx="2055495" cy="321945"/>
          </a:xfrm>
          <a:prstGeom prst="roundRect">
            <a:avLst/>
          </a:prstGeom>
          <a:solidFill>
            <a:srgbClr val="FF00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11" name="矩形: 圆角 1"/>
          <p:cNvSpPr/>
          <p:nvPr/>
        </p:nvSpPr>
        <p:spPr>
          <a:xfrm>
            <a:off x="10795" y="6271260"/>
            <a:ext cx="8427085" cy="321945"/>
          </a:xfrm>
          <a:prstGeom prst="roundRect">
            <a:avLst/>
          </a:prstGeom>
          <a:solidFill>
            <a:srgbClr val="FF00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13" name="直接箭头连接符 12"/>
          <p:cNvCxnSpPr/>
          <p:nvPr/>
        </p:nvCxnSpPr>
        <p:spPr>
          <a:xfrm flipH="1">
            <a:off x="7104380" y="908685"/>
            <a:ext cx="288290" cy="215900"/>
          </a:xfrm>
          <a:prstGeom prst="straightConnector1">
            <a:avLst/>
          </a:prstGeom>
          <a:ln w="38100">
            <a:solidFill>
              <a:srgbClr val="2E75B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H="1">
            <a:off x="3648075" y="908685"/>
            <a:ext cx="1656080" cy="5328285"/>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 name="矩形: 圆角 1"/>
          <p:cNvSpPr/>
          <p:nvPr/>
        </p:nvSpPr>
        <p:spPr>
          <a:xfrm>
            <a:off x="3648075" y="997585"/>
            <a:ext cx="6206490" cy="321945"/>
          </a:xfrm>
          <a:prstGeom prst="roundRect">
            <a:avLst/>
          </a:prstGeom>
          <a:solidFill>
            <a:srgbClr val="FF00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17" name="直接箭头连接符 16"/>
          <p:cNvCxnSpPr/>
          <p:nvPr/>
        </p:nvCxnSpPr>
        <p:spPr>
          <a:xfrm flipH="1">
            <a:off x="2207895" y="1268730"/>
            <a:ext cx="4780280" cy="4536440"/>
          </a:xfrm>
          <a:prstGeom prst="straightConnector1">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11226800" y="1916430"/>
            <a:ext cx="764953" cy="400110"/>
          </a:xfrm>
          <a:prstGeom prst="rect">
            <a:avLst/>
          </a:prstGeom>
          <a:solidFill>
            <a:srgbClr val="FFC000"/>
          </a:solidFill>
          <a:effectLst>
            <a:outerShdw blurRad="50800" dist="38100" dir="5400000" algn="t" rotWithShape="0">
              <a:prstClr val="black">
                <a:alpha val="40000"/>
              </a:prstClr>
            </a:outerShdw>
          </a:effectLst>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1200" cap="none" spc="0" normalizeH="0" baseline="0" noProof="0">
                <a:ln>
                  <a:noFill/>
                </a:ln>
                <a:solidFill>
                  <a:prstClr val="black"/>
                </a:solidFill>
                <a:effectLst/>
                <a:uLnTx/>
                <a:uFillTx/>
                <a:latin typeface="+mj-lt"/>
                <a:ea typeface="Dotum" panose="020B0600000101010101" pitchFamily="34" charset="-127"/>
                <a:cs typeface="+mn-cs"/>
              </a:rPr>
              <a:t>origin</a:t>
            </a:r>
            <a:endParaRPr kumimoji="0" lang="en-US" altLang="zh-CN" sz="2000" b="1" i="1" u="none" strike="noStrike" kern="1200" cap="none" spc="0" normalizeH="0" baseline="0" noProof="0">
              <a:ln>
                <a:noFill/>
              </a:ln>
              <a:solidFill>
                <a:prstClr val="black"/>
              </a:solidFill>
              <a:effectLst/>
              <a:uLnTx/>
              <a:uFillTx/>
              <a:latin typeface="+mj-lt"/>
              <a:ea typeface="Dotum" panose="020B0600000101010101" pitchFamily="34" charset="-127"/>
              <a:cs typeface="+mn-cs"/>
            </a:endParaRPr>
          </a:p>
        </p:txBody>
      </p:sp>
      <p:sp>
        <p:nvSpPr>
          <p:cNvPr id="20" name="文本框 19"/>
          <p:cNvSpPr txBox="1"/>
          <p:nvPr/>
        </p:nvSpPr>
        <p:spPr>
          <a:xfrm>
            <a:off x="11268710" y="3373755"/>
            <a:ext cx="870751" cy="400110"/>
          </a:xfrm>
          <a:prstGeom prst="rect">
            <a:avLst/>
          </a:prstGeom>
          <a:solidFill>
            <a:srgbClr val="FFC000"/>
          </a:solidFill>
          <a:effectLst>
            <a:outerShdw blurRad="50800" dist="38100" dir="5400000" algn="t" rotWithShape="0">
              <a:prstClr val="black">
                <a:alpha val="40000"/>
              </a:prstClr>
            </a:outerShdw>
          </a:effectLst>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1200" cap="none" spc="0" normalizeH="0" baseline="0" noProof="0">
                <a:ln>
                  <a:noFill/>
                </a:ln>
                <a:solidFill>
                  <a:prstClr val="black"/>
                </a:solidFill>
                <a:effectLst/>
                <a:uLnTx/>
                <a:uFillTx/>
                <a:latin typeface="+mj-lt"/>
                <a:ea typeface="Dotum" panose="020B0600000101010101" pitchFamily="34" charset="-127"/>
                <a:cs typeface="+mn-cs"/>
              </a:rPr>
              <a:t>action </a:t>
            </a:r>
            <a:endParaRPr kumimoji="0" lang="en-US" altLang="zh-CN" sz="2000" b="1" i="1" u="none" strike="noStrike" kern="1200" cap="none" spc="0" normalizeH="0" baseline="0" noProof="0">
              <a:ln>
                <a:noFill/>
              </a:ln>
              <a:solidFill>
                <a:prstClr val="black"/>
              </a:solidFill>
              <a:effectLst/>
              <a:uLnTx/>
              <a:uFillTx/>
              <a:latin typeface="+mj-lt"/>
              <a:ea typeface="Dotum" panose="020B0600000101010101" pitchFamily="34" charset="-127"/>
              <a:cs typeface="+mn-cs"/>
            </a:endParaRPr>
          </a:p>
        </p:txBody>
      </p:sp>
      <p:sp>
        <p:nvSpPr>
          <p:cNvPr id="62" name="文本框 61"/>
          <p:cNvSpPr txBox="1"/>
          <p:nvPr/>
        </p:nvSpPr>
        <p:spPr>
          <a:xfrm>
            <a:off x="11184255" y="908685"/>
            <a:ext cx="848309" cy="400110"/>
          </a:xfrm>
          <a:prstGeom prst="rect">
            <a:avLst/>
          </a:prstGeom>
          <a:solidFill>
            <a:srgbClr val="FFC000"/>
          </a:solidFill>
          <a:effectLst>
            <a:outerShdw blurRad="50800" dist="38100" dir="5400000" algn="t" rotWithShape="0">
              <a:prstClr val="black">
                <a:alpha val="40000"/>
              </a:prstClr>
            </a:outerShdw>
          </a:effectLst>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1200" cap="none" spc="0" normalizeH="0" baseline="0" noProof="0">
                <a:ln>
                  <a:noFill/>
                </a:ln>
                <a:solidFill>
                  <a:prstClr val="black"/>
                </a:solidFill>
                <a:effectLst/>
                <a:uLnTx/>
                <a:uFillTx/>
                <a:latin typeface="+mj-lt"/>
                <a:ea typeface="Dotum" panose="020B0600000101010101" pitchFamily="34" charset="-127"/>
                <a:cs typeface="+mn-cs"/>
              </a:rPr>
              <a:t>theme</a:t>
            </a:r>
            <a:endParaRPr kumimoji="0" lang="en-US" altLang="zh-CN" sz="2000" b="1" i="1" u="none" strike="noStrike" kern="1200" cap="none" spc="0" normalizeH="0" baseline="0" noProof="0">
              <a:ln>
                <a:noFill/>
              </a:ln>
              <a:solidFill>
                <a:prstClr val="black"/>
              </a:solidFill>
              <a:effectLst/>
              <a:uLnTx/>
              <a:uFillTx/>
              <a:latin typeface="+mj-lt"/>
              <a:ea typeface="Dotum" panose="020B0600000101010101" pitchFamily="34" charset="-127"/>
              <a:cs typeface="+mn-cs"/>
            </a:endParaRPr>
          </a:p>
        </p:txBody>
      </p:sp>
      <p:sp>
        <p:nvSpPr>
          <p:cNvPr id="21" name="文本框 20"/>
          <p:cNvSpPr txBox="1"/>
          <p:nvPr/>
        </p:nvSpPr>
        <p:spPr>
          <a:xfrm>
            <a:off x="11242040" y="5445125"/>
            <a:ext cx="825867" cy="400110"/>
          </a:xfrm>
          <a:prstGeom prst="rect">
            <a:avLst/>
          </a:prstGeom>
          <a:solidFill>
            <a:srgbClr val="FFC000"/>
          </a:solidFill>
          <a:effectLst>
            <a:outerShdw blurRad="50800" dist="38100" dir="5400000" algn="t" rotWithShape="0">
              <a:prstClr val="black">
                <a:alpha val="40000"/>
              </a:prstClr>
            </a:outerShdw>
          </a:effectLst>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1200" cap="none" spc="0" normalizeH="0" baseline="0" noProof="0">
                <a:ln>
                  <a:noFill/>
                </a:ln>
                <a:solidFill>
                  <a:prstClr val="black"/>
                </a:solidFill>
                <a:effectLst/>
                <a:uLnTx/>
                <a:uFillTx/>
                <a:latin typeface="+mj-lt"/>
                <a:ea typeface="Dotum" panose="020B0600000101010101" pitchFamily="34" charset="-127"/>
                <a:cs typeface="+mn-cs"/>
              </a:rPr>
              <a:t>vision </a:t>
            </a:r>
            <a:endParaRPr kumimoji="0" lang="en-US" altLang="zh-CN" sz="2000" b="1" i="1" u="none" strike="noStrike" kern="1200" cap="none" spc="0" normalizeH="0" baseline="0" noProof="0">
              <a:ln>
                <a:noFill/>
              </a:ln>
              <a:solidFill>
                <a:prstClr val="black"/>
              </a:solidFill>
              <a:effectLst/>
              <a:uLnTx/>
              <a:uFillTx/>
              <a:latin typeface="+mj-lt"/>
              <a:ea typeface="Dotum" panose="020B0600000101010101" pitchFamily="34" charset="-127"/>
              <a:cs typeface="+mn-cs"/>
            </a:endParaRPr>
          </a:p>
        </p:txBody>
      </p:sp>
      <p:sp>
        <p:nvSpPr>
          <p:cNvPr id="22" name="文本框 21"/>
          <p:cNvSpPr txBox="1"/>
          <p:nvPr/>
        </p:nvSpPr>
        <p:spPr>
          <a:xfrm>
            <a:off x="10683875" y="6318250"/>
            <a:ext cx="1608455" cy="400110"/>
          </a:xfrm>
          <a:prstGeom prst="rect">
            <a:avLst/>
          </a:prstGeom>
          <a:solidFill>
            <a:srgbClr val="FFC000"/>
          </a:solidFill>
          <a:effectLst>
            <a:outerShdw blurRad="50800" dist="38100" dir="5400000" algn="t" rotWithShape="0">
              <a:prstClr val="black">
                <a:alpha val="40000"/>
              </a:prstClr>
            </a:outerShdw>
          </a:effectLst>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1200" cap="none" spc="0" normalizeH="0" baseline="0" noProof="0">
                <a:ln>
                  <a:noFill/>
                </a:ln>
                <a:solidFill>
                  <a:prstClr val="black"/>
                </a:solidFill>
                <a:effectLst/>
                <a:uLnTx/>
                <a:uFillTx/>
                <a:latin typeface="+mj-lt"/>
                <a:ea typeface="Dotum" panose="020B0600000101010101" pitchFamily="34" charset="-127"/>
                <a:cs typeface="+mn-cs"/>
              </a:rPr>
              <a:t>assessment </a:t>
            </a:r>
            <a:endParaRPr kumimoji="0" lang="en-US" altLang="zh-CN" sz="2000" b="1" i="1" u="none" strike="noStrike" kern="1200" cap="none" spc="0" normalizeH="0" baseline="0" noProof="0">
              <a:ln>
                <a:noFill/>
              </a:ln>
              <a:solidFill>
                <a:prstClr val="black"/>
              </a:solidFill>
              <a:effectLst/>
              <a:uLnTx/>
              <a:uFillTx/>
              <a:latin typeface="+mj-lt"/>
              <a:ea typeface="Dotum" panose="020B0600000101010101" pitchFamily="34" charset="-127"/>
              <a:cs typeface="+mn-cs"/>
            </a:endParaRPr>
          </a:p>
        </p:txBody>
      </p:sp>
      <p:sp>
        <p:nvSpPr>
          <p:cNvPr id="8" name="文本框 7"/>
          <p:cNvSpPr txBox="1"/>
          <p:nvPr/>
        </p:nvSpPr>
        <p:spPr>
          <a:xfrm>
            <a:off x="7536180" y="908685"/>
            <a:ext cx="1204595" cy="398780"/>
          </a:xfrm>
          <a:prstGeom prst="rect">
            <a:avLst/>
          </a:prstGeom>
          <a:solidFill>
            <a:srgbClr val="25BEE7"/>
          </a:solidFill>
          <a:ln>
            <a:solidFill>
              <a:schemeClr val="bg1"/>
            </a:solidFill>
          </a:ln>
          <a:effectLst>
            <a:outerShdw blurRad="50800" dist="38100" dir="5400000" algn="t" rotWithShape="0">
              <a:prstClr val="black">
                <a:alpha val="40000"/>
              </a:prstClr>
            </a:outerShdw>
          </a:effectLst>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sym typeface="+mn-ea"/>
              </a:rPr>
              <a:t>accessible</a:t>
            </a:r>
            <a:endParaRPr kumimoji="0" lang="zh-CN" altLang="en-US" sz="3600" b="1" i="1" u="none" strike="noStrike" kern="1200" cap="none" spc="0" normalizeH="0" baseline="0" noProof="0">
              <a:ln>
                <a:noFill/>
              </a:ln>
              <a:solidFill>
                <a:prstClr val="black"/>
              </a:solidFill>
              <a:effectLst/>
              <a:uLnTx/>
              <a:uFillTx/>
              <a:cs typeface="+mn-cs"/>
            </a:endParaRPr>
          </a:p>
        </p:txBody>
      </p:sp>
      <p:sp>
        <p:nvSpPr>
          <p:cNvPr id="9" name="文本框 8"/>
          <p:cNvSpPr txBox="1"/>
          <p:nvPr/>
        </p:nvSpPr>
        <p:spPr>
          <a:xfrm>
            <a:off x="1559560" y="5805170"/>
            <a:ext cx="1131570" cy="398780"/>
          </a:xfrm>
          <a:prstGeom prst="rect">
            <a:avLst/>
          </a:prstGeom>
          <a:solidFill>
            <a:srgbClr val="25BEE7"/>
          </a:solidFill>
          <a:ln>
            <a:solidFill>
              <a:schemeClr val="bg1"/>
            </a:solidFill>
          </a:ln>
          <a:effectLst>
            <a:outerShdw blurRad="50800" dist="38100" dir="5400000" algn="t" rotWithShape="0">
              <a:prstClr val="black">
                <a:alpha val="40000"/>
              </a:prstClr>
            </a:outerShdw>
          </a:effectLst>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sym typeface="+mn-ea"/>
              </a:rPr>
              <a:t>sympathy </a:t>
            </a:r>
            <a:endParaRPr kumimoji="0" lang="zh-CN" altLang="en-US" sz="3600" b="1" i="1" u="none" strike="noStrike" kern="1200" cap="none" spc="0" normalizeH="0" baseline="0" noProof="0" dirty="0">
              <a:ln>
                <a:noFill/>
              </a:ln>
              <a:solidFill>
                <a:prstClr val="black"/>
              </a:solidFill>
              <a:effectLst/>
              <a:uLnTx/>
              <a:uFillTx/>
              <a:cs typeface="+mn-cs"/>
            </a:endParaRPr>
          </a:p>
        </p:txBody>
      </p:sp>
      <p:sp>
        <p:nvSpPr>
          <p:cNvPr id="12" name="文本框 11"/>
          <p:cNvSpPr txBox="1"/>
          <p:nvPr/>
        </p:nvSpPr>
        <p:spPr>
          <a:xfrm>
            <a:off x="2783840" y="6203950"/>
            <a:ext cx="1237839" cy="400110"/>
          </a:xfrm>
          <a:prstGeom prst="rect">
            <a:avLst/>
          </a:prstGeom>
          <a:solidFill>
            <a:srgbClr val="25BEE7"/>
          </a:solidFill>
          <a:ln>
            <a:solidFill>
              <a:schemeClr val="bg1"/>
            </a:solidFill>
          </a:ln>
          <a:effectLst>
            <a:outerShdw blurRad="50800" dist="38100" dir="5400000" algn="t" rotWithShape="0">
              <a:prstClr val="black">
                <a:alpha val="40000"/>
              </a:prstClr>
            </a:outerShdw>
          </a:effectLst>
        </p:spPr>
        <p:txBody>
          <a:bodyPr wrap="none" rtlCol="0" anchor="t">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sym typeface="+mn-ea"/>
              </a:rPr>
              <a:t>committed</a:t>
            </a:r>
            <a:endParaRPr kumimoji="0" lang="zh-CN" altLang="en-US" sz="3600" b="1" i="1" u="none" strike="noStrike" kern="1200" cap="none" spc="0" normalizeH="0" baseline="0" noProof="0" dirty="0">
              <a:ln>
                <a:noFill/>
              </a:ln>
              <a:solidFill>
                <a:prstClr val="black"/>
              </a:solidFill>
              <a:effectLst/>
              <a:uLnTx/>
              <a:uFillTx/>
              <a:cs typeface="+mn-cs"/>
            </a:endParaRPr>
          </a:p>
        </p:txBody>
      </p:sp>
      <p:cxnSp>
        <p:nvCxnSpPr>
          <p:cNvPr id="15" name="直接箭头连接符 14"/>
          <p:cNvCxnSpPr/>
          <p:nvPr/>
        </p:nvCxnSpPr>
        <p:spPr>
          <a:xfrm flipH="1">
            <a:off x="7824470" y="836295"/>
            <a:ext cx="144145" cy="216535"/>
          </a:xfrm>
          <a:prstGeom prst="straightConnector1">
            <a:avLst/>
          </a:prstGeom>
          <a:ln w="38100">
            <a:solidFill>
              <a:srgbClr val="2E75B6"/>
            </a:solidFill>
            <a:headEnd type="non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500"/>
                                        <p:tgtEl>
                                          <p:spTgt spid="15"/>
                                        </p:tgtEl>
                                      </p:cBhvr>
                                    </p:animEffect>
                                  </p:childTnLst>
                                </p:cTn>
                              </p:par>
                            </p:childTnLst>
                          </p:cTn>
                        </p:par>
                        <p:par>
                          <p:cTn id="26" fill="hold">
                            <p:stCondLst>
                              <p:cond delay="500"/>
                            </p:stCondLst>
                            <p:childTnLst>
                              <p:par>
                                <p:cTn id="27" presetID="53" presetClass="entr" presetSubtype="16"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up)">
                                      <p:cBhvr>
                                        <p:cTn id="45" dur="500"/>
                                        <p:tgtEl>
                                          <p:spTgt spid="14"/>
                                        </p:tgtEl>
                                      </p:cBhvr>
                                    </p:animEffect>
                                  </p:childTnLst>
                                </p:cTn>
                              </p:par>
                            </p:childTnLst>
                          </p:cTn>
                        </p:par>
                        <p:par>
                          <p:cTn id="46" fill="hold">
                            <p:stCondLst>
                              <p:cond delay="5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5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up)">
                                      <p:cBhvr>
                                        <p:cTn id="61" dur="500"/>
                                        <p:tgtEl>
                                          <p:spTgt spid="3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up)">
                                      <p:cBhvr>
                                        <p:cTn id="66" dur="5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up)">
                                      <p:cBhvr>
                                        <p:cTn id="71" dur="500"/>
                                        <p:tgtEl>
                                          <p:spTgt spid="17"/>
                                        </p:tgtEl>
                                      </p:cBhvr>
                                    </p:animEffect>
                                  </p:childTnLst>
                                </p:cTn>
                              </p:par>
                            </p:childTnLst>
                          </p:cTn>
                        </p:par>
                        <p:par>
                          <p:cTn id="72" fill="hold">
                            <p:stCondLst>
                              <p:cond delay="500"/>
                            </p:stCondLst>
                            <p:childTnLst>
                              <p:par>
                                <p:cTn id="73" presetID="53" presetClass="entr" presetSubtype="16" fill="hold" grpId="0" nodeType="after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500" fill="hold"/>
                                        <p:tgtEl>
                                          <p:spTgt spid="9"/>
                                        </p:tgtEl>
                                        <p:attrNameLst>
                                          <p:attrName>ppt_w</p:attrName>
                                        </p:attrNameLst>
                                      </p:cBhvr>
                                      <p:tavLst>
                                        <p:tav tm="0">
                                          <p:val>
                                            <p:fltVal val="0"/>
                                          </p:val>
                                        </p:tav>
                                        <p:tav tm="100000">
                                          <p:val>
                                            <p:strVal val="#ppt_w"/>
                                          </p:val>
                                        </p:tav>
                                      </p:tavLst>
                                    </p:anim>
                                    <p:anim calcmode="lin" valueType="num">
                                      <p:cBhvr>
                                        <p:cTn id="76" dur="500" fill="hold"/>
                                        <p:tgtEl>
                                          <p:spTgt spid="9"/>
                                        </p:tgtEl>
                                        <p:attrNameLst>
                                          <p:attrName>ppt_h</p:attrName>
                                        </p:attrNameLst>
                                      </p:cBhvr>
                                      <p:tavLst>
                                        <p:tav tm="0">
                                          <p:val>
                                            <p:fltVal val="0"/>
                                          </p:val>
                                        </p:tav>
                                        <p:tav tm="100000">
                                          <p:val>
                                            <p:strVal val="#ppt_h"/>
                                          </p:val>
                                        </p:tav>
                                      </p:tavLst>
                                    </p:anim>
                                    <p:animEffect transition="in" filter="fade">
                                      <p:cBhvr>
                                        <p:cTn id="77" dur="500"/>
                                        <p:tgtEl>
                                          <p:spTgt spid="9"/>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barn(inVertical)">
                                      <p:cBhvr>
                                        <p:cTn id="82" dur="500"/>
                                        <p:tgtEl>
                                          <p:spTgt spid="62"/>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barn(inVertical)">
                                      <p:cBhvr>
                                        <p:cTn id="87" dur="5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barn(inVertical)">
                                      <p:cBhvr>
                                        <p:cTn id="92" dur="500"/>
                                        <p:tgtEl>
                                          <p:spTgt spid="20"/>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barn(inVertical)">
                                      <p:cBhvr>
                                        <p:cTn id="97" dur="500"/>
                                        <p:tgtEl>
                                          <p:spTgt spid="21"/>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barn(inVertical)">
                                      <p:cBhvr>
                                        <p:cTn id="10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3" grpId="0" bldLvl="0" animBg="1"/>
      <p:bldP spid="7" grpId="0" bldLvl="0" animBg="1"/>
      <p:bldP spid="6" grpId="0" bldLvl="0" animBg="1"/>
      <p:bldP spid="10" grpId="0" bldLvl="0" animBg="1"/>
      <p:bldP spid="11" grpId="0" bldLvl="0" animBg="1"/>
      <p:bldP spid="16" grpId="0" bldLvl="0" animBg="1"/>
      <p:bldP spid="19" grpId="0" animBg="1"/>
      <p:bldP spid="20" grpId="0" animBg="1"/>
      <p:bldP spid="62" grpId="0" animBg="1"/>
      <p:bldP spid="21" grpId="0" bldLvl="0" animBg="1"/>
      <p:bldP spid="22" grpId="0" animBg="1"/>
      <p:bldP spid="8" grpId="0" animBg="1"/>
      <p:bldP spid="9"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548947"/>
            <a:ext cx="12144672" cy="6108065"/>
          </a:xfrm>
          <a:prstGeom prst="rect">
            <a:avLst/>
          </a:prstGeom>
          <a:noFill/>
        </p:spPr>
        <p:txBody>
          <a:bodyPr wrap="square">
            <a:spAutoFit/>
          </a:bodyPr>
          <a:lstStyle/>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Sixteen - year - old </a:t>
            </a:r>
            <a:r>
              <a:rPr kumimoji="0" lang="en-US" altLang="zh-CN" sz="23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Parkes Long</a:t>
            </a: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is </a:t>
            </a:r>
            <a:r>
              <a:rPr kumimoji="0" lang="en-US" altLang="zh-CN" sz="23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on a mission </a:t>
            </a: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to ensure </a:t>
            </a:r>
            <a:r>
              <a:rPr kumimoji="0" lang="en-US" altLang="zh-CN" sz="23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unhoused</a:t>
            </a: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people have </a:t>
            </a:r>
            <a:r>
              <a:rPr kumimoji="0" lang="en-US" altLang="zh-CN" sz="2300" b="1"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rPr>
              <a:t>healthy vision</a:t>
            </a: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Her </a:t>
            </a:r>
            <a:r>
              <a:rPr kumimoji="0" lang="en-US" altLang="zh-CN" sz="23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project,</a:t>
            </a: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the </a:t>
            </a:r>
            <a:r>
              <a:rPr kumimoji="0" lang="en-US" altLang="zh-CN" sz="23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I Wanna See Project</a:t>
            </a: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a:t>
            </a:r>
            <a:r>
              <a:rPr kumimoji="0" lang="en-US" altLang="zh-CN" sz="23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makes </a:t>
            </a:r>
            <a:r>
              <a:rPr kumimoji="0" lang="en-US" altLang="zh-CN" sz="2300" b="1"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rPr>
              <a:t>free</a:t>
            </a:r>
            <a:r>
              <a:rPr kumimoji="0" lang="en-US" altLang="zh-CN" sz="23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a:t>
            </a:r>
            <a:r>
              <a:rPr kumimoji="0" lang="en-US" altLang="zh-CN" sz="2300" b="1"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rPr>
              <a:t>eye care</a:t>
            </a:r>
            <a:r>
              <a:rPr kumimoji="0" lang="en-US" altLang="zh-CN" sz="23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and </a:t>
            </a:r>
            <a:r>
              <a:rPr kumimoji="0" lang="en-US" altLang="zh-CN" sz="2300" b="1"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rPr>
              <a:t>glasses</a:t>
            </a:r>
            <a:r>
              <a:rPr kumimoji="0" lang="en-US" altLang="zh-CN" sz="2300" b="0"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rPr>
              <a:t> </a:t>
            </a: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41._________ to them.</a:t>
            </a:r>
            <a:endPar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Parkes’ inspiration came from her own experience with 42._________ issues that began when she was 7. She struggled to see her friends on the playground and often 43._________ things at home. Her parents took her to hospital, where she was prescribed (</a:t>
            </a:r>
            <a:r>
              <a:rPr kumimoji="0" lang="zh-CN" altLang="en-US"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开处方</a:t>
            </a: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44._________.</a:t>
            </a:r>
            <a:endPar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“The first time I put them on, I was 45._________ at how clearly everything looked,” Parkes said. As she grew older and became more aware of social inequality, she became worried about those who 46._________ something as essential as clear vision. “What if people donate unused glasses so others could see clearly?” She 47._________ the idea. Her mother was supportive and helped her make a plan of 48._________.</a:t>
            </a:r>
            <a:endPar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They started with a drive to collect glasses through social media and 49._________ drop - boxes in their community, receiving 75 pairs of glasses. After her story was 50._________ on TV, the project gained more support. To ensure the donated glasses were 51._________ matched with the right individuals, Parkes carefully observed the process and even worked with doctors to 52._________ the glasses.</a:t>
            </a:r>
            <a:endPar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Looking ahead, Parkes envisions long - term goals for the </a:t>
            </a:r>
            <a:r>
              <a:rPr kumimoji="0" lang="en-US" altLang="zh-CN" sz="23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I Wanna See Project</a:t>
            </a: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including 53._________ it to other states.</a:t>
            </a:r>
            <a:endPar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“The 54._________ she showed was really touching,” Parkes’ mother remarked. “Despite her tight schedule, she remains 55._________ to improving the life of many people.”</a:t>
            </a:r>
            <a:endPar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6" name="文本框 5"/>
          <p:cNvSpPr txBox="1"/>
          <p:nvPr/>
        </p:nvSpPr>
        <p:spPr>
          <a:xfrm>
            <a:off x="2423160" y="88265"/>
            <a:ext cx="8209344" cy="460375"/>
          </a:xfrm>
          <a:prstGeom prst="rect">
            <a:avLst/>
          </a:prstGeom>
          <a:solidFill>
            <a:schemeClr val="bg1"/>
          </a:solidFill>
          <a:effectLst>
            <a:outerShdw blurRad="50800" dist="38100" dir="5400000" algn="t" rotWithShape="0">
              <a:prstClr val="black">
                <a:alpha val="40000"/>
              </a:prstClr>
            </a:outerShdw>
          </a:effectLst>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pitchFamily="34" charset="0"/>
                <a:ea typeface="华文中宋" panose="02010600040101010101" charset="-122"/>
                <a:cs typeface="Calibri" panose="020F0502020204030204" pitchFamily="34" charset="0"/>
                <a:sym typeface="+mn-ea"/>
              </a:rPr>
              <a:t>Parkes Long’s </a:t>
            </a:r>
            <a:r>
              <a:rPr kumimoji="0" lang="en-US" altLang="zh-CN" sz="2400" b="0" i="0" u="none" strike="noStrike" kern="1200" cap="none" spc="0" normalizeH="0" baseline="0" noProof="0" dirty="0">
                <a:ln>
                  <a:noFill/>
                </a:ln>
                <a:solidFill>
                  <a:srgbClr val="C00000"/>
                </a:solidFill>
                <a:effectLst/>
                <a:uLnTx/>
                <a:uFillTx/>
                <a:latin typeface="Calibri" panose="020F0502020204030204" pitchFamily="34" charset="0"/>
                <a:ea typeface="华文中宋" panose="02010600040101010101" charset="-122"/>
                <a:cs typeface="Calibri" panose="020F0502020204030204" pitchFamily="34" charset="0"/>
                <a:sym typeface="+mn-ea"/>
              </a:rPr>
              <a:t>Vision</a:t>
            </a:r>
            <a:r>
              <a:rPr kumimoji="0" lang="en-US" altLang="zh-CN" sz="2400" b="0" i="0" u="none" strike="noStrike" kern="1200" cap="none" spc="0" normalizeH="0" baseline="0" noProof="0" dirty="0">
                <a:ln>
                  <a:noFill/>
                </a:ln>
                <a:solidFill>
                  <a:prstClr val="black"/>
                </a:solidFill>
                <a:effectLst/>
                <a:uLnTx/>
                <a:uFillTx/>
                <a:latin typeface="Calibri" panose="020F0502020204030204" pitchFamily="34" charset="0"/>
                <a:ea typeface="华文中宋" panose="02010600040101010101" charset="-122"/>
                <a:cs typeface="Calibri" panose="020F0502020204030204" pitchFamily="34" charset="0"/>
                <a:sym typeface="+mn-ea"/>
              </a:rPr>
              <a:t> Mission: Helping</a:t>
            </a:r>
            <a:r>
              <a:rPr kumimoji="0" lang="en-US" altLang="zh-CN" sz="2400" b="1" i="0" u="none" strike="noStrike" kern="1200" cap="none" spc="0" normalizeH="0" baseline="0" noProof="0" dirty="0">
                <a:ln>
                  <a:noFill/>
                </a:ln>
                <a:solidFill>
                  <a:prstClr val="black"/>
                </a:solidFill>
                <a:effectLst/>
                <a:uLnTx/>
                <a:uFillTx/>
                <a:latin typeface="Calibri" panose="020F0502020204030204" pitchFamily="34" charset="0"/>
                <a:ea typeface="华文中宋" panose="02010600040101010101" charset="-122"/>
                <a:cs typeface="Calibri" panose="020F0502020204030204" pitchFamily="34" charset="0"/>
                <a:sym typeface="+mn-ea"/>
              </a:rPr>
              <a:t> the Homeless</a:t>
            </a:r>
            <a:r>
              <a:rPr kumimoji="0" lang="en-US" altLang="zh-CN" sz="2400" b="0" i="0" u="none" strike="noStrike" kern="1200" cap="none" spc="0" normalizeH="0" baseline="0" noProof="0" dirty="0">
                <a:ln>
                  <a:noFill/>
                </a:ln>
                <a:solidFill>
                  <a:prstClr val="black"/>
                </a:solidFill>
                <a:effectLst/>
                <a:uLnTx/>
                <a:uFillTx/>
                <a:latin typeface="Calibri" panose="020F0502020204030204" pitchFamily="34" charset="0"/>
                <a:ea typeface="华文中宋" panose="02010600040101010101" charset="-122"/>
                <a:cs typeface="Calibri" panose="020F0502020204030204" pitchFamily="34" charset="0"/>
                <a:sym typeface="+mn-ea"/>
              </a:rPr>
              <a:t> </a:t>
            </a:r>
            <a:r>
              <a:rPr kumimoji="0" lang="en-US" altLang="zh-CN" sz="2400" b="0" i="0" u="none" strike="noStrike" kern="1200" cap="none" spc="0" normalizeH="0" baseline="0" noProof="0" dirty="0">
                <a:ln>
                  <a:noFill/>
                </a:ln>
                <a:solidFill>
                  <a:srgbClr val="C00000"/>
                </a:solidFill>
                <a:effectLst/>
                <a:uLnTx/>
                <a:uFillTx/>
                <a:latin typeface="Calibri" panose="020F0502020204030204" pitchFamily="34" charset="0"/>
                <a:ea typeface="华文中宋" panose="02010600040101010101" charset="-122"/>
                <a:cs typeface="Calibri" panose="020F0502020204030204" pitchFamily="34" charset="0"/>
                <a:sym typeface="+mn-ea"/>
              </a:rPr>
              <a:t>See</a:t>
            </a:r>
            <a:r>
              <a:rPr kumimoji="0" lang="en-US" altLang="zh-CN" sz="2400" b="0" i="0" u="none" strike="noStrike" kern="1200" cap="none" spc="0" normalizeH="0" baseline="0" noProof="0" dirty="0">
                <a:ln>
                  <a:noFill/>
                </a:ln>
                <a:solidFill>
                  <a:prstClr val="black"/>
                </a:solidFill>
                <a:effectLst/>
                <a:uLnTx/>
                <a:uFillTx/>
                <a:latin typeface="Calibri" panose="020F0502020204030204" pitchFamily="34" charset="0"/>
                <a:ea typeface="华文中宋" panose="02010600040101010101" charset="-122"/>
                <a:cs typeface="Calibri" panose="020F0502020204030204" pitchFamily="34" charset="0"/>
                <a:sym typeface="+mn-ea"/>
              </a:rPr>
              <a:t> Clearly</a:t>
            </a:r>
            <a:endParaRPr kumimoji="0" lang="en-US" altLang="zh-CN" sz="2800" b="0" i="0" u="none" strike="noStrike" kern="1200" cap="none" spc="0" normalizeH="0" baseline="0" noProof="0" dirty="0">
              <a:ln>
                <a:noFill/>
              </a:ln>
              <a:solidFill>
                <a:prstClr val="black"/>
              </a:solidFill>
              <a:effectLst/>
              <a:uLnTx/>
              <a:uFillTx/>
              <a:latin typeface="Calibri Light" panose="020F0302020204030204"/>
              <a:ea typeface="华文中宋" panose="02010600040101010101" charset="-122"/>
              <a:cs typeface="+mn-cs"/>
              <a:sym typeface="+mn-ea"/>
            </a:endParaRPr>
          </a:p>
        </p:txBody>
      </p:sp>
      <p:sp>
        <p:nvSpPr>
          <p:cNvPr id="36" name="文本框 35"/>
          <p:cNvSpPr txBox="1"/>
          <p:nvPr/>
        </p:nvSpPr>
        <p:spPr>
          <a:xfrm>
            <a:off x="169" y="-16017"/>
            <a:ext cx="2239508" cy="442674"/>
          </a:xfrm>
          <a:prstGeom prst="roundRect">
            <a:avLst/>
          </a:prstGeom>
          <a:solidFill>
            <a:srgbClr val="FFC000"/>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0" cap="none" spc="0" normalizeH="0" baseline="0" noProof="0" dirty="0">
                <a:ln>
                  <a:noFill/>
                </a:ln>
                <a:solidFill>
                  <a:prstClr val="black"/>
                </a:solidFill>
                <a:effectLst/>
                <a:uLnTx/>
                <a:uFillTx/>
                <a:latin typeface="Calibri" panose="020F0502020204030204"/>
                <a:ea typeface="等线" panose="02010600030101010101" charset="-122"/>
                <a:cs typeface="Calibri" panose="020F0502020204030204" pitchFamily="34" charset="0"/>
              </a:rPr>
              <a:t>Step3: </a:t>
            </a:r>
            <a:r>
              <a:rPr kumimoji="0" lang="zh-CN" altLang="en-US" sz="2000" b="1" i="0" u="none" strike="noStrike" kern="0" cap="none" spc="0" normalizeH="0" baseline="0" noProof="0" dirty="0">
                <a:ln>
                  <a:noFill/>
                </a:ln>
                <a:solidFill>
                  <a:prstClr val="black"/>
                </a:solidFill>
                <a:effectLst/>
                <a:uLnTx/>
                <a:uFillTx/>
                <a:latin typeface="Calibri" panose="020F0502020204030204"/>
                <a:ea typeface="等线" panose="02010600030101010101" charset="-122"/>
                <a:cs typeface="Calibri" panose="020F0502020204030204" pitchFamily="34" charset="0"/>
              </a:rPr>
              <a:t>主体找线索</a:t>
            </a:r>
            <a:endParaRPr kumimoji="0" lang="zh-CN" altLang="en-US" sz="2000" b="1" i="0" u="none" strike="noStrike" kern="0" cap="none" spc="0" normalizeH="0" baseline="0" noProof="0" dirty="0">
              <a:ln>
                <a:noFill/>
              </a:ln>
              <a:solidFill>
                <a:prstClr val="black"/>
              </a:solidFill>
              <a:effectLst/>
              <a:uLnTx/>
              <a:uFillTx/>
              <a:latin typeface="Calibri" panose="020F0502020204030204"/>
              <a:ea typeface="等线" panose="02010600030101010101" charset="-122"/>
              <a:cs typeface="Calibri" panose="020F0502020204030204" pitchFamily="34" charset="0"/>
            </a:endParaRPr>
          </a:p>
        </p:txBody>
      </p:sp>
      <p:sp>
        <p:nvSpPr>
          <p:cNvPr id="8" name="文本框 7"/>
          <p:cNvSpPr txBox="1"/>
          <p:nvPr/>
        </p:nvSpPr>
        <p:spPr>
          <a:xfrm>
            <a:off x="7536181" y="908685"/>
            <a:ext cx="1152108" cy="398780"/>
          </a:xfrm>
          <a:prstGeom prst="rect">
            <a:avLst/>
          </a:prstGeom>
          <a:solidFill>
            <a:srgbClr val="00B0F0"/>
          </a:solidFill>
          <a:ln>
            <a:solidFill>
              <a:schemeClr val="bg1"/>
            </a:solidFill>
          </a:ln>
          <a:effectLst>
            <a:outerShdw blurRad="50800" dist="38100" dir="5400000" algn="t" rotWithShape="0">
              <a:prstClr val="black">
                <a:alpha val="40000"/>
              </a:prstClr>
            </a:outerShdw>
          </a:effectLst>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sym typeface="+mn-ea"/>
              </a:rPr>
              <a:t>accessible</a:t>
            </a:r>
            <a:endParaRPr kumimoji="0" lang="zh-CN" altLang="en-US" sz="3600" b="1" i="1" u="none" strike="noStrike" kern="1200" cap="none" spc="0" normalizeH="0" baseline="0" noProof="0" dirty="0">
              <a:ln>
                <a:noFill/>
              </a:ln>
              <a:solidFill>
                <a:prstClr val="black"/>
              </a:solidFill>
              <a:effectLst/>
              <a:uLnTx/>
              <a:uFillTx/>
              <a:cs typeface="+mn-cs"/>
            </a:endParaRPr>
          </a:p>
        </p:txBody>
      </p:sp>
      <p:sp>
        <p:nvSpPr>
          <p:cNvPr id="9" name="文本框 8"/>
          <p:cNvSpPr txBox="1"/>
          <p:nvPr/>
        </p:nvSpPr>
        <p:spPr>
          <a:xfrm>
            <a:off x="1559560" y="5805170"/>
            <a:ext cx="1131570" cy="398780"/>
          </a:xfrm>
          <a:prstGeom prst="rect">
            <a:avLst/>
          </a:prstGeom>
          <a:solidFill>
            <a:srgbClr val="00B0F0"/>
          </a:solidFill>
          <a:ln>
            <a:solidFill>
              <a:schemeClr val="bg1"/>
            </a:solidFill>
          </a:ln>
          <a:effectLst>
            <a:outerShdw blurRad="50800" dist="38100" dir="5400000" algn="t" rotWithShape="0">
              <a:prstClr val="black">
                <a:alpha val="40000"/>
              </a:prstClr>
            </a:outerShdw>
          </a:effectLst>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sym typeface="+mn-ea"/>
              </a:rPr>
              <a:t>sympathy </a:t>
            </a:r>
            <a:endParaRPr kumimoji="0" lang="zh-CN" altLang="en-US" sz="3600" b="1" i="1" u="none" strike="noStrike" kern="1200" cap="none" spc="0" normalizeH="0" baseline="0" noProof="0" dirty="0">
              <a:ln>
                <a:noFill/>
              </a:ln>
              <a:solidFill>
                <a:prstClr val="black"/>
              </a:solidFill>
              <a:effectLst/>
              <a:uLnTx/>
              <a:uFillTx/>
              <a:cs typeface="+mn-cs"/>
            </a:endParaRPr>
          </a:p>
        </p:txBody>
      </p:sp>
      <p:sp>
        <p:nvSpPr>
          <p:cNvPr id="4" name="矩形: 圆角 1"/>
          <p:cNvSpPr/>
          <p:nvPr/>
        </p:nvSpPr>
        <p:spPr>
          <a:xfrm>
            <a:off x="7176135" y="189230"/>
            <a:ext cx="1863090" cy="293370"/>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35" name="直接箭头连接符 34"/>
          <p:cNvCxnSpPr/>
          <p:nvPr/>
        </p:nvCxnSpPr>
        <p:spPr>
          <a:xfrm flipH="1">
            <a:off x="7968208" y="405130"/>
            <a:ext cx="288062" cy="287566"/>
          </a:xfrm>
          <a:prstGeom prst="straightConnector1">
            <a:avLst/>
          </a:prstGeom>
          <a:ln w="381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2" name="矩形: 圆角 1"/>
          <p:cNvSpPr/>
          <p:nvPr/>
        </p:nvSpPr>
        <p:spPr>
          <a:xfrm>
            <a:off x="7176120" y="620688"/>
            <a:ext cx="2088232" cy="288032"/>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53" name="直接箭头连接符 52"/>
          <p:cNvCxnSpPr/>
          <p:nvPr/>
        </p:nvCxnSpPr>
        <p:spPr>
          <a:xfrm flipH="1">
            <a:off x="6168008" y="836712"/>
            <a:ext cx="1296174" cy="1872208"/>
          </a:xfrm>
          <a:prstGeom prst="straightConnector1">
            <a:avLst/>
          </a:prstGeom>
          <a:ln w="381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5" name="矩形: 圆角 1"/>
          <p:cNvSpPr/>
          <p:nvPr/>
        </p:nvSpPr>
        <p:spPr>
          <a:xfrm>
            <a:off x="4367808" y="2780928"/>
            <a:ext cx="1872208" cy="288032"/>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56" name="直接箭头连接符 55"/>
          <p:cNvCxnSpPr>
            <a:stCxn id="55" idx="3"/>
          </p:cNvCxnSpPr>
          <p:nvPr/>
        </p:nvCxnSpPr>
        <p:spPr>
          <a:xfrm>
            <a:off x="6240016" y="2924944"/>
            <a:ext cx="1368152" cy="0"/>
          </a:xfrm>
          <a:prstGeom prst="straightConnector1">
            <a:avLst/>
          </a:prstGeom>
          <a:ln w="381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3" name="矩形: 圆角 1"/>
          <p:cNvSpPr/>
          <p:nvPr/>
        </p:nvSpPr>
        <p:spPr>
          <a:xfrm>
            <a:off x="7680176" y="2780928"/>
            <a:ext cx="4392488" cy="288032"/>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64" name="矩形: 圆角 1"/>
          <p:cNvSpPr/>
          <p:nvPr/>
        </p:nvSpPr>
        <p:spPr>
          <a:xfrm>
            <a:off x="-168696" y="3140968"/>
            <a:ext cx="4392488" cy="288032"/>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49" name="文本框 48"/>
          <p:cNvSpPr txBox="1"/>
          <p:nvPr/>
        </p:nvSpPr>
        <p:spPr>
          <a:xfrm>
            <a:off x="10848528" y="2636912"/>
            <a:ext cx="1217000" cy="400110"/>
          </a:xfrm>
          <a:prstGeom prst="rect">
            <a:avLst/>
          </a:prstGeom>
          <a:solidFill>
            <a:srgbClr val="00B0F0"/>
          </a:solidFill>
          <a:ln>
            <a:solidFill>
              <a:schemeClr val="bg1"/>
            </a:solidFill>
          </a:ln>
          <a:effectLst>
            <a:outerShdw blurRad="50800" dist="38100" dir="5400000" algn="t" rotWithShape="0">
              <a:prstClr val="black">
                <a:alpha val="40000"/>
              </a:prstClr>
            </a:outerShdw>
          </a:effectLst>
        </p:spPr>
        <p:txBody>
          <a:bodyPr wrap="none" rtlCol="0" anchor="t">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sym typeface="+mn-ea"/>
              </a:rPr>
              <a:t>go</a:t>
            </a:r>
            <a:r>
              <a:rPr kumimoji="0" lang="en-US" altLang="zh-CN" sz="2000" b="1" i="1" u="none" strike="noStrike" kern="0" cap="none" spc="-100" normalizeH="0" noProof="0" dirty="0">
                <a:ln>
                  <a:noFill/>
                </a:ln>
                <a:solidFill>
                  <a:prstClr val="black"/>
                </a:solidFill>
                <a:effectLst/>
                <a:uLnTx/>
                <a:uFillTx/>
                <a:latin typeface="Calibri" panose="020F0502020204030204"/>
                <a:ea typeface="宋体" panose="02010600030101010101" pitchFamily="2" charset="-122"/>
                <a:cs typeface="+mn-cs"/>
                <a:sym typeface="+mn-ea"/>
              </a:rPr>
              <a:t> without</a:t>
            </a:r>
            <a:endParaRPr kumimoji="0" lang="zh-CN" altLang="en-US"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cxnSp>
        <p:nvCxnSpPr>
          <p:cNvPr id="65" name="直接箭头连接符 64"/>
          <p:cNvCxnSpPr/>
          <p:nvPr/>
        </p:nvCxnSpPr>
        <p:spPr>
          <a:xfrm>
            <a:off x="3071664" y="3356992"/>
            <a:ext cx="5904656" cy="1944216"/>
          </a:xfrm>
          <a:prstGeom prst="straightConnector1">
            <a:avLst/>
          </a:prstGeom>
          <a:ln w="381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7" name="矩形: 圆角 1"/>
          <p:cNvSpPr/>
          <p:nvPr/>
        </p:nvSpPr>
        <p:spPr>
          <a:xfrm>
            <a:off x="8976320" y="5229200"/>
            <a:ext cx="3215680" cy="288032"/>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68" name="矩形: 圆角 1"/>
          <p:cNvSpPr/>
          <p:nvPr/>
        </p:nvSpPr>
        <p:spPr>
          <a:xfrm>
            <a:off x="0" y="5517232"/>
            <a:ext cx="1415480" cy="288032"/>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69" name="文本框 68"/>
          <p:cNvSpPr txBox="1"/>
          <p:nvPr/>
        </p:nvSpPr>
        <p:spPr>
          <a:xfrm>
            <a:off x="10272464" y="5157192"/>
            <a:ext cx="1184940" cy="400110"/>
          </a:xfrm>
          <a:prstGeom prst="rect">
            <a:avLst/>
          </a:prstGeom>
          <a:solidFill>
            <a:srgbClr val="00B0F0"/>
          </a:solidFill>
          <a:ln>
            <a:solidFill>
              <a:schemeClr val="bg1"/>
            </a:solidFill>
          </a:ln>
          <a:effectLst>
            <a:outerShdw blurRad="50800" dist="38100" dir="5400000" algn="t" rotWithShape="0">
              <a:prstClr val="black">
                <a:alpha val="40000"/>
              </a:prstClr>
            </a:outerShdw>
          </a:effectLst>
        </p:spPr>
        <p:txBody>
          <a:bodyPr wrap="none" rtlCol="0" anchor="t">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sym typeface="+mn-ea"/>
              </a:rPr>
              <a:t>expanding</a:t>
            </a:r>
            <a:endParaRPr kumimoji="0" lang="zh-CN" altLang="en-US"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cxnSp>
        <p:nvCxnSpPr>
          <p:cNvPr id="70" name="直接箭头连接符 69"/>
          <p:cNvCxnSpPr/>
          <p:nvPr/>
        </p:nvCxnSpPr>
        <p:spPr>
          <a:xfrm>
            <a:off x="1271464" y="5733256"/>
            <a:ext cx="1987280" cy="614710"/>
          </a:xfrm>
          <a:prstGeom prst="straightConnector1">
            <a:avLst/>
          </a:prstGeom>
          <a:ln w="381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4" name="矩形: 圆角 1"/>
          <p:cNvSpPr/>
          <p:nvPr/>
        </p:nvSpPr>
        <p:spPr>
          <a:xfrm>
            <a:off x="2711624" y="6309320"/>
            <a:ext cx="5328592" cy="288032"/>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12" name="文本框 11"/>
          <p:cNvSpPr txBox="1"/>
          <p:nvPr/>
        </p:nvSpPr>
        <p:spPr>
          <a:xfrm>
            <a:off x="2783840" y="6203950"/>
            <a:ext cx="1237839" cy="400110"/>
          </a:xfrm>
          <a:prstGeom prst="rect">
            <a:avLst/>
          </a:prstGeom>
          <a:solidFill>
            <a:srgbClr val="00B0F0"/>
          </a:solidFill>
          <a:ln>
            <a:solidFill>
              <a:schemeClr val="bg1"/>
            </a:solidFill>
          </a:ln>
          <a:effectLst>
            <a:outerShdw blurRad="50800" dist="38100" dir="5400000" algn="t" rotWithShape="0">
              <a:prstClr val="black">
                <a:alpha val="40000"/>
              </a:prstClr>
            </a:outerShdw>
          </a:effectLst>
        </p:spPr>
        <p:txBody>
          <a:bodyPr wrap="none" rtlCol="0" anchor="t">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sym typeface="+mn-ea"/>
              </a:rPr>
              <a:t>committed</a:t>
            </a:r>
            <a:endParaRPr kumimoji="0" lang="zh-CN" altLang="en-US" sz="3600" b="1" i="1" u="none" strike="noStrike" kern="1200" cap="none" spc="0" normalizeH="0" baseline="0" noProof="0">
              <a:ln>
                <a:noFill/>
              </a:ln>
              <a:solidFill>
                <a:prstClr val="black"/>
              </a:solidFill>
              <a:effectLst/>
              <a:uLnTx/>
              <a:uFillTx/>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down)">
                                      <p:cBhvr>
                                        <p:cTn id="12" dur="500"/>
                                        <p:tgtEl>
                                          <p:spTgt spid="35"/>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wipe(down)">
                                      <p:cBhvr>
                                        <p:cTn id="16" dur="500"/>
                                        <p:tgtEl>
                                          <p:spTgt spid="5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wipe(down)">
                                      <p:cBhvr>
                                        <p:cTn id="21" dur="500"/>
                                        <p:tgtEl>
                                          <p:spTgt spid="53"/>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down)">
                                      <p:cBhvr>
                                        <p:cTn id="25" dur="500"/>
                                        <p:tgtEl>
                                          <p:spTgt spid="5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wipe(down)">
                                      <p:cBhvr>
                                        <p:cTn id="30" dur="500"/>
                                        <p:tgtEl>
                                          <p:spTgt spid="56"/>
                                        </p:tgtEl>
                                      </p:cBhvr>
                                    </p:animEffect>
                                  </p:childTnLst>
                                </p:cTn>
                              </p:par>
                            </p:childTnLst>
                          </p:cTn>
                        </p:par>
                        <p:par>
                          <p:cTn id="31" fill="hold">
                            <p:stCondLst>
                              <p:cond delay="500"/>
                            </p:stCondLst>
                            <p:childTnLst>
                              <p:par>
                                <p:cTn id="32" presetID="22" presetClass="entr" presetSubtype="4" fill="hold" grpId="0"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down)">
                                      <p:cBhvr>
                                        <p:cTn id="34" dur="500"/>
                                        <p:tgtEl>
                                          <p:spTgt spid="63"/>
                                        </p:tgtEl>
                                      </p:cBhvr>
                                    </p:animEffect>
                                  </p:childTnLst>
                                </p:cTn>
                              </p:par>
                            </p:childTnLst>
                          </p:cTn>
                        </p:par>
                        <p:par>
                          <p:cTn id="35" fill="hold">
                            <p:stCondLst>
                              <p:cond delay="1000"/>
                            </p:stCondLst>
                            <p:childTnLst>
                              <p:par>
                                <p:cTn id="36" presetID="2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down)">
                                      <p:cBhvr>
                                        <p:cTn id="38" dur="500"/>
                                        <p:tgtEl>
                                          <p:spTgt spid="64"/>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cBhvr>
                                        <p:cTn id="43" dur="500" fill="hold"/>
                                        <p:tgtEl>
                                          <p:spTgt spid="49"/>
                                        </p:tgtEl>
                                        <p:attrNameLst>
                                          <p:attrName>ppt_w</p:attrName>
                                        </p:attrNameLst>
                                      </p:cBhvr>
                                      <p:tavLst>
                                        <p:tav tm="0">
                                          <p:val>
                                            <p:fltVal val="0"/>
                                          </p:val>
                                        </p:tav>
                                        <p:tav tm="100000">
                                          <p:val>
                                            <p:strVal val="#ppt_w"/>
                                          </p:val>
                                        </p:tav>
                                      </p:tavLst>
                                    </p:anim>
                                    <p:anim calcmode="lin" valueType="num">
                                      <p:cBhvr>
                                        <p:cTn id="44" dur="500" fill="hold"/>
                                        <p:tgtEl>
                                          <p:spTgt spid="49"/>
                                        </p:tgtEl>
                                        <p:attrNameLst>
                                          <p:attrName>ppt_h</p:attrName>
                                        </p:attrNameLst>
                                      </p:cBhvr>
                                      <p:tavLst>
                                        <p:tav tm="0">
                                          <p:val>
                                            <p:fltVal val="0"/>
                                          </p:val>
                                        </p:tav>
                                        <p:tav tm="100000">
                                          <p:val>
                                            <p:strVal val="#ppt_h"/>
                                          </p:val>
                                        </p:tav>
                                      </p:tavLst>
                                    </p:anim>
                                    <p:animEffect transition="in" filter="fade">
                                      <p:cBhvr>
                                        <p:cTn id="45" dur="500"/>
                                        <p:tgtEl>
                                          <p:spTgt spid="4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
                            </p:stCondLst>
                            <p:childTnLst>
                              <p:par>
                                <p:cTn id="52" presetID="22" presetClass="entr" presetSubtype="4"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Effect transition="in" filter="wipe(down)">
                                      <p:cBhvr>
                                        <p:cTn id="54" dur="500"/>
                                        <p:tgtEl>
                                          <p:spTgt spid="67"/>
                                        </p:tgtEl>
                                      </p:cBhvr>
                                    </p:animEffect>
                                  </p:childTnLst>
                                </p:cTn>
                              </p:par>
                            </p:childTnLst>
                          </p:cTn>
                        </p:par>
                        <p:par>
                          <p:cTn id="55" fill="hold">
                            <p:stCondLst>
                              <p:cond delay="1000"/>
                            </p:stCondLst>
                            <p:childTnLst>
                              <p:par>
                                <p:cTn id="56" presetID="22" presetClass="entr" presetSubtype="4"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wipe(down)">
                                      <p:cBhvr>
                                        <p:cTn id="58" dur="500"/>
                                        <p:tgtEl>
                                          <p:spTgt spid="68"/>
                                        </p:tgtEl>
                                      </p:cBhvr>
                                    </p:animEffect>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69"/>
                                        </p:tgtEl>
                                        <p:attrNameLst>
                                          <p:attrName>style.visibility</p:attrName>
                                        </p:attrNameLst>
                                      </p:cBhvr>
                                      <p:to>
                                        <p:strVal val="visible"/>
                                      </p:to>
                                    </p:set>
                                    <p:anim calcmode="lin" valueType="num">
                                      <p:cBhvr>
                                        <p:cTn id="62" dur="500" fill="hold"/>
                                        <p:tgtEl>
                                          <p:spTgt spid="69"/>
                                        </p:tgtEl>
                                        <p:attrNameLst>
                                          <p:attrName>ppt_w</p:attrName>
                                        </p:attrNameLst>
                                      </p:cBhvr>
                                      <p:tavLst>
                                        <p:tav tm="0">
                                          <p:val>
                                            <p:fltVal val="0"/>
                                          </p:val>
                                        </p:tav>
                                        <p:tav tm="100000">
                                          <p:val>
                                            <p:strVal val="#ppt_w"/>
                                          </p:val>
                                        </p:tav>
                                      </p:tavLst>
                                    </p:anim>
                                    <p:anim calcmode="lin" valueType="num">
                                      <p:cBhvr>
                                        <p:cTn id="63" dur="500" fill="hold"/>
                                        <p:tgtEl>
                                          <p:spTgt spid="69"/>
                                        </p:tgtEl>
                                        <p:attrNameLst>
                                          <p:attrName>ppt_h</p:attrName>
                                        </p:attrNameLst>
                                      </p:cBhvr>
                                      <p:tavLst>
                                        <p:tav tm="0">
                                          <p:val>
                                            <p:fltVal val="0"/>
                                          </p:val>
                                        </p:tav>
                                        <p:tav tm="100000">
                                          <p:val>
                                            <p:strVal val="#ppt_h"/>
                                          </p:val>
                                        </p:tav>
                                      </p:tavLst>
                                    </p:anim>
                                    <p:animEffect transition="in" filter="fade">
                                      <p:cBhvr>
                                        <p:cTn id="64" dur="500"/>
                                        <p:tgtEl>
                                          <p:spTgt spid="6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70"/>
                                        </p:tgtEl>
                                        <p:attrNameLst>
                                          <p:attrName>style.visibility</p:attrName>
                                        </p:attrNameLst>
                                      </p:cBhvr>
                                      <p:to>
                                        <p:strVal val="visible"/>
                                      </p:to>
                                    </p:set>
                                    <p:animEffect transition="in" filter="wipe(down)">
                                      <p:cBhvr>
                                        <p:cTn id="69" dur="500"/>
                                        <p:tgtEl>
                                          <p:spTgt spid="70"/>
                                        </p:tgtEl>
                                      </p:cBhvr>
                                    </p:animEffect>
                                  </p:childTnLst>
                                </p:cTn>
                              </p:par>
                            </p:childTnLst>
                          </p:cTn>
                        </p:par>
                        <p:par>
                          <p:cTn id="70" fill="hold">
                            <p:stCondLst>
                              <p:cond delay="500"/>
                            </p:stCondLst>
                            <p:childTnLst>
                              <p:par>
                                <p:cTn id="71" presetID="22" presetClass="entr" presetSubtype="4" fill="hold" grpId="0" nodeType="afterEffect">
                                  <p:stCondLst>
                                    <p:cond delay="0"/>
                                  </p:stCondLst>
                                  <p:childTnLst>
                                    <p:set>
                                      <p:cBhvr>
                                        <p:cTn id="72" dur="1" fill="hold">
                                          <p:stCondLst>
                                            <p:cond delay="0"/>
                                          </p:stCondLst>
                                        </p:cTn>
                                        <p:tgtEl>
                                          <p:spTgt spid="74"/>
                                        </p:tgtEl>
                                        <p:attrNameLst>
                                          <p:attrName>style.visibility</p:attrName>
                                        </p:attrNameLst>
                                      </p:cBhvr>
                                      <p:to>
                                        <p:strVal val="visible"/>
                                      </p:to>
                                    </p:set>
                                    <p:animEffect transition="in" filter="wipe(down)">
                                      <p:cBhvr>
                                        <p:cTn id="73"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2" grpId="0" animBg="1"/>
      <p:bldP spid="55" grpId="0" animBg="1"/>
      <p:bldP spid="63" grpId="0" animBg="1"/>
      <p:bldP spid="64" grpId="0" animBg="1"/>
      <p:bldP spid="49" grpId="0" animBg="1"/>
      <p:bldP spid="67" grpId="0" animBg="1"/>
      <p:bldP spid="68" grpId="0" animBg="1"/>
      <p:bldP spid="69" grpId="0" animBg="1"/>
      <p:bldP spid="7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548947"/>
            <a:ext cx="12144672" cy="6108065"/>
          </a:xfrm>
          <a:prstGeom prst="rect">
            <a:avLst/>
          </a:prstGeom>
          <a:noFill/>
        </p:spPr>
        <p:txBody>
          <a:bodyPr wrap="square">
            <a:spAutoFit/>
          </a:bodyPr>
          <a:lstStyle/>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Sixteen - year - old </a:t>
            </a:r>
            <a:r>
              <a:rPr kumimoji="0" lang="en-US" altLang="zh-CN" sz="23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Parkes Long</a:t>
            </a: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is </a:t>
            </a:r>
            <a:r>
              <a:rPr kumimoji="0" lang="en-US" altLang="zh-CN" sz="23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on a mission </a:t>
            </a: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to ensure </a:t>
            </a:r>
            <a:r>
              <a:rPr kumimoji="0" lang="en-US" altLang="zh-CN" sz="23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unhoused</a:t>
            </a: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people have </a:t>
            </a:r>
            <a:r>
              <a:rPr kumimoji="0" lang="en-US" altLang="zh-CN" sz="2300" b="1"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rPr>
              <a:t>healthy vision</a:t>
            </a: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Her </a:t>
            </a:r>
            <a:r>
              <a:rPr kumimoji="0" lang="en-US" altLang="zh-CN" sz="23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project,</a:t>
            </a: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the </a:t>
            </a:r>
            <a:r>
              <a:rPr kumimoji="0" lang="en-US" altLang="zh-CN" sz="23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I Wanna See Project</a:t>
            </a: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a:t>
            </a:r>
            <a:r>
              <a:rPr kumimoji="0" lang="en-US" altLang="zh-CN" sz="23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makes </a:t>
            </a:r>
            <a:r>
              <a:rPr kumimoji="0" lang="en-US" altLang="zh-CN" sz="2300" b="1"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rPr>
              <a:t>free</a:t>
            </a:r>
            <a:r>
              <a:rPr kumimoji="0" lang="en-US" altLang="zh-CN" sz="23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a:t>
            </a:r>
            <a:r>
              <a:rPr kumimoji="0" lang="en-US" altLang="zh-CN" sz="2300" b="1"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rPr>
              <a:t>eye care</a:t>
            </a:r>
            <a:r>
              <a:rPr kumimoji="0" lang="en-US" altLang="zh-CN" sz="23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and </a:t>
            </a:r>
            <a:r>
              <a:rPr kumimoji="0" lang="en-US" altLang="zh-CN" sz="2300" b="1"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rPr>
              <a:t>glasses</a:t>
            </a:r>
            <a:r>
              <a:rPr kumimoji="0" lang="en-US" altLang="zh-CN" sz="2300" b="0"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rPr>
              <a:t> </a:t>
            </a: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41._________ to them.</a:t>
            </a:r>
            <a:endPar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Parkes’ inspiration came from her own experience with 42._________ issues that began when she was 7. She struggled to see her friends on the playground and often 43._________ things at home. Her parents took her to hospital, where she was prescribed (</a:t>
            </a:r>
            <a:r>
              <a:rPr kumimoji="0" lang="zh-CN" altLang="en-US"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开处方</a:t>
            </a: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44._________.</a:t>
            </a:r>
            <a:endPar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“The first time I put them on, I was 45._________ at how clearly everything looked,” Parkes said. As she grew older and became more aware of social inequality, she became worried about those who 46._________ something as essential as clear vision. “What if people donate unused glasses so others could see clearly?” She 47._________ the idea. Her mother was supportive and helped her make a plan of 48._________.</a:t>
            </a:r>
            <a:endPar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They started with a drive to collect glasses through social media and 49._________ drop - boxes in their community, receiving 75 pairs of glasses. After her story was 50._________ on TV, the project gained more support. To ensure the donated glasses were 51._________ matched with the right individuals, Parkes carefully observed the process and even worked with doctors to 52._________ the glasses.</a:t>
            </a:r>
            <a:endPar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Looking ahead, Parkes envisions long - term goals for the </a:t>
            </a:r>
            <a:r>
              <a:rPr kumimoji="0" lang="en-US" altLang="zh-CN" sz="23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I Wanna See Project</a:t>
            </a: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including 53._________ it to other states.</a:t>
            </a:r>
            <a:endPar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“The 54._________ she showed was really touching,” Parkes’ mother remarked. “Despite her tight schedule, she remains 55._________ to improving the life of many people.”</a:t>
            </a:r>
            <a:endPar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6" name="文本框 5"/>
          <p:cNvSpPr txBox="1"/>
          <p:nvPr/>
        </p:nvSpPr>
        <p:spPr>
          <a:xfrm>
            <a:off x="2423160" y="88265"/>
            <a:ext cx="8209344" cy="460375"/>
          </a:xfrm>
          <a:prstGeom prst="rect">
            <a:avLst/>
          </a:prstGeom>
          <a:solidFill>
            <a:schemeClr val="bg1"/>
          </a:solidFill>
          <a:effectLst>
            <a:outerShdw blurRad="50800" dist="38100" dir="5400000" algn="t" rotWithShape="0">
              <a:prstClr val="black">
                <a:alpha val="40000"/>
              </a:prstClr>
            </a:outerShdw>
          </a:effectLst>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pitchFamily="34" charset="0"/>
                <a:ea typeface="华文中宋" panose="02010600040101010101" charset="-122"/>
                <a:cs typeface="Calibri" panose="020F0502020204030204" pitchFamily="34" charset="0"/>
                <a:sym typeface="+mn-ea"/>
              </a:rPr>
              <a:t>Parkes Long’s </a:t>
            </a:r>
            <a:r>
              <a:rPr kumimoji="0" lang="en-US" altLang="zh-CN" sz="2400" b="0" i="0" u="none" strike="noStrike" kern="1200" cap="none" spc="0" normalizeH="0" baseline="0" noProof="0" dirty="0">
                <a:ln>
                  <a:noFill/>
                </a:ln>
                <a:solidFill>
                  <a:srgbClr val="C00000"/>
                </a:solidFill>
                <a:effectLst/>
                <a:uLnTx/>
                <a:uFillTx/>
                <a:latin typeface="Calibri" panose="020F0502020204030204" pitchFamily="34" charset="0"/>
                <a:ea typeface="华文中宋" panose="02010600040101010101" charset="-122"/>
                <a:cs typeface="Calibri" panose="020F0502020204030204" pitchFamily="34" charset="0"/>
                <a:sym typeface="+mn-ea"/>
              </a:rPr>
              <a:t>Vision</a:t>
            </a:r>
            <a:r>
              <a:rPr kumimoji="0" lang="en-US" altLang="zh-CN" sz="2400" b="0" i="0" u="none" strike="noStrike" kern="1200" cap="none" spc="0" normalizeH="0" baseline="0" noProof="0" dirty="0">
                <a:ln>
                  <a:noFill/>
                </a:ln>
                <a:solidFill>
                  <a:prstClr val="black"/>
                </a:solidFill>
                <a:effectLst/>
                <a:uLnTx/>
                <a:uFillTx/>
                <a:latin typeface="Calibri" panose="020F0502020204030204" pitchFamily="34" charset="0"/>
                <a:ea typeface="华文中宋" panose="02010600040101010101" charset="-122"/>
                <a:cs typeface="Calibri" panose="020F0502020204030204" pitchFamily="34" charset="0"/>
                <a:sym typeface="+mn-ea"/>
              </a:rPr>
              <a:t> Mission: Helping</a:t>
            </a:r>
            <a:r>
              <a:rPr kumimoji="0" lang="en-US" altLang="zh-CN" sz="2400" b="1" i="0" u="none" strike="noStrike" kern="1200" cap="none" spc="0" normalizeH="0" baseline="0" noProof="0" dirty="0">
                <a:ln>
                  <a:noFill/>
                </a:ln>
                <a:solidFill>
                  <a:prstClr val="black"/>
                </a:solidFill>
                <a:effectLst/>
                <a:uLnTx/>
                <a:uFillTx/>
                <a:latin typeface="Calibri" panose="020F0502020204030204" pitchFamily="34" charset="0"/>
                <a:ea typeface="华文中宋" panose="02010600040101010101" charset="-122"/>
                <a:cs typeface="Calibri" panose="020F0502020204030204" pitchFamily="34" charset="0"/>
                <a:sym typeface="+mn-ea"/>
              </a:rPr>
              <a:t> the Homeless</a:t>
            </a:r>
            <a:r>
              <a:rPr kumimoji="0" lang="en-US" altLang="zh-CN" sz="2400" b="0" i="0" u="none" strike="noStrike" kern="1200" cap="none" spc="0" normalizeH="0" baseline="0" noProof="0" dirty="0">
                <a:ln>
                  <a:noFill/>
                </a:ln>
                <a:solidFill>
                  <a:prstClr val="black"/>
                </a:solidFill>
                <a:effectLst/>
                <a:uLnTx/>
                <a:uFillTx/>
                <a:latin typeface="Calibri" panose="020F0502020204030204" pitchFamily="34" charset="0"/>
                <a:ea typeface="华文中宋" panose="02010600040101010101" charset="-122"/>
                <a:cs typeface="Calibri" panose="020F0502020204030204" pitchFamily="34" charset="0"/>
                <a:sym typeface="+mn-ea"/>
              </a:rPr>
              <a:t> </a:t>
            </a:r>
            <a:r>
              <a:rPr kumimoji="0" lang="en-US" altLang="zh-CN" sz="2400" b="0" i="0" u="none" strike="noStrike" kern="1200" cap="none" spc="0" normalizeH="0" baseline="0" noProof="0" dirty="0">
                <a:ln>
                  <a:noFill/>
                </a:ln>
                <a:solidFill>
                  <a:srgbClr val="C00000"/>
                </a:solidFill>
                <a:effectLst/>
                <a:uLnTx/>
                <a:uFillTx/>
                <a:latin typeface="Calibri" panose="020F0502020204030204" pitchFamily="34" charset="0"/>
                <a:ea typeface="华文中宋" panose="02010600040101010101" charset="-122"/>
                <a:cs typeface="Calibri" panose="020F0502020204030204" pitchFamily="34" charset="0"/>
                <a:sym typeface="+mn-ea"/>
              </a:rPr>
              <a:t>See</a:t>
            </a:r>
            <a:r>
              <a:rPr kumimoji="0" lang="en-US" altLang="zh-CN" sz="2400" b="0" i="0" u="none" strike="noStrike" kern="1200" cap="none" spc="0" normalizeH="0" baseline="0" noProof="0" dirty="0">
                <a:ln>
                  <a:noFill/>
                </a:ln>
                <a:solidFill>
                  <a:prstClr val="black"/>
                </a:solidFill>
                <a:effectLst/>
                <a:uLnTx/>
                <a:uFillTx/>
                <a:latin typeface="Calibri" panose="020F0502020204030204" pitchFamily="34" charset="0"/>
                <a:ea typeface="华文中宋" panose="02010600040101010101" charset="-122"/>
                <a:cs typeface="Calibri" panose="020F0502020204030204" pitchFamily="34" charset="0"/>
                <a:sym typeface="+mn-ea"/>
              </a:rPr>
              <a:t> Clearly</a:t>
            </a:r>
            <a:endParaRPr kumimoji="0" lang="en-US" altLang="zh-CN" sz="2800" b="0" i="0" u="none" strike="noStrike" kern="1200" cap="none" spc="0" normalizeH="0" baseline="0" noProof="0" dirty="0">
              <a:ln>
                <a:noFill/>
              </a:ln>
              <a:solidFill>
                <a:prstClr val="black"/>
              </a:solidFill>
              <a:effectLst/>
              <a:uLnTx/>
              <a:uFillTx/>
              <a:latin typeface="Calibri Light" panose="020F0302020204030204"/>
              <a:ea typeface="华文中宋" panose="02010600040101010101" charset="-122"/>
              <a:cs typeface="+mn-cs"/>
              <a:sym typeface="+mn-ea"/>
            </a:endParaRPr>
          </a:p>
        </p:txBody>
      </p:sp>
      <p:sp>
        <p:nvSpPr>
          <p:cNvPr id="34" name="矩形: 圆角 1"/>
          <p:cNvSpPr/>
          <p:nvPr/>
        </p:nvSpPr>
        <p:spPr>
          <a:xfrm>
            <a:off x="6312024" y="620688"/>
            <a:ext cx="5306060" cy="321945"/>
          </a:xfrm>
          <a:prstGeom prst="roundRect">
            <a:avLst/>
          </a:prstGeom>
          <a:solidFill>
            <a:srgbClr val="FFFF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36" name="文本框 35"/>
          <p:cNvSpPr txBox="1"/>
          <p:nvPr/>
        </p:nvSpPr>
        <p:spPr>
          <a:xfrm>
            <a:off x="169" y="-16017"/>
            <a:ext cx="2239508" cy="442674"/>
          </a:xfrm>
          <a:prstGeom prst="roundRect">
            <a:avLst/>
          </a:prstGeom>
          <a:solidFill>
            <a:srgbClr val="FFC000"/>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0" cap="none" spc="0" normalizeH="0" baseline="0" noProof="0" dirty="0">
                <a:ln>
                  <a:noFill/>
                </a:ln>
                <a:solidFill>
                  <a:prstClr val="black"/>
                </a:solidFill>
                <a:effectLst/>
                <a:uLnTx/>
                <a:uFillTx/>
                <a:latin typeface="Calibri" panose="020F0502020204030204"/>
                <a:ea typeface="等线" panose="02010600030101010101" charset="-122"/>
                <a:cs typeface="Calibri" panose="020F0502020204030204" pitchFamily="34" charset="0"/>
              </a:rPr>
              <a:t>Step3: </a:t>
            </a:r>
            <a:r>
              <a:rPr kumimoji="0" lang="zh-CN" altLang="en-US" sz="2000" b="1" i="0" u="none" strike="noStrike" kern="0" cap="none" spc="0" normalizeH="0" baseline="0" noProof="0" dirty="0">
                <a:ln>
                  <a:noFill/>
                </a:ln>
                <a:solidFill>
                  <a:prstClr val="black"/>
                </a:solidFill>
                <a:effectLst/>
                <a:uLnTx/>
                <a:uFillTx/>
                <a:latin typeface="Calibri" panose="020F0502020204030204"/>
                <a:ea typeface="等线" panose="02010600030101010101" charset="-122"/>
                <a:cs typeface="Calibri" panose="020F0502020204030204" pitchFamily="34" charset="0"/>
              </a:rPr>
              <a:t>主体找线索</a:t>
            </a:r>
            <a:endParaRPr kumimoji="0" lang="zh-CN" altLang="en-US" sz="2000" b="1" i="0" u="none" strike="noStrike" kern="0" cap="none" spc="0" normalizeH="0" baseline="0" noProof="0" dirty="0">
              <a:ln>
                <a:noFill/>
              </a:ln>
              <a:solidFill>
                <a:prstClr val="black"/>
              </a:solidFill>
              <a:effectLst/>
              <a:uLnTx/>
              <a:uFillTx/>
              <a:latin typeface="Calibri" panose="020F0502020204030204"/>
              <a:ea typeface="等线" panose="02010600030101010101" charset="-122"/>
              <a:cs typeface="Calibri" panose="020F0502020204030204" pitchFamily="34" charset="0"/>
            </a:endParaRPr>
          </a:p>
        </p:txBody>
      </p:sp>
      <p:cxnSp>
        <p:nvCxnSpPr>
          <p:cNvPr id="43" name="直接箭头连接符 42"/>
          <p:cNvCxnSpPr/>
          <p:nvPr/>
        </p:nvCxnSpPr>
        <p:spPr>
          <a:xfrm>
            <a:off x="6023610" y="476885"/>
            <a:ext cx="4458970" cy="215900"/>
          </a:xfrm>
          <a:prstGeom prst="straightConnector1">
            <a:avLst/>
          </a:prstGeom>
          <a:ln w="38100">
            <a:solidFill>
              <a:srgbClr val="ED7D3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0" name="矩形: 圆角 1"/>
          <p:cNvSpPr/>
          <p:nvPr/>
        </p:nvSpPr>
        <p:spPr>
          <a:xfrm>
            <a:off x="4151784" y="188640"/>
            <a:ext cx="1863090" cy="293370"/>
          </a:xfrm>
          <a:prstGeom prst="roundRect">
            <a:avLst/>
          </a:prstGeom>
          <a:solidFill>
            <a:srgbClr val="FFFF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3" name="直接箭头连接符 2"/>
          <p:cNvCxnSpPr/>
          <p:nvPr/>
        </p:nvCxnSpPr>
        <p:spPr>
          <a:xfrm flipH="1">
            <a:off x="8832304" y="836712"/>
            <a:ext cx="872098" cy="207427"/>
          </a:xfrm>
          <a:prstGeom prst="straightConnector1">
            <a:avLst/>
          </a:prstGeom>
          <a:ln w="38100">
            <a:solidFill>
              <a:srgbClr val="ED7D3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 name="矩形: 圆角 1"/>
          <p:cNvSpPr/>
          <p:nvPr/>
        </p:nvSpPr>
        <p:spPr>
          <a:xfrm>
            <a:off x="3647728" y="980728"/>
            <a:ext cx="6192688" cy="321945"/>
          </a:xfrm>
          <a:prstGeom prst="roundRect">
            <a:avLst/>
          </a:prstGeom>
          <a:solidFill>
            <a:srgbClr val="FFFF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8" name="文本框 7"/>
          <p:cNvSpPr txBox="1"/>
          <p:nvPr/>
        </p:nvSpPr>
        <p:spPr>
          <a:xfrm>
            <a:off x="7536181" y="908685"/>
            <a:ext cx="1152108" cy="398780"/>
          </a:xfrm>
          <a:prstGeom prst="rect">
            <a:avLst/>
          </a:prstGeom>
          <a:solidFill>
            <a:srgbClr val="00B0F0"/>
          </a:solidFill>
          <a:ln>
            <a:solidFill>
              <a:schemeClr val="bg1"/>
            </a:solidFill>
          </a:ln>
          <a:effectLst>
            <a:outerShdw blurRad="50800" dist="38100" dir="5400000" algn="t" rotWithShape="0">
              <a:prstClr val="black">
                <a:alpha val="40000"/>
              </a:prstClr>
            </a:outerShdw>
          </a:effectLst>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sym typeface="+mn-ea"/>
              </a:rPr>
              <a:t>accessible</a:t>
            </a:r>
            <a:endParaRPr kumimoji="0" lang="zh-CN" altLang="en-US" sz="3600" b="1" i="1" u="none" strike="noStrike" kern="1200" cap="none" spc="0" normalizeH="0" baseline="0" noProof="0" dirty="0">
              <a:ln>
                <a:noFill/>
              </a:ln>
              <a:solidFill>
                <a:prstClr val="black"/>
              </a:solidFill>
              <a:effectLst/>
              <a:uLnTx/>
              <a:uFillTx/>
              <a:cs typeface="+mn-cs"/>
            </a:endParaRPr>
          </a:p>
        </p:txBody>
      </p:sp>
      <p:sp>
        <p:nvSpPr>
          <p:cNvPr id="9" name="文本框 8"/>
          <p:cNvSpPr txBox="1"/>
          <p:nvPr/>
        </p:nvSpPr>
        <p:spPr>
          <a:xfrm>
            <a:off x="1559560" y="5805170"/>
            <a:ext cx="1131570" cy="398780"/>
          </a:xfrm>
          <a:prstGeom prst="rect">
            <a:avLst/>
          </a:prstGeom>
          <a:solidFill>
            <a:srgbClr val="00B0F0"/>
          </a:solidFill>
          <a:ln>
            <a:solidFill>
              <a:schemeClr val="bg1"/>
            </a:solidFill>
          </a:ln>
          <a:effectLst>
            <a:outerShdw blurRad="50800" dist="38100" dir="5400000" algn="t" rotWithShape="0">
              <a:prstClr val="black">
                <a:alpha val="40000"/>
              </a:prstClr>
            </a:outerShdw>
          </a:effectLst>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sym typeface="+mn-ea"/>
              </a:rPr>
              <a:t>sympathy </a:t>
            </a:r>
            <a:endParaRPr kumimoji="0" lang="zh-CN" altLang="en-US" sz="3600" b="1" i="1" u="none" strike="noStrike" kern="1200" cap="none" spc="0" normalizeH="0" baseline="0" noProof="0">
              <a:ln>
                <a:noFill/>
              </a:ln>
              <a:solidFill>
                <a:prstClr val="black"/>
              </a:solidFill>
              <a:effectLst/>
              <a:uLnTx/>
              <a:uFillTx/>
              <a:cs typeface="+mn-cs"/>
            </a:endParaRPr>
          </a:p>
        </p:txBody>
      </p:sp>
      <p:cxnSp>
        <p:nvCxnSpPr>
          <p:cNvPr id="11" name="直接箭头连接符 10"/>
          <p:cNvCxnSpPr/>
          <p:nvPr/>
        </p:nvCxnSpPr>
        <p:spPr>
          <a:xfrm>
            <a:off x="5743962" y="1196752"/>
            <a:ext cx="928102" cy="216024"/>
          </a:xfrm>
          <a:prstGeom prst="straightConnector1">
            <a:avLst/>
          </a:prstGeom>
          <a:ln w="38100">
            <a:solidFill>
              <a:srgbClr val="ED7D3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 name="矩形: 圆角 1"/>
          <p:cNvSpPr/>
          <p:nvPr/>
        </p:nvSpPr>
        <p:spPr>
          <a:xfrm>
            <a:off x="3863752" y="1340768"/>
            <a:ext cx="5112568" cy="321945"/>
          </a:xfrm>
          <a:prstGeom prst="roundRect">
            <a:avLst/>
          </a:prstGeom>
          <a:solidFill>
            <a:srgbClr val="FFFF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19" name="文本框 18"/>
          <p:cNvSpPr txBox="1"/>
          <p:nvPr/>
        </p:nvSpPr>
        <p:spPr>
          <a:xfrm>
            <a:off x="7280910" y="1229995"/>
            <a:ext cx="766557" cy="400110"/>
          </a:xfrm>
          <a:prstGeom prst="rect">
            <a:avLst/>
          </a:prstGeom>
          <a:solidFill>
            <a:srgbClr val="00B0F0"/>
          </a:solidFill>
          <a:ln>
            <a:solidFill>
              <a:schemeClr val="bg1"/>
            </a:solidFill>
          </a:ln>
          <a:effectLst>
            <a:outerShdw blurRad="50800" dist="38100" dir="5400000" algn="t" rotWithShape="0">
              <a:prstClr val="black">
                <a:alpha val="40000"/>
              </a:prstClr>
            </a:outerShdw>
          </a:effectLst>
        </p:spPr>
        <p:txBody>
          <a:bodyPr wrap="none" rtlCol="0" anchor="t">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sym typeface="+mn-ea"/>
              </a:rPr>
              <a:t>visual </a:t>
            </a:r>
            <a:endParaRPr kumimoji="0" lang="zh-CN" altLang="en-US" sz="3600" b="1" i="1" u="none" strike="noStrike" kern="1200" cap="none" spc="0" normalizeH="0" baseline="0" noProof="0" dirty="0">
              <a:ln>
                <a:noFill/>
              </a:ln>
              <a:solidFill>
                <a:prstClr val="black"/>
              </a:solidFill>
              <a:effectLst/>
              <a:uLnTx/>
              <a:uFillTx/>
              <a:cs typeface="+mn-cs"/>
            </a:endParaRPr>
          </a:p>
        </p:txBody>
      </p:sp>
      <p:cxnSp>
        <p:nvCxnSpPr>
          <p:cNvPr id="17" name="直接箭头连接符 16"/>
          <p:cNvCxnSpPr>
            <a:endCxn id="40" idx="3"/>
          </p:cNvCxnSpPr>
          <p:nvPr/>
        </p:nvCxnSpPr>
        <p:spPr>
          <a:xfrm flipH="1">
            <a:off x="3575720" y="1556792"/>
            <a:ext cx="3960440" cy="232981"/>
          </a:xfrm>
          <a:prstGeom prst="straightConnector1">
            <a:avLst/>
          </a:prstGeom>
          <a:ln w="38100">
            <a:solidFill>
              <a:srgbClr val="2E75B6"/>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0" name="矩形: 圆角 1"/>
          <p:cNvSpPr/>
          <p:nvPr/>
        </p:nvSpPr>
        <p:spPr>
          <a:xfrm>
            <a:off x="551384" y="1628800"/>
            <a:ext cx="3024336" cy="321945"/>
          </a:xfrm>
          <a:prstGeom prst="roundRect">
            <a:avLst/>
          </a:prstGeom>
          <a:solidFill>
            <a:srgbClr val="2E75B6">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42" name="矩形: 圆角 1"/>
          <p:cNvSpPr/>
          <p:nvPr/>
        </p:nvSpPr>
        <p:spPr>
          <a:xfrm>
            <a:off x="6240016" y="1700808"/>
            <a:ext cx="2880320" cy="321945"/>
          </a:xfrm>
          <a:prstGeom prst="roundRect">
            <a:avLst/>
          </a:prstGeom>
          <a:solidFill>
            <a:srgbClr val="2E75B6">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60" name="矩形: 圆角 1"/>
          <p:cNvSpPr/>
          <p:nvPr/>
        </p:nvSpPr>
        <p:spPr>
          <a:xfrm>
            <a:off x="2927648" y="2060848"/>
            <a:ext cx="4392488" cy="321945"/>
          </a:xfrm>
          <a:prstGeom prst="roundRect">
            <a:avLst/>
          </a:prstGeom>
          <a:solidFill>
            <a:srgbClr val="2E75B6">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20" name="文本框 19"/>
          <p:cNvSpPr txBox="1"/>
          <p:nvPr/>
        </p:nvSpPr>
        <p:spPr>
          <a:xfrm>
            <a:off x="6061710" y="1917065"/>
            <a:ext cx="901209" cy="400110"/>
          </a:xfrm>
          <a:prstGeom prst="rect">
            <a:avLst/>
          </a:prstGeom>
          <a:solidFill>
            <a:srgbClr val="00B0F0"/>
          </a:solidFill>
          <a:ln>
            <a:solidFill>
              <a:schemeClr val="bg1"/>
            </a:solidFill>
          </a:ln>
          <a:effectLst>
            <a:outerShdw blurRad="50800" dist="38100" dir="5400000" algn="t" rotWithShape="0">
              <a:prstClr val="black">
                <a:alpha val="40000"/>
              </a:prstClr>
            </a:outerShdw>
          </a:effectLst>
        </p:spPr>
        <p:txBody>
          <a:bodyPr wrap="none" rtlCol="0" anchor="t">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sym typeface="+mn-ea"/>
              </a:rPr>
              <a:t>glasses </a:t>
            </a:r>
            <a:endParaRPr kumimoji="0" lang="zh-CN" altLang="en-US" sz="3600" b="1" i="1" u="none" strike="noStrike" kern="1200" cap="none" spc="0" normalizeH="0" baseline="0" noProof="0" dirty="0">
              <a:ln>
                <a:noFill/>
              </a:ln>
              <a:solidFill>
                <a:prstClr val="black"/>
              </a:solidFill>
              <a:effectLst/>
              <a:uLnTx/>
              <a:uFillTx/>
              <a:cs typeface="+mn-cs"/>
            </a:endParaRPr>
          </a:p>
        </p:txBody>
      </p:sp>
      <p:sp>
        <p:nvSpPr>
          <p:cNvPr id="26" name="文本框 25"/>
          <p:cNvSpPr txBox="1"/>
          <p:nvPr/>
        </p:nvSpPr>
        <p:spPr>
          <a:xfrm>
            <a:off x="7176120" y="1700808"/>
            <a:ext cx="966931" cy="400110"/>
          </a:xfrm>
          <a:prstGeom prst="rect">
            <a:avLst/>
          </a:prstGeom>
          <a:solidFill>
            <a:srgbClr val="00B0F0"/>
          </a:solidFill>
          <a:ln>
            <a:solidFill>
              <a:schemeClr val="bg1"/>
            </a:solidFill>
          </a:ln>
          <a:effectLst>
            <a:outerShdw blurRad="50800" dist="38100" dir="5400000" algn="t" rotWithShape="0">
              <a:prstClr val="black">
                <a:alpha val="40000"/>
              </a:prstClr>
            </a:outerShdw>
          </a:effectLst>
        </p:spPr>
        <p:txBody>
          <a:bodyPr wrap="none" rtlCol="0" anchor="t">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sym typeface="+mn-ea"/>
              </a:rPr>
              <a:t>ran into </a:t>
            </a:r>
            <a:endParaRPr kumimoji="0" lang="zh-CN" altLang="en-US"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cxnSp>
        <p:nvCxnSpPr>
          <p:cNvPr id="16" name="直接箭头连接符 15"/>
          <p:cNvCxnSpPr/>
          <p:nvPr/>
        </p:nvCxnSpPr>
        <p:spPr>
          <a:xfrm flipH="1">
            <a:off x="7464152" y="1556792"/>
            <a:ext cx="72008" cy="288543"/>
          </a:xfrm>
          <a:prstGeom prst="straightConnector1">
            <a:avLst/>
          </a:prstGeom>
          <a:ln w="38100">
            <a:solidFill>
              <a:srgbClr val="2E75B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p:nvPr/>
        </p:nvCxnSpPr>
        <p:spPr>
          <a:xfrm flipH="1">
            <a:off x="6816080" y="1556792"/>
            <a:ext cx="720080" cy="504056"/>
          </a:xfrm>
          <a:prstGeom prst="straightConnector1">
            <a:avLst/>
          </a:prstGeom>
          <a:ln w="38100">
            <a:solidFill>
              <a:srgbClr val="2E75B6"/>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2" name="矩形: 圆角 1"/>
          <p:cNvSpPr/>
          <p:nvPr/>
        </p:nvSpPr>
        <p:spPr>
          <a:xfrm>
            <a:off x="4007768" y="2420888"/>
            <a:ext cx="5616624" cy="321945"/>
          </a:xfrm>
          <a:prstGeom prst="roundRect">
            <a:avLst/>
          </a:prstGeom>
          <a:solidFill>
            <a:srgbClr val="2E75B6">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21" name="文本框 20"/>
          <p:cNvSpPr txBox="1"/>
          <p:nvPr/>
        </p:nvSpPr>
        <p:spPr>
          <a:xfrm>
            <a:off x="4943475" y="2315210"/>
            <a:ext cx="939681" cy="400110"/>
          </a:xfrm>
          <a:prstGeom prst="rect">
            <a:avLst/>
          </a:prstGeom>
          <a:solidFill>
            <a:srgbClr val="00B0F0"/>
          </a:solidFill>
          <a:ln>
            <a:solidFill>
              <a:schemeClr val="bg1"/>
            </a:solidFill>
          </a:ln>
          <a:effectLst>
            <a:outerShdw blurRad="50800" dist="38100" dir="5400000" algn="t" rotWithShape="0">
              <a:prstClr val="black">
                <a:alpha val="40000"/>
              </a:prstClr>
            </a:outerShdw>
          </a:effectLst>
        </p:spPr>
        <p:txBody>
          <a:bodyPr wrap="none" rtlCol="0" anchor="t">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sym typeface="+mn-ea"/>
              </a:rPr>
              <a:t>amazed</a:t>
            </a:r>
            <a:endParaRPr kumimoji="0" lang="zh-CN" altLang="en-US" sz="3600" b="1" i="1" u="none" strike="noStrike" kern="1200" cap="none" spc="0" normalizeH="0" baseline="0" noProof="0" dirty="0">
              <a:ln>
                <a:noFill/>
              </a:ln>
              <a:solidFill>
                <a:prstClr val="black"/>
              </a:solidFill>
              <a:effectLst/>
              <a:uLnTx/>
              <a:uFillTx/>
              <a:cs typeface="+mn-cs"/>
            </a:endParaRPr>
          </a:p>
        </p:txBody>
      </p:sp>
      <p:cxnSp>
        <p:nvCxnSpPr>
          <p:cNvPr id="73" name="直接箭头连接符 72"/>
          <p:cNvCxnSpPr/>
          <p:nvPr/>
        </p:nvCxnSpPr>
        <p:spPr>
          <a:xfrm flipH="1">
            <a:off x="5735960" y="1556792"/>
            <a:ext cx="1800200" cy="792088"/>
          </a:xfrm>
          <a:prstGeom prst="straightConnector1">
            <a:avLst/>
          </a:prstGeom>
          <a:ln w="38100">
            <a:solidFill>
              <a:srgbClr val="2E75B6"/>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0" y="1700808"/>
            <a:ext cx="12158980" cy="1008112"/>
          </a:xfrm>
          <a:prstGeom prst="rect">
            <a:avLst/>
          </a:prstGeom>
          <a:noFill/>
          <a:ln w="28575">
            <a:solidFill>
              <a:srgbClr val="2E75B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79" name="直接箭头连接符 78"/>
          <p:cNvCxnSpPr/>
          <p:nvPr/>
        </p:nvCxnSpPr>
        <p:spPr>
          <a:xfrm>
            <a:off x="5951984" y="2708920"/>
            <a:ext cx="648072" cy="432048"/>
          </a:xfrm>
          <a:prstGeom prst="straightConnector1">
            <a:avLst/>
          </a:prstGeom>
          <a:ln w="38100">
            <a:solidFill>
              <a:srgbClr val="ED7D3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1" name="矩形: 圆角 1"/>
          <p:cNvSpPr/>
          <p:nvPr/>
        </p:nvSpPr>
        <p:spPr>
          <a:xfrm>
            <a:off x="4295800" y="3068960"/>
            <a:ext cx="7776864" cy="321945"/>
          </a:xfrm>
          <a:prstGeom prst="roundRect">
            <a:avLst/>
          </a:prstGeom>
          <a:solidFill>
            <a:srgbClr val="FFFF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82" name="矩形: 圆角 1"/>
          <p:cNvSpPr/>
          <p:nvPr/>
        </p:nvSpPr>
        <p:spPr>
          <a:xfrm>
            <a:off x="119336" y="3429000"/>
            <a:ext cx="2520280" cy="321945"/>
          </a:xfrm>
          <a:prstGeom prst="roundRect">
            <a:avLst/>
          </a:prstGeom>
          <a:solidFill>
            <a:srgbClr val="FFFF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23" name="文本框 22"/>
          <p:cNvSpPr txBox="1"/>
          <p:nvPr/>
        </p:nvSpPr>
        <p:spPr>
          <a:xfrm>
            <a:off x="622935" y="3356610"/>
            <a:ext cx="864553" cy="398780"/>
          </a:xfrm>
          <a:prstGeom prst="rect">
            <a:avLst/>
          </a:prstGeom>
          <a:solidFill>
            <a:srgbClr val="00B0F0"/>
          </a:solidFill>
          <a:ln>
            <a:solidFill>
              <a:schemeClr val="bg1"/>
            </a:solidFill>
          </a:ln>
          <a:effectLst>
            <a:outerShdw blurRad="50800" dist="38100" dir="5400000" algn="t" rotWithShape="0">
              <a:prstClr val="black">
                <a:alpha val="40000"/>
              </a:prstClr>
            </a:outerShdw>
          </a:effectLst>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sym typeface="+mn-ea"/>
              </a:rPr>
              <a:t>raised  </a:t>
            </a:r>
            <a:endParaRPr kumimoji="0" lang="zh-CN" altLang="en-US" sz="3600" b="1" i="1" u="none" strike="noStrike" kern="1200" cap="none" spc="0" normalizeH="0" baseline="0" noProof="0">
              <a:ln>
                <a:noFill/>
              </a:ln>
              <a:solidFill>
                <a:prstClr val="black"/>
              </a:solidFill>
              <a:effectLst/>
              <a:uLnTx/>
              <a:uFillTx/>
              <a:cs typeface="+mn-cs"/>
            </a:endParaRPr>
          </a:p>
        </p:txBody>
      </p:sp>
      <p:cxnSp>
        <p:nvCxnSpPr>
          <p:cNvPr id="83" name="直接箭头连接符 82"/>
          <p:cNvCxnSpPr/>
          <p:nvPr/>
        </p:nvCxnSpPr>
        <p:spPr>
          <a:xfrm>
            <a:off x="2639616" y="3573016"/>
            <a:ext cx="3456384" cy="0"/>
          </a:xfrm>
          <a:prstGeom prst="straightConnector1">
            <a:avLst/>
          </a:prstGeom>
          <a:ln w="38100">
            <a:solidFill>
              <a:srgbClr val="ED7D3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5" name="矩形: 圆角 1"/>
          <p:cNvSpPr/>
          <p:nvPr/>
        </p:nvSpPr>
        <p:spPr>
          <a:xfrm>
            <a:off x="6096000" y="3356992"/>
            <a:ext cx="4392488" cy="360040"/>
          </a:xfrm>
          <a:prstGeom prst="roundRect">
            <a:avLst/>
          </a:prstGeom>
          <a:solidFill>
            <a:srgbClr val="FFFF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24" name="文本框 23"/>
          <p:cNvSpPr txBox="1"/>
          <p:nvPr/>
        </p:nvSpPr>
        <p:spPr>
          <a:xfrm>
            <a:off x="9458960" y="3356610"/>
            <a:ext cx="768159" cy="400110"/>
          </a:xfrm>
          <a:prstGeom prst="rect">
            <a:avLst/>
          </a:prstGeom>
          <a:solidFill>
            <a:srgbClr val="00B0F0"/>
          </a:solidFill>
          <a:ln>
            <a:solidFill>
              <a:schemeClr val="bg1"/>
            </a:solidFill>
          </a:ln>
          <a:effectLst>
            <a:outerShdw blurRad="50800" dist="38100" dir="5400000" algn="t" rotWithShape="0">
              <a:prstClr val="black">
                <a:alpha val="40000"/>
              </a:prstClr>
            </a:outerShdw>
          </a:effectLst>
        </p:spPr>
        <p:txBody>
          <a:bodyPr wrap="none" rtlCol="0" anchor="t">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sym typeface="+mn-ea"/>
              </a:rPr>
              <a:t>action</a:t>
            </a:r>
            <a:endParaRPr kumimoji="0" lang="zh-CN" altLang="en-US" sz="3600" b="1" i="1" u="none" strike="noStrike" kern="1200" cap="none" spc="0" normalizeH="0" baseline="0" noProof="0" dirty="0">
              <a:ln>
                <a:noFill/>
              </a:ln>
              <a:solidFill>
                <a:prstClr val="black"/>
              </a:solidFill>
              <a:effectLst/>
              <a:uLnTx/>
              <a:uFillTx/>
              <a:cs typeface="+mn-cs"/>
            </a:endParaRPr>
          </a:p>
        </p:txBody>
      </p:sp>
      <p:cxnSp>
        <p:nvCxnSpPr>
          <p:cNvPr id="86" name="直接箭头连接符 85"/>
          <p:cNvCxnSpPr/>
          <p:nvPr/>
        </p:nvCxnSpPr>
        <p:spPr>
          <a:xfrm flipH="1">
            <a:off x="7968208" y="3645024"/>
            <a:ext cx="1584176" cy="216024"/>
          </a:xfrm>
          <a:prstGeom prst="straightConnector1">
            <a:avLst/>
          </a:prstGeom>
          <a:ln w="38100">
            <a:solidFill>
              <a:srgbClr val="ED7D3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9" name="矩形: 圆角 1"/>
          <p:cNvSpPr/>
          <p:nvPr/>
        </p:nvSpPr>
        <p:spPr>
          <a:xfrm>
            <a:off x="3719736" y="3789040"/>
            <a:ext cx="7488832" cy="360040"/>
          </a:xfrm>
          <a:prstGeom prst="roundRect">
            <a:avLst/>
          </a:prstGeom>
          <a:solidFill>
            <a:srgbClr val="FFFF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27" name="文本框 26"/>
          <p:cNvSpPr txBox="1"/>
          <p:nvPr/>
        </p:nvSpPr>
        <p:spPr>
          <a:xfrm>
            <a:off x="8740775" y="3677920"/>
            <a:ext cx="899605" cy="400110"/>
          </a:xfrm>
          <a:prstGeom prst="rect">
            <a:avLst/>
          </a:prstGeom>
          <a:solidFill>
            <a:srgbClr val="00B0F0"/>
          </a:solidFill>
          <a:ln>
            <a:solidFill>
              <a:schemeClr val="bg1"/>
            </a:solidFill>
          </a:ln>
          <a:effectLst>
            <a:outerShdw blurRad="50800" dist="38100" dir="5400000" algn="t" rotWithShape="0">
              <a:prstClr val="black">
                <a:alpha val="40000"/>
              </a:prstClr>
            </a:outerShdw>
          </a:effectLst>
        </p:spPr>
        <p:txBody>
          <a:bodyPr wrap="none" rtlCol="0" anchor="t">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sym typeface="+mn-ea"/>
              </a:rPr>
              <a:t>placed  </a:t>
            </a:r>
            <a:endParaRPr kumimoji="0" lang="zh-CN" altLang="en-US" sz="3600" b="1" i="1" u="none" strike="noStrike" kern="1200" cap="none" spc="0" normalizeH="0" baseline="0" noProof="0" dirty="0">
              <a:ln>
                <a:noFill/>
              </a:ln>
              <a:solidFill>
                <a:prstClr val="black"/>
              </a:solidFill>
              <a:effectLst/>
              <a:uLnTx/>
              <a:uFillTx/>
              <a:cs typeface="+mn-cs"/>
            </a:endParaRPr>
          </a:p>
        </p:txBody>
      </p:sp>
      <p:cxnSp>
        <p:nvCxnSpPr>
          <p:cNvPr id="90" name="直接箭头连接符 89"/>
          <p:cNvCxnSpPr/>
          <p:nvPr/>
        </p:nvCxnSpPr>
        <p:spPr>
          <a:xfrm>
            <a:off x="6888088" y="4005064"/>
            <a:ext cx="648072" cy="288032"/>
          </a:xfrm>
          <a:prstGeom prst="straightConnector1">
            <a:avLst/>
          </a:prstGeom>
          <a:ln w="38100">
            <a:solidFill>
              <a:srgbClr val="ED7D3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2" name="矩形: 圆角 1"/>
          <p:cNvSpPr/>
          <p:nvPr/>
        </p:nvSpPr>
        <p:spPr>
          <a:xfrm>
            <a:off x="5735960" y="4077072"/>
            <a:ext cx="6336704" cy="360040"/>
          </a:xfrm>
          <a:prstGeom prst="roundRect">
            <a:avLst/>
          </a:prstGeom>
          <a:solidFill>
            <a:srgbClr val="FFFF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93" name="矩形: 圆角 1"/>
          <p:cNvSpPr/>
          <p:nvPr/>
        </p:nvSpPr>
        <p:spPr>
          <a:xfrm>
            <a:off x="0" y="4437112"/>
            <a:ext cx="983432" cy="360040"/>
          </a:xfrm>
          <a:prstGeom prst="roundRect">
            <a:avLst/>
          </a:prstGeom>
          <a:solidFill>
            <a:srgbClr val="FFFF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28" name="文本框 27"/>
          <p:cNvSpPr txBox="1"/>
          <p:nvPr/>
        </p:nvSpPr>
        <p:spPr>
          <a:xfrm>
            <a:off x="7550785" y="4076700"/>
            <a:ext cx="713657" cy="400110"/>
          </a:xfrm>
          <a:prstGeom prst="rect">
            <a:avLst/>
          </a:prstGeom>
          <a:solidFill>
            <a:srgbClr val="00B0F0"/>
          </a:solidFill>
          <a:ln>
            <a:solidFill>
              <a:schemeClr val="bg1"/>
            </a:solidFill>
          </a:ln>
          <a:effectLst>
            <a:outerShdw blurRad="50800" dist="38100" dir="5400000" algn="t" rotWithShape="0">
              <a:prstClr val="black">
                <a:alpha val="40000"/>
              </a:prstClr>
            </a:outerShdw>
          </a:effectLst>
        </p:spPr>
        <p:txBody>
          <a:bodyPr wrap="none" rtlCol="0" anchor="t">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sym typeface="+mn-ea"/>
              </a:rPr>
              <a:t>aired </a:t>
            </a:r>
            <a:endParaRPr kumimoji="0" lang="zh-CN" altLang="en-US" sz="3600" b="1" i="1" u="none" strike="noStrike" kern="1200" cap="none" spc="0" normalizeH="0" baseline="0" noProof="0">
              <a:ln>
                <a:noFill/>
              </a:ln>
              <a:solidFill>
                <a:prstClr val="black"/>
              </a:solidFill>
              <a:effectLst/>
              <a:uLnTx/>
              <a:uFillTx/>
              <a:cs typeface="+mn-cs"/>
            </a:endParaRPr>
          </a:p>
        </p:txBody>
      </p:sp>
      <p:cxnSp>
        <p:nvCxnSpPr>
          <p:cNvPr id="94" name="直接箭头连接符 93"/>
          <p:cNvCxnSpPr>
            <a:stCxn id="24" idx="2"/>
          </p:cNvCxnSpPr>
          <p:nvPr/>
        </p:nvCxnSpPr>
        <p:spPr>
          <a:xfrm flipH="1">
            <a:off x="7608168" y="3756720"/>
            <a:ext cx="2234872" cy="1112440"/>
          </a:xfrm>
          <a:prstGeom prst="straightConnector1">
            <a:avLst/>
          </a:prstGeom>
          <a:ln w="38100">
            <a:solidFill>
              <a:srgbClr val="ED7D3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6" name="矩形: 圆角 1"/>
          <p:cNvSpPr/>
          <p:nvPr/>
        </p:nvSpPr>
        <p:spPr>
          <a:xfrm>
            <a:off x="0" y="4797152"/>
            <a:ext cx="8832304" cy="360040"/>
          </a:xfrm>
          <a:prstGeom prst="roundRect">
            <a:avLst/>
          </a:prstGeom>
          <a:solidFill>
            <a:srgbClr val="FFFF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30" name="文本框 29"/>
          <p:cNvSpPr txBox="1"/>
          <p:nvPr/>
        </p:nvSpPr>
        <p:spPr>
          <a:xfrm>
            <a:off x="6383655" y="4796790"/>
            <a:ext cx="1095172" cy="400110"/>
          </a:xfrm>
          <a:prstGeom prst="rect">
            <a:avLst/>
          </a:prstGeom>
          <a:solidFill>
            <a:srgbClr val="00B0F0"/>
          </a:solidFill>
          <a:ln>
            <a:solidFill>
              <a:schemeClr val="bg1"/>
            </a:solidFill>
          </a:ln>
          <a:effectLst>
            <a:outerShdw blurRad="50800" dist="38100" dir="5400000" algn="t" rotWithShape="0">
              <a:prstClr val="black">
                <a:alpha val="40000"/>
              </a:prstClr>
            </a:outerShdw>
          </a:effectLst>
        </p:spPr>
        <p:txBody>
          <a:bodyPr wrap="none" rtlCol="0" anchor="t">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sym typeface="+mn-ea"/>
              </a:rPr>
              <a:t>distribute</a:t>
            </a:r>
            <a:endParaRPr kumimoji="0" lang="zh-CN" altLang="en-US" sz="3600" b="1" i="1" u="none" strike="noStrike" kern="1200" cap="none" spc="0" normalizeH="0" baseline="0" noProof="0" dirty="0">
              <a:ln>
                <a:noFill/>
              </a:ln>
              <a:solidFill>
                <a:prstClr val="black"/>
              </a:solidFill>
              <a:effectLst/>
              <a:uLnTx/>
              <a:uFillTx/>
              <a:cs typeface="+mn-cs"/>
            </a:endParaRPr>
          </a:p>
        </p:txBody>
      </p:sp>
      <p:cxnSp>
        <p:nvCxnSpPr>
          <p:cNvPr id="97" name="直接箭头连接符 96"/>
          <p:cNvCxnSpPr/>
          <p:nvPr/>
        </p:nvCxnSpPr>
        <p:spPr>
          <a:xfrm>
            <a:off x="10056440" y="3645024"/>
            <a:ext cx="792088" cy="1440160"/>
          </a:xfrm>
          <a:prstGeom prst="straightConnector1">
            <a:avLst/>
          </a:prstGeom>
          <a:ln w="38100">
            <a:solidFill>
              <a:srgbClr val="ED7D3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0" name="矩形: 圆角 1"/>
          <p:cNvSpPr/>
          <p:nvPr/>
        </p:nvSpPr>
        <p:spPr>
          <a:xfrm>
            <a:off x="2999656" y="5157192"/>
            <a:ext cx="2880320" cy="360040"/>
          </a:xfrm>
          <a:prstGeom prst="roundRect">
            <a:avLst/>
          </a:prstGeom>
          <a:solidFill>
            <a:srgbClr val="FFFF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101" name="矩形: 圆角 1"/>
          <p:cNvSpPr/>
          <p:nvPr/>
        </p:nvSpPr>
        <p:spPr>
          <a:xfrm>
            <a:off x="8976320" y="5229200"/>
            <a:ext cx="3096344" cy="360040"/>
          </a:xfrm>
          <a:prstGeom prst="roundRect">
            <a:avLst/>
          </a:prstGeom>
          <a:solidFill>
            <a:srgbClr val="FFFF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102" name="矩形: 圆角 1"/>
          <p:cNvSpPr/>
          <p:nvPr/>
        </p:nvSpPr>
        <p:spPr>
          <a:xfrm>
            <a:off x="0" y="5445224"/>
            <a:ext cx="1703512" cy="360040"/>
          </a:xfrm>
          <a:prstGeom prst="roundRect">
            <a:avLst/>
          </a:prstGeom>
          <a:solidFill>
            <a:srgbClr val="FFFF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31" name="文本框 30"/>
          <p:cNvSpPr txBox="1"/>
          <p:nvPr/>
        </p:nvSpPr>
        <p:spPr>
          <a:xfrm>
            <a:off x="10344150" y="5085715"/>
            <a:ext cx="1198880" cy="398780"/>
          </a:xfrm>
          <a:prstGeom prst="rect">
            <a:avLst/>
          </a:prstGeom>
          <a:solidFill>
            <a:srgbClr val="00B0F0"/>
          </a:solidFill>
          <a:ln>
            <a:solidFill>
              <a:schemeClr val="bg1"/>
            </a:solidFill>
          </a:ln>
          <a:effectLst>
            <a:outerShdw blurRad="50800" dist="38100" dir="5400000" algn="t" rotWithShape="0">
              <a:prstClr val="black">
                <a:alpha val="40000"/>
              </a:prstClr>
            </a:outerShdw>
          </a:effectLst>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sym typeface="+mn-ea"/>
              </a:rPr>
              <a:t>expanding  </a:t>
            </a:r>
            <a:endParaRPr kumimoji="0" lang="zh-CN" altLang="en-US" sz="3600" b="1" i="1" u="none" strike="noStrike" kern="1200" cap="none" spc="0" normalizeH="0" baseline="0" noProof="0" dirty="0">
              <a:ln>
                <a:noFill/>
              </a:ln>
              <a:solidFill>
                <a:prstClr val="black"/>
              </a:solidFill>
              <a:effectLst/>
              <a:uLnTx/>
              <a:uFillTx/>
              <a:cs typeface="+mn-cs"/>
            </a:endParaRPr>
          </a:p>
        </p:txBody>
      </p:sp>
      <p:cxnSp>
        <p:nvCxnSpPr>
          <p:cNvPr id="103" name="直接箭头连接符 102"/>
          <p:cNvCxnSpPr/>
          <p:nvPr/>
        </p:nvCxnSpPr>
        <p:spPr>
          <a:xfrm flipH="1">
            <a:off x="5735960" y="5517232"/>
            <a:ext cx="3888432" cy="792088"/>
          </a:xfrm>
          <a:prstGeom prst="straightConnector1">
            <a:avLst/>
          </a:prstGeom>
          <a:ln w="38100">
            <a:solidFill>
              <a:srgbClr val="ED7D3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2" name="矩形: 圆角 1"/>
          <p:cNvSpPr/>
          <p:nvPr/>
        </p:nvSpPr>
        <p:spPr>
          <a:xfrm>
            <a:off x="1343472" y="6309320"/>
            <a:ext cx="6696744" cy="360040"/>
          </a:xfrm>
          <a:prstGeom prst="roundRect">
            <a:avLst/>
          </a:prstGeom>
          <a:solidFill>
            <a:srgbClr val="FFFF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12" name="文本框 11"/>
          <p:cNvSpPr txBox="1"/>
          <p:nvPr/>
        </p:nvSpPr>
        <p:spPr>
          <a:xfrm>
            <a:off x="2783840" y="6203950"/>
            <a:ext cx="1237839" cy="400110"/>
          </a:xfrm>
          <a:prstGeom prst="rect">
            <a:avLst/>
          </a:prstGeom>
          <a:solidFill>
            <a:srgbClr val="00B0F0"/>
          </a:solidFill>
          <a:ln>
            <a:solidFill>
              <a:schemeClr val="bg1"/>
            </a:solidFill>
          </a:ln>
          <a:effectLst>
            <a:outerShdw blurRad="50800" dist="38100" dir="5400000" algn="t" rotWithShape="0">
              <a:prstClr val="black">
                <a:alpha val="40000"/>
              </a:prstClr>
            </a:outerShdw>
          </a:effectLst>
        </p:spPr>
        <p:txBody>
          <a:bodyPr wrap="none" rtlCol="0" anchor="t">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sym typeface="+mn-ea"/>
              </a:rPr>
              <a:t>committed</a:t>
            </a:r>
            <a:endParaRPr kumimoji="0" lang="zh-CN" altLang="en-US" sz="3600" b="1" i="1" u="none" strike="noStrike" kern="1200" cap="none" spc="0" normalizeH="0" baseline="0" noProof="0" dirty="0">
              <a:ln>
                <a:noFill/>
              </a:ln>
              <a:solidFill>
                <a:prstClr val="black"/>
              </a:solidFill>
              <a:effectLst/>
              <a:uLnTx/>
              <a:uFillTx/>
              <a:cs typeface="+mn-cs"/>
            </a:endParaRPr>
          </a:p>
        </p:txBody>
      </p:sp>
      <p:sp>
        <p:nvSpPr>
          <p:cNvPr id="123" name="文本框 122"/>
          <p:cNvSpPr txBox="1"/>
          <p:nvPr/>
        </p:nvSpPr>
        <p:spPr>
          <a:xfrm>
            <a:off x="10848528" y="2636912"/>
            <a:ext cx="1217000" cy="400110"/>
          </a:xfrm>
          <a:prstGeom prst="rect">
            <a:avLst/>
          </a:prstGeom>
          <a:solidFill>
            <a:srgbClr val="00B0F0"/>
          </a:solidFill>
          <a:ln>
            <a:solidFill>
              <a:schemeClr val="bg1"/>
            </a:solidFill>
          </a:ln>
          <a:effectLst>
            <a:outerShdw blurRad="50800" dist="38100" dir="5400000" algn="t" rotWithShape="0">
              <a:prstClr val="black">
                <a:alpha val="40000"/>
              </a:prstClr>
            </a:outerShdw>
          </a:effectLst>
        </p:spPr>
        <p:txBody>
          <a:bodyPr wrap="none" rtlCol="0" anchor="t">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sym typeface="+mn-ea"/>
              </a:rPr>
              <a:t>go</a:t>
            </a:r>
            <a:r>
              <a:rPr kumimoji="0" lang="en-US" altLang="zh-CN" sz="2000" b="1" i="1" u="none" strike="noStrike" kern="0" cap="none" spc="-100" normalizeH="0" noProof="0" dirty="0">
                <a:ln>
                  <a:noFill/>
                </a:ln>
                <a:solidFill>
                  <a:prstClr val="black"/>
                </a:solidFill>
                <a:effectLst/>
                <a:uLnTx/>
                <a:uFillTx/>
                <a:latin typeface="Calibri" panose="020F0502020204030204"/>
                <a:ea typeface="宋体" panose="02010600030101010101" pitchFamily="2" charset="-122"/>
                <a:cs typeface="+mn-cs"/>
                <a:sym typeface="+mn-ea"/>
              </a:rPr>
              <a:t> without</a:t>
            </a:r>
            <a:endParaRPr kumimoji="0" lang="zh-CN" altLang="en-US"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down)">
                                      <p:cBhvr>
                                        <p:cTn id="13" dur="500"/>
                                        <p:tgtEl>
                                          <p:spTgt spid="43"/>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par>
                          <p:cTn id="32" fill="hold">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1000"/>
                            </p:stCondLst>
                            <p:childTnLst>
                              <p:par>
                                <p:cTn id="37" presetID="53" presetClass="entr" presetSubtype="16"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up)">
                                      <p:cBhvr>
                                        <p:cTn id="46" dur="500"/>
                                        <p:tgtEl>
                                          <p:spTgt spid="17"/>
                                        </p:tgtEl>
                                      </p:cBhvr>
                                    </p:animEffect>
                                  </p:childTnLst>
                                </p:cTn>
                              </p:par>
                            </p:childTnLst>
                          </p:cTn>
                        </p:par>
                        <p:par>
                          <p:cTn id="47" fill="hold">
                            <p:stCondLst>
                              <p:cond delay="500"/>
                            </p:stCondLst>
                            <p:childTnLst>
                              <p:par>
                                <p:cTn id="48" presetID="22" presetClass="entr" presetSubtype="4" fill="hold" grpId="0" nodeType="after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ipe(down)">
                                      <p:cBhvr>
                                        <p:cTn id="50" dur="500"/>
                                        <p:tgtEl>
                                          <p:spTgt spid="4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up)">
                                      <p:cBhvr>
                                        <p:cTn id="55" dur="500"/>
                                        <p:tgtEl>
                                          <p:spTgt spid="16"/>
                                        </p:tgtEl>
                                      </p:cBhvr>
                                    </p:animEffect>
                                  </p:childTnLst>
                                </p:cTn>
                              </p:par>
                            </p:childTnLst>
                          </p:cTn>
                        </p:par>
                        <p:par>
                          <p:cTn id="56" fill="hold">
                            <p:stCondLst>
                              <p:cond delay="500"/>
                            </p:stCondLst>
                            <p:childTnLst>
                              <p:par>
                                <p:cTn id="57" presetID="22" presetClass="entr" presetSubtype="4" fill="hold" grpId="0" nodeType="after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ipe(down)">
                                      <p:cBhvr>
                                        <p:cTn id="59" dur="500"/>
                                        <p:tgtEl>
                                          <p:spTgt spid="42"/>
                                        </p:tgtEl>
                                      </p:cBhvr>
                                    </p:animEffect>
                                  </p:childTnLst>
                                </p:cTn>
                              </p:par>
                            </p:childTnLst>
                          </p:cTn>
                        </p:par>
                        <p:par>
                          <p:cTn id="60" fill="hold">
                            <p:stCondLst>
                              <p:cond delay="10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wipe(up)">
                                      <p:cBhvr>
                                        <p:cTn id="70" dur="500"/>
                                        <p:tgtEl>
                                          <p:spTgt spid="57"/>
                                        </p:tgtEl>
                                      </p:cBhvr>
                                    </p:animEffect>
                                  </p:childTnLst>
                                </p:cTn>
                              </p:par>
                            </p:childTnLst>
                          </p:cTn>
                        </p:par>
                        <p:par>
                          <p:cTn id="71" fill="hold">
                            <p:stCondLst>
                              <p:cond delay="500"/>
                            </p:stCondLst>
                            <p:childTnLst>
                              <p:par>
                                <p:cTn id="72" presetID="22" presetClass="entr" presetSubtype="4" fill="hold" grpId="0" nodeType="afterEffect">
                                  <p:stCondLst>
                                    <p:cond delay="0"/>
                                  </p:stCondLst>
                                  <p:childTnLst>
                                    <p:set>
                                      <p:cBhvr>
                                        <p:cTn id="73" dur="1" fill="hold">
                                          <p:stCondLst>
                                            <p:cond delay="0"/>
                                          </p:stCondLst>
                                        </p:cTn>
                                        <p:tgtEl>
                                          <p:spTgt spid="60"/>
                                        </p:tgtEl>
                                        <p:attrNameLst>
                                          <p:attrName>style.visibility</p:attrName>
                                        </p:attrNameLst>
                                      </p:cBhvr>
                                      <p:to>
                                        <p:strVal val="visible"/>
                                      </p:to>
                                    </p:set>
                                    <p:animEffect transition="in" filter="wipe(down)">
                                      <p:cBhvr>
                                        <p:cTn id="74" dur="500"/>
                                        <p:tgtEl>
                                          <p:spTgt spid="60"/>
                                        </p:tgtEl>
                                      </p:cBhvr>
                                    </p:animEffect>
                                  </p:childTnLst>
                                </p:cTn>
                              </p:par>
                            </p:childTnLst>
                          </p:cTn>
                        </p:par>
                        <p:par>
                          <p:cTn id="75" fill="hold">
                            <p:stCondLst>
                              <p:cond delay="1000"/>
                            </p:stCondLst>
                            <p:childTnLst>
                              <p:par>
                                <p:cTn id="76" presetID="53" presetClass="entr" presetSubtype="16"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 calcmode="lin" valueType="num">
                                      <p:cBhvr>
                                        <p:cTn id="78" dur="500" fill="hold"/>
                                        <p:tgtEl>
                                          <p:spTgt spid="20"/>
                                        </p:tgtEl>
                                        <p:attrNameLst>
                                          <p:attrName>ppt_w</p:attrName>
                                        </p:attrNameLst>
                                      </p:cBhvr>
                                      <p:tavLst>
                                        <p:tav tm="0">
                                          <p:val>
                                            <p:fltVal val="0"/>
                                          </p:val>
                                        </p:tav>
                                        <p:tav tm="100000">
                                          <p:val>
                                            <p:strVal val="#ppt_w"/>
                                          </p:val>
                                        </p:tav>
                                      </p:tavLst>
                                    </p:anim>
                                    <p:anim calcmode="lin" valueType="num">
                                      <p:cBhvr>
                                        <p:cTn id="79" dur="500" fill="hold"/>
                                        <p:tgtEl>
                                          <p:spTgt spid="20"/>
                                        </p:tgtEl>
                                        <p:attrNameLst>
                                          <p:attrName>ppt_h</p:attrName>
                                        </p:attrNameLst>
                                      </p:cBhvr>
                                      <p:tavLst>
                                        <p:tav tm="0">
                                          <p:val>
                                            <p:fltVal val="0"/>
                                          </p:val>
                                        </p:tav>
                                        <p:tav tm="100000">
                                          <p:val>
                                            <p:strVal val="#ppt_h"/>
                                          </p:val>
                                        </p:tav>
                                      </p:tavLst>
                                    </p:anim>
                                    <p:animEffect transition="in" filter="fade">
                                      <p:cBhvr>
                                        <p:cTn id="80" dur="500"/>
                                        <p:tgtEl>
                                          <p:spTgt spid="20"/>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nodeType="clickEffect">
                                  <p:stCondLst>
                                    <p:cond delay="0"/>
                                  </p:stCondLst>
                                  <p:childTnLst>
                                    <p:set>
                                      <p:cBhvr>
                                        <p:cTn id="84" dur="1" fill="hold">
                                          <p:stCondLst>
                                            <p:cond delay="0"/>
                                          </p:stCondLst>
                                        </p:cTn>
                                        <p:tgtEl>
                                          <p:spTgt spid="73"/>
                                        </p:tgtEl>
                                        <p:attrNameLst>
                                          <p:attrName>style.visibility</p:attrName>
                                        </p:attrNameLst>
                                      </p:cBhvr>
                                      <p:to>
                                        <p:strVal val="visible"/>
                                      </p:to>
                                    </p:set>
                                    <p:animEffect transition="in" filter="wipe(up)">
                                      <p:cBhvr>
                                        <p:cTn id="85" dur="500"/>
                                        <p:tgtEl>
                                          <p:spTgt spid="73"/>
                                        </p:tgtEl>
                                      </p:cBhvr>
                                    </p:animEffect>
                                  </p:childTnLst>
                                </p:cTn>
                              </p:par>
                            </p:childTnLst>
                          </p:cTn>
                        </p:par>
                        <p:par>
                          <p:cTn id="86" fill="hold">
                            <p:stCondLst>
                              <p:cond delay="500"/>
                            </p:stCondLst>
                            <p:childTnLst>
                              <p:par>
                                <p:cTn id="87" presetID="22" presetClass="entr" presetSubtype="4"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Effect transition="in" filter="wipe(down)">
                                      <p:cBhvr>
                                        <p:cTn id="89" dur="500"/>
                                        <p:tgtEl>
                                          <p:spTgt spid="72"/>
                                        </p:tgtEl>
                                      </p:cBhvr>
                                    </p:animEffect>
                                  </p:childTnLst>
                                </p:cTn>
                              </p:par>
                            </p:childTnLst>
                          </p:cTn>
                        </p:par>
                        <p:par>
                          <p:cTn id="90" fill="hold">
                            <p:stCondLst>
                              <p:cond delay="1000"/>
                            </p:stCondLst>
                            <p:childTnLst>
                              <p:par>
                                <p:cTn id="91" presetID="53" presetClass="entr" presetSubtype="16" fill="hold" grpId="0" nodeType="afterEffect">
                                  <p:stCondLst>
                                    <p:cond delay="0"/>
                                  </p:stCondLst>
                                  <p:childTnLst>
                                    <p:set>
                                      <p:cBhvr>
                                        <p:cTn id="92" dur="1" fill="hold">
                                          <p:stCondLst>
                                            <p:cond delay="0"/>
                                          </p:stCondLst>
                                        </p:cTn>
                                        <p:tgtEl>
                                          <p:spTgt spid="21"/>
                                        </p:tgtEl>
                                        <p:attrNameLst>
                                          <p:attrName>style.visibility</p:attrName>
                                        </p:attrNameLst>
                                      </p:cBhvr>
                                      <p:to>
                                        <p:strVal val="visible"/>
                                      </p:to>
                                    </p:set>
                                    <p:anim calcmode="lin" valueType="num">
                                      <p:cBhvr>
                                        <p:cTn id="93" dur="500" fill="hold"/>
                                        <p:tgtEl>
                                          <p:spTgt spid="21"/>
                                        </p:tgtEl>
                                        <p:attrNameLst>
                                          <p:attrName>ppt_w</p:attrName>
                                        </p:attrNameLst>
                                      </p:cBhvr>
                                      <p:tavLst>
                                        <p:tav tm="0">
                                          <p:val>
                                            <p:fltVal val="0"/>
                                          </p:val>
                                        </p:tav>
                                        <p:tav tm="100000">
                                          <p:val>
                                            <p:strVal val="#ppt_w"/>
                                          </p:val>
                                        </p:tav>
                                      </p:tavLst>
                                    </p:anim>
                                    <p:anim calcmode="lin" valueType="num">
                                      <p:cBhvr>
                                        <p:cTn id="94" dur="500" fill="hold"/>
                                        <p:tgtEl>
                                          <p:spTgt spid="21"/>
                                        </p:tgtEl>
                                        <p:attrNameLst>
                                          <p:attrName>ppt_h</p:attrName>
                                        </p:attrNameLst>
                                      </p:cBhvr>
                                      <p:tavLst>
                                        <p:tav tm="0">
                                          <p:val>
                                            <p:fltVal val="0"/>
                                          </p:val>
                                        </p:tav>
                                        <p:tav tm="100000">
                                          <p:val>
                                            <p:strVal val="#ppt_h"/>
                                          </p:val>
                                        </p:tav>
                                      </p:tavLst>
                                    </p:anim>
                                    <p:animEffect transition="in" filter="fade">
                                      <p:cBhvr>
                                        <p:cTn id="95" dur="500"/>
                                        <p:tgtEl>
                                          <p:spTgt spid="21"/>
                                        </p:tgtEl>
                                      </p:cBhvr>
                                    </p:animEffect>
                                  </p:childTnLst>
                                </p:cTn>
                              </p:par>
                            </p:childTnLst>
                          </p:cTn>
                        </p:par>
                        <p:par>
                          <p:cTn id="96" fill="hold">
                            <p:stCondLst>
                              <p:cond delay="1500"/>
                            </p:stCondLst>
                            <p:childTnLst>
                              <p:par>
                                <p:cTn id="97" presetID="16" presetClass="entr" presetSubtype="21" fill="hold" grpId="0" nodeType="afterEffect">
                                  <p:stCondLst>
                                    <p:cond delay="0"/>
                                  </p:stCondLst>
                                  <p:childTnLst>
                                    <p:set>
                                      <p:cBhvr>
                                        <p:cTn id="98" dur="1" fill="hold">
                                          <p:stCondLst>
                                            <p:cond delay="0"/>
                                          </p:stCondLst>
                                        </p:cTn>
                                        <p:tgtEl>
                                          <p:spTgt spid="78"/>
                                        </p:tgtEl>
                                        <p:attrNameLst>
                                          <p:attrName>style.visibility</p:attrName>
                                        </p:attrNameLst>
                                      </p:cBhvr>
                                      <p:to>
                                        <p:strVal val="visible"/>
                                      </p:to>
                                    </p:set>
                                    <p:animEffect transition="in" filter="barn(inVertical)">
                                      <p:cBhvr>
                                        <p:cTn id="99" dur="500"/>
                                        <p:tgtEl>
                                          <p:spTgt spid="78"/>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nodeType="clickEffect">
                                  <p:stCondLst>
                                    <p:cond delay="0"/>
                                  </p:stCondLst>
                                  <p:childTnLst>
                                    <p:set>
                                      <p:cBhvr>
                                        <p:cTn id="103" dur="1" fill="hold">
                                          <p:stCondLst>
                                            <p:cond delay="0"/>
                                          </p:stCondLst>
                                        </p:cTn>
                                        <p:tgtEl>
                                          <p:spTgt spid="79"/>
                                        </p:tgtEl>
                                        <p:attrNameLst>
                                          <p:attrName>style.visibility</p:attrName>
                                        </p:attrNameLst>
                                      </p:cBhvr>
                                      <p:to>
                                        <p:strVal val="visible"/>
                                      </p:to>
                                    </p:set>
                                    <p:animEffect transition="in" filter="wipe(down)">
                                      <p:cBhvr>
                                        <p:cTn id="104" dur="500"/>
                                        <p:tgtEl>
                                          <p:spTgt spid="79"/>
                                        </p:tgtEl>
                                      </p:cBhvr>
                                    </p:animEffect>
                                  </p:childTnLst>
                                </p:cTn>
                              </p:par>
                            </p:childTnLst>
                          </p:cTn>
                        </p:par>
                        <p:par>
                          <p:cTn id="105" fill="hold">
                            <p:stCondLst>
                              <p:cond delay="500"/>
                            </p:stCondLst>
                            <p:childTnLst>
                              <p:par>
                                <p:cTn id="106" presetID="22" presetClass="entr" presetSubtype="4" fill="hold" grpId="0" nodeType="afterEffect">
                                  <p:stCondLst>
                                    <p:cond delay="0"/>
                                  </p:stCondLst>
                                  <p:childTnLst>
                                    <p:set>
                                      <p:cBhvr>
                                        <p:cTn id="107" dur="1" fill="hold">
                                          <p:stCondLst>
                                            <p:cond delay="0"/>
                                          </p:stCondLst>
                                        </p:cTn>
                                        <p:tgtEl>
                                          <p:spTgt spid="81"/>
                                        </p:tgtEl>
                                        <p:attrNameLst>
                                          <p:attrName>style.visibility</p:attrName>
                                        </p:attrNameLst>
                                      </p:cBhvr>
                                      <p:to>
                                        <p:strVal val="visible"/>
                                      </p:to>
                                    </p:set>
                                    <p:animEffect transition="in" filter="wipe(down)">
                                      <p:cBhvr>
                                        <p:cTn id="108" dur="500"/>
                                        <p:tgtEl>
                                          <p:spTgt spid="81"/>
                                        </p:tgtEl>
                                      </p:cBhvr>
                                    </p:animEffect>
                                  </p:childTnLst>
                                </p:cTn>
                              </p:par>
                            </p:childTnLst>
                          </p:cTn>
                        </p:par>
                        <p:par>
                          <p:cTn id="109" fill="hold">
                            <p:stCondLst>
                              <p:cond delay="1000"/>
                            </p:stCondLst>
                            <p:childTnLst>
                              <p:par>
                                <p:cTn id="110" presetID="22" presetClass="entr" presetSubtype="4" fill="hold" grpId="0" nodeType="afterEffect">
                                  <p:stCondLst>
                                    <p:cond delay="0"/>
                                  </p:stCondLst>
                                  <p:childTnLst>
                                    <p:set>
                                      <p:cBhvr>
                                        <p:cTn id="111" dur="1" fill="hold">
                                          <p:stCondLst>
                                            <p:cond delay="0"/>
                                          </p:stCondLst>
                                        </p:cTn>
                                        <p:tgtEl>
                                          <p:spTgt spid="82"/>
                                        </p:tgtEl>
                                        <p:attrNameLst>
                                          <p:attrName>style.visibility</p:attrName>
                                        </p:attrNameLst>
                                      </p:cBhvr>
                                      <p:to>
                                        <p:strVal val="visible"/>
                                      </p:to>
                                    </p:set>
                                    <p:animEffect transition="in" filter="wipe(down)">
                                      <p:cBhvr>
                                        <p:cTn id="112" dur="500"/>
                                        <p:tgtEl>
                                          <p:spTgt spid="82"/>
                                        </p:tgtEl>
                                      </p:cBhvr>
                                    </p:animEffect>
                                  </p:childTnLst>
                                </p:cTn>
                              </p:par>
                            </p:childTnLst>
                          </p:cTn>
                        </p:par>
                      </p:childTnLst>
                    </p:cTn>
                  </p:par>
                  <p:par>
                    <p:cTn id="113" fill="hold">
                      <p:stCondLst>
                        <p:cond delay="indefinite"/>
                      </p:stCondLst>
                      <p:childTnLst>
                        <p:par>
                          <p:cTn id="114" fill="hold">
                            <p:stCondLst>
                              <p:cond delay="0"/>
                            </p:stCondLst>
                            <p:childTnLst>
                              <p:par>
                                <p:cTn id="115" presetID="53" presetClass="entr" presetSubtype="16" fill="hold" grpId="0" nodeType="clickEffect">
                                  <p:stCondLst>
                                    <p:cond delay="0"/>
                                  </p:stCondLst>
                                  <p:childTnLst>
                                    <p:set>
                                      <p:cBhvr>
                                        <p:cTn id="116" dur="1" fill="hold">
                                          <p:stCondLst>
                                            <p:cond delay="0"/>
                                          </p:stCondLst>
                                        </p:cTn>
                                        <p:tgtEl>
                                          <p:spTgt spid="23"/>
                                        </p:tgtEl>
                                        <p:attrNameLst>
                                          <p:attrName>style.visibility</p:attrName>
                                        </p:attrNameLst>
                                      </p:cBhvr>
                                      <p:to>
                                        <p:strVal val="visible"/>
                                      </p:to>
                                    </p:set>
                                    <p:anim calcmode="lin" valueType="num">
                                      <p:cBhvr>
                                        <p:cTn id="117" dur="500" fill="hold"/>
                                        <p:tgtEl>
                                          <p:spTgt spid="23"/>
                                        </p:tgtEl>
                                        <p:attrNameLst>
                                          <p:attrName>ppt_w</p:attrName>
                                        </p:attrNameLst>
                                      </p:cBhvr>
                                      <p:tavLst>
                                        <p:tav tm="0">
                                          <p:val>
                                            <p:fltVal val="0"/>
                                          </p:val>
                                        </p:tav>
                                        <p:tav tm="100000">
                                          <p:val>
                                            <p:strVal val="#ppt_w"/>
                                          </p:val>
                                        </p:tav>
                                      </p:tavLst>
                                    </p:anim>
                                    <p:anim calcmode="lin" valueType="num">
                                      <p:cBhvr>
                                        <p:cTn id="118" dur="500" fill="hold"/>
                                        <p:tgtEl>
                                          <p:spTgt spid="23"/>
                                        </p:tgtEl>
                                        <p:attrNameLst>
                                          <p:attrName>ppt_h</p:attrName>
                                        </p:attrNameLst>
                                      </p:cBhvr>
                                      <p:tavLst>
                                        <p:tav tm="0">
                                          <p:val>
                                            <p:fltVal val="0"/>
                                          </p:val>
                                        </p:tav>
                                        <p:tav tm="100000">
                                          <p:val>
                                            <p:strVal val="#ppt_h"/>
                                          </p:val>
                                        </p:tav>
                                      </p:tavLst>
                                    </p:anim>
                                    <p:animEffect transition="in" filter="fade">
                                      <p:cBhvr>
                                        <p:cTn id="119" dur="500"/>
                                        <p:tgtEl>
                                          <p:spTgt spid="23"/>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nodeType="clickEffect">
                                  <p:stCondLst>
                                    <p:cond delay="0"/>
                                  </p:stCondLst>
                                  <p:childTnLst>
                                    <p:set>
                                      <p:cBhvr>
                                        <p:cTn id="123" dur="1" fill="hold">
                                          <p:stCondLst>
                                            <p:cond delay="0"/>
                                          </p:stCondLst>
                                        </p:cTn>
                                        <p:tgtEl>
                                          <p:spTgt spid="83"/>
                                        </p:tgtEl>
                                        <p:attrNameLst>
                                          <p:attrName>style.visibility</p:attrName>
                                        </p:attrNameLst>
                                      </p:cBhvr>
                                      <p:to>
                                        <p:strVal val="visible"/>
                                      </p:to>
                                    </p:set>
                                    <p:animEffect transition="in" filter="wipe(down)">
                                      <p:cBhvr>
                                        <p:cTn id="124" dur="500"/>
                                        <p:tgtEl>
                                          <p:spTgt spid="83"/>
                                        </p:tgtEl>
                                      </p:cBhvr>
                                    </p:animEffect>
                                  </p:childTnLst>
                                </p:cTn>
                              </p:par>
                            </p:childTnLst>
                          </p:cTn>
                        </p:par>
                        <p:par>
                          <p:cTn id="125" fill="hold">
                            <p:stCondLst>
                              <p:cond delay="500"/>
                            </p:stCondLst>
                            <p:childTnLst>
                              <p:par>
                                <p:cTn id="126" presetID="22" presetClass="entr" presetSubtype="4" fill="hold" grpId="0" nodeType="afterEffect">
                                  <p:stCondLst>
                                    <p:cond delay="0"/>
                                  </p:stCondLst>
                                  <p:childTnLst>
                                    <p:set>
                                      <p:cBhvr>
                                        <p:cTn id="127" dur="1" fill="hold">
                                          <p:stCondLst>
                                            <p:cond delay="0"/>
                                          </p:stCondLst>
                                        </p:cTn>
                                        <p:tgtEl>
                                          <p:spTgt spid="85"/>
                                        </p:tgtEl>
                                        <p:attrNameLst>
                                          <p:attrName>style.visibility</p:attrName>
                                        </p:attrNameLst>
                                      </p:cBhvr>
                                      <p:to>
                                        <p:strVal val="visible"/>
                                      </p:to>
                                    </p:set>
                                    <p:animEffect transition="in" filter="wipe(down)">
                                      <p:cBhvr>
                                        <p:cTn id="128" dur="500"/>
                                        <p:tgtEl>
                                          <p:spTgt spid="85"/>
                                        </p:tgtEl>
                                      </p:cBhvr>
                                    </p:animEffect>
                                  </p:childTnLst>
                                </p:cTn>
                              </p:par>
                            </p:childTnLst>
                          </p:cTn>
                        </p:par>
                        <p:par>
                          <p:cTn id="129" fill="hold">
                            <p:stCondLst>
                              <p:cond delay="1000"/>
                            </p:stCondLst>
                            <p:childTnLst>
                              <p:par>
                                <p:cTn id="130" presetID="53" presetClass="entr" presetSubtype="16" fill="hold" grpId="0" nodeType="afterEffect">
                                  <p:stCondLst>
                                    <p:cond delay="0"/>
                                  </p:stCondLst>
                                  <p:childTnLst>
                                    <p:set>
                                      <p:cBhvr>
                                        <p:cTn id="131" dur="1" fill="hold">
                                          <p:stCondLst>
                                            <p:cond delay="0"/>
                                          </p:stCondLst>
                                        </p:cTn>
                                        <p:tgtEl>
                                          <p:spTgt spid="24"/>
                                        </p:tgtEl>
                                        <p:attrNameLst>
                                          <p:attrName>style.visibility</p:attrName>
                                        </p:attrNameLst>
                                      </p:cBhvr>
                                      <p:to>
                                        <p:strVal val="visible"/>
                                      </p:to>
                                    </p:set>
                                    <p:anim calcmode="lin" valueType="num">
                                      <p:cBhvr>
                                        <p:cTn id="132" dur="500" fill="hold"/>
                                        <p:tgtEl>
                                          <p:spTgt spid="24"/>
                                        </p:tgtEl>
                                        <p:attrNameLst>
                                          <p:attrName>ppt_w</p:attrName>
                                        </p:attrNameLst>
                                      </p:cBhvr>
                                      <p:tavLst>
                                        <p:tav tm="0">
                                          <p:val>
                                            <p:fltVal val="0"/>
                                          </p:val>
                                        </p:tav>
                                        <p:tav tm="100000">
                                          <p:val>
                                            <p:strVal val="#ppt_w"/>
                                          </p:val>
                                        </p:tav>
                                      </p:tavLst>
                                    </p:anim>
                                    <p:anim calcmode="lin" valueType="num">
                                      <p:cBhvr>
                                        <p:cTn id="133" dur="500" fill="hold"/>
                                        <p:tgtEl>
                                          <p:spTgt spid="24"/>
                                        </p:tgtEl>
                                        <p:attrNameLst>
                                          <p:attrName>ppt_h</p:attrName>
                                        </p:attrNameLst>
                                      </p:cBhvr>
                                      <p:tavLst>
                                        <p:tav tm="0">
                                          <p:val>
                                            <p:fltVal val="0"/>
                                          </p:val>
                                        </p:tav>
                                        <p:tav tm="100000">
                                          <p:val>
                                            <p:strVal val="#ppt_h"/>
                                          </p:val>
                                        </p:tav>
                                      </p:tavLst>
                                    </p:anim>
                                    <p:animEffect transition="in" filter="fade">
                                      <p:cBhvr>
                                        <p:cTn id="134" dur="500"/>
                                        <p:tgtEl>
                                          <p:spTgt spid="24"/>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nodeType="clickEffect">
                                  <p:stCondLst>
                                    <p:cond delay="0"/>
                                  </p:stCondLst>
                                  <p:childTnLst>
                                    <p:set>
                                      <p:cBhvr>
                                        <p:cTn id="138" dur="1" fill="hold">
                                          <p:stCondLst>
                                            <p:cond delay="0"/>
                                          </p:stCondLst>
                                        </p:cTn>
                                        <p:tgtEl>
                                          <p:spTgt spid="86"/>
                                        </p:tgtEl>
                                        <p:attrNameLst>
                                          <p:attrName>style.visibility</p:attrName>
                                        </p:attrNameLst>
                                      </p:cBhvr>
                                      <p:to>
                                        <p:strVal val="visible"/>
                                      </p:to>
                                    </p:set>
                                    <p:animEffect transition="in" filter="wipe(down)">
                                      <p:cBhvr>
                                        <p:cTn id="139" dur="500"/>
                                        <p:tgtEl>
                                          <p:spTgt spid="86"/>
                                        </p:tgtEl>
                                      </p:cBhvr>
                                    </p:animEffect>
                                  </p:childTnLst>
                                </p:cTn>
                              </p:par>
                            </p:childTnLst>
                          </p:cTn>
                        </p:par>
                        <p:par>
                          <p:cTn id="140" fill="hold">
                            <p:stCondLst>
                              <p:cond delay="500"/>
                            </p:stCondLst>
                            <p:childTnLst>
                              <p:par>
                                <p:cTn id="141" presetID="22" presetClass="entr" presetSubtype="4" fill="hold" grpId="0" nodeType="afterEffect">
                                  <p:stCondLst>
                                    <p:cond delay="0"/>
                                  </p:stCondLst>
                                  <p:childTnLst>
                                    <p:set>
                                      <p:cBhvr>
                                        <p:cTn id="142" dur="1" fill="hold">
                                          <p:stCondLst>
                                            <p:cond delay="0"/>
                                          </p:stCondLst>
                                        </p:cTn>
                                        <p:tgtEl>
                                          <p:spTgt spid="89"/>
                                        </p:tgtEl>
                                        <p:attrNameLst>
                                          <p:attrName>style.visibility</p:attrName>
                                        </p:attrNameLst>
                                      </p:cBhvr>
                                      <p:to>
                                        <p:strVal val="visible"/>
                                      </p:to>
                                    </p:set>
                                    <p:animEffect transition="in" filter="wipe(down)">
                                      <p:cBhvr>
                                        <p:cTn id="143" dur="500"/>
                                        <p:tgtEl>
                                          <p:spTgt spid="89"/>
                                        </p:tgtEl>
                                      </p:cBhvr>
                                    </p:animEffect>
                                  </p:childTnLst>
                                </p:cTn>
                              </p:par>
                            </p:childTnLst>
                          </p:cTn>
                        </p:par>
                        <p:par>
                          <p:cTn id="144" fill="hold">
                            <p:stCondLst>
                              <p:cond delay="1000"/>
                            </p:stCondLst>
                            <p:childTnLst>
                              <p:par>
                                <p:cTn id="145" presetID="53" presetClass="entr" presetSubtype="16" fill="hold" grpId="0" nodeType="afterEffect">
                                  <p:stCondLst>
                                    <p:cond delay="0"/>
                                  </p:stCondLst>
                                  <p:childTnLst>
                                    <p:set>
                                      <p:cBhvr>
                                        <p:cTn id="146" dur="1" fill="hold">
                                          <p:stCondLst>
                                            <p:cond delay="0"/>
                                          </p:stCondLst>
                                        </p:cTn>
                                        <p:tgtEl>
                                          <p:spTgt spid="27"/>
                                        </p:tgtEl>
                                        <p:attrNameLst>
                                          <p:attrName>style.visibility</p:attrName>
                                        </p:attrNameLst>
                                      </p:cBhvr>
                                      <p:to>
                                        <p:strVal val="visible"/>
                                      </p:to>
                                    </p:set>
                                    <p:anim calcmode="lin" valueType="num">
                                      <p:cBhvr>
                                        <p:cTn id="147" dur="500" fill="hold"/>
                                        <p:tgtEl>
                                          <p:spTgt spid="27"/>
                                        </p:tgtEl>
                                        <p:attrNameLst>
                                          <p:attrName>ppt_w</p:attrName>
                                        </p:attrNameLst>
                                      </p:cBhvr>
                                      <p:tavLst>
                                        <p:tav tm="0">
                                          <p:val>
                                            <p:fltVal val="0"/>
                                          </p:val>
                                        </p:tav>
                                        <p:tav tm="100000">
                                          <p:val>
                                            <p:strVal val="#ppt_w"/>
                                          </p:val>
                                        </p:tav>
                                      </p:tavLst>
                                    </p:anim>
                                    <p:anim calcmode="lin" valueType="num">
                                      <p:cBhvr>
                                        <p:cTn id="148" dur="500" fill="hold"/>
                                        <p:tgtEl>
                                          <p:spTgt spid="27"/>
                                        </p:tgtEl>
                                        <p:attrNameLst>
                                          <p:attrName>ppt_h</p:attrName>
                                        </p:attrNameLst>
                                      </p:cBhvr>
                                      <p:tavLst>
                                        <p:tav tm="0">
                                          <p:val>
                                            <p:fltVal val="0"/>
                                          </p:val>
                                        </p:tav>
                                        <p:tav tm="100000">
                                          <p:val>
                                            <p:strVal val="#ppt_h"/>
                                          </p:val>
                                        </p:tav>
                                      </p:tavLst>
                                    </p:anim>
                                    <p:animEffect transition="in" filter="fade">
                                      <p:cBhvr>
                                        <p:cTn id="149" dur="500"/>
                                        <p:tgtEl>
                                          <p:spTgt spid="27"/>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4" fill="hold" nodeType="clickEffect">
                                  <p:stCondLst>
                                    <p:cond delay="0"/>
                                  </p:stCondLst>
                                  <p:childTnLst>
                                    <p:set>
                                      <p:cBhvr>
                                        <p:cTn id="153" dur="1" fill="hold">
                                          <p:stCondLst>
                                            <p:cond delay="0"/>
                                          </p:stCondLst>
                                        </p:cTn>
                                        <p:tgtEl>
                                          <p:spTgt spid="90"/>
                                        </p:tgtEl>
                                        <p:attrNameLst>
                                          <p:attrName>style.visibility</p:attrName>
                                        </p:attrNameLst>
                                      </p:cBhvr>
                                      <p:to>
                                        <p:strVal val="visible"/>
                                      </p:to>
                                    </p:set>
                                    <p:animEffect transition="in" filter="wipe(down)">
                                      <p:cBhvr>
                                        <p:cTn id="154" dur="500"/>
                                        <p:tgtEl>
                                          <p:spTgt spid="90"/>
                                        </p:tgtEl>
                                      </p:cBhvr>
                                    </p:animEffect>
                                  </p:childTnLst>
                                </p:cTn>
                              </p:par>
                            </p:childTnLst>
                          </p:cTn>
                        </p:par>
                        <p:par>
                          <p:cTn id="155" fill="hold">
                            <p:stCondLst>
                              <p:cond delay="500"/>
                            </p:stCondLst>
                            <p:childTnLst>
                              <p:par>
                                <p:cTn id="156" presetID="22" presetClass="entr" presetSubtype="4"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ipe(down)">
                                      <p:cBhvr>
                                        <p:cTn id="158" dur="500"/>
                                        <p:tgtEl>
                                          <p:spTgt spid="92"/>
                                        </p:tgtEl>
                                      </p:cBhvr>
                                    </p:animEffect>
                                  </p:childTnLst>
                                </p:cTn>
                              </p:par>
                            </p:childTnLst>
                          </p:cTn>
                        </p:par>
                        <p:par>
                          <p:cTn id="159" fill="hold">
                            <p:stCondLst>
                              <p:cond delay="1000"/>
                            </p:stCondLst>
                            <p:childTnLst>
                              <p:par>
                                <p:cTn id="160" presetID="22" presetClass="entr" presetSubtype="4" fill="hold" grpId="0" nodeType="afterEffect">
                                  <p:stCondLst>
                                    <p:cond delay="0"/>
                                  </p:stCondLst>
                                  <p:childTnLst>
                                    <p:set>
                                      <p:cBhvr>
                                        <p:cTn id="161" dur="1" fill="hold">
                                          <p:stCondLst>
                                            <p:cond delay="0"/>
                                          </p:stCondLst>
                                        </p:cTn>
                                        <p:tgtEl>
                                          <p:spTgt spid="93"/>
                                        </p:tgtEl>
                                        <p:attrNameLst>
                                          <p:attrName>style.visibility</p:attrName>
                                        </p:attrNameLst>
                                      </p:cBhvr>
                                      <p:to>
                                        <p:strVal val="visible"/>
                                      </p:to>
                                    </p:set>
                                    <p:animEffect transition="in" filter="wipe(down)">
                                      <p:cBhvr>
                                        <p:cTn id="162" dur="500"/>
                                        <p:tgtEl>
                                          <p:spTgt spid="93"/>
                                        </p:tgtEl>
                                      </p:cBhvr>
                                    </p:animEffect>
                                  </p:childTnLst>
                                </p:cTn>
                              </p:par>
                            </p:childTnLst>
                          </p:cTn>
                        </p:par>
                        <p:par>
                          <p:cTn id="163" fill="hold">
                            <p:stCondLst>
                              <p:cond delay="1500"/>
                            </p:stCondLst>
                            <p:childTnLst>
                              <p:par>
                                <p:cTn id="164" presetID="53" presetClass="entr" presetSubtype="16" fill="hold" grpId="0" nodeType="afterEffect">
                                  <p:stCondLst>
                                    <p:cond delay="0"/>
                                  </p:stCondLst>
                                  <p:childTnLst>
                                    <p:set>
                                      <p:cBhvr>
                                        <p:cTn id="165" dur="1" fill="hold">
                                          <p:stCondLst>
                                            <p:cond delay="0"/>
                                          </p:stCondLst>
                                        </p:cTn>
                                        <p:tgtEl>
                                          <p:spTgt spid="28"/>
                                        </p:tgtEl>
                                        <p:attrNameLst>
                                          <p:attrName>style.visibility</p:attrName>
                                        </p:attrNameLst>
                                      </p:cBhvr>
                                      <p:to>
                                        <p:strVal val="visible"/>
                                      </p:to>
                                    </p:set>
                                    <p:anim calcmode="lin" valueType="num">
                                      <p:cBhvr>
                                        <p:cTn id="166" dur="500" fill="hold"/>
                                        <p:tgtEl>
                                          <p:spTgt spid="28"/>
                                        </p:tgtEl>
                                        <p:attrNameLst>
                                          <p:attrName>ppt_w</p:attrName>
                                        </p:attrNameLst>
                                      </p:cBhvr>
                                      <p:tavLst>
                                        <p:tav tm="0">
                                          <p:val>
                                            <p:fltVal val="0"/>
                                          </p:val>
                                        </p:tav>
                                        <p:tav tm="100000">
                                          <p:val>
                                            <p:strVal val="#ppt_w"/>
                                          </p:val>
                                        </p:tav>
                                      </p:tavLst>
                                    </p:anim>
                                    <p:anim calcmode="lin" valueType="num">
                                      <p:cBhvr>
                                        <p:cTn id="167" dur="500" fill="hold"/>
                                        <p:tgtEl>
                                          <p:spTgt spid="28"/>
                                        </p:tgtEl>
                                        <p:attrNameLst>
                                          <p:attrName>ppt_h</p:attrName>
                                        </p:attrNameLst>
                                      </p:cBhvr>
                                      <p:tavLst>
                                        <p:tav tm="0">
                                          <p:val>
                                            <p:fltVal val="0"/>
                                          </p:val>
                                        </p:tav>
                                        <p:tav tm="100000">
                                          <p:val>
                                            <p:strVal val="#ppt_h"/>
                                          </p:val>
                                        </p:tav>
                                      </p:tavLst>
                                    </p:anim>
                                    <p:animEffect transition="in" filter="fade">
                                      <p:cBhvr>
                                        <p:cTn id="168" dur="500"/>
                                        <p:tgtEl>
                                          <p:spTgt spid="28"/>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4" fill="hold" nodeType="clickEffect">
                                  <p:stCondLst>
                                    <p:cond delay="0"/>
                                  </p:stCondLst>
                                  <p:childTnLst>
                                    <p:set>
                                      <p:cBhvr>
                                        <p:cTn id="172" dur="1" fill="hold">
                                          <p:stCondLst>
                                            <p:cond delay="0"/>
                                          </p:stCondLst>
                                        </p:cTn>
                                        <p:tgtEl>
                                          <p:spTgt spid="94"/>
                                        </p:tgtEl>
                                        <p:attrNameLst>
                                          <p:attrName>style.visibility</p:attrName>
                                        </p:attrNameLst>
                                      </p:cBhvr>
                                      <p:to>
                                        <p:strVal val="visible"/>
                                      </p:to>
                                    </p:set>
                                    <p:animEffect transition="in" filter="wipe(down)">
                                      <p:cBhvr>
                                        <p:cTn id="173" dur="500"/>
                                        <p:tgtEl>
                                          <p:spTgt spid="94"/>
                                        </p:tgtEl>
                                      </p:cBhvr>
                                    </p:animEffect>
                                  </p:childTnLst>
                                </p:cTn>
                              </p:par>
                            </p:childTnLst>
                          </p:cTn>
                        </p:par>
                        <p:par>
                          <p:cTn id="174" fill="hold">
                            <p:stCondLst>
                              <p:cond delay="500"/>
                            </p:stCondLst>
                            <p:childTnLst>
                              <p:par>
                                <p:cTn id="175" presetID="22" presetClass="entr" presetSubtype="4" fill="hold" grpId="0" nodeType="afterEffect">
                                  <p:stCondLst>
                                    <p:cond delay="0"/>
                                  </p:stCondLst>
                                  <p:childTnLst>
                                    <p:set>
                                      <p:cBhvr>
                                        <p:cTn id="176" dur="1" fill="hold">
                                          <p:stCondLst>
                                            <p:cond delay="0"/>
                                          </p:stCondLst>
                                        </p:cTn>
                                        <p:tgtEl>
                                          <p:spTgt spid="96"/>
                                        </p:tgtEl>
                                        <p:attrNameLst>
                                          <p:attrName>style.visibility</p:attrName>
                                        </p:attrNameLst>
                                      </p:cBhvr>
                                      <p:to>
                                        <p:strVal val="visible"/>
                                      </p:to>
                                    </p:set>
                                    <p:animEffect transition="in" filter="wipe(down)">
                                      <p:cBhvr>
                                        <p:cTn id="177" dur="500"/>
                                        <p:tgtEl>
                                          <p:spTgt spid="96"/>
                                        </p:tgtEl>
                                      </p:cBhvr>
                                    </p:animEffect>
                                  </p:childTnLst>
                                </p:cTn>
                              </p:par>
                            </p:childTnLst>
                          </p:cTn>
                        </p:par>
                        <p:par>
                          <p:cTn id="178" fill="hold">
                            <p:stCondLst>
                              <p:cond delay="1000"/>
                            </p:stCondLst>
                            <p:childTnLst>
                              <p:par>
                                <p:cTn id="179" presetID="53" presetClass="entr" presetSubtype="16" fill="hold" grpId="0" nodeType="afterEffect">
                                  <p:stCondLst>
                                    <p:cond delay="0"/>
                                  </p:stCondLst>
                                  <p:childTnLst>
                                    <p:set>
                                      <p:cBhvr>
                                        <p:cTn id="180" dur="1" fill="hold">
                                          <p:stCondLst>
                                            <p:cond delay="0"/>
                                          </p:stCondLst>
                                        </p:cTn>
                                        <p:tgtEl>
                                          <p:spTgt spid="30"/>
                                        </p:tgtEl>
                                        <p:attrNameLst>
                                          <p:attrName>style.visibility</p:attrName>
                                        </p:attrNameLst>
                                      </p:cBhvr>
                                      <p:to>
                                        <p:strVal val="visible"/>
                                      </p:to>
                                    </p:set>
                                    <p:anim calcmode="lin" valueType="num">
                                      <p:cBhvr>
                                        <p:cTn id="181" dur="500" fill="hold"/>
                                        <p:tgtEl>
                                          <p:spTgt spid="30"/>
                                        </p:tgtEl>
                                        <p:attrNameLst>
                                          <p:attrName>ppt_w</p:attrName>
                                        </p:attrNameLst>
                                      </p:cBhvr>
                                      <p:tavLst>
                                        <p:tav tm="0">
                                          <p:val>
                                            <p:fltVal val="0"/>
                                          </p:val>
                                        </p:tav>
                                        <p:tav tm="100000">
                                          <p:val>
                                            <p:strVal val="#ppt_w"/>
                                          </p:val>
                                        </p:tav>
                                      </p:tavLst>
                                    </p:anim>
                                    <p:anim calcmode="lin" valueType="num">
                                      <p:cBhvr>
                                        <p:cTn id="182" dur="500" fill="hold"/>
                                        <p:tgtEl>
                                          <p:spTgt spid="30"/>
                                        </p:tgtEl>
                                        <p:attrNameLst>
                                          <p:attrName>ppt_h</p:attrName>
                                        </p:attrNameLst>
                                      </p:cBhvr>
                                      <p:tavLst>
                                        <p:tav tm="0">
                                          <p:val>
                                            <p:fltVal val="0"/>
                                          </p:val>
                                        </p:tav>
                                        <p:tav tm="100000">
                                          <p:val>
                                            <p:strVal val="#ppt_h"/>
                                          </p:val>
                                        </p:tav>
                                      </p:tavLst>
                                    </p:anim>
                                    <p:animEffect transition="in" filter="fade">
                                      <p:cBhvr>
                                        <p:cTn id="183" dur="500"/>
                                        <p:tgtEl>
                                          <p:spTgt spid="30"/>
                                        </p:tgtEl>
                                      </p:cBhvr>
                                    </p:animEffect>
                                  </p:childTnLst>
                                </p:cTn>
                              </p:par>
                            </p:childTnLst>
                          </p:cTn>
                        </p:par>
                      </p:childTnLst>
                    </p:cTn>
                  </p:par>
                  <p:par>
                    <p:cTn id="184" fill="hold">
                      <p:stCondLst>
                        <p:cond delay="indefinite"/>
                      </p:stCondLst>
                      <p:childTnLst>
                        <p:par>
                          <p:cTn id="185" fill="hold">
                            <p:stCondLst>
                              <p:cond delay="0"/>
                            </p:stCondLst>
                            <p:childTnLst>
                              <p:par>
                                <p:cTn id="186" presetID="22" presetClass="entr" presetSubtype="4" fill="hold" nodeType="clickEffect">
                                  <p:stCondLst>
                                    <p:cond delay="0"/>
                                  </p:stCondLst>
                                  <p:childTnLst>
                                    <p:set>
                                      <p:cBhvr>
                                        <p:cTn id="187" dur="1" fill="hold">
                                          <p:stCondLst>
                                            <p:cond delay="0"/>
                                          </p:stCondLst>
                                        </p:cTn>
                                        <p:tgtEl>
                                          <p:spTgt spid="97"/>
                                        </p:tgtEl>
                                        <p:attrNameLst>
                                          <p:attrName>style.visibility</p:attrName>
                                        </p:attrNameLst>
                                      </p:cBhvr>
                                      <p:to>
                                        <p:strVal val="visible"/>
                                      </p:to>
                                    </p:set>
                                    <p:animEffect transition="in" filter="wipe(down)">
                                      <p:cBhvr>
                                        <p:cTn id="188" dur="500"/>
                                        <p:tgtEl>
                                          <p:spTgt spid="97"/>
                                        </p:tgtEl>
                                      </p:cBhvr>
                                    </p:animEffect>
                                  </p:childTnLst>
                                </p:cTn>
                              </p:par>
                            </p:childTnLst>
                          </p:cTn>
                        </p:par>
                        <p:par>
                          <p:cTn id="189" fill="hold">
                            <p:stCondLst>
                              <p:cond delay="500"/>
                            </p:stCondLst>
                            <p:childTnLst>
                              <p:par>
                                <p:cTn id="190" presetID="22" presetClass="entr" presetSubtype="4" fill="hold" grpId="0" nodeType="afterEffect">
                                  <p:stCondLst>
                                    <p:cond delay="0"/>
                                  </p:stCondLst>
                                  <p:childTnLst>
                                    <p:set>
                                      <p:cBhvr>
                                        <p:cTn id="191" dur="1" fill="hold">
                                          <p:stCondLst>
                                            <p:cond delay="0"/>
                                          </p:stCondLst>
                                        </p:cTn>
                                        <p:tgtEl>
                                          <p:spTgt spid="100"/>
                                        </p:tgtEl>
                                        <p:attrNameLst>
                                          <p:attrName>style.visibility</p:attrName>
                                        </p:attrNameLst>
                                      </p:cBhvr>
                                      <p:to>
                                        <p:strVal val="visible"/>
                                      </p:to>
                                    </p:set>
                                    <p:animEffect transition="in" filter="wipe(down)">
                                      <p:cBhvr>
                                        <p:cTn id="192" dur="500"/>
                                        <p:tgtEl>
                                          <p:spTgt spid="100"/>
                                        </p:tgtEl>
                                      </p:cBhvr>
                                    </p:animEffect>
                                  </p:childTnLst>
                                </p:cTn>
                              </p:par>
                            </p:childTnLst>
                          </p:cTn>
                        </p:par>
                        <p:par>
                          <p:cTn id="193" fill="hold">
                            <p:stCondLst>
                              <p:cond delay="1000"/>
                            </p:stCondLst>
                            <p:childTnLst>
                              <p:par>
                                <p:cTn id="194" presetID="22" presetClass="entr" presetSubtype="4" fill="hold" grpId="0" nodeType="afterEffect">
                                  <p:stCondLst>
                                    <p:cond delay="0"/>
                                  </p:stCondLst>
                                  <p:childTnLst>
                                    <p:set>
                                      <p:cBhvr>
                                        <p:cTn id="195" dur="1" fill="hold">
                                          <p:stCondLst>
                                            <p:cond delay="0"/>
                                          </p:stCondLst>
                                        </p:cTn>
                                        <p:tgtEl>
                                          <p:spTgt spid="101"/>
                                        </p:tgtEl>
                                        <p:attrNameLst>
                                          <p:attrName>style.visibility</p:attrName>
                                        </p:attrNameLst>
                                      </p:cBhvr>
                                      <p:to>
                                        <p:strVal val="visible"/>
                                      </p:to>
                                    </p:set>
                                    <p:animEffect transition="in" filter="wipe(down)">
                                      <p:cBhvr>
                                        <p:cTn id="196" dur="500"/>
                                        <p:tgtEl>
                                          <p:spTgt spid="101"/>
                                        </p:tgtEl>
                                      </p:cBhvr>
                                    </p:animEffect>
                                  </p:childTnLst>
                                </p:cTn>
                              </p:par>
                            </p:childTnLst>
                          </p:cTn>
                        </p:par>
                        <p:par>
                          <p:cTn id="197" fill="hold">
                            <p:stCondLst>
                              <p:cond delay="1500"/>
                            </p:stCondLst>
                            <p:childTnLst>
                              <p:par>
                                <p:cTn id="198" presetID="22" presetClass="entr" presetSubtype="4" fill="hold" grpId="0" nodeType="afterEffect">
                                  <p:stCondLst>
                                    <p:cond delay="0"/>
                                  </p:stCondLst>
                                  <p:childTnLst>
                                    <p:set>
                                      <p:cBhvr>
                                        <p:cTn id="199" dur="1" fill="hold">
                                          <p:stCondLst>
                                            <p:cond delay="0"/>
                                          </p:stCondLst>
                                        </p:cTn>
                                        <p:tgtEl>
                                          <p:spTgt spid="102"/>
                                        </p:tgtEl>
                                        <p:attrNameLst>
                                          <p:attrName>style.visibility</p:attrName>
                                        </p:attrNameLst>
                                      </p:cBhvr>
                                      <p:to>
                                        <p:strVal val="visible"/>
                                      </p:to>
                                    </p:set>
                                    <p:animEffect transition="in" filter="wipe(down)">
                                      <p:cBhvr>
                                        <p:cTn id="200" dur="500"/>
                                        <p:tgtEl>
                                          <p:spTgt spid="102"/>
                                        </p:tgtEl>
                                      </p:cBhvr>
                                    </p:animEffect>
                                  </p:childTnLst>
                                </p:cTn>
                              </p:par>
                            </p:childTnLst>
                          </p:cTn>
                        </p:par>
                      </p:childTnLst>
                    </p:cTn>
                  </p:par>
                  <p:par>
                    <p:cTn id="201" fill="hold">
                      <p:stCondLst>
                        <p:cond delay="indefinite"/>
                      </p:stCondLst>
                      <p:childTnLst>
                        <p:par>
                          <p:cTn id="202" fill="hold">
                            <p:stCondLst>
                              <p:cond delay="0"/>
                            </p:stCondLst>
                            <p:childTnLst>
                              <p:par>
                                <p:cTn id="203" presetID="22" presetClass="entr" presetSubtype="4" fill="hold" nodeType="clickEffect">
                                  <p:stCondLst>
                                    <p:cond delay="0"/>
                                  </p:stCondLst>
                                  <p:childTnLst>
                                    <p:set>
                                      <p:cBhvr>
                                        <p:cTn id="204" dur="1" fill="hold">
                                          <p:stCondLst>
                                            <p:cond delay="0"/>
                                          </p:stCondLst>
                                        </p:cTn>
                                        <p:tgtEl>
                                          <p:spTgt spid="103"/>
                                        </p:tgtEl>
                                        <p:attrNameLst>
                                          <p:attrName>style.visibility</p:attrName>
                                        </p:attrNameLst>
                                      </p:cBhvr>
                                      <p:to>
                                        <p:strVal val="visible"/>
                                      </p:to>
                                    </p:set>
                                    <p:animEffect transition="in" filter="wipe(down)">
                                      <p:cBhvr>
                                        <p:cTn id="205" dur="500"/>
                                        <p:tgtEl>
                                          <p:spTgt spid="103"/>
                                        </p:tgtEl>
                                      </p:cBhvr>
                                    </p:animEffect>
                                  </p:childTnLst>
                                </p:cTn>
                              </p:par>
                            </p:childTnLst>
                          </p:cTn>
                        </p:par>
                        <p:par>
                          <p:cTn id="206" fill="hold">
                            <p:stCondLst>
                              <p:cond delay="500"/>
                            </p:stCondLst>
                            <p:childTnLst>
                              <p:par>
                                <p:cTn id="207" presetID="22" presetClass="entr" presetSubtype="4" fill="hold" grpId="0" nodeType="afterEffect">
                                  <p:stCondLst>
                                    <p:cond delay="0"/>
                                  </p:stCondLst>
                                  <p:childTnLst>
                                    <p:set>
                                      <p:cBhvr>
                                        <p:cTn id="208" dur="1" fill="hold">
                                          <p:stCondLst>
                                            <p:cond delay="0"/>
                                          </p:stCondLst>
                                        </p:cTn>
                                        <p:tgtEl>
                                          <p:spTgt spid="122"/>
                                        </p:tgtEl>
                                        <p:attrNameLst>
                                          <p:attrName>style.visibility</p:attrName>
                                        </p:attrNameLst>
                                      </p:cBhvr>
                                      <p:to>
                                        <p:strVal val="visible"/>
                                      </p:to>
                                    </p:set>
                                    <p:animEffect transition="in" filter="wipe(down)">
                                      <p:cBhvr>
                                        <p:cTn id="209"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0" grpId="0" animBg="1"/>
      <p:bldP spid="5" grpId="0" animBg="1"/>
      <p:bldP spid="15" grpId="0" animBg="1"/>
      <p:bldP spid="19" grpId="0" animBg="1"/>
      <p:bldP spid="40" grpId="0" animBg="1"/>
      <p:bldP spid="42" grpId="0" animBg="1"/>
      <p:bldP spid="60" grpId="0" animBg="1"/>
      <p:bldP spid="20" grpId="0" animBg="1"/>
      <p:bldP spid="26" grpId="0" animBg="1"/>
      <p:bldP spid="72" grpId="0" animBg="1"/>
      <p:bldP spid="21" grpId="0" animBg="1"/>
      <p:bldP spid="78" grpId="0" bldLvl="0" animBg="1"/>
      <p:bldP spid="81" grpId="0" animBg="1"/>
      <p:bldP spid="82" grpId="0" animBg="1"/>
      <p:bldP spid="23" grpId="0" animBg="1"/>
      <p:bldP spid="85" grpId="0" animBg="1"/>
      <p:bldP spid="24" grpId="0" animBg="1"/>
      <p:bldP spid="89" grpId="0" animBg="1"/>
      <p:bldP spid="27" grpId="0" animBg="1"/>
      <p:bldP spid="92" grpId="0" animBg="1"/>
      <p:bldP spid="93" grpId="0" animBg="1"/>
      <p:bldP spid="28" grpId="0" animBg="1"/>
      <p:bldP spid="96" grpId="0" animBg="1"/>
      <p:bldP spid="30" grpId="0" animBg="1"/>
      <p:bldP spid="100" grpId="0" animBg="1"/>
      <p:bldP spid="101" grpId="0" animBg="1"/>
      <p:bldP spid="102" grpId="0" animBg="1"/>
      <p:bldP spid="1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548947"/>
            <a:ext cx="12144672" cy="6108065"/>
          </a:xfrm>
          <a:prstGeom prst="rect">
            <a:avLst/>
          </a:prstGeom>
          <a:noFill/>
        </p:spPr>
        <p:txBody>
          <a:bodyPr wrap="square">
            <a:spAutoFit/>
          </a:bodyPr>
          <a:lstStyle/>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Sixteen - year - old </a:t>
            </a:r>
            <a:r>
              <a:rPr kumimoji="0" lang="en-US" altLang="zh-CN" sz="23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Parkes Long</a:t>
            </a: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is </a:t>
            </a:r>
            <a:r>
              <a:rPr kumimoji="0" lang="en-US" altLang="zh-CN" sz="23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on a mission </a:t>
            </a: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to ensure </a:t>
            </a:r>
            <a:r>
              <a:rPr kumimoji="0" lang="en-US" altLang="zh-CN" sz="23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unhoused</a:t>
            </a: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people have </a:t>
            </a:r>
            <a:r>
              <a:rPr kumimoji="0" lang="en-US" altLang="zh-CN" sz="2300" b="1"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rPr>
              <a:t>healthy vision</a:t>
            </a: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Her </a:t>
            </a:r>
            <a:r>
              <a:rPr kumimoji="0" lang="en-US" altLang="zh-CN" sz="23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project,</a:t>
            </a: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the </a:t>
            </a:r>
            <a:r>
              <a:rPr kumimoji="0" lang="en-US" altLang="zh-CN" sz="23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I Wanna See Project</a:t>
            </a: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a:t>
            </a:r>
            <a:r>
              <a:rPr kumimoji="0" lang="en-US" altLang="zh-CN" sz="23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makes </a:t>
            </a:r>
            <a:r>
              <a:rPr kumimoji="0" lang="en-US" altLang="zh-CN" sz="2300" b="1"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rPr>
              <a:t>free</a:t>
            </a:r>
            <a:r>
              <a:rPr kumimoji="0" lang="en-US" altLang="zh-CN" sz="23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a:t>
            </a:r>
            <a:r>
              <a:rPr kumimoji="0" lang="en-US" altLang="zh-CN" sz="2300" b="1"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rPr>
              <a:t>eye care</a:t>
            </a:r>
            <a:r>
              <a:rPr kumimoji="0" lang="en-US" altLang="zh-CN" sz="2300" b="1"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and </a:t>
            </a:r>
            <a:r>
              <a:rPr kumimoji="0" lang="en-US" altLang="zh-CN" sz="2300" b="1"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rPr>
              <a:t>glasses</a:t>
            </a:r>
            <a:r>
              <a:rPr kumimoji="0" lang="en-US" altLang="zh-CN" sz="2300" b="0" i="0" u="none" strike="noStrike" kern="0" cap="none" spc="-100" normalizeH="0" baseline="0" noProof="0" dirty="0">
                <a:ln>
                  <a:noFill/>
                </a:ln>
                <a:solidFill>
                  <a:srgbClr val="C00000"/>
                </a:solidFill>
                <a:effectLst/>
                <a:uLnTx/>
                <a:uFillTx/>
                <a:latin typeface="Calibri" panose="020F0502020204030204"/>
                <a:ea typeface="宋体" panose="02010600030101010101" pitchFamily="2" charset="-122"/>
                <a:cs typeface="+mn-cs"/>
              </a:rPr>
              <a:t> </a:t>
            </a: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41._________ to them.</a:t>
            </a:r>
            <a:endPar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Parkes’ inspiration came from her own experience with 42._________ issues that began when she was 7. She struggled to see her friends on the playground and often 43._________ things at home. Her parents took her to hospital, where she was prescribed (</a:t>
            </a:r>
            <a:r>
              <a:rPr kumimoji="0" lang="zh-CN" altLang="en-US"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开处方</a:t>
            </a: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44._________.</a:t>
            </a:r>
            <a:endPar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“The first time I put them on, I was 45._________ at how clearly everything looked,” Parkes said. As she grew older and became more aware of social inequality, she became worried about those who 46._________ something as essential as clear vision. “What if people donate unused glasses so others could see clearly?” She 47._________ the idea. Her mother was supportive and helped her make a plan of 48._________.</a:t>
            </a:r>
            <a:endPar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They started with a drive to collect glasses through social media and 49._________ drop - boxes in their community, receiving 75 pairs of glasses. After her story was 50._________ on TV, the project gained more support. To ensure the donated glasses were 51._________ matched with the right individuals, Parkes carefully observed the process and even worked with doctors to 52._________ the glasses.</a:t>
            </a:r>
            <a:endPar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Looking ahead, Parkes envisions long - term goals for the </a:t>
            </a:r>
            <a:r>
              <a:rPr kumimoji="0" lang="en-US" altLang="zh-CN" sz="23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I Wanna See Project</a:t>
            </a: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including 53._________ it to other states.</a:t>
            </a:r>
            <a:endPar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“The 54._________ she showed was really touching,” Parkes’ mother remarked. “Despite her tight schedule, she remains 55._________ to improving the life of many people.”</a:t>
            </a:r>
            <a:endParaRPr kumimoji="0" lang="en-US" altLang="zh-CN" sz="2300" b="0" i="0"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6" name="文本框 5"/>
          <p:cNvSpPr txBox="1"/>
          <p:nvPr/>
        </p:nvSpPr>
        <p:spPr>
          <a:xfrm>
            <a:off x="2423160" y="88265"/>
            <a:ext cx="8209344" cy="460375"/>
          </a:xfrm>
          <a:prstGeom prst="rect">
            <a:avLst/>
          </a:prstGeom>
          <a:solidFill>
            <a:schemeClr val="bg1"/>
          </a:solidFill>
          <a:effectLst>
            <a:outerShdw blurRad="50800" dist="38100" dir="5400000" algn="t" rotWithShape="0">
              <a:prstClr val="black">
                <a:alpha val="40000"/>
              </a:prstClr>
            </a:outerShdw>
          </a:effectLst>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Calibri" panose="020F0502020204030204" pitchFamily="34" charset="0"/>
                <a:ea typeface="华文中宋" panose="02010600040101010101" charset="-122"/>
                <a:cs typeface="Calibri" panose="020F0502020204030204" pitchFamily="34" charset="0"/>
                <a:sym typeface="+mn-ea"/>
              </a:rPr>
              <a:t>Parkes Long’s </a:t>
            </a:r>
            <a:r>
              <a:rPr kumimoji="0" lang="en-US" altLang="zh-CN" sz="2400" b="0" i="0" u="none" strike="noStrike" kern="1200" cap="none" spc="0" normalizeH="0" baseline="0" noProof="0" dirty="0">
                <a:ln>
                  <a:noFill/>
                </a:ln>
                <a:solidFill>
                  <a:srgbClr val="C00000"/>
                </a:solidFill>
                <a:effectLst/>
                <a:uLnTx/>
                <a:uFillTx/>
                <a:latin typeface="Calibri" panose="020F0502020204030204" pitchFamily="34" charset="0"/>
                <a:ea typeface="华文中宋" panose="02010600040101010101" charset="-122"/>
                <a:cs typeface="Calibri" panose="020F0502020204030204" pitchFamily="34" charset="0"/>
                <a:sym typeface="+mn-ea"/>
              </a:rPr>
              <a:t>Vision</a:t>
            </a:r>
            <a:r>
              <a:rPr kumimoji="0" lang="en-US" altLang="zh-CN" sz="2400" b="0" i="0" u="none" strike="noStrike" kern="1200" cap="none" spc="0" normalizeH="0" baseline="0" noProof="0" dirty="0">
                <a:ln>
                  <a:noFill/>
                </a:ln>
                <a:solidFill>
                  <a:prstClr val="black"/>
                </a:solidFill>
                <a:effectLst/>
                <a:uLnTx/>
                <a:uFillTx/>
                <a:latin typeface="Calibri" panose="020F0502020204030204" pitchFamily="34" charset="0"/>
                <a:ea typeface="华文中宋" panose="02010600040101010101" charset="-122"/>
                <a:cs typeface="Calibri" panose="020F0502020204030204" pitchFamily="34" charset="0"/>
                <a:sym typeface="+mn-ea"/>
              </a:rPr>
              <a:t> Mission: Helping</a:t>
            </a:r>
            <a:r>
              <a:rPr kumimoji="0" lang="en-US" altLang="zh-CN" sz="2400" b="1" i="0" u="none" strike="noStrike" kern="1200" cap="none" spc="0" normalizeH="0" baseline="0" noProof="0" dirty="0">
                <a:ln>
                  <a:noFill/>
                </a:ln>
                <a:solidFill>
                  <a:prstClr val="black"/>
                </a:solidFill>
                <a:effectLst/>
                <a:uLnTx/>
                <a:uFillTx/>
                <a:latin typeface="Calibri" panose="020F0502020204030204" pitchFamily="34" charset="0"/>
                <a:ea typeface="华文中宋" panose="02010600040101010101" charset="-122"/>
                <a:cs typeface="Calibri" panose="020F0502020204030204" pitchFamily="34" charset="0"/>
                <a:sym typeface="+mn-ea"/>
              </a:rPr>
              <a:t> the Homeless</a:t>
            </a:r>
            <a:r>
              <a:rPr kumimoji="0" lang="en-US" altLang="zh-CN" sz="2400" b="0" i="0" u="none" strike="noStrike" kern="1200" cap="none" spc="0" normalizeH="0" baseline="0" noProof="0" dirty="0">
                <a:ln>
                  <a:noFill/>
                </a:ln>
                <a:solidFill>
                  <a:prstClr val="black"/>
                </a:solidFill>
                <a:effectLst/>
                <a:uLnTx/>
                <a:uFillTx/>
                <a:latin typeface="Calibri" panose="020F0502020204030204" pitchFamily="34" charset="0"/>
                <a:ea typeface="华文中宋" panose="02010600040101010101" charset="-122"/>
                <a:cs typeface="Calibri" panose="020F0502020204030204" pitchFamily="34" charset="0"/>
                <a:sym typeface="+mn-ea"/>
              </a:rPr>
              <a:t> </a:t>
            </a:r>
            <a:r>
              <a:rPr kumimoji="0" lang="en-US" altLang="zh-CN" sz="2400" b="0" i="0" u="none" strike="noStrike" kern="1200" cap="none" spc="0" normalizeH="0" baseline="0" noProof="0" dirty="0">
                <a:ln>
                  <a:noFill/>
                </a:ln>
                <a:solidFill>
                  <a:srgbClr val="C00000"/>
                </a:solidFill>
                <a:effectLst/>
                <a:uLnTx/>
                <a:uFillTx/>
                <a:latin typeface="Calibri" panose="020F0502020204030204" pitchFamily="34" charset="0"/>
                <a:ea typeface="华文中宋" panose="02010600040101010101" charset="-122"/>
                <a:cs typeface="Calibri" panose="020F0502020204030204" pitchFamily="34" charset="0"/>
                <a:sym typeface="+mn-ea"/>
              </a:rPr>
              <a:t>See</a:t>
            </a:r>
            <a:r>
              <a:rPr kumimoji="0" lang="en-US" altLang="zh-CN" sz="2400" b="0" i="0" u="none" strike="noStrike" kern="1200" cap="none" spc="0" normalizeH="0" baseline="0" noProof="0" dirty="0">
                <a:ln>
                  <a:noFill/>
                </a:ln>
                <a:solidFill>
                  <a:prstClr val="black"/>
                </a:solidFill>
                <a:effectLst/>
                <a:uLnTx/>
                <a:uFillTx/>
                <a:latin typeface="Calibri" panose="020F0502020204030204" pitchFamily="34" charset="0"/>
                <a:ea typeface="华文中宋" panose="02010600040101010101" charset="-122"/>
                <a:cs typeface="Calibri" panose="020F0502020204030204" pitchFamily="34" charset="0"/>
                <a:sym typeface="+mn-ea"/>
              </a:rPr>
              <a:t> Clearly</a:t>
            </a:r>
            <a:endParaRPr kumimoji="0" lang="en-US" altLang="zh-CN" sz="2800" b="0" i="0" u="none" strike="noStrike" kern="1200" cap="none" spc="0" normalizeH="0" baseline="0" noProof="0" dirty="0">
              <a:ln>
                <a:noFill/>
              </a:ln>
              <a:solidFill>
                <a:prstClr val="black"/>
              </a:solidFill>
              <a:effectLst/>
              <a:uLnTx/>
              <a:uFillTx/>
              <a:latin typeface="Calibri Light" panose="020F0302020204030204"/>
              <a:ea typeface="华文中宋" panose="02010600040101010101" charset="-122"/>
              <a:cs typeface="+mn-cs"/>
              <a:sym typeface="+mn-ea"/>
            </a:endParaRPr>
          </a:p>
        </p:txBody>
      </p:sp>
      <p:sp>
        <p:nvSpPr>
          <p:cNvPr id="36" name="文本框 35"/>
          <p:cNvSpPr txBox="1"/>
          <p:nvPr/>
        </p:nvSpPr>
        <p:spPr>
          <a:xfrm>
            <a:off x="169" y="-16017"/>
            <a:ext cx="2239508" cy="442674"/>
          </a:xfrm>
          <a:prstGeom prst="roundRect">
            <a:avLst/>
          </a:prstGeom>
          <a:solidFill>
            <a:srgbClr val="FFC000"/>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0" cap="none" spc="0" normalizeH="0" baseline="0" noProof="0" dirty="0">
                <a:ln>
                  <a:noFill/>
                </a:ln>
                <a:solidFill>
                  <a:prstClr val="black"/>
                </a:solidFill>
                <a:effectLst/>
                <a:uLnTx/>
                <a:uFillTx/>
                <a:latin typeface="Calibri" panose="020F0502020204030204"/>
                <a:ea typeface="等线" panose="02010600030101010101" charset="-122"/>
                <a:cs typeface="Calibri" panose="020F0502020204030204" pitchFamily="34" charset="0"/>
              </a:rPr>
              <a:t>Step3: </a:t>
            </a:r>
            <a:r>
              <a:rPr kumimoji="0" lang="zh-CN" altLang="en-US" sz="2000" b="1" i="0" u="none" strike="noStrike" kern="0" cap="none" spc="0" normalizeH="0" baseline="0" noProof="0" dirty="0">
                <a:ln>
                  <a:noFill/>
                </a:ln>
                <a:solidFill>
                  <a:prstClr val="black"/>
                </a:solidFill>
                <a:effectLst/>
                <a:uLnTx/>
                <a:uFillTx/>
                <a:latin typeface="Calibri" panose="020F0502020204030204"/>
                <a:ea typeface="等线" panose="02010600030101010101" charset="-122"/>
                <a:cs typeface="Calibri" panose="020F0502020204030204" pitchFamily="34" charset="0"/>
              </a:rPr>
              <a:t>主体找线索</a:t>
            </a:r>
            <a:endParaRPr kumimoji="0" lang="zh-CN" altLang="en-US" sz="2000" b="1" i="0" u="none" strike="noStrike" kern="0" cap="none" spc="0" normalizeH="0" baseline="0" noProof="0" dirty="0">
              <a:ln>
                <a:noFill/>
              </a:ln>
              <a:solidFill>
                <a:prstClr val="black"/>
              </a:solidFill>
              <a:effectLst/>
              <a:uLnTx/>
              <a:uFillTx/>
              <a:latin typeface="Calibri" panose="020F0502020204030204"/>
              <a:ea typeface="等线" panose="02010600030101010101" charset="-122"/>
              <a:cs typeface="Calibri" panose="020F0502020204030204" pitchFamily="34" charset="0"/>
            </a:endParaRPr>
          </a:p>
        </p:txBody>
      </p:sp>
      <p:sp>
        <p:nvSpPr>
          <p:cNvPr id="8" name="文本框 7"/>
          <p:cNvSpPr txBox="1"/>
          <p:nvPr/>
        </p:nvSpPr>
        <p:spPr>
          <a:xfrm>
            <a:off x="7536181" y="908685"/>
            <a:ext cx="1152108" cy="398780"/>
          </a:xfrm>
          <a:prstGeom prst="rect">
            <a:avLst/>
          </a:prstGeom>
          <a:solidFill>
            <a:srgbClr val="00B0F0"/>
          </a:solidFill>
          <a:ln>
            <a:solidFill>
              <a:schemeClr val="bg1"/>
            </a:solidFill>
          </a:ln>
          <a:effectLst>
            <a:outerShdw blurRad="50800" dist="38100" dir="5400000" algn="t" rotWithShape="0">
              <a:prstClr val="black">
                <a:alpha val="40000"/>
              </a:prstClr>
            </a:outerShdw>
          </a:effectLst>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sym typeface="+mn-ea"/>
              </a:rPr>
              <a:t>accessible</a:t>
            </a:r>
            <a:endParaRPr kumimoji="0" lang="zh-CN" altLang="en-US" sz="3600" b="1" i="1" u="none" strike="noStrike" kern="1200" cap="none" spc="0" normalizeH="0" baseline="0" noProof="0" dirty="0">
              <a:ln>
                <a:noFill/>
              </a:ln>
              <a:solidFill>
                <a:prstClr val="black"/>
              </a:solidFill>
              <a:effectLst/>
              <a:uLnTx/>
              <a:uFillTx/>
              <a:cs typeface="+mn-cs"/>
            </a:endParaRPr>
          </a:p>
        </p:txBody>
      </p:sp>
      <p:sp>
        <p:nvSpPr>
          <p:cNvPr id="9" name="文本框 8"/>
          <p:cNvSpPr txBox="1"/>
          <p:nvPr/>
        </p:nvSpPr>
        <p:spPr>
          <a:xfrm>
            <a:off x="1559560" y="5805170"/>
            <a:ext cx="1131570" cy="398780"/>
          </a:xfrm>
          <a:prstGeom prst="rect">
            <a:avLst/>
          </a:prstGeom>
          <a:solidFill>
            <a:srgbClr val="00B0F0"/>
          </a:solidFill>
          <a:ln>
            <a:solidFill>
              <a:schemeClr val="bg1"/>
            </a:solidFill>
          </a:ln>
          <a:effectLst>
            <a:outerShdw blurRad="50800" dist="38100" dir="5400000" algn="t" rotWithShape="0">
              <a:prstClr val="black">
                <a:alpha val="40000"/>
              </a:prstClr>
            </a:outerShdw>
          </a:effectLst>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sym typeface="+mn-ea"/>
              </a:rPr>
              <a:t>sympathy </a:t>
            </a:r>
            <a:endParaRPr kumimoji="0" lang="zh-CN" altLang="en-US" sz="3600" b="1" i="1" u="none" strike="noStrike" kern="1200" cap="none" spc="0" normalizeH="0" baseline="0" noProof="0">
              <a:ln>
                <a:noFill/>
              </a:ln>
              <a:solidFill>
                <a:prstClr val="black"/>
              </a:solidFill>
              <a:effectLst/>
              <a:uLnTx/>
              <a:uFillTx/>
              <a:cs typeface="+mn-cs"/>
            </a:endParaRPr>
          </a:p>
        </p:txBody>
      </p:sp>
      <p:sp>
        <p:nvSpPr>
          <p:cNvPr id="19" name="文本框 18"/>
          <p:cNvSpPr txBox="1"/>
          <p:nvPr/>
        </p:nvSpPr>
        <p:spPr>
          <a:xfrm>
            <a:off x="7280910" y="1229995"/>
            <a:ext cx="766557" cy="400110"/>
          </a:xfrm>
          <a:prstGeom prst="rect">
            <a:avLst/>
          </a:prstGeom>
          <a:solidFill>
            <a:srgbClr val="00B0F0"/>
          </a:solidFill>
          <a:ln>
            <a:solidFill>
              <a:schemeClr val="bg1"/>
            </a:solidFill>
          </a:ln>
          <a:effectLst>
            <a:outerShdw blurRad="50800" dist="38100" dir="5400000" algn="t" rotWithShape="0">
              <a:prstClr val="black">
                <a:alpha val="40000"/>
              </a:prstClr>
            </a:outerShdw>
          </a:effectLst>
        </p:spPr>
        <p:txBody>
          <a:bodyPr wrap="none" rtlCol="0" anchor="t">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sym typeface="+mn-ea"/>
              </a:rPr>
              <a:t>visual </a:t>
            </a:r>
            <a:endParaRPr kumimoji="0" lang="zh-CN" altLang="en-US" sz="3600" b="1" i="1" u="none" strike="noStrike" kern="1200" cap="none" spc="0" normalizeH="0" baseline="0" noProof="0" dirty="0">
              <a:ln>
                <a:noFill/>
              </a:ln>
              <a:solidFill>
                <a:prstClr val="black"/>
              </a:solidFill>
              <a:effectLst/>
              <a:uLnTx/>
              <a:uFillTx/>
              <a:cs typeface="+mn-cs"/>
            </a:endParaRPr>
          </a:p>
        </p:txBody>
      </p:sp>
      <p:sp>
        <p:nvSpPr>
          <p:cNvPr id="20" name="文本框 19"/>
          <p:cNvSpPr txBox="1"/>
          <p:nvPr/>
        </p:nvSpPr>
        <p:spPr>
          <a:xfrm>
            <a:off x="6061710" y="1917065"/>
            <a:ext cx="901209" cy="400110"/>
          </a:xfrm>
          <a:prstGeom prst="rect">
            <a:avLst/>
          </a:prstGeom>
          <a:solidFill>
            <a:srgbClr val="00B0F0"/>
          </a:solidFill>
          <a:ln>
            <a:solidFill>
              <a:schemeClr val="bg1"/>
            </a:solidFill>
          </a:ln>
          <a:effectLst>
            <a:outerShdw blurRad="50800" dist="38100" dir="5400000" algn="t" rotWithShape="0">
              <a:prstClr val="black">
                <a:alpha val="40000"/>
              </a:prstClr>
            </a:outerShdw>
          </a:effectLst>
        </p:spPr>
        <p:txBody>
          <a:bodyPr wrap="none" rtlCol="0" anchor="t">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sym typeface="+mn-ea"/>
              </a:rPr>
              <a:t>glasses </a:t>
            </a:r>
            <a:endParaRPr kumimoji="0" lang="zh-CN" altLang="en-US" sz="3600" b="1" i="1" u="none" strike="noStrike" kern="1200" cap="none" spc="0" normalizeH="0" baseline="0" noProof="0" dirty="0">
              <a:ln>
                <a:noFill/>
              </a:ln>
              <a:solidFill>
                <a:prstClr val="black"/>
              </a:solidFill>
              <a:effectLst/>
              <a:uLnTx/>
              <a:uFillTx/>
              <a:cs typeface="+mn-cs"/>
            </a:endParaRPr>
          </a:p>
        </p:txBody>
      </p:sp>
      <p:sp>
        <p:nvSpPr>
          <p:cNvPr id="26" name="文本框 25"/>
          <p:cNvSpPr txBox="1"/>
          <p:nvPr/>
        </p:nvSpPr>
        <p:spPr>
          <a:xfrm>
            <a:off x="7176120" y="1700808"/>
            <a:ext cx="966931" cy="400110"/>
          </a:xfrm>
          <a:prstGeom prst="rect">
            <a:avLst/>
          </a:prstGeom>
          <a:solidFill>
            <a:srgbClr val="00B0F0"/>
          </a:solidFill>
          <a:ln>
            <a:solidFill>
              <a:schemeClr val="bg1"/>
            </a:solidFill>
          </a:ln>
          <a:effectLst>
            <a:outerShdw blurRad="50800" dist="38100" dir="5400000" algn="t" rotWithShape="0">
              <a:prstClr val="black">
                <a:alpha val="40000"/>
              </a:prstClr>
            </a:outerShdw>
          </a:effectLst>
        </p:spPr>
        <p:txBody>
          <a:bodyPr wrap="none" rtlCol="0" anchor="t">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sym typeface="+mn-ea"/>
              </a:rPr>
              <a:t>ran into </a:t>
            </a:r>
            <a:endParaRPr kumimoji="0" lang="zh-CN" altLang="en-US"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21" name="文本框 20"/>
          <p:cNvSpPr txBox="1"/>
          <p:nvPr/>
        </p:nvSpPr>
        <p:spPr>
          <a:xfrm>
            <a:off x="4943475" y="2315210"/>
            <a:ext cx="939681" cy="400110"/>
          </a:xfrm>
          <a:prstGeom prst="rect">
            <a:avLst/>
          </a:prstGeom>
          <a:solidFill>
            <a:srgbClr val="00B0F0"/>
          </a:solidFill>
          <a:ln>
            <a:solidFill>
              <a:schemeClr val="bg1"/>
            </a:solidFill>
          </a:ln>
          <a:effectLst>
            <a:outerShdw blurRad="50800" dist="38100" dir="5400000" algn="t" rotWithShape="0">
              <a:prstClr val="black">
                <a:alpha val="40000"/>
              </a:prstClr>
            </a:outerShdw>
          </a:effectLst>
        </p:spPr>
        <p:txBody>
          <a:bodyPr wrap="none" rtlCol="0" anchor="t">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sym typeface="+mn-ea"/>
              </a:rPr>
              <a:t>amazed</a:t>
            </a:r>
            <a:endParaRPr kumimoji="0" lang="zh-CN" altLang="en-US" sz="3600" b="1" i="1" u="none" strike="noStrike" kern="1200" cap="none" spc="0" normalizeH="0" baseline="0" noProof="0" dirty="0">
              <a:ln>
                <a:noFill/>
              </a:ln>
              <a:solidFill>
                <a:prstClr val="black"/>
              </a:solidFill>
              <a:effectLst/>
              <a:uLnTx/>
              <a:uFillTx/>
              <a:cs typeface="+mn-cs"/>
            </a:endParaRPr>
          </a:p>
        </p:txBody>
      </p:sp>
      <p:sp>
        <p:nvSpPr>
          <p:cNvPr id="23" name="文本框 22"/>
          <p:cNvSpPr txBox="1"/>
          <p:nvPr/>
        </p:nvSpPr>
        <p:spPr>
          <a:xfrm>
            <a:off x="622935" y="3356610"/>
            <a:ext cx="864553" cy="398780"/>
          </a:xfrm>
          <a:prstGeom prst="rect">
            <a:avLst/>
          </a:prstGeom>
          <a:solidFill>
            <a:srgbClr val="00B0F0"/>
          </a:solidFill>
          <a:ln>
            <a:solidFill>
              <a:schemeClr val="bg1"/>
            </a:solidFill>
          </a:ln>
          <a:effectLst>
            <a:outerShdw blurRad="50800" dist="38100" dir="5400000" algn="t" rotWithShape="0">
              <a:prstClr val="black">
                <a:alpha val="40000"/>
              </a:prstClr>
            </a:outerShdw>
          </a:effectLst>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sym typeface="+mn-ea"/>
              </a:rPr>
              <a:t>raised  </a:t>
            </a:r>
            <a:endParaRPr kumimoji="0" lang="zh-CN" altLang="en-US" sz="3600" b="1" i="1" u="none" strike="noStrike" kern="1200" cap="none" spc="0" normalizeH="0" baseline="0" noProof="0">
              <a:ln>
                <a:noFill/>
              </a:ln>
              <a:solidFill>
                <a:prstClr val="black"/>
              </a:solidFill>
              <a:effectLst/>
              <a:uLnTx/>
              <a:uFillTx/>
              <a:cs typeface="+mn-cs"/>
            </a:endParaRPr>
          </a:p>
        </p:txBody>
      </p:sp>
      <p:sp>
        <p:nvSpPr>
          <p:cNvPr id="24" name="文本框 23"/>
          <p:cNvSpPr txBox="1"/>
          <p:nvPr/>
        </p:nvSpPr>
        <p:spPr>
          <a:xfrm>
            <a:off x="9458960" y="3356610"/>
            <a:ext cx="768159" cy="400110"/>
          </a:xfrm>
          <a:prstGeom prst="rect">
            <a:avLst/>
          </a:prstGeom>
          <a:solidFill>
            <a:srgbClr val="00B0F0"/>
          </a:solidFill>
          <a:ln>
            <a:solidFill>
              <a:schemeClr val="bg1"/>
            </a:solidFill>
          </a:ln>
          <a:effectLst>
            <a:outerShdw blurRad="50800" dist="38100" dir="5400000" algn="t" rotWithShape="0">
              <a:prstClr val="black">
                <a:alpha val="40000"/>
              </a:prstClr>
            </a:outerShdw>
          </a:effectLst>
        </p:spPr>
        <p:txBody>
          <a:bodyPr wrap="none" rtlCol="0" anchor="t">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sym typeface="+mn-ea"/>
              </a:rPr>
              <a:t>action</a:t>
            </a:r>
            <a:endParaRPr kumimoji="0" lang="zh-CN" altLang="en-US" sz="3600" b="1" i="1" u="none" strike="noStrike" kern="1200" cap="none" spc="0" normalizeH="0" baseline="0" noProof="0" dirty="0">
              <a:ln>
                <a:noFill/>
              </a:ln>
              <a:solidFill>
                <a:prstClr val="black"/>
              </a:solidFill>
              <a:effectLst/>
              <a:uLnTx/>
              <a:uFillTx/>
              <a:cs typeface="+mn-cs"/>
            </a:endParaRPr>
          </a:p>
        </p:txBody>
      </p:sp>
      <p:sp>
        <p:nvSpPr>
          <p:cNvPr id="27" name="文本框 26"/>
          <p:cNvSpPr txBox="1"/>
          <p:nvPr/>
        </p:nvSpPr>
        <p:spPr>
          <a:xfrm>
            <a:off x="8740775" y="3677920"/>
            <a:ext cx="899605" cy="400110"/>
          </a:xfrm>
          <a:prstGeom prst="rect">
            <a:avLst/>
          </a:prstGeom>
          <a:solidFill>
            <a:srgbClr val="00B0F0"/>
          </a:solidFill>
          <a:ln>
            <a:solidFill>
              <a:schemeClr val="bg1"/>
            </a:solidFill>
          </a:ln>
          <a:effectLst>
            <a:outerShdw blurRad="50800" dist="38100" dir="5400000" algn="t" rotWithShape="0">
              <a:prstClr val="black">
                <a:alpha val="40000"/>
              </a:prstClr>
            </a:outerShdw>
          </a:effectLst>
        </p:spPr>
        <p:txBody>
          <a:bodyPr wrap="none" rtlCol="0" anchor="t">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sym typeface="+mn-ea"/>
              </a:rPr>
              <a:t>placed  </a:t>
            </a:r>
            <a:endParaRPr kumimoji="0" lang="zh-CN" altLang="en-US" sz="3600" b="1" i="1" u="none" strike="noStrike" kern="1200" cap="none" spc="0" normalizeH="0" baseline="0" noProof="0" dirty="0">
              <a:ln>
                <a:noFill/>
              </a:ln>
              <a:solidFill>
                <a:prstClr val="black"/>
              </a:solidFill>
              <a:effectLst/>
              <a:uLnTx/>
              <a:uFillTx/>
              <a:cs typeface="+mn-cs"/>
            </a:endParaRPr>
          </a:p>
        </p:txBody>
      </p:sp>
      <p:sp>
        <p:nvSpPr>
          <p:cNvPr id="28" name="文本框 27"/>
          <p:cNvSpPr txBox="1"/>
          <p:nvPr/>
        </p:nvSpPr>
        <p:spPr>
          <a:xfrm>
            <a:off x="7550785" y="4076700"/>
            <a:ext cx="713657" cy="400110"/>
          </a:xfrm>
          <a:prstGeom prst="rect">
            <a:avLst/>
          </a:prstGeom>
          <a:solidFill>
            <a:srgbClr val="00B0F0"/>
          </a:solidFill>
          <a:ln>
            <a:solidFill>
              <a:schemeClr val="bg1"/>
            </a:solidFill>
          </a:ln>
          <a:effectLst>
            <a:outerShdw blurRad="50800" dist="38100" dir="5400000" algn="t" rotWithShape="0">
              <a:prstClr val="black">
                <a:alpha val="40000"/>
              </a:prstClr>
            </a:outerShdw>
          </a:effectLst>
        </p:spPr>
        <p:txBody>
          <a:bodyPr wrap="none" rtlCol="0" anchor="t">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sym typeface="+mn-ea"/>
              </a:rPr>
              <a:t>aired </a:t>
            </a:r>
            <a:endParaRPr kumimoji="0" lang="zh-CN" altLang="en-US" sz="3600" b="1" i="1" u="none" strike="noStrike" kern="1200" cap="none" spc="0" normalizeH="0" baseline="0" noProof="0">
              <a:ln>
                <a:noFill/>
              </a:ln>
              <a:solidFill>
                <a:prstClr val="black"/>
              </a:solidFill>
              <a:effectLst/>
              <a:uLnTx/>
              <a:uFillTx/>
              <a:cs typeface="+mn-cs"/>
            </a:endParaRPr>
          </a:p>
        </p:txBody>
      </p:sp>
      <p:sp>
        <p:nvSpPr>
          <p:cNvPr id="30" name="文本框 29"/>
          <p:cNvSpPr txBox="1"/>
          <p:nvPr/>
        </p:nvSpPr>
        <p:spPr>
          <a:xfrm>
            <a:off x="6383655" y="4796790"/>
            <a:ext cx="1095172" cy="400110"/>
          </a:xfrm>
          <a:prstGeom prst="rect">
            <a:avLst/>
          </a:prstGeom>
          <a:solidFill>
            <a:srgbClr val="00B0F0"/>
          </a:solidFill>
          <a:ln>
            <a:solidFill>
              <a:schemeClr val="bg1"/>
            </a:solidFill>
          </a:ln>
          <a:effectLst>
            <a:outerShdw blurRad="50800" dist="38100" dir="5400000" algn="t" rotWithShape="0">
              <a:prstClr val="black">
                <a:alpha val="40000"/>
              </a:prstClr>
            </a:outerShdw>
          </a:effectLst>
        </p:spPr>
        <p:txBody>
          <a:bodyPr wrap="none" rtlCol="0" anchor="t">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sym typeface="+mn-ea"/>
              </a:rPr>
              <a:t>distribute</a:t>
            </a:r>
            <a:endParaRPr kumimoji="0" lang="zh-CN" altLang="en-US" sz="3600" b="1" i="1" u="none" strike="noStrike" kern="1200" cap="none" spc="0" normalizeH="0" baseline="0" noProof="0" dirty="0">
              <a:ln>
                <a:noFill/>
              </a:ln>
              <a:solidFill>
                <a:prstClr val="black"/>
              </a:solidFill>
              <a:effectLst/>
              <a:uLnTx/>
              <a:uFillTx/>
              <a:cs typeface="+mn-cs"/>
            </a:endParaRPr>
          </a:p>
        </p:txBody>
      </p:sp>
      <p:sp>
        <p:nvSpPr>
          <p:cNvPr id="31" name="文本框 30"/>
          <p:cNvSpPr txBox="1"/>
          <p:nvPr/>
        </p:nvSpPr>
        <p:spPr>
          <a:xfrm>
            <a:off x="10344150" y="5085715"/>
            <a:ext cx="1198880" cy="398780"/>
          </a:xfrm>
          <a:prstGeom prst="rect">
            <a:avLst/>
          </a:prstGeom>
          <a:solidFill>
            <a:srgbClr val="00B0F0"/>
          </a:solidFill>
          <a:ln>
            <a:solidFill>
              <a:schemeClr val="bg1"/>
            </a:solidFill>
          </a:ln>
          <a:effectLst>
            <a:outerShdw blurRad="50800" dist="38100" dir="5400000" algn="t" rotWithShape="0">
              <a:prstClr val="black">
                <a:alpha val="40000"/>
              </a:prstClr>
            </a:outerShdw>
          </a:effectLst>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sym typeface="+mn-ea"/>
              </a:rPr>
              <a:t>expanding  </a:t>
            </a:r>
            <a:endParaRPr kumimoji="0" lang="zh-CN" altLang="en-US" sz="3600" b="1" i="1" u="none" strike="noStrike" kern="1200" cap="none" spc="0" normalizeH="0" baseline="0" noProof="0" dirty="0">
              <a:ln>
                <a:noFill/>
              </a:ln>
              <a:solidFill>
                <a:prstClr val="black"/>
              </a:solidFill>
              <a:effectLst/>
              <a:uLnTx/>
              <a:uFillTx/>
              <a:cs typeface="+mn-cs"/>
            </a:endParaRPr>
          </a:p>
        </p:txBody>
      </p:sp>
      <p:sp>
        <p:nvSpPr>
          <p:cNvPr id="12" name="文本框 11"/>
          <p:cNvSpPr txBox="1"/>
          <p:nvPr/>
        </p:nvSpPr>
        <p:spPr>
          <a:xfrm>
            <a:off x="2783840" y="6203950"/>
            <a:ext cx="1237839" cy="400110"/>
          </a:xfrm>
          <a:prstGeom prst="rect">
            <a:avLst/>
          </a:prstGeom>
          <a:solidFill>
            <a:srgbClr val="00B0F0"/>
          </a:solidFill>
          <a:ln>
            <a:solidFill>
              <a:schemeClr val="bg1"/>
            </a:solidFill>
          </a:ln>
          <a:effectLst>
            <a:outerShdw blurRad="50800" dist="38100" dir="5400000" algn="t" rotWithShape="0">
              <a:prstClr val="black">
                <a:alpha val="40000"/>
              </a:prstClr>
            </a:outerShdw>
          </a:effectLst>
        </p:spPr>
        <p:txBody>
          <a:bodyPr wrap="none" rtlCol="0" anchor="t">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sym typeface="+mn-ea"/>
              </a:rPr>
              <a:t>committed</a:t>
            </a:r>
            <a:endParaRPr kumimoji="0" lang="zh-CN" altLang="en-US" sz="3600" b="1" i="1" u="none" strike="noStrike" kern="1200" cap="none" spc="0" normalizeH="0" baseline="0" noProof="0" dirty="0">
              <a:ln>
                <a:noFill/>
              </a:ln>
              <a:solidFill>
                <a:prstClr val="black"/>
              </a:solidFill>
              <a:effectLst/>
              <a:uLnTx/>
              <a:uFillTx/>
              <a:cs typeface="+mn-cs"/>
            </a:endParaRPr>
          </a:p>
        </p:txBody>
      </p:sp>
      <p:sp>
        <p:nvSpPr>
          <p:cNvPr id="123" name="文本框 122"/>
          <p:cNvSpPr txBox="1"/>
          <p:nvPr/>
        </p:nvSpPr>
        <p:spPr>
          <a:xfrm>
            <a:off x="10848528" y="2636912"/>
            <a:ext cx="1217000" cy="400110"/>
          </a:xfrm>
          <a:prstGeom prst="rect">
            <a:avLst/>
          </a:prstGeom>
          <a:solidFill>
            <a:srgbClr val="00B0F0"/>
          </a:solidFill>
          <a:ln>
            <a:solidFill>
              <a:schemeClr val="bg1"/>
            </a:solidFill>
          </a:ln>
          <a:effectLst>
            <a:outerShdw blurRad="50800" dist="38100" dir="5400000" algn="t" rotWithShape="0">
              <a:prstClr val="black">
                <a:alpha val="40000"/>
              </a:prstClr>
            </a:outerShdw>
          </a:effectLst>
        </p:spPr>
        <p:txBody>
          <a:bodyPr wrap="none" rtlCol="0" anchor="t">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sym typeface="+mn-ea"/>
              </a:rPr>
              <a:t>go</a:t>
            </a:r>
            <a:r>
              <a:rPr kumimoji="0" lang="en-US" altLang="zh-CN" sz="2000" b="1" i="1" u="none" strike="noStrike" kern="0" cap="none" spc="-100" normalizeH="0" noProof="0" dirty="0">
                <a:ln>
                  <a:noFill/>
                </a:ln>
                <a:solidFill>
                  <a:prstClr val="black"/>
                </a:solidFill>
                <a:effectLst/>
                <a:uLnTx/>
                <a:uFillTx/>
                <a:latin typeface="Calibri" panose="020F0502020204030204"/>
                <a:ea typeface="宋体" panose="02010600030101010101" pitchFamily="2" charset="-122"/>
                <a:cs typeface="+mn-cs"/>
                <a:sym typeface="+mn-ea"/>
              </a:rPr>
              <a:t> without</a:t>
            </a:r>
            <a:endParaRPr kumimoji="0" lang="zh-CN" altLang="en-US"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126" name="文本框 125"/>
          <p:cNvSpPr txBox="1"/>
          <p:nvPr/>
        </p:nvSpPr>
        <p:spPr>
          <a:xfrm>
            <a:off x="8801822" y="1468875"/>
            <a:ext cx="1254674" cy="338554"/>
          </a:xfrm>
          <a:prstGeom prst="rect">
            <a:avLst/>
          </a:prstGeom>
          <a:solidFill>
            <a:srgbClr val="FFFF00"/>
          </a:solidFill>
          <a:ln>
            <a:solidFill>
              <a:schemeClr val="accent5">
                <a:lumMod val="40000"/>
                <a:lumOff val="60000"/>
              </a:schemeClr>
            </a:solidFill>
          </a:ln>
          <a:effectLst>
            <a:outerShdw blurRad="50800" dist="38100" dir="5400000" algn="t" rotWithShape="0">
              <a:prstClr val="black">
                <a:alpha val="40000"/>
              </a:prstClr>
            </a:outerShdw>
          </a:effectLst>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600" b="1" i="0" u="none" strike="noStrike" kern="0" cap="none" spc="0" normalizeH="0" baseline="0" noProof="0" dirty="0">
                <a:ln>
                  <a:noFill/>
                </a:ln>
                <a:effectLst/>
                <a:uLnTx/>
                <a:uFillTx/>
                <a:latin typeface="Cambria" panose="02040503050406030204" pitchFamily="18" charset="0"/>
                <a:ea typeface="Cambria" panose="02040503050406030204" pitchFamily="18" charset="0"/>
                <a:cs typeface="Calibri" panose="020F0502020204030204" pitchFamily="34" charset="0"/>
              </a:rPr>
              <a:t>   </a:t>
            </a:r>
            <a:r>
              <a:rPr kumimoji="0" lang="zh-CN" altLang="en-US" sz="1600" b="1" i="0" u="none" strike="noStrike" kern="0" cap="none" spc="0" normalizeH="0" baseline="0" noProof="0" dirty="0">
                <a:ln>
                  <a:noFill/>
                </a:ln>
                <a:effectLst/>
                <a:uLnTx/>
                <a:uFillTx/>
                <a:latin typeface="Cambria" panose="02040503050406030204" pitchFamily="18" charset="0"/>
                <a:ea typeface="Cambria" panose="02040503050406030204" pitchFamily="18" charset="0"/>
                <a:cs typeface="Calibri" panose="020F0502020204030204" pitchFamily="34" charset="0"/>
              </a:rPr>
              <a:t>例证关系</a:t>
            </a:r>
            <a:r>
              <a:rPr kumimoji="0" lang="en-US" altLang="zh-CN" sz="1600" b="1" i="0" u="none" strike="noStrike" kern="0" cap="none" spc="0" normalizeH="0" baseline="0" noProof="0" dirty="0">
                <a:ln>
                  <a:noFill/>
                </a:ln>
                <a:effectLst/>
                <a:uLnTx/>
                <a:uFillTx/>
                <a:latin typeface="Cambria" panose="02040503050406030204" pitchFamily="18" charset="0"/>
                <a:ea typeface="Cambria" panose="02040503050406030204" pitchFamily="18" charset="0"/>
                <a:cs typeface="Calibri" panose="020F0502020204030204" pitchFamily="34" charset="0"/>
              </a:rPr>
              <a:t>  </a:t>
            </a:r>
            <a:endParaRPr kumimoji="0" lang="zh-CN" altLang="en-US" sz="1600" b="1" i="0" u="none" strike="noStrike" kern="0" cap="none" spc="0" normalizeH="0" baseline="0" noProof="0" dirty="0">
              <a:ln>
                <a:noFill/>
              </a:ln>
              <a:effectLst/>
              <a:uLnTx/>
              <a:uFillTx/>
              <a:latin typeface="Cambria" panose="02040503050406030204" pitchFamily="18" charset="0"/>
              <a:ea typeface="等线" panose="02010600030101010101" charset="-122"/>
              <a:cs typeface="Calibri" panose="020F0502020204030204" pitchFamily="34" charset="0"/>
            </a:endParaRPr>
          </a:p>
        </p:txBody>
      </p:sp>
      <p:cxnSp>
        <p:nvCxnSpPr>
          <p:cNvPr id="127" name="直接箭头连接符 126"/>
          <p:cNvCxnSpPr/>
          <p:nvPr/>
        </p:nvCxnSpPr>
        <p:spPr>
          <a:xfrm flipV="1">
            <a:off x="1775520" y="4636135"/>
            <a:ext cx="3528000" cy="305033"/>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8" name="直接箭头连接符 127"/>
          <p:cNvCxnSpPr/>
          <p:nvPr/>
        </p:nvCxnSpPr>
        <p:spPr>
          <a:xfrm flipH="1" flipV="1">
            <a:off x="6419850" y="4636135"/>
            <a:ext cx="467995" cy="305435"/>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9" name="文本框 128"/>
          <p:cNvSpPr txBox="1"/>
          <p:nvPr/>
        </p:nvSpPr>
        <p:spPr>
          <a:xfrm>
            <a:off x="5303912" y="3861048"/>
            <a:ext cx="1254674" cy="338554"/>
          </a:xfrm>
          <a:prstGeom prst="rect">
            <a:avLst/>
          </a:prstGeom>
          <a:solidFill>
            <a:srgbClr val="FFFF00"/>
          </a:solidFill>
          <a:ln>
            <a:solidFill>
              <a:schemeClr val="accent5">
                <a:lumMod val="40000"/>
                <a:lumOff val="60000"/>
              </a:schemeClr>
            </a:solidFill>
          </a:ln>
          <a:effectLst>
            <a:outerShdw blurRad="50800" dist="38100" dir="5400000" algn="t" rotWithShape="0">
              <a:prstClr val="black">
                <a:alpha val="40000"/>
              </a:prstClr>
            </a:outerShdw>
          </a:effectLst>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600" b="1" i="0" u="none" strike="noStrike" kern="0" cap="none" spc="0" normalizeH="0" baseline="0" noProof="0" dirty="0">
                <a:ln>
                  <a:noFill/>
                </a:ln>
                <a:effectLst/>
                <a:uLnTx/>
                <a:uFillTx/>
                <a:latin typeface="Cambria" panose="02040503050406030204" pitchFamily="18" charset="0"/>
                <a:ea typeface="Cambria" panose="02040503050406030204" pitchFamily="18" charset="0"/>
                <a:cs typeface="Calibri" panose="020F0502020204030204" pitchFamily="34" charset="0"/>
              </a:rPr>
              <a:t>   </a:t>
            </a:r>
            <a:r>
              <a:rPr kumimoji="0" lang="zh-CN" altLang="en-US" sz="1600" b="1" i="0" u="none" strike="noStrike" kern="0" cap="none" spc="0" normalizeH="0" baseline="0" noProof="0" dirty="0">
                <a:ln>
                  <a:noFill/>
                </a:ln>
                <a:effectLst/>
                <a:uLnTx/>
                <a:uFillTx/>
                <a:latin typeface="Cambria" panose="02040503050406030204" pitchFamily="18" charset="0"/>
                <a:ea typeface="Cambria" panose="02040503050406030204" pitchFamily="18" charset="0"/>
                <a:cs typeface="Calibri" panose="020F0502020204030204" pitchFamily="34" charset="0"/>
              </a:rPr>
              <a:t>例证关系</a:t>
            </a:r>
            <a:r>
              <a:rPr kumimoji="0" lang="en-US" altLang="zh-CN" sz="1600" b="1" i="0" u="none" strike="noStrike" kern="0" cap="none" spc="0" normalizeH="0" baseline="0" noProof="0" dirty="0">
                <a:ln>
                  <a:noFill/>
                </a:ln>
                <a:effectLst/>
                <a:uLnTx/>
                <a:uFillTx/>
                <a:latin typeface="Cambria" panose="02040503050406030204" pitchFamily="18" charset="0"/>
                <a:ea typeface="Cambria" panose="02040503050406030204" pitchFamily="18" charset="0"/>
                <a:cs typeface="Calibri" panose="020F0502020204030204" pitchFamily="34" charset="0"/>
              </a:rPr>
              <a:t>  </a:t>
            </a:r>
            <a:endParaRPr kumimoji="0" lang="zh-CN" altLang="en-US" sz="1600" b="1" i="0" u="none" strike="noStrike" kern="0" cap="none" spc="0" normalizeH="0" baseline="0" noProof="0" dirty="0">
              <a:ln>
                <a:noFill/>
              </a:ln>
              <a:effectLst/>
              <a:uLnTx/>
              <a:uFillTx/>
              <a:latin typeface="Cambria" panose="02040503050406030204" pitchFamily="18" charset="0"/>
              <a:ea typeface="等线" panose="02010600030101010101" charset="-122"/>
              <a:cs typeface="Calibri" panose="020F0502020204030204" pitchFamily="34" charset="0"/>
            </a:endParaRPr>
          </a:p>
        </p:txBody>
      </p:sp>
      <p:sp>
        <p:nvSpPr>
          <p:cNvPr id="130" name="文本框 129"/>
          <p:cNvSpPr txBox="1"/>
          <p:nvPr/>
        </p:nvSpPr>
        <p:spPr>
          <a:xfrm>
            <a:off x="5303912" y="4293096"/>
            <a:ext cx="1146468" cy="400110"/>
          </a:xfrm>
          <a:prstGeom prst="rect">
            <a:avLst/>
          </a:prstGeom>
          <a:solidFill>
            <a:srgbClr val="00B0F0"/>
          </a:solidFill>
          <a:ln>
            <a:solidFill>
              <a:schemeClr val="bg1"/>
            </a:solidFill>
          </a:ln>
          <a:effectLst>
            <a:outerShdw blurRad="50800" dist="38100" dir="5400000" algn="t" rotWithShape="0">
              <a:prstClr val="black">
                <a:alpha val="40000"/>
              </a:prstClr>
            </a:outerShdw>
          </a:effectLst>
        </p:spPr>
        <p:txBody>
          <a:bodyPr wrap="none" rtlCol="0" anchor="t">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sym typeface="+mn-ea"/>
              </a:rPr>
              <a:t>effectively</a:t>
            </a:r>
            <a:endParaRPr kumimoji="0" lang="zh-CN" altLang="en-US"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cxnSp>
        <p:nvCxnSpPr>
          <p:cNvPr id="133" name="直接箭头连接符 132"/>
          <p:cNvCxnSpPr/>
          <p:nvPr/>
        </p:nvCxnSpPr>
        <p:spPr>
          <a:xfrm flipH="1">
            <a:off x="2423592" y="1556792"/>
            <a:ext cx="5112385" cy="28829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4" name="直接箭头连接符 133"/>
          <p:cNvCxnSpPr/>
          <p:nvPr/>
        </p:nvCxnSpPr>
        <p:spPr>
          <a:xfrm>
            <a:off x="7536160" y="1556792"/>
            <a:ext cx="431800" cy="28829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5" name="直接箭头连接符 134"/>
          <p:cNvCxnSpPr/>
          <p:nvPr/>
        </p:nvCxnSpPr>
        <p:spPr>
          <a:xfrm>
            <a:off x="5879976" y="5373216"/>
            <a:ext cx="4320480"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6" name="文本框 135"/>
          <p:cNvSpPr txBox="1"/>
          <p:nvPr/>
        </p:nvSpPr>
        <p:spPr>
          <a:xfrm>
            <a:off x="10344472" y="5589240"/>
            <a:ext cx="1254674" cy="338554"/>
          </a:xfrm>
          <a:prstGeom prst="rect">
            <a:avLst/>
          </a:prstGeom>
          <a:solidFill>
            <a:srgbClr val="FFFF00"/>
          </a:solidFill>
          <a:ln>
            <a:solidFill>
              <a:schemeClr val="accent5">
                <a:lumMod val="40000"/>
                <a:lumOff val="60000"/>
              </a:schemeClr>
            </a:solidFill>
          </a:ln>
          <a:effectLst>
            <a:outerShdw blurRad="50800" dist="38100" dir="5400000" algn="t" rotWithShape="0">
              <a:prstClr val="black">
                <a:alpha val="40000"/>
              </a:prstClr>
            </a:outerShdw>
          </a:effectLst>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600" b="1" i="0" u="none" strike="noStrike" kern="0" cap="none" spc="0" normalizeH="0" baseline="0" noProof="0" dirty="0">
                <a:ln>
                  <a:noFill/>
                </a:ln>
                <a:effectLst/>
                <a:uLnTx/>
                <a:uFillTx/>
                <a:latin typeface="Cambria" panose="02040503050406030204" pitchFamily="18" charset="0"/>
                <a:ea typeface="Cambria" panose="02040503050406030204" pitchFamily="18" charset="0"/>
                <a:cs typeface="Calibri" panose="020F0502020204030204" pitchFamily="34" charset="0"/>
              </a:rPr>
              <a:t> </a:t>
            </a:r>
            <a:r>
              <a:rPr kumimoji="0" lang="zh-CN" altLang="en-US" sz="1600" b="1" i="0" u="none" strike="noStrike" kern="0" cap="none" spc="0" normalizeH="0" baseline="0" noProof="0" dirty="0">
                <a:ln>
                  <a:noFill/>
                </a:ln>
                <a:effectLst/>
                <a:uLnTx/>
                <a:uFillTx/>
                <a:latin typeface="Cambria" panose="02040503050406030204" pitchFamily="18" charset="0"/>
                <a:ea typeface="Cambria" panose="02040503050406030204" pitchFamily="18" charset="0"/>
                <a:cs typeface="Calibri" panose="020F0502020204030204" pitchFamily="34" charset="0"/>
              </a:rPr>
              <a:t>常识判断</a:t>
            </a:r>
            <a:r>
              <a:rPr kumimoji="0" lang="en-US" altLang="zh-CN" sz="1600" b="1" i="0" u="none" strike="noStrike" kern="0" cap="none" spc="0" normalizeH="0" baseline="0" noProof="0" dirty="0">
                <a:ln>
                  <a:noFill/>
                </a:ln>
                <a:effectLst/>
                <a:uLnTx/>
                <a:uFillTx/>
                <a:latin typeface="Cambria" panose="02040503050406030204" pitchFamily="18" charset="0"/>
                <a:ea typeface="Cambria" panose="02040503050406030204" pitchFamily="18" charset="0"/>
                <a:cs typeface="Calibri" panose="020F0502020204030204" pitchFamily="34" charset="0"/>
              </a:rPr>
              <a:t>  </a:t>
            </a:r>
            <a:endParaRPr kumimoji="0" lang="zh-CN" altLang="en-US" sz="1600" b="1" i="0" u="none" strike="noStrike" kern="0" cap="none" spc="0" normalizeH="0" baseline="0" noProof="0" dirty="0">
              <a:ln>
                <a:noFill/>
              </a:ln>
              <a:effectLst/>
              <a:uLnTx/>
              <a:uFillTx/>
              <a:latin typeface="Cambria" panose="02040503050406030204" pitchFamily="18" charset="0"/>
              <a:ea typeface="等线" panose="02010600030101010101" charset="-122"/>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wipe(up)">
                                      <p:cBhvr>
                                        <p:cTn id="7" dur="500"/>
                                        <p:tgtEl>
                                          <p:spTgt spid="133"/>
                                        </p:tgtEl>
                                      </p:cBhvr>
                                    </p:animEffect>
                                  </p:childTnLst>
                                </p:cTn>
                              </p:par>
                              <p:par>
                                <p:cTn id="8" presetID="22" presetClass="entr" presetSubtype="1" fill="hold" nodeType="withEffect">
                                  <p:stCondLst>
                                    <p:cond delay="0"/>
                                  </p:stCondLst>
                                  <p:childTnLst>
                                    <p:set>
                                      <p:cBhvr>
                                        <p:cTn id="9" dur="1" fill="hold">
                                          <p:stCondLst>
                                            <p:cond delay="0"/>
                                          </p:stCondLst>
                                        </p:cTn>
                                        <p:tgtEl>
                                          <p:spTgt spid="134"/>
                                        </p:tgtEl>
                                        <p:attrNameLst>
                                          <p:attrName>style.visibility</p:attrName>
                                        </p:attrNameLst>
                                      </p:cBhvr>
                                      <p:to>
                                        <p:strVal val="visible"/>
                                      </p:to>
                                    </p:set>
                                    <p:animEffect transition="in" filter="wipe(up)">
                                      <p:cBhvr>
                                        <p:cTn id="10" dur="500"/>
                                        <p:tgtEl>
                                          <p:spTgt spid="134"/>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126"/>
                                        </p:tgtEl>
                                        <p:attrNameLst>
                                          <p:attrName>style.visibility</p:attrName>
                                        </p:attrNameLst>
                                      </p:cBhvr>
                                      <p:to>
                                        <p:strVal val="visible"/>
                                      </p:to>
                                    </p:set>
                                    <p:anim calcmode="lin" valueType="num">
                                      <p:cBhvr additive="base">
                                        <p:cTn id="14" dur="500" fill="hold"/>
                                        <p:tgtEl>
                                          <p:spTgt spid="126"/>
                                        </p:tgtEl>
                                        <p:attrNameLst>
                                          <p:attrName>ppt_x</p:attrName>
                                        </p:attrNameLst>
                                      </p:cBhvr>
                                      <p:tavLst>
                                        <p:tav tm="0">
                                          <p:val>
                                            <p:strVal val="#ppt_x"/>
                                          </p:val>
                                        </p:tav>
                                        <p:tav tm="100000">
                                          <p:val>
                                            <p:strVal val="#ppt_x"/>
                                          </p:val>
                                        </p:tav>
                                      </p:tavLst>
                                    </p:anim>
                                    <p:anim calcmode="lin" valueType="num">
                                      <p:cBhvr additive="base">
                                        <p:cTn id="15"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27"/>
                                        </p:tgtEl>
                                        <p:attrNameLst>
                                          <p:attrName>style.visibility</p:attrName>
                                        </p:attrNameLst>
                                      </p:cBhvr>
                                      <p:to>
                                        <p:strVal val="visible"/>
                                      </p:to>
                                    </p:set>
                                    <p:animEffect transition="in" filter="wipe(down)">
                                      <p:cBhvr>
                                        <p:cTn id="20" dur="500"/>
                                        <p:tgtEl>
                                          <p:spTgt spid="127"/>
                                        </p:tgtEl>
                                      </p:cBhvr>
                                    </p:animEffect>
                                  </p:childTnLst>
                                </p:cTn>
                              </p:par>
                              <p:par>
                                <p:cTn id="21" presetID="22" presetClass="entr" presetSubtype="4" fill="hold" nodeType="withEffect">
                                  <p:stCondLst>
                                    <p:cond delay="0"/>
                                  </p:stCondLst>
                                  <p:childTnLst>
                                    <p:set>
                                      <p:cBhvr>
                                        <p:cTn id="22" dur="1" fill="hold">
                                          <p:stCondLst>
                                            <p:cond delay="0"/>
                                          </p:stCondLst>
                                        </p:cTn>
                                        <p:tgtEl>
                                          <p:spTgt spid="128"/>
                                        </p:tgtEl>
                                        <p:attrNameLst>
                                          <p:attrName>style.visibility</p:attrName>
                                        </p:attrNameLst>
                                      </p:cBhvr>
                                      <p:to>
                                        <p:strVal val="visible"/>
                                      </p:to>
                                    </p:set>
                                    <p:animEffect transition="in" filter="wipe(down)">
                                      <p:cBhvr>
                                        <p:cTn id="23" dur="500"/>
                                        <p:tgtEl>
                                          <p:spTgt spid="128"/>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130"/>
                                        </p:tgtEl>
                                        <p:attrNameLst>
                                          <p:attrName>style.visibility</p:attrName>
                                        </p:attrNameLst>
                                      </p:cBhvr>
                                      <p:to>
                                        <p:strVal val="visible"/>
                                      </p:to>
                                    </p:set>
                                    <p:anim calcmode="lin" valueType="num">
                                      <p:cBhvr>
                                        <p:cTn id="27" dur="500" fill="hold"/>
                                        <p:tgtEl>
                                          <p:spTgt spid="130"/>
                                        </p:tgtEl>
                                        <p:attrNameLst>
                                          <p:attrName>ppt_w</p:attrName>
                                        </p:attrNameLst>
                                      </p:cBhvr>
                                      <p:tavLst>
                                        <p:tav tm="0">
                                          <p:val>
                                            <p:fltVal val="0"/>
                                          </p:val>
                                        </p:tav>
                                        <p:tav tm="100000">
                                          <p:val>
                                            <p:strVal val="#ppt_w"/>
                                          </p:val>
                                        </p:tav>
                                      </p:tavLst>
                                    </p:anim>
                                    <p:anim calcmode="lin" valueType="num">
                                      <p:cBhvr>
                                        <p:cTn id="28" dur="500" fill="hold"/>
                                        <p:tgtEl>
                                          <p:spTgt spid="130"/>
                                        </p:tgtEl>
                                        <p:attrNameLst>
                                          <p:attrName>ppt_h</p:attrName>
                                        </p:attrNameLst>
                                      </p:cBhvr>
                                      <p:tavLst>
                                        <p:tav tm="0">
                                          <p:val>
                                            <p:fltVal val="0"/>
                                          </p:val>
                                        </p:tav>
                                        <p:tav tm="100000">
                                          <p:val>
                                            <p:strVal val="#ppt_h"/>
                                          </p:val>
                                        </p:tav>
                                      </p:tavLst>
                                    </p:anim>
                                    <p:animEffect transition="in" filter="fade">
                                      <p:cBhvr>
                                        <p:cTn id="29" dur="500"/>
                                        <p:tgtEl>
                                          <p:spTgt spid="130"/>
                                        </p:tgtEl>
                                      </p:cBhvr>
                                    </p:animEffect>
                                  </p:childTnLst>
                                </p:cTn>
                              </p:par>
                            </p:childTnLst>
                          </p:cTn>
                        </p:par>
                        <p:par>
                          <p:cTn id="30" fill="hold">
                            <p:stCondLst>
                              <p:cond delay="1000"/>
                            </p:stCondLst>
                            <p:childTnLst>
                              <p:par>
                                <p:cTn id="31" presetID="22" presetClass="entr" presetSubtype="4" fill="hold" grpId="0" nodeType="afterEffect">
                                  <p:stCondLst>
                                    <p:cond delay="0"/>
                                  </p:stCondLst>
                                  <p:childTnLst>
                                    <p:set>
                                      <p:cBhvr>
                                        <p:cTn id="32" dur="1" fill="hold">
                                          <p:stCondLst>
                                            <p:cond delay="0"/>
                                          </p:stCondLst>
                                        </p:cTn>
                                        <p:tgtEl>
                                          <p:spTgt spid="129"/>
                                        </p:tgtEl>
                                        <p:attrNameLst>
                                          <p:attrName>style.visibility</p:attrName>
                                        </p:attrNameLst>
                                      </p:cBhvr>
                                      <p:to>
                                        <p:strVal val="visible"/>
                                      </p:to>
                                    </p:set>
                                    <p:animEffect transition="in" filter="wipe(down)">
                                      <p:cBhvr>
                                        <p:cTn id="33" dur="500"/>
                                        <p:tgtEl>
                                          <p:spTgt spid="12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35"/>
                                        </p:tgtEl>
                                        <p:attrNameLst>
                                          <p:attrName>style.visibility</p:attrName>
                                        </p:attrNameLst>
                                      </p:cBhvr>
                                      <p:to>
                                        <p:strVal val="visible"/>
                                      </p:to>
                                    </p:set>
                                    <p:animEffect transition="in" filter="wipe(down)">
                                      <p:cBhvr>
                                        <p:cTn id="38" dur="500"/>
                                        <p:tgtEl>
                                          <p:spTgt spid="135"/>
                                        </p:tgtEl>
                                      </p:cBhvr>
                                    </p:animEffect>
                                  </p:childTnLst>
                                </p:cTn>
                              </p:par>
                            </p:childTnLst>
                          </p:cTn>
                        </p:par>
                        <p:par>
                          <p:cTn id="39" fill="hold">
                            <p:stCondLst>
                              <p:cond delay="500"/>
                            </p:stCondLst>
                            <p:childTnLst>
                              <p:par>
                                <p:cTn id="40" presetID="22" presetClass="entr" presetSubtype="4" fill="hold" grpId="0" nodeType="afterEffect">
                                  <p:stCondLst>
                                    <p:cond delay="0"/>
                                  </p:stCondLst>
                                  <p:childTnLst>
                                    <p:set>
                                      <p:cBhvr>
                                        <p:cTn id="41" dur="1" fill="hold">
                                          <p:stCondLst>
                                            <p:cond delay="0"/>
                                          </p:stCondLst>
                                        </p:cTn>
                                        <p:tgtEl>
                                          <p:spTgt spid="136"/>
                                        </p:tgtEl>
                                        <p:attrNameLst>
                                          <p:attrName>style.visibility</p:attrName>
                                        </p:attrNameLst>
                                      </p:cBhvr>
                                      <p:to>
                                        <p:strVal val="visible"/>
                                      </p:to>
                                    </p:set>
                                    <p:animEffect transition="in" filter="wipe(down)">
                                      <p:cBhvr>
                                        <p:cTn id="42"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29" grpId="0" animBg="1"/>
      <p:bldP spid="130" grpId="0" animBg="1"/>
      <p:bldP spid="13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5350" y="404664"/>
            <a:ext cx="11737304" cy="654948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2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 </a:t>
            </a:r>
            <a:r>
              <a:rPr kumimoji="0" lang="en-US" altLang="zh-CN" sz="2200" b="0" i="1"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1.</a:t>
            </a:r>
            <a:r>
              <a:rPr kumimoji="0" lang="en-US" altLang="zh-CN" sz="2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on a mission                                                       </a:t>
            </a:r>
            <a:endParaRPr kumimoji="0" lang="en-US" altLang="zh-CN" sz="2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20000"/>
              </a:lnSpc>
              <a:spcBef>
                <a:spcPct val="0"/>
              </a:spcBef>
              <a:spcAft>
                <a:spcPct val="0"/>
              </a:spcAft>
              <a:buClrTx/>
              <a:buSzTx/>
              <a:buFontTx/>
              <a:buNone/>
              <a:defRPr/>
            </a:pPr>
            <a:r>
              <a:rPr kumimoji="0" lang="en-US" altLang="zh-CN" sz="2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肩负使命</a:t>
            </a:r>
            <a:endPar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2.ensure unhoused people have healthy vision </a:t>
            </a:r>
            <a:endParaRPr kumimoji="0" lang="en-US" altLang="zh-CN" sz="2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20000"/>
              </a:lnSpc>
              <a:spcBef>
                <a:spcPct val="0"/>
              </a:spcBef>
              <a:spcAft>
                <a:spcPct val="0"/>
              </a:spcAft>
              <a:buClrTx/>
              <a:buSzTx/>
              <a:buFontTx/>
              <a:buNone/>
              <a:defRPr/>
            </a:pPr>
            <a:r>
              <a:rPr kumimoji="0" lang="en-US" altLang="zh-CN"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a:t>
            </a:r>
            <a:r>
              <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确保无家可归者拥有健康视力。</a:t>
            </a:r>
            <a:endPar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3.make free eye care and glasses accessible to sb</a:t>
            </a:r>
            <a:endParaRPr kumimoji="0" lang="en-US" altLang="zh-CN" sz="2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20000"/>
              </a:lnSpc>
              <a:spcBef>
                <a:spcPct val="0"/>
              </a:spcBef>
              <a:spcAft>
                <a:spcPct val="0"/>
              </a:spcAft>
              <a:buClrTx/>
              <a:buSzTx/>
              <a:buFontTx/>
              <a:buNone/>
              <a:defRPr/>
            </a:pPr>
            <a:r>
              <a:rPr kumimoji="0" lang="en-US" altLang="zh-CN"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a:t>
            </a:r>
            <a:r>
              <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为</a:t>
            </a:r>
            <a:r>
              <a:rPr kumimoji="0" lang="en-US" altLang="zh-CN"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a:t>
            </a:r>
            <a:r>
              <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提供免费的眼部护理和眼镜。</a:t>
            </a:r>
            <a:endPar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4.visual issues   </a:t>
            </a:r>
            <a:endParaRPr kumimoji="0" lang="en-US" altLang="zh-CN" sz="2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20000"/>
              </a:lnSpc>
              <a:spcBef>
                <a:spcPct val="0"/>
              </a:spcBef>
              <a:spcAft>
                <a:spcPct val="0"/>
              </a:spcAft>
              <a:buClrTx/>
              <a:buSzTx/>
              <a:buFontTx/>
              <a:buNone/>
              <a:defRPr/>
            </a:pPr>
            <a:r>
              <a:rPr kumimoji="0" lang="en-US" altLang="zh-CN"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a:t>
            </a:r>
            <a:r>
              <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视力问题</a:t>
            </a:r>
            <a:endPar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5.struggle to do </a:t>
            </a:r>
            <a:endParaRPr kumimoji="0" lang="en-US" altLang="zh-CN" sz="2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20000"/>
              </a:lnSpc>
              <a:spcBef>
                <a:spcPct val="0"/>
              </a:spcBef>
              <a:spcAft>
                <a:spcPct val="0"/>
              </a:spcAft>
              <a:buClrTx/>
              <a:buSzTx/>
              <a:buFontTx/>
              <a:buNone/>
              <a:defRPr/>
            </a:pPr>
            <a:r>
              <a:rPr kumimoji="0" lang="en-US" altLang="zh-CN"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a:t>
            </a:r>
            <a:r>
              <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难以做某事</a:t>
            </a:r>
            <a:endParaRPr kumimoji="0" lang="en-US" altLang="zh-CN"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6.run into things         </a:t>
            </a:r>
            <a:endParaRPr kumimoji="0" lang="en-US" altLang="zh-CN" sz="2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20000"/>
              </a:lnSpc>
              <a:spcBef>
                <a:spcPct val="0"/>
              </a:spcBef>
              <a:spcAft>
                <a:spcPct val="0"/>
              </a:spcAft>
              <a:buClrTx/>
              <a:buSzTx/>
              <a:buFontTx/>
              <a:buNone/>
              <a:defRPr/>
            </a:pPr>
            <a:r>
              <a:rPr kumimoji="0" lang="en-US" altLang="zh-CN" sz="2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撞到东西</a:t>
            </a:r>
            <a:endPar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7.become aware of social inequality       </a:t>
            </a:r>
            <a:endParaRPr kumimoji="0" lang="en-US" altLang="zh-CN" sz="2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20000"/>
              </a:lnSpc>
              <a:spcBef>
                <a:spcPct val="0"/>
              </a:spcBef>
              <a:spcAft>
                <a:spcPct val="0"/>
              </a:spcAft>
              <a:buClrTx/>
              <a:buSzTx/>
              <a:buFontTx/>
              <a:buNone/>
              <a:defRPr/>
            </a:pPr>
            <a:r>
              <a:rPr kumimoji="0" lang="en-US" altLang="zh-CN" sz="2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意识到社会不平等</a:t>
            </a:r>
            <a:endParaRPr kumimoji="0" lang="en-US" altLang="zh-CN"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8.go without                                </a:t>
            </a:r>
            <a:endParaRPr kumimoji="0" lang="en-US" altLang="zh-CN" sz="2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20000"/>
              </a:lnSpc>
              <a:spcBef>
                <a:spcPct val="0"/>
              </a:spcBef>
              <a:spcAft>
                <a:spcPct val="0"/>
              </a:spcAft>
              <a:buClrTx/>
              <a:buSzTx/>
              <a:buFontTx/>
              <a:buNone/>
              <a:defRPr/>
            </a:pPr>
            <a:r>
              <a:rPr kumimoji="0" lang="en-US" altLang="zh-CN" sz="2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没有</a:t>
            </a:r>
            <a:r>
              <a:rPr kumimoji="0" lang="en-US" altLang="zh-CN"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a:t>
            </a:r>
            <a:r>
              <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也应付过去；缺乏</a:t>
            </a:r>
            <a:endParaRPr kumimoji="0" lang="en-US" altLang="zh-CN"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200" b="0" i="1"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9.  go without something as essential as clear vision  </a:t>
            </a:r>
            <a:endParaRPr kumimoji="0" lang="en-US" altLang="zh-CN" sz="2200" b="0" i="1"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缺乏清晰视力这样至关重要的东西</a:t>
            </a:r>
            <a:endPar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8" name="文本框 7"/>
          <p:cNvSpPr txBox="1"/>
          <p:nvPr/>
        </p:nvSpPr>
        <p:spPr>
          <a:xfrm>
            <a:off x="6017174" y="-2709"/>
            <a:ext cx="6271514" cy="678955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10.a drive to collect glasses through social media  </a:t>
            </a:r>
            <a:endParaRPr kumimoji="0" lang="en-US" altLang="zh-CN" sz="2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20000"/>
              </a:lnSpc>
              <a:spcBef>
                <a:spcPct val="0"/>
              </a:spcBef>
              <a:spcAft>
                <a:spcPct val="0"/>
              </a:spcAft>
              <a:buClrTx/>
              <a:buSzTx/>
              <a:buFontTx/>
              <a:buNone/>
              <a:defRPr/>
            </a:pPr>
            <a:r>
              <a:rPr kumimoji="0" lang="en-US" altLang="zh-CN"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a:t>
            </a:r>
            <a:r>
              <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通过社交媒体收集眼镜的积极性和驱动力</a:t>
            </a:r>
            <a:endParaRPr kumimoji="0" lang="en-US" altLang="zh-CN"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0" fontAlgn="base" latinLnBrk="0" hangingPunct="0">
              <a:lnSpc>
                <a:spcPct val="120000"/>
              </a:lnSpc>
              <a:spcBef>
                <a:spcPct val="0"/>
              </a:spcBef>
              <a:spcAft>
                <a:spcPct val="0"/>
              </a:spcAft>
              <a:buClrTx/>
              <a:buSzTx/>
              <a:buFontTx/>
              <a:buNone/>
              <a:defRPr/>
            </a:pPr>
            <a:r>
              <a:rPr kumimoji="0" lang="en-US" altLang="zh-CN" sz="2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11</a:t>
            </a:r>
            <a:r>
              <a:rPr kumimoji="0" lang="en-US" altLang="zh-CN"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a:t>
            </a:r>
            <a:r>
              <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在社区放置投放箱</a:t>
            </a:r>
            <a:endParaRPr kumimoji="0" lang="en-US" altLang="zh-CN"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place drop - boxes in their community</a:t>
            </a:r>
            <a:r>
              <a:rPr kumimoji="0" lang="zh-CN" altLang="en-US" sz="2200" b="0" i="1"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a:t>
            </a:r>
            <a:endParaRPr kumimoji="0" lang="en-US" altLang="zh-CN" sz="2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12.be </a:t>
            </a:r>
            <a:r>
              <a:rPr kumimoji="0" lang="en-US" altLang="zh-CN" sz="2000" b="0" i="1"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aired</a:t>
            </a:r>
            <a:r>
              <a:rPr kumimoji="0" lang="en-US" altLang="zh-CN" sz="2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on TV</a:t>
            </a:r>
            <a:endParaRPr kumimoji="0" lang="en-US" altLang="zh-CN" sz="2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在电视上播出后</a:t>
            </a:r>
            <a:endParaRPr kumimoji="0" lang="en-US" altLang="zh-CN"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13.Be effectively matched with the right individuals    </a:t>
            </a:r>
            <a:endParaRPr kumimoji="0" lang="en-US" altLang="zh-CN" sz="2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有效地配给合适的人</a:t>
            </a:r>
            <a:endParaRPr kumimoji="0" lang="en-US" altLang="zh-CN"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0" fontAlgn="base" latinLnBrk="0" hangingPunct="0">
              <a:lnSpc>
                <a:spcPct val="120000"/>
              </a:lnSpc>
              <a:spcBef>
                <a:spcPct val="0"/>
              </a:spcBef>
              <a:spcAft>
                <a:spcPct val="0"/>
              </a:spcAft>
              <a:buClrTx/>
              <a:buSzTx/>
              <a:buFontTx/>
              <a:buNone/>
              <a:defRPr/>
            </a:pPr>
            <a:r>
              <a:rPr kumimoji="0" lang="en-US" altLang="zh-CN" sz="2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14.</a:t>
            </a:r>
            <a:r>
              <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分发眼镜</a:t>
            </a:r>
            <a:endPar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distribute the glasses            </a:t>
            </a:r>
            <a:endParaRPr kumimoji="0" lang="en-US" altLang="zh-CN" sz="2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15.look ahead</a:t>
            </a:r>
            <a:endParaRPr kumimoji="0" lang="en-US" altLang="zh-CN" sz="2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展望未来</a:t>
            </a:r>
            <a:endParaRPr kumimoji="0" lang="en-US" altLang="zh-CN"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16. envision long - term goals for</a:t>
            </a:r>
            <a:endParaRPr kumimoji="0" lang="en-US" altLang="zh-CN" sz="2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20000"/>
              </a:lnSpc>
              <a:spcBef>
                <a:spcPct val="0"/>
              </a:spcBef>
              <a:spcAft>
                <a:spcPct val="0"/>
              </a:spcAft>
              <a:buClrTx/>
              <a:buSzTx/>
              <a:buFontTx/>
              <a:buNone/>
              <a:defRPr/>
            </a:pPr>
            <a:r>
              <a:rPr kumimoji="0" lang="en-US" altLang="zh-CN"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a:t>
            </a:r>
            <a:r>
              <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为 </a:t>
            </a:r>
            <a:r>
              <a:rPr kumimoji="0" lang="en-US" altLang="zh-CN"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a:t>
            </a:r>
            <a:r>
              <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设想了长期目标 </a:t>
            </a:r>
            <a:endParaRPr kumimoji="0" lang="en-US" altLang="zh-CN"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17.tight schedule</a:t>
            </a:r>
            <a:endParaRPr kumimoji="0" lang="en-US" altLang="zh-CN" sz="2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繁忙的日程</a:t>
            </a:r>
            <a:endParaRPr kumimoji="0" lang="en-US" altLang="zh-CN"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200" b="0" i="1"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18.</a:t>
            </a:r>
            <a:r>
              <a:rPr kumimoji="0" lang="en-US" altLang="zh-CN" sz="2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be committed to__________(improve) the life of many people</a:t>
            </a:r>
            <a:endParaRPr kumimoji="0" lang="en-US" altLang="zh-CN" sz="2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致力于改善许多人的生活</a:t>
            </a:r>
            <a:endPar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10" name="文本框 9"/>
          <p:cNvSpPr txBox="1"/>
          <p:nvPr/>
        </p:nvSpPr>
        <p:spPr>
          <a:xfrm>
            <a:off x="8400256" y="5589240"/>
            <a:ext cx="1368152"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improving</a:t>
            </a:r>
            <a:endParaRPr kumimoji="0" lang="zh-CN" altLang="en-US" sz="2000" b="1" i="1" u="none" strike="noStrike" kern="1200" cap="none" spc="0" normalizeH="0" baseline="0" noProof="0" dirty="0">
              <a:ln>
                <a:noFill/>
              </a:ln>
              <a:solidFill>
                <a:srgbClr val="FF0000"/>
              </a:solidFill>
              <a:effectLst/>
              <a:uLnTx/>
              <a:uFillTx/>
            </a:endParaRPr>
          </a:p>
        </p:txBody>
      </p:sp>
      <p:sp>
        <p:nvSpPr>
          <p:cNvPr id="2" name="流程图: 可选过程 1"/>
          <p:cNvSpPr/>
          <p:nvPr/>
        </p:nvSpPr>
        <p:spPr>
          <a:xfrm>
            <a:off x="0" y="260648"/>
            <a:ext cx="3575720" cy="205190"/>
          </a:xfrm>
          <a:prstGeom prst="flowChartAlternate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1000"/>
              </a:lnSpc>
              <a:spcBef>
                <a:spcPts val="0"/>
              </a:spcBef>
              <a:spcAft>
                <a:spcPts val="0"/>
              </a:spcAft>
              <a:buClrTx/>
              <a:buSzTx/>
              <a:buFontTx/>
              <a:buNone/>
              <a:defRPr/>
            </a:pPr>
            <a:r>
              <a:rPr lang="zh-CN" altLang="en-US" sz="2800" b="1" dirty="0">
                <a:solidFill>
                  <a:srgbClr val="000000"/>
                </a:solidFill>
                <a:latin typeface="微软雅黑" panose="020B0503020204020204" pitchFamily="34" charset="-122"/>
                <a:ea typeface="微软雅黑" panose="020B0503020204020204" pitchFamily="34" charset="-122"/>
              </a:rPr>
              <a:t>文本语言分析与运用</a:t>
            </a:r>
            <a:endParaRPr kumimoji="0" lang="en-US" altLang="zh-CN"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down)">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wipe(down)">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wipe(down)">
                                      <p:cBhvr>
                                        <p:cTn id="22" dur="500"/>
                                        <p:tgtEl>
                                          <p:spTgt spid="5">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animEffect transition="in" filter="wipe(down)">
                                      <p:cBhvr>
                                        <p:cTn id="27" dur="500"/>
                                        <p:tgtEl>
                                          <p:spTgt spid="5">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11" end="11"/>
                                            </p:txEl>
                                          </p:spTgt>
                                        </p:tgtEl>
                                        <p:attrNameLst>
                                          <p:attrName>style.visibility</p:attrName>
                                        </p:attrNameLst>
                                      </p:cBhvr>
                                      <p:to>
                                        <p:strVal val="visible"/>
                                      </p:to>
                                    </p:set>
                                    <p:animEffect transition="in" filter="wipe(down)">
                                      <p:cBhvr>
                                        <p:cTn id="32" dur="500"/>
                                        <p:tgtEl>
                                          <p:spTgt spid="5">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
                                            <p:txEl>
                                              <p:pRg st="13" end="13"/>
                                            </p:txEl>
                                          </p:spTgt>
                                        </p:tgtEl>
                                        <p:attrNameLst>
                                          <p:attrName>style.visibility</p:attrName>
                                        </p:attrNameLst>
                                      </p:cBhvr>
                                      <p:to>
                                        <p:strVal val="visible"/>
                                      </p:to>
                                    </p:set>
                                    <p:animEffect transition="in" filter="wipe(down)">
                                      <p:cBhvr>
                                        <p:cTn id="37" dur="500"/>
                                        <p:tgtEl>
                                          <p:spTgt spid="5">
                                            <p:txEl>
                                              <p:pRg st="13" end="1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
                                            <p:txEl>
                                              <p:pRg st="15" end="15"/>
                                            </p:txEl>
                                          </p:spTgt>
                                        </p:tgtEl>
                                        <p:attrNameLst>
                                          <p:attrName>style.visibility</p:attrName>
                                        </p:attrNameLst>
                                      </p:cBhvr>
                                      <p:to>
                                        <p:strVal val="visible"/>
                                      </p:to>
                                    </p:set>
                                    <p:animEffect transition="in" filter="wipe(down)">
                                      <p:cBhvr>
                                        <p:cTn id="42" dur="500"/>
                                        <p:tgtEl>
                                          <p:spTgt spid="5">
                                            <p:txEl>
                                              <p:pRg st="15" end="1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5">
                                            <p:txEl>
                                              <p:pRg st="17" end="17"/>
                                            </p:txEl>
                                          </p:spTgt>
                                        </p:tgtEl>
                                        <p:attrNameLst>
                                          <p:attrName>style.visibility</p:attrName>
                                        </p:attrNameLst>
                                      </p:cBhvr>
                                      <p:to>
                                        <p:strVal val="visible"/>
                                      </p:to>
                                    </p:set>
                                    <p:animEffect transition="in" filter="wipe(down)">
                                      <p:cBhvr>
                                        <p:cTn id="47" dur="500"/>
                                        <p:tgtEl>
                                          <p:spTgt spid="5">
                                            <p:txEl>
                                              <p:pRg st="17" end="1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8">
                                            <p:txEl>
                                              <p:pRg st="1" end="1"/>
                                            </p:txEl>
                                          </p:spTgt>
                                        </p:tgtEl>
                                        <p:attrNameLst>
                                          <p:attrName>style.visibility</p:attrName>
                                        </p:attrNameLst>
                                      </p:cBhvr>
                                      <p:to>
                                        <p:strVal val="visible"/>
                                      </p:to>
                                    </p:set>
                                    <p:animEffect transition="in" filter="wipe(down)">
                                      <p:cBhvr>
                                        <p:cTn id="52" dur="500"/>
                                        <p:tgtEl>
                                          <p:spTgt spid="8">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8">
                                            <p:txEl>
                                              <p:pRg st="3" end="3"/>
                                            </p:txEl>
                                          </p:spTgt>
                                        </p:tgtEl>
                                        <p:attrNameLst>
                                          <p:attrName>style.visibility</p:attrName>
                                        </p:attrNameLst>
                                      </p:cBhvr>
                                      <p:to>
                                        <p:strVal val="visible"/>
                                      </p:to>
                                    </p:set>
                                    <p:animEffect transition="in" filter="wipe(down)">
                                      <p:cBhvr>
                                        <p:cTn id="57" dur="500"/>
                                        <p:tgtEl>
                                          <p:spTgt spid="8">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8">
                                            <p:txEl>
                                              <p:pRg st="5" end="5"/>
                                            </p:txEl>
                                          </p:spTgt>
                                        </p:tgtEl>
                                        <p:attrNameLst>
                                          <p:attrName>style.visibility</p:attrName>
                                        </p:attrNameLst>
                                      </p:cBhvr>
                                      <p:to>
                                        <p:strVal val="visible"/>
                                      </p:to>
                                    </p:set>
                                    <p:animEffect transition="in" filter="wipe(down)">
                                      <p:cBhvr>
                                        <p:cTn id="62" dur="500"/>
                                        <p:tgtEl>
                                          <p:spTgt spid="8">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8">
                                            <p:txEl>
                                              <p:pRg st="7" end="7"/>
                                            </p:txEl>
                                          </p:spTgt>
                                        </p:tgtEl>
                                        <p:attrNameLst>
                                          <p:attrName>style.visibility</p:attrName>
                                        </p:attrNameLst>
                                      </p:cBhvr>
                                      <p:to>
                                        <p:strVal val="visible"/>
                                      </p:to>
                                    </p:set>
                                    <p:animEffect transition="in" filter="wipe(down)">
                                      <p:cBhvr>
                                        <p:cTn id="67" dur="500"/>
                                        <p:tgtEl>
                                          <p:spTgt spid="8">
                                            <p:txEl>
                                              <p:pRg st="7" end="7"/>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8">
                                            <p:txEl>
                                              <p:pRg st="9" end="9"/>
                                            </p:txEl>
                                          </p:spTgt>
                                        </p:tgtEl>
                                        <p:attrNameLst>
                                          <p:attrName>style.visibility</p:attrName>
                                        </p:attrNameLst>
                                      </p:cBhvr>
                                      <p:to>
                                        <p:strVal val="visible"/>
                                      </p:to>
                                    </p:set>
                                    <p:animEffect transition="in" filter="wipe(down)">
                                      <p:cBhvr>
                                        <p:cTn id="72" dur="500"/>
                                        <p:tgtEl>
                                          <p:spTgt spid="8">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8">
                                            <p:txEl>
                                              <p:pRg st="11" end="11"/>
                                            </p:txEl>
                                          </p:spTgt>
                                        </p:tgtEl>
                                        <p:attrNameLst>
                                          <p:attrName>style.visibility</p:attrName>
                                        </p:attrNameLst>
                                      </p:cBhvr>
                                      <p:to>
                                        <p:strVal val="visible"/>
                                      </p:to>
                                    </p:set>
                                    <p:animEffect transition="in" filter="wipe(down)">
                                      <p:cBhvr>
                                        <p:cTn id="77" dur="500"/>
                                        <p:tgtEl>
                                          <p:spTgt spid="8">
                                            <p:txEl>
                                              <p:pRg st="11" end="1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8">
                                            <p:txEl>
                                              <p:pRg st="13" end="13"/>
                                            </p:txEl>
                                          </p:spTgt>
                                        </p:tgtEl>
                                        <p:attrNameLst>
                                          <p:attrName>style.visibility</p:attrName>
                                        </p:attrNameLst>
                                      </p:cBhvr>
                                      <p:to>
                                        <p:strVal val="visible"/>
                                      </p:to>
                                    </p:set>
                                    <p:animEffect transition="in" filter="wipe(down)">
                                      <p:cBhvr>
                                        <p:cTn id="82" dur="500"/>
                                        <p:tgtEl>
                                          <p:spTgt spid="8">
                                            <p:txEl>
                                              <p:pRg st="13" end="1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8">
                                            <p:txEl>
                                              <p:pRg st="15" end="15"/>
                                            </p:txEl>
                                          </p:spTgt>
                                        </p:tgtEl>
                                        <p:attrNameLst>
                                          <p:attrName>style.visibility</p:attrName>
                                        </p:attrNameLst>
                                      </p:cBhvr>
                                      <p:to>
                                        <p:strVal val="visible"/>
                                      </p:to>
                                    </p:set>
                                    <p:animEffect transition="in" filter="wipe(down)">
                                      <p:cBhvr>
                                        <p:cTn id="87" dur="500"/>
                                        <p:tgtEl>
                                          <p:spTgt spid="8">
                                            <p:txEl>
                                              <p:pRg st="15" end="1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wipe(down)">
                                      <p:cBhvr>
                                        <p:cTn id="92" dur="500"/>
                                        <p:tgtEl>
                                          <p:spTgt spid="10"/>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8">
                                            <p:txEl>
                                              <p:pRg st="17" end="17"/>
                                            </p:txEl>
                                          </p:spTgt>
                                        </p:tgtEl>
                                        <p:attrNameLst>
                                          <p:attrName>style.visibility</p:attrName>
                                        </p:attrNameLst>
                                      </p:cBhvr>
                                      <p:to>
                                        <p:strVal val="visible"/>
                                      </p:to>
                                    </p:set>
                                    <p:animEffect transition="in" filter="wipe(down)">
                                      <p:cBhvr>
                                        <p:cTn id="97" dur="500"/>
                                        <p:tgtEl>
                                          <p:spTgt spid="8">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67080" y="908685"/>
            <a:ext cx="10316845" cy="1631216"/>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16 岁的帕克斯・朗正在</a:t>
            </a:r>
            <a:r>
              <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进行一项非凡的使命</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。受自己从 7 岁开始的</a:t>
            </a:r>
            <a:r>
              <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视力问题</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启发，她</a:t>
            </a:r>
            <a:r>
              <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发起了 “我想看见” 项目</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。该倡议旨在为无家可归者提供免费的视力检查和眼镜。随着她</a:t>
            </a:r>
            <a:r>
              <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逐渐意识到</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社会不平等，并为那些视力不佳的人担忧，她想出了这个主意。通过社交媒体和社区</a:t>
            </a:r>
            <a:r>
              <a:rPr kumimoji="0" lang="zh-CN" altLang="en-US"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投放箱</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，她收集捐助的眼镜。在她的故事登上电视后，支持如潮水般涌来。帕克斯致力于实现她的长期目标，比如拓展这个项目。她的同理心和行动真的意义重大。</a:t>
            </a:r>
            <a:endPar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 name="文本框 7"/>
          <p:cNvSpPr txBox="1"/>
          <p:nvPr/>
        </p:nvSpPr>
        <p:spPr>
          <a:xfrm>
            <a:off x="551384" y="2924944"/>
            <a:ext cx="10945316" cy="3137654"/>
          </a:xfrm>
          <a:prstGeom prst="rect">
            <a:avLst/>
          </a:prstGeom>
          <a:noFill/>
        </p:spPr>
        <p:txBody>
          <a:bodyPr wrap="square" rtlCol="0" anchor="t">
            <a:spAutoFit/>
          </a:bodyPr>
          <a:lstStyle/>
          <a:p>
            <a:pPr marL="0" marR="0" lvl="0" indent="0" algn="just" defTabSz="914400" rtl="0" eaLnBrk="0" fontAlgn="base" latinLnBrk="0" hangingPunct="0">
              <a:lnSpc>
                <a:spcPct val="130000"/>
              </a:lnSpc>
              <a:spcBef>
                <a:spcPct val="0"/>
              </a:spcBef>
              <a:spcAft>
                <a:spcPct val="0"/>
              </a:spcAft>
              <a:buClrTx/>
              <a:buSzTx/>
              <a:buFontTx/>
              <a:buNone/>
              <a:defRPr/>
            </a:pPr>
            <a:r>
              <a:rPr kumimoji="0" lang="zh-CN" altLang="en-US" sz="2200" b="0"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Sixteen - year - old Parkes Long is </a:t>
            </a:r>
            <a:r>
              <a:rPr kumimoji="0" lang="zh-CN" altLang="en-US" sz="22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on a remarkable mission</a:t>
            </a:r>
            <a:r>
              <a:rPr kumimoji="0" lang="zh-CN" altLang="en-US" sz="2200" b="0"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 Inspired by her own vision</a:t>
            </a:r>
            <a:r>
              <a:rPr kumimoji="0" lang="en-US" altLang="zh-CN" sz="2200" b="0"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/visual</a:t>
            </a:r>
            <a:r>
              <a:rPr kumimoji="0" lang="zh-CN" altLang="en-US" sz="2200" b="0"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 issues starting at 7, she </a:t>
            </a:r>
            <a:r>
              <a:rPr kumimoji="0" lang="zh-CN" altLang="en-US" sz="22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launched the I Wanna See Project</a:t>
            </a:r>
            <a:r>
              <a:rPr kumimoji="0" lang="zh-CN" altLang="en-US" sz="2200" b="0"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 This initiative </a:t>
            </a:r>
            <a:r>
              <a:rPr kumimoji="0" lang="zh-CN" altLang="en-US" sz="22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aims to make free eye care and glasses accessible to the unhoused</a:t>
            </a:r>
            <a:r>
              <a:rPr kumimoji="0" lang="zh-CN" altLang="en-US" sz="2200" b="0"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a:t>
            </a:r>
            <a:r>
              <a:rPr kumimoji="0" lang="en-US" altLang="zh-CN" sz="2200" b="0"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 A</a:t>
            </a:r>
            <a:r>
              <a:rPr kumimoji="0" lang="zh-CN" altLang="en-US" sz="2200" b="0"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sym typeface="+mn-ea"/>
              </a:rPr>
              <a:t>s she grew aware of social inequality and worried about those lacking clear vision</a:t>
            </a:r>
            <a:r>
              <a:rPr kumimoji="0" lang="en-US" altLang="zh-CN" sz="2200" b="0"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sym typeface="+mn-ea"/>
              </a:rPr>
              <a:t>,s</a:t>
            </a:r>
            <a:r>
              <a:rPr kumimoji="0" lang="zh-CN" altLang="en-US" sz="2200" b="0"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he </a:t>
            </a:r>
            <a:r>
              <a:rPr kumimoji="0" lang="zh-CN" altLang="en-US" sz="22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came up with</a:t>
            </a:r>
            <a:r>
              <a:rPr kumimoji="0" lang="en-US" altLang="zh-CN" sz="22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/raised</a:t>
            </a:r>
            <a:r>
              <a:rPr kumimoji="0" lang="zh-CN" altLang="en-US" sz="22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 the idea </a:t>
            </a:r>
            <a:r>
              <a:rPr kumimoji="0" lang="en-US" altLang="zh-CN" sz="2200" b="0"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a:t>
            </a:r>
            <a:r>
              <a:rPr kumimoji="0" lang="zh-CN" altLang="en-US" sz="2200" b="0"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 Through social media and community drop - boxes, she collected </a:t>
            </a:r>
            <a:r>
              <a:rPr kumimoji="0" lang="en-US" altLang="zh-CN" sz="2200" b="0"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donated </a:t>
            </a:r>
            <a:r>
              <a:rPr kumimoji="0" lang="zh-CN" altLang="en-US" sz="2200" b="0"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glasses. After her story </a:t>
            </a:r>
            <a:r>
              <a:rPr kumimoji="0" lang="zh-CN" altLang="en-US" sz="22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was </a:t>
            </a:r>
            <a:r>
              <a:rPr kumimoji="0" lang="en-US" altLang="zh-CN" sz="22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aired </a:t>
            </a:r>
            <a:r>
              <a:rPr kumimoji="0" lang="zh-CN" altLang="en-US" sz="22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on TV</a:t>
            </a:r>
            <a:r>
              <a:rPr kumimoji="0" lang="zh-CN" altLang="en-US" sz="2200" b="0"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 support poured in. Parkes is committed to her long - term goals, like expanding the project. Her empathy and action truly make a </a:t>
            </a:r>
            <a:r>
              <a:rPr kumimoji="0" lang="en-US" altLang="zh-CN" sz="2200" b="0"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big </a:t>
            </a:r>
            <a:r>
              <a:rPr kumimoji="0" lang="zh-CN" altLang="en-US" sz="2200" b="0"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difference.</a:t>
            </a:r>
            <a:endParaRPr kumimoji="0" lang="zh-CN" altLang="en-US" sz="2200" b="0"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endParaRPr>
          </a:p>
        </p:txBody>
      </p:sp>
      <p:sp>
        <p:nvSpPr>
          <p:cNvPr id="3" name="流程图: 可选过程 2"/>
          <p:cNvSpPr/>
          <p:nvPr/>
        </p:nvSpPr>
        <p:spPr>
          <a:xfrm>
            <a:off x="0" y="260648"/>
            <a:ext cx="3575720" cy="205190"/>
          </a:xfrm>
          <a:prstGeom prst="flowChartAlternate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1000"/>
              </a:lnSpc>
              <a:spcBef>
                <a:spcPts val="0"/>
              </a:spcBef>
              <a:spcAft>
                <a:spcPts val="0"/>
              </a:spcAft>
              <a:buClrTx/>
              <a:buSzTx/>
              <a:buFontTx/>
              <a:buNone/>
              <a:defRPr/>
            </a:pPr>
            <a:r>
              <a:rPr lang="zh-CN" altLang="en-US" sz="2800" b="1" dirty="0">
                <a:solidFill>
                  <a:srgbClr val="000000"/>
                </a:solidFill>
                <a:latin typeface="微软雅黑" panose="020B0503020204020204" pitchFamily="34" charset="-122"/>
                <a:ea typeface="微软雅黑" panose="020B0503020204020204" pitchFamily="34" charset="-122"/>
              </a:rPr>
              <a:t>文本语言分析与运用</a:t>
            </a:r>
            <a:endParaRPr kumimoji="0" lang="en-US" altLang="zh-CN"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2711624" y="2510249"/>
            <a:ext cx="2850657" cy="2850657"/>
          </a:xfrm>
          <a:prstGeom prst="ellipse">
            <a:avLst/>
          </a:prstGeom>
          <a:noFill/>
          <a:ln w="38100">
            <a:solidFill>
              <a:schemeClr val="accent1">
                <a:shade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241140" y="3710313"/>
            <a:ext cx="3255539" cy="3213600"/>
          </a:xfrm>
          <a:prstGeom prst="rect">
            <a:avLst/>
          </a:prstGeom>
        </p:spPr>
      </p:pic>
      <p:sp>
        <p:nvSpPr>
          <p:cNvPr id="2" name="文本框 1"/>
          <p:cNvSpPr txBox="1"/>
          <p:nvPr/>
        </p:nvSpPr>
        <p:spPr>
          <a:xfrm>
            <a:off x="3215680" y="2996952"/>
            <a:ext cx="2088232" cy="1938992"/>
          </a:xfrm>
          <a:prstGeom prst="rect">
            <a:avLst/>
          </a:prstGeom>
          <a:noFill/>
        </p:spPr>
        <p:txBody>
          <a:bodyPr wrap="square">
            <a:spAutoFit/>
          </a:bodyPr>
          <a:lstStyle/>
          <a:p>
            <a:r>
              <a:rPr lang="zh-CN" altLang="en-US" sz="6000" b="1" dirty="0">
                <a:solidFill>
                  <a:srgbClr val="000000"/>
                </a:solidFill>
                <a:latin typeface="微软雅黑" panose="020B0503020204020204" pitchFamily="34" charset="-122"/>
                <a:ea typeface="微软雅黑" panose="020B0503020204020204" pitchFamily="34" charset="-122"/>
              </a:rPr>
              <a:t>语法填空</a:t>
            </a:r>
            <a:endParaRPr lang="zh-CN" altLang="en-US" sz="6000" dirty="0">
              <a:latin typeface="微软雅黑" panose="020B0503020204020204" pitchFamily="34" charset="-122"/>
              <a:ea typeface="微软雅黑" panose="020B0503020204020204" pitchFamily="34" charset="-122"/>
            </a:endParaRPr>
          </a:p>
        </p:txBody>
      </p:sp>
      <p:sp>
        <p:nvSpPr>
          <p:cNvPr id="3" name="TextBox 4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6096000" y="5949280"/>
            <a:ext cx="5924939" cy="458459"/>
          </a:xfrm>
          <a:prstGeom prst="rect">
            <a:avLst/>
          </a:prstGeom>
          <a:noFill/>
          <a:ln>
            <a:noFill/>
          </a:ln>
        </p:spPr>
        <p:txBody>
          <a:bodyPr wrap="square">
            <a:spAutoFit/>
          </a:bodyPr>
          <a:lstStyle>
            <a:lvl1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1pPr>
            <a:lvl2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2pPr>
            <a:lvl3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3pPr>
            <a:lvl4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4pPr>
            <a:lvl5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5pPr>
            <a:lvl6pPr marL="18288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2860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27432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2004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fontAlgn="base">
              <a:lnSpc>
                <a:spcPct val="150000"/>
              </a:lnSpc>
              <a:spcBef>
                <a:spcPct val="0"/>
              </a:spcBef>
              <a:spcAft>
                <a:spcPct val="0"/>
              </a:spcAft>
            </a:pPr>
            <a:r>
              <a:rPr lang="zh-CN" altLang="en-US" sz="1800" b="1" dirty="0">
                <a:solidFill>
                  <a:schemeClr val="tx1">
                    <a:lumMod val="95000"/>
                    <a:lumOff val="5000"/>
                  </a:schemeClr>
                </a:solidFill>
                <a:latin typeface="Cambria" panose="02040503050406030204" pitchFamily="18" charset="0"/>
                <a:ea typeface="微软雅黑" panose="020B0503020204020204" pitchFamily="34" charset="-122"/>
                <a:cs typeface="Arial" panose="020B0604020202020204" pitchFamily="34" charset="0"/>
                <a:sym typeface="Calibri" panose="020F0502020204030204" pitchFamily="34" charset="0"/>
              </a:rPr>
              <a:t>人与社会： </a:t>
            </a:r>
            <a:r>
              <a:rPr lang="en-US" altLang="zh-CN" sz="1800" b="1" dirty="0">
                <a:solidFill>
                  <a:schemeClr val="tx1">
                    <a:lumMod val="95000"/>
                    <a:lumOff val="5000"/>
                  </a:schemeClr>
                </a:solidFill>
                <a:latin typeface="Cambria" panose="02040503050406030204" pitchFamily="18" charset="0"/>
                <a:ea typeface="微软雅黑" panose="020B0503020204020204" pitchFamily="34" charset="-122"/>
                <a:cs typeface="Arial" panose="020B0604020202020204" pitchFamily="34" charset="0"/>
                <a:sym typeface="Calibri" panose="020F0502020204030204" pitchFamily="34" charset="0"/>
              </a:rPr>
              <a:t>A study on paper book reading</a:t>
            </a:r>
            <a:endParaRPr lang="en-US" altLang="zh-CN" sz="1800" b="1" dirty="0">
              <a:solidFill>
                <a:schemeClr val="tx1">
                  <a:lumMod val="95000"/>
                  <a:lumOff val="5000"/>
                </a:schemeClr>
              </a:solidFill>
              <a:latin typeface="Cambria" panose="02040503050406030204" pitchFamily="18" charset="0"/>
              <a:ea typeface="微软雅黑" panose="020B0503020204020204" pitchFamily="34" charset="-122"/>
              <a:cs typeface="Arial" panose="020B0604020202020204" pitchFamily="34" charset="0"/>
              <a:sym typeface="Calibri" panose="020F0502020204030204" pitchFamily="34" charset="0"/>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3992" y="1628800"/>
            <a:ext cx="5724636" cy="3816424"/>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188640"/>
            <a:ext cx="9048328" cy="6186309"/>
          </a:xfrm>
          <a:prstGeom prst="rect">
            <a:avLst/>
          </a:prstGeom>
          <a:noFill/>
        </p:spPr>
        <p:txBody>
          <a:bodyPr wrap="square">
            <a:spAutoFit/>
          </a:bodyPr>
          <a:lstStyle/>
          <a:p>
            <a:pPr indent="457200" algn="just"/>
            <a:r>
              <a:rPr lang="en-US" altLang="zh-CN" sz="2200" kern="0" spc="-100" dirty="0">
                <a:solidFill>
                  <a:prstClr val="black"/>
                </a:solidFill>
                <a:latin typeface="Calibri" panose="020F0502020204030204"/>
                <a:ea typeface="宋体" panose="02010600030101010101" pitchFamily="2" charset="-122"/>
              </a:rPr>
              <a:t>A Deakin University study surveyed 13,217 Australian teens (ages 12 - 18) and 56._________ (find) 73% prefer reading paper books, while only 15% read daily for fun. Nearly 30% 57._________ (rare) read outside schoolwork. Popular choices include fantasy and mystery novels, but interest drops as teens grow older, with girls reading more than boys.</a:t>
            </a:r>
            <a:endParaRPr lang="en-US" altLang="zh-CN" sz="2200" kern="0" spc="-100" dirty="0">
              <a:solidFill>
                <a:prstClr val="black"/>
              </a:solidFill>
              <a:latin typeface="Calibri" panose="020F0502020204030204"/>
              <a:ea typeface="宋体" panose="02010600030101010101" pitchFamily="2" charset="-122"/>
            </a:endParaRPr>
          </a:p>
          <a:p>
            <a:pPr indent="457200" algn="just"/>
            <a:r>
              <a:rPr lang="en-US" altLang="zh-CN" sz="2200" kern="0" spc="-100" dirty="0">
                <a:solidFill>
                  <a:prstClr val="black"/>
                </a:solidFill>
                <a:latin typeface="Calibri" panose="020F0502020204030204"/>
                <a:ea typeface="宋体" panose="02010600030101010101" pitchFamily="2" charset="-122"/>
              </a:rPr>
              <a:t>Parents and friends play a 58._________ (big) role in book recommendations than schools. Teens explain that paper books “feel real,” cause less eye strain than screens, and avoid phone distractions. However, half spend most free time on social media or watching videos, 59._________ (leave) little space for reading.</a:t>
            </a:r>
            <a:endParaRPr lang="en-US" altLang="zh-CN" sz="2200" kern="0" spc="-100" dirty="0">
              <a:solidFill>
                <a:prstClr val="black"/>
              </a:solidFill>
              <a:latin typeface="Calibri" panose="020F0502020204030204"/>
              <a:ea typeface="宋体" panose="02010600030101010101" pitchFamily="2" charset="-122"/>
            </a:endParaRPr>
          </a:p>
          <a:p>
            <a:pPr indent="457200" algn="just"/>
            <a:r>
              <a:rPr lang="en-US" altLang="zh-CN" sz="2200" kern="0" spc="-100" dirty="0">
                <a:solidFill>
                  <a:prstClr val="black"/>
                </a:solidFill>
                <a:latin typeface="Calibri" panose="020F0502020204030204"/>
                <a:ea typeface="宋体" panose="02010600030101010101" pitchFamily="2" charset="-122"/>
              </a:rPr>
              <a:t>Researchers link regular reading to better grades, mental health, and career success. With 60._________ (globe) literacy (</a:t>
            </a:r>
            <a:r>
              <a:rPr lang="zh-CN" altLang="en-US" sz="2200" kern="0" spc="-100" dirty="0">
                <a:solidFill>
                  <a:prstClr val="black"/>
                </a:solidFill>
                <a:latin typeface="Calibri" panose="020F0502020204030204"/>
                <a:ea typeface="宋体" panose="02010600030101010101" pitchFamily="2" charset="-122"/>
              </a:rPr>
              <a:t>识字</a:t>
            </a:r>
            <a:r>
              <a:rPr lang="en-US" altLang="zh-CN" sz="2200" kern="0" spc="-100" dirty="0">
                <a:solidFill>
                  <a:prstClr val="black"/>
                </a:solidFill>
                <a:latin typeface="Calibri" panose="020F0502020204030204"/>
                <a:ea typeface="宋体" panose="02010600030101010101" pitchFamily="2" charset="-122"/>
              </a:rPr>
              <a:t>) rates declining (shown in PISA tests), they urge action: 61._________ (family) should share book talks, schools should protect library time, 62._________ teachers could use apps to make reading interactive. They also group teens 63._________ seven reading types, from “daily bookworms” to “screen lovers,” suggesting 64._________ (tailor) solutions like book clubs or digital - storytelling projects.</a:t>
            </a:r>
            <a:endParaRPr lang="en-US" altLang="zh-CN" sz="2200" kern="0" spc="-100" dirty="0">
              <a:solidFill>
                <a:prstClr val="black"/>
              </a:solidFill>
              <a:latin typeface="Calibri" panose="020F0502020204030204"/>
              <a:ea typeface="宋体" panose="02010600030101010101" pitchFamily="2" charset="-122"/>
            </a:endParaRPr>
          </a:p>
          <a:p>
            <a:pPr indent="457200" algn="just"/>
            <a:r>
              <a:rPr lang="en-US" altLang="zh-CN" sz="2200" kern="0" spc="-100" dirty="0">
                <a:solidFill>
                  <a:prstClr val="black"/>
                </a:solidFill>
                <a:latin typeface="Calibri" panose="020F0502020204030204"/>
                <a:ea typeface="宋体" panose="02010600030101010101" pitchFamily="2" charset="-122"/>
              </a:rPr>
              <a:t>Supported by Australian libraries and publishers, 65._________ study highlights the need to balance digital life with the timeless joy of reading.</a:t>
            </a:r>
            <a:endParaRPr lang="en-US" altLang="zh-CN" sz="2200" kern="0" spc="-100" dirty="0">
              <a:solidFill>
                <a:prstClr val="black"/>
              </a:solidFill>
              <a:latin typeface="Calibri" panose="020F0502020204030204"/>
              <a:ea typeface="宋体" panose="02010600030101010101" pitchFamily="2" charset="-122"/>
            </a:endParaRPr>
          </a:p>
        </p:txBody>
      </p:sp>
      <p:sp>
        <p:nvSpPr>
          <p:cNvPr id="3" name="文本框 2"/>
          <p:cNvSpPr txBox="1"/>
          <p:nvPr/>
        </p:nvSpPr>
        <p:spPr>
          <a:xfrm>
            <a:off x="9120336" y="332656"/>
            <a:ext cx="2999656" cy="5924699"/>
          </a:xfrm>
          <a:prstGeom prst="rect">
            <a:avLst/>
          </a:prstGeom>
          <a:noFill/>
          <a:ln w="25400">
            <a:solidFill>
              <a:srgbClr val="AABABC"/>
            </a:solidFill>
          </a:ln>
        </p:spPr>
        <p:txBody>
          <a:bodyPr wrap="square" rtlCol="0">
            <a:spAutoFit/>
          </a:bodyPr>
          <a:lstStyle/>
          <a:p>
            <a:pPr eaLnBrk="1" fontAlgn="auto" hangingPunct="1">
              <a:spcBef>
                <a:spcPts val="0"/>
              </a:spcBef>
              <a:spcAft>
                <a:spcPts val="0"/>
              </a:spcAft>
              <a:defRPr/>
            </a:pPr>
            <a:r>
              <a:rPr lang="zh-CN" altLang="en-US" sz="1800" b="1" i="1" dirty="0">
                <a:solidFill>
                  <a:prstClr val="black"/>
                </a:solidFill>
                <a:latin typeface="Calibri" panose="020F0502020204030204" pitchFamily="34" charset="0"/>
                <a:ea typeface="楷体" panose="02010609060101010101" charset="-122"/>
                <a:cs typeface="Calibri" panose="020F0502020204030204" pitchFamily="34" charset="0"/>
              </a:rPr>
              <a:t>56. </a:t>
            </a:r>
            <a:r>
              <a:rPr lang="en-US" altLang="zh-CN" sz="1800" b="1" i="1" dirty="0">
                <a:solidFill>
                  <a:prstClr val="black"/>
                </a:solidFill>
                <a:latin typeface="Calibri" panose="020F0502020204030204" pitchFamily="34" charset="0"/>
                <a:ea typeface="楷体" panose="02010609060101010101" charset="-122"/>
                <a:cs typeface="Calibri" panose="020F0502020204030204" pitchFamily="34" charset="0"/>
              </a:rPr>
              <a:t>found</a:t>
            </a:r>
            <a:r>
              <a:rPr lang="en-US" altLang="zh-CN" sz="1800" b="1" i="1" dirty="0">
                <a:solidFill>
                  <a:prstClr val="black"/>
                </a:solidFill>
                <a:latin typeface="Calibri" panose="020F0502020204030204" pitchFamily="34" charset="0"/>
                <a:ea typeface="Calibri" panose="020F0502020204030204" pitchFamily="34" charset="0"/>
                <a:cs typeface="Calibri" panose="020F0502020204030204" pitchFamily="34" charset="0"/>
              </a:rPr>
              <a:t>   </a:t>
            </a:r>
            <a:endParaRPr lang="en-US" altLang="zh-CN" sz="1800" b="1" i="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eaLnBrk="1" fontAlgn="auto" hangingPunct="1">
              <a:spcBef>
                <a:spcPts val="0"/>
              </a:spcBef>
              <a:spcAft>
                <a:spcPts val="0"/>
              </a:spcAft>
            </a:pPr>
            <a:r>
              <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sym typeface="+mn-ea"/>
              </a:rPr>
              <a:t>并列谓语，表示过去时、主动</a:t>
            </a:r>
            <a:endPar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endParaRPr>
          </a:p>
          <a:p>
            <a:pPr eaLnBrk="1" fontAlgn="auto" hangingPunct="1">
              <a:spcBef>
                <a:spcPts val="600"/>
              </a:spcBef>
              <a:spcAft>
                <a:spcPts val="0"/>
              </a:spcAft>
            </a:pPr>
            <a:r>
              <a:rPr lang="zh-CN" altLang="en-US" sz="1800" b="1" i="1" dirty="0">
                <a:solidFill>
                  <a:prstClr val="black"/>
                </a:solidFill>
                <a:latin typeface="Calibri" panose="020F0502020204030204" pitchFamily="34" charset="0"/>
                <a:ea typeface="楷体" panose="02010609060101010101" charset="-122"/>
                <a:cs typeface="Calibri" panose="020F0502020204030204" pitchFamily="34" charset="0"/>
              </a:rPr>
              <a:t>57.</a:t>
            </a:r>
            <a:r>
              <a:rPr lang="en-US" altLang="zh-CN" sz="1800" b="1" i="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altLang="zh-CN" sz="1800" b="1" i="1" dirty="0">
                <a:solidFill>
                  <a:prstClr val="black"/>
                </a:solidFill>
                <a:latin typeface="Calibri" panose="020F0502020204030204" pitchFamily="34" charset="0"/>
                <a:ea typeface="楷体" panose="02010609060101010101" charset="-122"/>
                <a:cs typeface="Calibri" panose="020F0502020204030204" pitchFamily="34" charset="0"/>
              </a:rPr>
              <a:t>rarely</a:t>
            </a:r>
            <a:endParaRPr lang="en-US" altLang="zh-CN" sz="1800" b="1" i="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eaLnBrk="1" fontAlgn="auto" hangingPunct="1">
              <a:spcBef>
                <a:spcPts val="0"/>
              </a:spcBef>
              <a:spcAft>
                <a:spcPts val="0"/>
              </a:spcAft>
            </a:pPr>
            <a:r>
              <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rPr>
              <a:t>副词修饰动词</a:t>
            </a:r>
            <a:r>
              <a:rPr lang="en-US" altLang="zh-CN" sz="1400" b="1" dirty="0">
                <a:solidFill>
                  <a:prstClr val="black"/>
                </a:solidFill>
                <a:latin typeface="Calibri" panose="020F0502020204030204" pitchFamily="34" charset="0"/>
                <a:ea typeface="楷体" panose="02010609060101010101" charset="-122"/>
                <a:cs typeface="Calibri" panose="020F0502020204030204" pitchFamily="34" charset="0"/>
              </a:rPr>
              <a:t>read</a:t>
            </a:r>
            <a:endPar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endParaRPr>
          </a:p>
          <a:p>
            <a:pPr eaLnBrk="1" fontAlgn="auto" hangingPunct="1">
              <a:spcBef>
                <a:spcPts val="600"/>
              </a:spcBef>
              <a:spcAft>
                <a:spcPts val="0"/>
              </a:spcAft>
              <a:defRPr/>
            </a:pPr>
            <a:r>
              <a:rPr lang="zh-CN" altLang="en-US" sz="1800" b="1" i="1" dirty="0">
                <a:solidFill>
                  <a:prstClr val="black"/>
                </a:solidFill>
                <a:latin typeface="Calibri" panose="020F0502020204030204" pitchFamily="34" charset="0"/>
                <a:ea typeface="楷体" panose="02010609060101010101" charset="-122"/>
                <a:cs typeface="Calibri" panose="020F0502020204030204" pitchFamily="34" charset="0"/>
              </a:rPr>
              <a:t>58.</a:t>
            </a:r>
            <a:r>
              <a:rPr lang="en-US" altLang="zh-CN" sz="1800" b="1" i="1" dirty="0">
                <a:solidFill>
                  <a:prstClr val="black"/>
                </a:solidFill>
                <a:latin typeface="Calibri" panose="020F0502020204030204" pitchFamily="34" charset="0"/>
                <a:ea typeface="楷体" panose="02010609060101010101" charset="-122"/>
                <a:cs typeface="Calibri" panose="020F0502020204030204" pitchFamily="34" charset="0"/>
              </a:rPr>
              <a:t>bigger</a:t>
            </a:r>
            <a:r>
              <a:rPr lang="en-US" altLang="zh-CN" sz="1800" b="1" i="1" dirty="0">
                <a:solidFill>
                  <a:prstClr val="black"/>
                </a:solidFill>
                <a:latin typeface="Calibri" panose="020F0502020204030204" pitchFamily="34" charset="0"/>
                <a:ea typeface="Calibri" panose="020F0502020204030204" pitchFamily="34" charset="0"/>
                <a:cs typeface="Calibri" panose="020F0502020204030204" pitchFamily="34" charset="0"/>
              </a:rPr>
              <a:t> </a:t>
            </a:r>
            <a:endParaRPr lang="en-US" altLang="zh-CN" sz="1800" b="1" i="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r>
              <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sym typeface="+mn-ea"/>
              </a:rPr>
              <a:t>形容词比较级</a:t>
            </a:r>
            <a:r>
              <a:rPr lang="en-US" altLang="zh-CN" sz="1400" b="1" dirty="0">
                <a:solidFill>
                  <a:prstClr val="black"/>
                </a:solidFill>
                <a:latin typeface="Calibri" panose="020F0502020204030204" pitchFamily="34" charset="0"/>
                <a:ea typeface="楷体" panose="02010609060101010101" charset="-122"/>
                <a:cs typeface="Calibri" panose="020F0502020204030204" pitchFamily="34" charset="0"/>
                <a:sym typeface="+mn-ea"/>
              </a:rPr>
              <a:t>bigger…than</a:t>
            </a:r>
            <a:endPar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endParaRPr>
          </a:p>
          <a:p>
            <a:pPr eaLnBrk="1" fontAlgn="auto" hangingPunct="1">
              <a:spcBef>
                <a:spcPts val="600"/>
              </a:spcBef>
              <a:spcAft>
                <a:spcPts val="0"/>
              </a:spcAft>
            </a:pPr>
            <a:r>
              <a:rPr lang="zh-CN" altLang="en-US" sz="1800" b="1" i="1" dirty="0">
                <a:solidFill>
                  <a:prstClr val="black"/>
                </a:solidFill>
                <a:latin typeface="Calibri" panose="020F0502020204030204" pitchFamily="34" charset="0"/>
                <a:ea typeface="楷体" panose="02010609060101010101" charset="-122"/>
                <a:cs typeface="Calibri" panose="020F0502020204030204" pitchFamily="34" charset="0"/>
              </a:rPr>
              <a:t> 59.</a:t>
            </a:r>
            <a:r>
              <a:rPr lang="en-US" altLang="zh-CN" sz="1800" b="1" i="1" dirty="0">
                <a:solidFill>
                  <a:prstClr val="black"/>
                </a:solidFill>
                <a:latin typeface="Calibri" panose="020F0502020204030204" pitchFamily="34" charset="0"/>
                <a:ea typeface="楷体" panose="02010609060101010101" charset="-122"/>
                <a:cs typeface="Calibri" panose="020F0502020204030204" pitchFamily="34" charset="0"/>
              </a:rPr>
              <a:t>leaving</a:t>
            </a:r>
            <a:endParaRPr lang="zh-CN" altLang="en-US" sz="1800" b="1" i="1" dirty="0">
              <a:solidFill>
                <a:prstClr val="black"/>
              </a:solidFill>
              <a:latin typeface="Calibri" panose="020F0502020204030204" pitchFamily="34" charset="0"/>
              <a:ea typeface="楷体" panose="02010609060101010101" charset="-122"/>
              <a:cs typeface="Calibri" panose="020F0502020204030204" pitchFamily="34" charset="0"/>
            </a:endParaRPr>
          </a:p>
          <a:p>
            <a:pPr eaLnBrk="1" fontAlgn="auto" hangingPunct="1">
              <a:spcBef>
                <a:spcPts val="0"/>
              </a:spcBef>
              <a:spcAft>
                <a:spcPts val="0"/>
              </a:spcAft>
            </a:pPr>
            <a:r>
              <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sym typeface="+mn-ea"/>
              </a:rPr>
              <a:t>非谓语，表示主动进行</a:t>
            </a:r>
            <a:endPar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endParaRPr>
          </a:p>
          <a:p>
            <a:pPr eaLnBrk="1" fontAlgn="auto" hangingPunct="1">
              <a:spcBef>
                <a:spcPts val="600"/>
              </a:spcBef>
              <a:spcAft>
                <a:spcPts val="0"/>
              </a:spcAft>
            </a:pPr>
            <a:r>
              <a:rPr lang="zh-CN" altLang="en-US" sz="1800" b="1" i="1" dirty="0">
                <a:solidFill>
                  <a:prstClr val="black"/>
                </a:solidFill>
                <a:latin typeface="Calibri" panose="020F0502020204030204" pitchFamily="34" charset="0"/>
                <a:ea typeface="楷体" panose="02010609060101010101" charset="-122"/>
                <a:cs typeface="Calibri" panose="020F0502020204030204" pitchFamily="34" charset="0"/>
              </a:rPr>
              <a:t> 60.</a:t>
            </a:r>
            <a:r>
              <a:rPr lang="en-US" altLang="zh-CN" sz="1800" b="1" i="1" dirty="0">
                <a:solidFill>
                  <a:prstClr val="black"/>
                </a:solidFill>
                <a:latin typeface="Calibri" panose="020F0502020204030204" pitchFamily="34" charset="0"/>
                <a:ea typeface="楷体" panose="02010609060101010101" charset="-122"/>
                <a:cs typeface="Calibri" panose="020F0502020204030204" pitchFamily="34" charset="0"/>
              </a:rPr>
              <a:t>global</a:t>
            </a:r>
            <a:r>
              <a:rPr lang="en-US" altLang="zh-CN" sz="1800" b="1" i="1" dirty="0">
                <a:solidFill>
                  <a:prstClr val="black"/>
                </a:solidFill>
                <a:latin typeface="Calibri" panose="020F0502020204030204" pitchFamily="34" charset="0"/>
                <a:ea typeface="Calibri" panose="020F0502020204030204" pitchFamily="34" charset="0"/>
                <a:cs typeface="Calibri" panose="020F0502020204030204" pitchFamily="34" charset="0"/>
              </a:rPr>
              <a:t>   </a:t>
            </a:r>
            <a:endParaRPr lang="en-US" altLang="zh-CN" sz="14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eaLnBrk="1" fontAlgn="auto" hangingPunct="1">
              <a:spcBef>
                <a:spcPts val="0"/>
              </a:spcBef>
              <a:spcAft>
                <a:spcPts val="0"/>
              </a:spcAft>
            </a:pPr>
            <a:r>
              <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sym typeface="+mn-ea"/>
              </a:rPr>
              <a:t>形容词修饰名词</a:t>
            </a:r>
            <a:endPar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endParaRPr>
          </a:p>
          <a:p>
            <a:pPr eaLnBrk="1" fontAlgn="auto" hangingPunct="1">
              <a:spcBef>
                <a:spcPts val="600"/>
              </a:spcBef>
              <a:spcAft>
                <a:spcPts val="0"/>
              </a:spcAft>
              <a:defRPr/>
            </a:pPr>
            <a:r>
              <a:rPr lang="zh-CN" altLang="en-US" sz="1800" b="1" i="1" dirty="0">
                <a:solidFill>
                  <a:prstClr val="black"/>
                </a:solidFill>
                <a:latin typeface="Calibri" panose="020F0502020204030204" pitchFamily="34" charset="0"/>
                <a:ea typeface="楷体" panose="02010609060101010101" charset="-122"/>
                <a:cs typeface="Calibri" panose="020F0502020204030204" pitchFamily="34" charset="0"/>
              </a:rPr>
              <a:t>61.</a:t>
            </a:r>
            <a:r>
              <a:rPr lang="en-US" altLang="zh-CN" sz="1800" b="1" i="1" dirty="0">
                <a:solidFill>
                  <a:prstClr val="black"/>
                </a:solidFill>
                <a:latin typeface="Calibri" panose="020F0502020204030204" pitchFamily="34" charset="0"/>
                <a:ea typeface="楷体" panose="02010609060101010101" charset="-122"/>
                <a:cs typeface="Calibri" panose="020F0502020204030204" pitchFamily="34" charset="0"/>
              </a:rPr>
              <a:t>families</a:t>
            </a:r>
            <a:r>
              <a:rPr lang="en-US" altLang="zh-CN" sz="1800" b="1" i="1" dirty="0">
                <a:solidFill>
                  <a:prstClr val="black"/>
                </a:solidFill>
                <a:latin typeface="Calibri" panose="020F0502020204030204" pitchFamily="34" charset="0"/>
                <a:ea typeface="Calibri" panose="020F0502020204030204" pitchFamily="34" charset="0"/>
                <a:cs typeface="Calibri" panose="020F0502020204030204" pitchFamily="34" charset="0"/>
              </a:rPr>
              <a:t> </a:t>
            </a:r>
            <a:endParaRPr lang="en-US" altLang="zh-CN" sz="1800" b="1" i="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r>
              <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sym typeface="+mn-ea"/>
              </a:rPr>
              <a:t>并列句式，缺名词复数</a:t>
            </a:r>
            <a:endPar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endParaRPr>
          </a:p>
          <a:p>
            <a:pPr eaLnBrk="1" fontAlgn="auto" hangingPunct="1">
              <a:spcBef>
                <a:spcPts val="600"/>
              </a:spcBef>
              <a:spcAft>
                <a:spcPts val="0"/>
              </a:spcAft>
            </a:pPr>
            <a:r>
              <a:rPr lang="zh-CN" altLang="en-US" sz="1800" b="1" i="1" dirty="0">
                <a:solidFill>
                  <a:prstClr val="black"/>
                </a:solidFill>
                <a:latin typeface="Calibri" panose="020F0502020204030204" pitchFamily="34" charset="0"/>
                <a:ea typeface="楷体" panose="02010609060101010101" charset="-122"/>
                <a:cs typeface="Calibri" panose="020F0502020204030204" pitchFamily="34" charset="0"/>
              </a:rPr>
              <a:t>62.</a:t>
            </a:r>
            <a:r>
              <a:rPr lang="en-US" altLang="zh-CN" sz="1800" b="1" i="1" dirty="0">
                <a:solidFill>
                  <a:prstClr val="black"/>
                </a:solidFill>
                <a:latin typeface="Calibri" panose="020F0502020204030204" pitchFamily="34" charset="0"/>
                <a:ea typeface="楷体" panose="02010609060101010101" charset="-122"/>
                <a:cs typeface="Calibri" panose="020F0502020204030204" pitchFamily="34" charset="0"/>
              </a:rPr>
              <a:t>and</a:t>
            </a:r>
            <a:endParaRPr lang="zh-CN" altLang="en-US" sz="1800" b="1" i="1" dirty="0">
              <a:solidFill>
                <a:prstClr val="black"/>
              </a:solidFill>
              <a:latin typeface="Calibri" panose="020F0502020204030204" pitchFamily="34" charset="0"/>
              <a:ea typeface="楷体" panose="02010609060101010101" charset="-122"/>
              <a:cs typeface="Calibri" panose="020F0502020204030204" pitchFamily="34" charset="0"/>
            </a:endParaRPr>
          </a:p>
          <a:p>
            <a:pPr eaLnBrk="1" fontAlgn="auto" hangingPunct="1">
              <a:spcBef>
                <a:spcPts val="0"/>
              </a:spcBef>
              <a:spcAft>
                <a:spcPts val="0"/>
              </a:spcAft>
              <a:defRPr/>
            </a:pPr>
            <a:r>
              <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rPr>
              <a:t>并列连词 </a:t>
            </a:r>
            <a:endPar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endParaRPr>
          </a:p>
          <a:p>
            <a:pPr eaLnBrk="1" fontAlgn="auto" hangingPunct="1">
              <a:spcBef>
                <a:spcPts val="600"/>
              </a:spcBef>
              <a:spcAft>
                <a:spcPts val="0"/>
              </a:spcAft>
            </a:pPr>
            <a:r>
              <a:rPr lang="zh-CN" altLang="en-US" sz="1800" b="1" i="1" dirty="0">
                <a:solidFill>
                  <a:prstClr val="black"/>
                </a:solidFill>
                <a:latin typeface="Calibri" panose="020F0502020204030204" pitchFamily="34" charset="0"/>
                <a:ea typeface="楷体" panose="02010609060101010101" charset="-122"/>
                <a:cs typeface="Calibri" panose="020F0502020204030204" pitchFamily="34" charset="0"/>
              </a:rPr>
              <a:t>63.</a:t>
            </a:r>
            <a:r>
              <a:rPr lang="en-US" altLang="zh-CN" sz="1800" b="1" i="1" dirty="0">
                <a:solidFill>
                  <a:prstClr val="black"/>
                </a:solidFill>
                <a:latin typeface="Calibri" panose="020F0502020204030204" pitchFamily="34" charset="0"/>
                <a:ea typeface="楷体" panose="02010609060101010101" charset="-122"/>
                <a:cs typeface="Calibri" panose="020F0502020204030204" pitchFamily="34" charset="0"/>
              </a:rPr>
              <a:t>into</a:t>
            </a:r>
            <a:endParaRPr lang="zh-CN" altLang="en-US" sz="1800" b="1" i="1" dirty="0">
              <a:solidFill>
                <a:prstClr val="black"/>
              </a:solidFill>
              <a:latin typeface="Calibri" panose="020F0502020204030204" pitchFamily="34" charset="0"/>
              <a:ea typeface="楷体" panose="02010609060101010101" charset="-122"/>
              <a:cs typeface="Calibri" panose="020F0502020204030204" pitchFamily="34" charset="0"/>
            </a:endParaRPr>
          </a:p>
          <a:p>
            <a:pPr eaLnBrk="1" fontAlgn="auto" hangingPunct="1">
              <a:spcBef>
                <a:spcPts val="0"/>
              </a:spcBef>
              <a:spcAft>
                <a:spcPts val="0"/>
              </a:spcAft>
              <a:defRPr/>
            </a:pPr>
            <a:r>
              <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sym typeface="+mn-ea"/>
              </a:rPr>
              <a:t>短语搭配</a:t>
            </a:r>
            <a:r>
              <a:rPr lang="en-US" altLang="zh-CN" sz="1400" b="1" dirty="0">
                <a:solidFill>
                  <a:prstClr val="black"/>
                </a:solidFill>
                <a:latin typeface="Calibri" panose="020F0502020204030204" pitchFamily="34" charset="0"/>
                <a:ea typeface="楷体" panose="02010609060101010101" charset="-122"/>
                <a:cs typeface="Calibri" panose="020F0502020204030204" pitchFamily="34" charset="0"/>
                <a:sym typeface="+mn-ea"/>
              </a:rPr>
              <a:t>group…into </a:t>
            </a:r>
            <a:r>
              <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sym typeface="+mn-ea"/>
              </a:rPr>
              <a:t>把</a:t>
            </a:r>
            <a:r>
              <a:rPr lang="en-US" altLang="zh-CN" sz="1400" b="1" dirty="0">
                <a:solidFill>
                  <a:prstClr val="black"/>
                </a:solidFill>
                <a:latin typeface="Calibri" panose="020F0502020204030204" pitchFamily="34" charset="0"/>
                <a:ea typeface="楷体" panose="02010609060101010101" charset="-122"/>
                <a:cs typeface="Calibri" panose="020F0502020204030204" pitchFamily="34" charset="0"/>
                <a:sym typeface="+mn-ea"/>
              </a:rPr>
              <a:t>…</a:t>
            </a:r>
            <a:r>
              <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sym typeface="+mn-ea"/>
              </a:rPr>
              <a:t>分类</a:t>
            </a:r>
            <a:endParaRPr lang="en-US" altLang="zh-CN" sz="1400" b="1" dirty="0">
              <a:solidFill>
                <a:prstClr val="black"/>
              </a:solidFill>
              <a:latin typeface="Calibri" panose="020F0502020204030204" pitchFamily="34" charset="0"/>
              <a:ea typeface="楷体" panose="02010609060101010101" charset="-122"/>
              <a:cs typeface="Calibri" panose="020F0502020204030204" pitchFamily="34" charset="0"/>
              <a:sym typeface="+mn-ea"/>
            </a:endParaRPr>
          </a:p>
          <a:p>
            <a:pPr eaLnBrk="1" fontAlgn="auto" hangingPunct="1">
              <a:spcBef>
                <a:spcPts val="600"/>
              </a:spcBef>
              <a:spcAft>
                <a:spcPts val="0"/>
              </a:spcAft>
              <a:defRPr/>
            </a:pPr>
            <a:r>
              <a:rPr lang="zh-CN" altLang="en-US" sz="1800" b="1" i="1" dirty="0">
                <a:solidFill>
                  <a:prstClr val="black"/>
                </a:solidFill>
                <a:latin typeface="Calibri" panose="020F0502020204030204" pitchFamily="34" charset="0"/>
                <a:ea typeface="楷体" panose="02010609060101010101" charset="-122"/>
                <a:cs typeface="Calibri" panose="020F0502020204030204" pitchFamily="34" charset="0"/>
              </a:rPr>
              <a:t>64.</a:t>
            </a:r>
            <a:r>
              <a:rPr lang="en-US" altLang="zh-CN" sz="1800" b="1" i="1" dirty="0">
                <a:solidFill>
                  <a:prstClr val="black"/>
                </a:solidFill>
                <a:latin typeface="Calibri" panose="020F0502020204030204" pitchFamily="34" charset="0"/>
                <a:ea typeface="楷体" panose="02010609060101010101" charset="-122"/>
                <a:cs typeface="Calibri" panose="020F0502020204030204" pitchFamily="34" charset="0"/>
              </a:rPr>
              <a:t>tailored</a:t>
            </a:r>
            <a:endParaRPr lang="zh-CN" altLang="en-US" sz="1800" b="1" i="1" dirty="0">
              <a:solidFill>
                <a:prstClr val="black"/>
              </a:solidFill>
              <a:latin typeface="Calibri" panose="020F0502020204030204" pitchFamily="34" charset="0"/>
              <a:ea typeface="楷体" panose="02010609060101010101" charset="-122"/>
              <a:cs typeface="Calibri" panose="020F0502020204030204" pitchFamily="34" charset="0"/>
            </a:endParaRPr>
          </a:p>
          <a:p>
            <a:pPr eaLnBrk="1" fontAlgn="auto" hangingPunct="1">
              <a:spcBef>
                <a:spcPts val="0"/>
              </a:spcBef>
              <a:spcAft>
                <a:spcPts val="0"/>
              </a:spcAft>
              <a:defRPr/>
            </a:pPr>
            <a:r>
              <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rPr>
              <a:t>非谓语，表示被动完成 </a:t>
            </a:r>
            <a:endParaRPr lang="en-US" altLang="zh-CN" sz="1400" b="1" dirty="0">
              <a:solidFill>
                <a:prstClr val="black"/>
              </a:solidFill>
              <a:latin typeface="Calibri" panose="020F0502020204030204" pitchFamily="34" charset="0"/>
              <a:ea typeface="楷体" panose="02010609060101010101" charset="-122"/>
              <a:cs typeface="Calibri" panose="020F0502020204030204" pitchFamily="34" charset="0"/>
            </a:endParaRPr>
          </a:p>
          <a:p>
            <a:pPr eaLnBrk="1" fontAlgn="auto" hangingPunct="1">
              <a:spcBef>
                <a:spcPts val="0"/>
              </a:spcBef>
              <a:spcAft>
                <a:spcPts val="0"/>
              </a:spcAft>
              <a:defRPr/>
            </a:pPr>
            <a:r>
              <a:rPr lang="en-US" altLang="zh-CN" sz="1400" b="1" dirty="0">
                <a:solidFill>
                  <a:prstClr val="black"/>
                </a:solidFill>
                <a:latin typeface="Calibri" panose="020F0502020204030204" pitchFamily="34" charset="0"/>
                <a:ea typeface="楷体" panose="02010609060101010101" charset="-122"/>
                <a:cs typeface="Calibri" panose="020F0502020204030204" pitchFamily="34" charset="0"/>
              </a:rPr>
              <a:t>tailored solution</a:t>
            </a:r>
            <a:r>
              <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rPr>
              <a:t>定制解决方案</a:t>
            </a:r>
            <a:endPar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endParaRPr>
          </a:p>
          <a:p>
            <a:pPr eaLnBrk="1" fontAlgn="auto" hangingPunct="1">
              <a:spcBef>
                <a:spcPts val="600"/>
              </a:spcBef>
              <a:spcAft>
                <a:spcPts val="0"/>
              </a:spcAft>
            </a:pPr>
            <a:r>
              <a:rPr lang="zh-CN" altLang="en-US" sz="1800" b="1" i="1" dirty="0">
                <a:solidFill>
                  <a:prstClr val="black"/>
                </a:solidFill>
                <a:latin typeface="Calibri" panose="020F0502020204030204" pitchFamily="34" charset="0"/>
                <a:ea typeface="楷体" panose="02010609060101010101" charset="-122"/>
                <a:cs typeface="Calibri" panose="020F0502020204030204" pitchFamily="34" charset="0"/>
              </a:rPr>
              <a:t> 65.</a:t>
            </a:r>
            <a:r>
              <a:rPr lang="en-US" altLang="zh-CN" sz="1800" b="1" i="1" dirty="0">
                <a:solidFill>
                  <a:prstClr val="black"/>
                </a:solidFill>
                <a:latin typeface="Calibri" panose="020F0502020204030204" pitchFamily="34" charset="0"/>
                <a:ea typeface="楷体" panose="02010609060101010101" charset="-122"/>
                <a:cs typeface="Calibri" panose="020F0502020204030204" pitchFamily="34" charset="0"/>
              </a:rPr>
              <a:t>the</a:t>
            </a:r>
            <a:endParaRPr lang="zh-CN" altLang="en-US" sz="1800" b="1" i="1" dirty="0">
              <a:solidFill>
                <a:prstClr val="black"/>
              </a:solidFill>
              <a:latin typeface="Calibri" panose="020F0502020204030204" pitchFamily="34" charset="0"/>
              <a:ea typeface="楷体" panose="02010609060101010101" charset="-122"/>
              <a:cs typeface="Calibri" panose="020F0502020204030204" pitchFamily="34" charset="0"/>
            </a:endParaRPr>
          </a:p>
          <a:p>
            <a:pPr eaLnBrk="1" fontAlgn="auto" hangingPunct="1">
              <a:spcBef>
                <a:spcPts val="0"/>
              </a:spcBef>
              <a:spcAft>
                <a:spcPts val="0"/>
              </a:spcAft>
              <a:defRPr/>
            </a:pPr>
            <a:r>
              <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rPr>
              <a:t>前文已提及，缺定冠词</a:t>
            </a:r>
            <a:endParaRPr lang="en-US" altLang="zh-CN" sz="14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5" name="文本框 4"/>
          <p:cNvSpPr txBox="1"/>
          <p:nvPr/>
        </p:nvSpPr>
        <p:spPr>
          <a:xfrm>
            <a:off x="0" y="188640"/>
            <a:ext cx="9048328" cy="6186309"/>
          </a:xfrm>
          <a:prstGeom prst="rect">
            <a:avLst/>
          </a:prstGeom>
          <a:noFill/>
        </p:spPr>
        <p:txBody>
          <a:bodyPr wrap="square">
            <a:spAutoFit/>
          </a:bodyPr>
          <a:lstStyle/>
          <a:p>
            <a:pPr indent="457200" algn="just"/>
            <a:r>
              <a:rPr lang="en-US" altLang="zh-CN" sz="2200" kern="0" spc="-100" dirty="0">
                <a:solidFill>
                  <a:prstClr val="black"/>
                </a:solidFill>
                <a:latin typeface="Calibri" panose="020F0502020204030204"/>
                <a:ea typeface="宋体" panose="02010600030101010101" pitchFamily="2" charset="-122"/>
              </a:rPr>
              <a:t>A Deakin University </a:t>
            </a:r>
            <a:r>
              <a:rPr lang="en-US" altLang="zh-CN" sz="2200" kern="0" spc="-100" dirty="0">
                <a:solidFill>
                  <a:srgbClr val="FF0000"/>
                </a:solidFill>
                <a:latin typeface="Calibri" panose="020F0502020204030204"/>
                <a:ea typeface="宋体" panose="02010600030101010101" pitchFamily="2" charset="-122"/>
              </a:rPr>
              <a:t>study</a:t>
            </a:r>
            <a:r>
              <a:rPr lang="en-US" altLang="zh-CN" sz="2200" kern="0" spc="-100" dirty="0">
                <a:solidFill>
                  <a:prstClr val="black"/>
                </a:solidFill>
                <a:latin typeface="Calibri" panose="020F0502020204030204"/>
                <a:ea typeface="宋体" panose="02010600030101010101" pitchFamily="2" charset="-122"/>
              </a:rPr>
              <a:t> </a:t>
            </a:r>
            <a:r>
              <a:rPr lang="en-US" altLang="zh-CN" sz="2200" kern="0" spc="-100" dirty="0">
                <a:solidFill>
                  <a:srgbClr val="FF0000"/>
                </a:solidFill>
                <a:latin typeface="Calibri" panose="020F0502020204030204"/>
                <a:ea typeface="宋体" panose="02010600030101010101" pitchFamily="2" charset="-122"/>
              </a:rPr>
              <a:t>surveyed</a:t>
            </a:r>
            <a:r>
              <a:rPr lang="en-US" altLang="zh-CN" sz="2200" kern="0" spc="-100" dirty="0">
                <a:solidFill>
                  <a:prstClr val="black"/>
                </a:solidFill>
                <a:latin typeface="Calibri" panose="020F0502020204030204"/>
                <a:ea typeface="宋体" panose="02010600030101010101" pitchFamily="2" charset="-122"/>
              </a:rPr>
              <a:t> 13,217 Australian teens (ages 12 - 18) </a:t>
            </a:r>
            <a:r>
              <a:rPr lang="en-US" altLang="zh-CN" sz="2200" kern="0" spc="-100" dirty="0">
                <a:solidFill>
                  <a:srgbClr val="FF0000"/>
                </a:solidFill>
                <a:latin typeface="Calibri" panose="020F0502020204030204"/>
                <a:ea typeface="宋体" panose="02010600030101010101" pitchFamily="2" charset="-122"/>
              </a:rPr>
              <a:t>and</a:t>
            </a:r>
            <a:r>
              <a:rPr lang="en-US" altLang="zh-CN" sz="2200" kern="0" spc="-100" dirty="0">
                <a:solidFill>
                  <a:prstClr val="black"/>
                </a:solidFill>
                <a:latin typeface="Calibri" panose="020F0502020204030204"/>
                <a:ea typeface="宋体" panose="02010600030101010101" pitchFamily="2" charset="-122"/>
              </a:rPr>
              <a:t> </a:t>
            </a:r>
            <a:r>
              <a:rPr lang="en-US" altLang="zh-CN" sz="2200" kern="0" spc="-100" dirty="0">
                <a:solidFill>
                  <a:srgbClr val="FF0000"/>
                </a:solidFill>
                <a:latin typeface="Calibri" panose="020F0502020204030204"/>
                <a:ea typeface="宋体" panose="02010600030101010101" pitchFamily="2" charset="-122"/>
              </a:rPr>
              <a:t>56._________ (find) </a:t>
            </a:r>
            <a:r>
              <a:rPr lang="en-US" altLang="zh-CN" sz="2200" kern="0" spc="-100" dirty="0">
                <a:solidFill>
                  <a:prstClr val="black"/>
                </a:solidFill>
                <a:latin typeface="Calibri" panose="020F0502020204030204"/>
                <a:ea typeface="宋体" panose="02010600030101010101" pitchFamily="2" charset="-122"/>
              </a:rPr>
              <a:t>73% prefer reading paper books, while only 15% read daily for fun. </a:t>
            </a:r>
            <a:r>
              <a:rPr lang="en-US" altLang="zh-CN" sz="2200" kern="0" spc="-100" dirty="0">
                <a:solidFill>
                  <a:srgbClr val="FF0000"/>
                </a:solidFill>
                <a:latin typeface="Calibri" panose="020F0502020204030204"/>
                <a:ea typeface="宋体" panose="02010600030101010101" pitchFamily="2" charset="-122"/>
              </a:rPr>
              <a:t>Nearly 30% </a:t>
            </a:r>
            <a:r>
              <a:rPr lang="en-US" altLang="zh-CN" sz="2200" kern="0" spc="-100" dirty="0">
                <a:solidFill>
                  <a:prstClr val="black"/>
                </a:solidFill>
                <a:latin typeface="Calibri" panose="020F0502020204030204"/>
                <a:ea typeface="宋体" panose="02010600030101010101" pitchFamily="2" charset="-122"/>
              </a:rPr>
              <a:t>57._________ (rare) </a:t>
            </a:r>
            <a:r>
              <a:rPr lang="en-US" altLang="zh-CN" sz="2200" kern="0" spc="-100" dirty="0">
                <a:solidFill>
                  <a:srgbClr val="FF0000"/>
                </a:solidFill>
                <a:latin typeface="Calibri" panose="020F0502020204030204"/>
                <a:ea typeface="宋体" panose="02010600030101010101" pitchFamily="2" charset="-122"/>
              </a:rPr>
              <a:t>read</a:t>
            </a:r>
            <a:r>
              <a:rPr lang="en-US" altLang="zh-CN" sz="2200" kern="0" spc="-100" dirty="0">
                <a:solidFill>
                  <a:prstClr val="black"/>
                </a:solidFill>
                <a:latin typeface="Calibri" panose="020F0502020204030204"/>
                <a:ea typeface="宋体" panose="02010600030101010101" pitchFamily="2" charset="-122"/>
              </a:rPr>
              <a:t> outside schoolwork. </a:t>
            </a:r>
            <a:r>
              <a:rPr lang="en-US" altLang="zh-CN" sz="2200" kern="0" spc="-100" dirty="0">
                <a:solidFill>
                  <a:srgbClr val="FF0000"/>
                </a:solidFill>
                <a:latin typeface="Calibri" panose="020F0502020204030204"/>
                <a:ea typeface="宋体" panose="02010600030101010101" pitchFamily="2" charset="-122"/>
              </a:rPr>
              <a:t>Popular choices include </a:t>
            </a:r>
            <a:r>
              <a:rPr lang="en-US" altLang="zh-CN" sz="2200" kern="0" spc="-100" dirty="0">
                <a:solidFill>
                  <a:prstClr val="black"/>
                </a:solidFill>
                <a:latin typeface="Calibri" panose="020F0502020204030204"/>
                <a:ea typeface="宋体" panose="02010600030101010101" pitchFamily="2" charset="-122"/>
              </a:rPr>
              <a:t>fantasy and mystery </a:t>
            </a:r>
            <a:r>
              <a:rPr lang="en-US" altLang="zh-CN" sz="2200" kern="0" spc="-100" dirty="0">
                <a:solidFill>
                  <a:srgbClr val="FF0000"/>
                </a:solidFill>
                <a:latin typeface="Calibri" panose="020F0502020204030204"/>
                <a:ea typeface="宋体" panose="02010600030101010101" pitchFamily="2" charset="-122"/>
              </a:rPr>
              <a:t>novels</a:t>
            </a:r>
            <a:r>
              <a:rPr lang="en-US" altLang="zh-CN" sz="2200" kern="0" spc="-100" dirty="0">
                <a:solidFill>
                  <a:prstClr val="black"/>
                </a:solidFill>
                <a:latin typeface="Calibri" panose="020F0502020204030204"/>
                <a:ea typeface="宋体" panose="02010600030101010101" pitchFamily="2" charset="-122"/>
              </a:rPr>
              <a:t>, </a:t>
            </a:r>
            <a:r>
              <a:rPr lang="en-US" altLang="zh-CN" sz="2200" kern="0" spc="-100" dirty="0">
                <a:solidFill>
                  <a:srgbClr val="FF0000"/>
                </a:solidFill>
                <a:latin typeface="Calibri" panose="020F0502020204030204"/>
                <a:ea typeface="宋体" panose="02010600030101010101" pitchFamily="2" charset="-122"/>
              </a:rPr>
              <a:t>but</a:t>
            </a:r>
            <a:r>
              <a:rPr lang="en-US" altLang="zh-CN" sz="2200" kern="0" spc="-100" dirty="0">
                <a:solidFill>
                  <a:prstClr val="black"/>
                </a:solidFill>
                <a:latin typeface="Calibri" panose="020F0502020204030204"/>
                <a:ea typeface="宋体" panose="02010600030101010101" pitchFamily="2" charset="-122"/>
              </a:rPr>
              <a:t> </a:t>
            </a:r>
            <a:r>
              <a:rPr lang="en-US" altLang="zh-CN" sz="2200" kern="0" spc="-100" dirty="0">
                <a:solidFill>
                  <a:srgbClr val="FF0000"/>
                </a:solidFill>
                <a:latin typeface="Calibri" panose="020F0502020204030204"/>
                <a:ea typeface="宋体" panose="02010600030101010101" pitchFamily="2" charset="-122"/>
              </a:rPr>
              <a:t>interest drops </a:t>
            </a:r>
            <a:r>
              <a:rPr lang="en-US" altLang="zh-CN" sz="2200" kern="0" spc="-100" dirty="0">
                <a:solidFill>
                  <a:prstClr val="black"/>
                </a:solidFill>
                <a:latin typeface="Calibri" panose="020F0502020204030204"/>
                <a:ea typeface="宋体" panose="02010600030101010101" pitchFamily="2" charset="-122"/>
              </a:rPr>
              <a:t>as teens grow older, with girls reading more than boys.</a:t>
            </a:r>
            <a:endParaRPr lang="en-US" altLang="zh-CN" sz="2200" kern="0" spc="-100" dirty="0">
              <a:solidFill>
                <a:prstClr val="black"/>
              </a:solidFill>
              <a:latin typeface="Calibri" panose="020F0502020204030204"/>
              <a:ea typeface="宋体" panose="02010600030101010101" pitchFamily="2" charset="-122"/>
            </a:endParaRPr>
          </a:p>
          <a:p>
            <a:pPr indent="457200" algn="just"/>
            <a:r>
              <a:rPr lang="en-US" altLang="zh-CN" sz="2200" kern="0" spc="-100" dirty="0">
                <a:solidFill>
                  <a:srgbClr val="FF0000"/>
                </a:solidFill>
                <a:latin typeface="Calibri" panose="020F0502020204030204"/>
                <a:ea typeface="宋体" panose="02010600030101010101" pitchFamily="2" charset="-122"/>
              </a:rPr>
              <a:t>Parents and friends play a 58._________ (big) role in </a:t>
            </a:r>
            <a:r>
              <a:rPr lang="en-US" altLang="zh-CN" sz="2200" kern="0" spc="-100" dirty="0">
                <a:solidFill>
                  <a:prstClr val="black"/>
                </a:solidFill>
                <a:latin typeface="Calibri" panose="020F0502020204030204"/>
                <a:ea typeface="宋体" panose="02010600030101010101" pitchFamily="2" charset="-122"/>
              </a:rPr>
              <a:t>book recommendations </a:t>
            </a:r>
            <a:r>
              <a:rPr lang="en-US" altLang="zh-CN" sz="2200" kern="0" spc="-100" dirty="0">
                <a:solidFill>
                  <a:srgbClr val="FF0000"/>
                </a:solidFill>
                <a:latin typeface="Calibri" panose="020F0502020204030204"/>
                <a:ea typeface="宋体" panose="02010600030101010101" pitchFamily="2" charset="-122"/>
              </a:rPr>
              <a:t>than</a:t>
            </a:r>
            <a:r>
              <a:rPr lang="en-US" altLang="zh-CN" sz="2200" kern="0" spc="-100" dirty="0">
                <a:solidFill>
                  <a:prstClr val="black"/>
                </a:solidFill>
                <a:latin typeface="Calibri" panose="020F0502020204030204"/>
                <a:ea typeface="宋体" panose="02010600030101010101" pitchFamily="2" charset="-122"/>
              </a:rPr>
              <a:t> </a:t>
            </a:r>
            <a:r>
              <a:rPr lang="en-US" altLang="zh-CN" sz="2200" kern="0" spc="-100" dirty="0">
                <a:solidFill>
                  <a:srgbClr val="FF0000"/>
                </a:solidFill>
                <a:latin typeface="Calibri" panose="020F0502020204030204"/>
                <a:ea typeface="宋体" panose="02010600030101010101" pitchFamily="2" charset="-122"/>
              </a:rPr>
              <a:t>schools</a:t>
            </a:r>
            <a:r>
              <a:rPr lang="en-US" altLang="zh-CN" sz="2200" kern="0" spc="-100" dirty="0">
                <a:solidFill>
                  <a:prstClr val="black"/>
                </a:solidFill>
                <a:latin typeface="Calibri" panose="020F0502020204030204"/>
                <a:ea typeface="宋体" panose="02010600030101010101" pitchFamily="2" charset="-122"/>
              </a:rPr>
              <a:t>. </a:t>
            </a:r>
            <a:r>
              <a:rPr lang="en-US" altLang="zh-CN" sz="2200" kern="0" spc="-100" dirty="0">
                <a:solidFill>
                  <a:srgbClr val="FF0000"/>
                </a:solidFill>
                <a:latin typeface="Calibri" panose="020F0502020204030204"/>
                <a:ea typeface="宋体" panose="02010600030101010101" pitchFamily="2" charset="-122"/>
              </a:rPr>
              <a:t>Teens</a:t>
            </a:r>
            <a:r>
              <a:rPr lang="en-US" altLang="zh-CN" sz="2200" kern="0" spc="-100" dirty="0">
                <a:solidFill>
                  <a:prstClr val="black"/>
                </a:solidFill>
                <a:latin typeface="Calibri" panose="020F0502020204030204"/>
                <a:ea typeface="宋体" panose="02010600030101010101" pitchFamily="2" charset="-122"/>
              </a:rPr>
              <a:t> </a:t>
            </a:r>
            <a:r>
              <a:rPr lang="en-US" altLang="zh-CN" sz="2200" kern="0" spc="-100" dirty="0">
                <a:solidFill>
                  <a:srgbClr val="FF0000"/>
                </a:solidFill>
                <a:latin typeface="Calibri" panose="020F0502020204030204"/>
                <a:ea typeface="宋体" panose="02010600030101010101" pitchFamily="2" charset="-122"/>
              </a:rPr>
              <a:t>explain</a:t>
            </a:r>
            <a:r>
              <a:rPr lang="en-US" altLang="zh-CN" sz="2200" kern="0" spc="-100" dirty="0">
                <a:solidFill>
                  <a:prstClr val="black"/>
                </a:solidFill>
                <a:latin typeface="Calibri" panose="020F0502020204030204"/>
                <a:ea typeface="宋体" panose="02010600030101010101" pitchFamily="2" charset="-122"/>
              </a:rPr>
              <a:t> </a:t>
            </a:r>
            <a:r>
              <a:rPr lang="en-US" altLang="zh-CN" sz="2200" kern="0" spc="-100" dirty="0">
                <a:solidFill>
                  <a:srgbClr val="FF0000"/>
                </a:solidFill>
                <a:latin typeface="Calibri" panose="020F0502020204030204"/>
                <a:ea typeface="宋体" panose="02010600030101010101" pitchFamily="2" charset="-122"/>
              </a:rPr>
              <a:t>that</a:t>
            </a:r>
            <a:r>
              <a:rPr lang="en-US" altLang="zh-CN" sz="2200" kern="0" spc="-100" dirty="0">
                <a:solidFill>
                  <a:prstClr val="black"/>
                </a:solidFill>
                <a:latin typeface="Calibri" panose="020F0502020204030204"/>
                <a:ea typeface="宋体" panose="02010600030101010101" pitchFamily="2" charset="-122"/>
              </a:rPr>
              <a:t> </a:t>
            </a:r>
            <a:r>
              <a:rPr lang="en-US" altLang="zh-CN" sz="2200" kern="0" spc="-100" dirty="0">
                <a:solidFill>
                  <a:srgbClr val="FF0000"/>
                </a:solidFill>
                <a:latin typeface="Calibri" panose="020F0502020204030204"/>
                <a:ea typeface="宋体" panose="02010600030101010101" pitchFamily="2" charset="-122"/>
              </a:rPr>
              <a:t>paper</a:t>
            </a:r>
            <a:r>
              <a:rPr lang="en-US" altLang="zh-CN" sz="2200" kern="0" spc="-100" dirty="0">
                <a:solidFill>
                  <a:prstClr val="black"/>
                </a:solidFill>
                <a:latin typeface="Calibri" panose="020F0502020204030204"/>
                <a:ea typeface="宋体" panose="02010600030101010101" pitchFamily="2" charset="-122"/>
              </a:rPr>
              <a:t> </a:t>
            </a:r>
            <a:r>
              <a:rPr lang="en-US" altLang="zh-CN" sz="2200" kern="0" spc="-100" dirty="0">
                <a:solidFill>
                  <a:srgbClr val="FF0000"/>
                </a:solidFill>
                <a:latin typeface="Calibri" panose="020F0502020204030204"/>
                <a:ea typeface="宋体" panose="02010600030101010101" pitchFamily="2" charset="-122"/>
              </a:rPr>
              <a:t>books</a:t>
            </a:r>
            <a:r>
              <a:rPr lang="en-US" altLang="zh-CN" sz="2200" kern="0" spc="-100" dirty="0">
                <a:solidFill>
                  <a:prstClr val="black"/>
                </a:solidFill>
                <a:latin typeface="Calibri" panose="020F0502020204030204"/>
                <a:ea typeface="宋体" panose="02010600030101010101" pitchFamily="2" charset="-122"/>
              </a:rPr>
              <a:t> “feel real,” </a:t>
            </a:r>
            <a:r>
              <a:rPr lang="en-US" altLang="zh-CN" sz="2200" kern="0" spc="-100" dirty="0">
                <a:solidFill>
                  <a:srgbClr val="FF0000"/>
                </a:solidFill>
                <a:latin typeface="Calibri" panose="020F0502020204030204"/>
                <a:ea typeface="宋体" panose="02010600030101010101" pitchFamily="2" charset="-122"/>
              </a:rPr>
              <a:t>cause</a:t>
            </a:r>
            <a:r>
              <a:rPr lang="en-US" altLang="zh-CN" sz="2200" kern="0" spc="-100" dirty="0">
                <a:solidFill>
                  <a:prstClr val="black"/>
                </a:solidFill>
                <a:latin typeface="Calibri" panose="020F0502020204030204"/>
                <a:ea typeface="宋体" panose="02010600030101010101" pitchFamily="2" charset="-122"/>
              </a:rPr>
              <a:t> less </a:t>
            </a:r>
            <a:r>
              <a:rPr lang="en-US" altLang="zh-CN" sz="2200" kern="0" spc="-100" dirty="0">
                <a:solidFill>
                  <a:srgbClr val="FF0000"/>
                </a:solidFill>
                <a:latin typeface="Calibri" panose="020F0502020204030204"/>
                <a:ea typeface="宋体" panose="02010600030101010101" pitchFamily="2" charset="-122"/>
              </a:rPr>
              <a:t>eye</a:t>
            </a:r>
            <a:r>
              <a:rPr lang="en-US" altLang="zh-CN" sz="2200" kern="0" spc="-100" dirty="0">
                <a:solidFill>
                  <a:prstClr val="black"/>
                </a:solidFill>
                <a:latin typeface="Calibri" panose="020F0502020204030204"/>
                <a:ea typeface="宋体" panose="02010600030101010101" pitchFamily="2" charset="-122"/>
              </a:rPr>
              <a:t> </a:t>
            </a:r>
            <a:r>
              <a:rPr lang="en-US" altLang="zh-CN" sz="2200" kern="0" spc="-100" dirty="0">
                <a:solidFill>
                  <a:srgbClr val="FF0000"/>
                </a:solidFill>
                <a:latin typeface="Calibri" panose="020F0502020204030204"/>
                <a:ea typeface="宋体" panose="02010600030101010101" pitchFamily="2" charset="-122"/>
              </a:rPr>
              <a:t>strain</a:t>
            </a:r>
            <a:r>
              <a:rPr lang="en-US" altLang="zh-CN" sz="2200" kern="0" spc="-100" dirty="0">
                <a:solidFill>
                  <a:prstClr val="black"/>
                </a:solidFill>
                <a:latin typeface="Calibri" panose="020F0502020204030204"/>
                <a:ea typeface="宋体" panose="02010600030101010101" pitchFamily="2" charset="-122"/>
              </a:rPr>
              <a:t> than screens, </a:t>
            </a:r>
            <a:r>
              <a:rPr lang="en-US" altLang="zh-CN" sz="2200" kern="0" spc="-100" dirty="0">
                <a:solidFill>
                  <a:srgbClr val="FF0000"/>
                </a:solidFill>
                <a:latin typeface="Calibri" panose="020F0502020204030204"/>
                <a:ea typeface="宋体" panose="02010600030101010101" pitchFamily="2" charset="-122"/>
              </a:rPr>
              <a:t>and</a:t>
            </a:r>
            <a:r>
              <a:rPr lang="en-US" altLang="zh-CN" sz="2200" kern="0" spc="-100" dirty="0">
                <a:solidFill>
                  <a:prstClr val="black"/>
                </a:solidFill>
                <a:latin typeface="Calibri" panose="020F0502020204030204"/>
                <a:ea typeface="宋体" panose="02010600030101010101" pitchFamily="2" charset="-122"/>
              </a:rPr>
              <a:t> </a:t>
            </a:r>
            <a:r>
              <a:rPr lang="en-US" altLang="zh-CN" sz="2200" kern="0" spc="-100" dirty="0">
                <a:solidFill>
                  <a:srgbClr val="FF0000"/>
                </a:solidFill>
                <a:latin typeface="Calibri" panose="020F0502020204030204"/>
                <a:ea typeface="宋体" panose="02010600030101010101" pitchFamily="2" charset="-122"/>
              </a:rPr>
              <a:t>avoid</a:t>
            </a:r>
            <a:r>
              <a:rPr lang="en-US" altLang="zh-CN" sz="2200" kern="0" spc="-100" dirty="0">
                <a:solidFill>
                  <a:prstClr val="black"/>
                </a:solidFill>
                <a:latin typeface="Calibri" panose="020F0502020204030204"/>
                <a:ea typeface="宋体" panose="02010600030101010101" pitchFamily="2" charset="-122"/>
              </a:rPr>
              <a:t> phone </a:t>
            </a:r>
            <a:r>
              <a:rPr lang="en-US" altLang="zh-CN" sz="2200" kern="0" spc="-100" dirty="0">
                <a:solidFill>
                  <a:srgbClr val="FF0000"/>
                </a:solidFill>
                <a:latin typeface="Calibri" panose="020F0502020204030204"/>
                <a:ea typeface="宋体" panose="02010600030101010101" pitchFamily="2" charset="-122"/>
              </a:rPr>
              <a:t>distractions</a:t>
            </a:r>
            <a:r>
              <a:rPr lang="en-US" altLang="zh-CN" sz="2200" kern="0" spc="-100" dirty="0">
                <a:solidFill>
                  <a:prstClr val="black"/>
                </a:solidFill>
                <a:latin typeface="Calibri" panose="020F0502020204030204"/>
                <a:ea typeface="宋体" panose="02010600030101010101" pitchFamily="2" charset="-122"/>
              </a:rPr>
              <a:t>. However, </a:t>
            </a:r>
            <a:r>
              <a:rPr lang="en-US" altLang="zh-CN" sz="2200" kern="0" spc="-100" dirty="0">
                <a:solidFill>
                  <a:srgbClr val="FF0000"/>
                </a:solidFill>
                <a:latin typeface="Calibri" panose="020F0502020204030204"/>
                <a:ea typeface="宋体" panose="02010600030101010101" pitchFamily="2" charset="-122"/>
              </a:rPr>
              <a:t>half</a:t>
            </a:r>
            <a:r>
              <a:rPr lang="en-US" altLang="zh-CN" sz="2200" kern="0" spc="-100" dirty="0">
                <a:solidFill>
                  <a:prstClr val="black"/>
                </a:solidFill>
                <a:latin typeface="Calibri" panose="020F0502020204030204"/>
                <a:ea typeface="宋体" panose="02010600030101010101" pitchFamily="2" charset="-122"/>
              </a:rPr>
              <a:t> </a:t>
            </a:r>
            <a:r>
              <a:rPr lang="en-US" altLang="zh-CN" sz="2200" kern="0" spc="-100" dirty="0">
                <a:solidFill>
                  <a:srgbClr val="FF0000"/>
                </a:solidFill>
                <a:latin typeface="Calibri" panose="020F0502020204030204"/>
                <a:ea typeface="宋体" panose="02010600030101010101" pitchFamily="2" charset="-122"/>
              </a:rPr>
              <a:t>spend</a:t>
            </a:r>
            <a:r>
              <a:rPr lang="en-US" altLang="zh-CN" sz="2200" kern="0" spc="-100" dirty="0">
                <a:solidFill>
                  <a:prstClr val="black"/>
                </a:solidFill>
                <a:latin typeface="Calibri" panose="020F0502020204030204"/>
                <a:ea typeface="宋体" panose="02010600030101010101" pitchFamily="2" charset="-122"/>
              </a:rPr>
              <a:t> most free </a:t>
            </a:r>
            <a:r>
              <a:rPr lang="en-US" altLang="zh-CN" sz="2200" kern="0" spc="-100" dirty="0">
                <a:solidFill>
                  <a:srgbClr val="FF0000"/>
                </a:solidFill>
                <a:latin typeface="Calibri" panose="020F0502020204030204"/>
                <a:ea typeface="宋体" panose="02010600030101010101" pitchFamily="2" charset="-122"/>
              </a:rPr>
              <a:t>time</a:t>
            </a:r>
            <a:r>
              <a:rPr lang="en-US" altLang="zh-CN" sz="2200" kern="0" spc="-100" dirty="0">
                <a:solidFill>
                  <a:prstClr val="black"/>
                </a:solidFill>
                <a:latin typeface="Calibri" panose="020F0502020204030204"/>
                <a:ea typeface="宋体" panose="02010600030101010101" pitchFamily="2" charset="-122"/>
              </a:rPr>
              <a:t> </a:t>
            </a:r>
            <a:r>
              <a:rPr lang="en-US" altLang="zh-CN" sz="2200" kern="0" spc="-100" dirty="0">
                <a:solidFill>
                  <a:srgbClr val="FF0000"/>
                </a:solidFill>
                <a:latin typeface="Calibri" panose="020F0502020204030204"/>
                <a:ea typeface="宋体" panose="02010600030101010101" pitchFamily="2" charset="-122"/>
              </a:rPr>
              <a:t>on</a:t>
            </a:r>
            <a:r>
              <a:rPr lang="en-US" altLang="zh-CN" sz="2200" kern="0" spc="-100" dirty="0">
                <a:solidFill>
                  <a:prstClr val="black"/>
                </a:solidFill>
                <a:latin typeface="Calibri" panose="020F0502020204030204"/>
                <a:ea typeface="宋体" panose="02010600030101010101" pitchFamily="2" charset="-122"/>
              </a:rPr>
              <a:t> social media or watching videos, 59._________ (leave) little space for reading.</a:t>
            </a:r>
            <a:endParaRPr lang="en-US" altLang="zh-CN" sz="2200" kern="0" spc="-100" dirty="0">
              <a:solidFill>
                <a:prstClr val="black"/>
              </a:solidFill>
              <a:latin typeface="Calibri" panose="020F0502020204030204"/>
              <a:ea typeface="宋体" panose="02010600030101010101" pitchFamily="2" charset="-122"/>
            </a:endParaRPr>
          </a:p>
          <a:p>
            <a:pPr indent="457200" algn="just"/>
            <a:r>
              <a:rPr lang="en-US" altLang="zh-CN" sz="2200" kern="0" spc="-100" dirty="0">
                <a:solidFill>
                  <a:srgbClr val="FF0000"/>
                </a:solidFill>
                <a:latin typeface="Calibri" panose="020F0502020204030204"/>
                <a:ea typeface="宋体" panose="02010600030101010101" pitchFamily="2" charset="-122"/>
              </a:rPr>
              <a:t>Researchers</a:t>
            </a:r>
            <a:r>
              <a:rPr lang="en-US" altLang="zh-CN" sz="2200" kern="0" spc="-100" dirty="0">
                <a:solidFill>
                  <a:prstClr val="black"/>
                </a:solidFill>
                <a:latin typeface="Calibri" panose="020F0502020204030204"/>
                <a:ea typeface="宋体" panose="02010600030101010101" pitchFamily="2" charset="-122"/>
              </a:rPr>
              <a:t> </a:t>
            </a:r>
            <a:r>
              <a:rPr lang="en-US" altLang="zh-CN" sz="2200" kern="0" spc="-100" dirty="0">
                <a:solidFill>
                  <a:srgbClr val="FF0000"/>
                </a:solidFill>
                <a:latin typeface="Calibri" panose="020F0502020204030204"/>
                <a:ea typeface="宋体" panose="02010600030101010101" pitchFamily="2" charset="-122"/>
              </a:rPr>
              <a:t>link</a:t>
            </a:r>
            <a:r>
              <a:rPr lang="en-US" altLang="zh-CN" sz="2200" kern="0" spc="-100" dirty="0">
                <a:solidFill>
                  <a:prstClr val="black"/>
                </a:solidFill>
                <a:latin typeface="Calibri" panose="020F0502020204030204"/>
                <a:ea typeface="宋体" panose="02010600030101010101" pitchFamily="2" charset="-122"/>
              </a:rPr>
              <a:t> </a:t>
            </a:r>
            <a:r>
              <a:rPr lang="en-US" altLang="zh-CN" sz="2200" kern="0" spc="-100" dirty="0">
                <a:solidFill>
                  <a:srgbClr val="FF0000"/>
                </a:solidFill>
                <a:latin typeface="Calibri" panose="020F0502020204030204"/>
                <a:ea typeface="宋体" panose="02010600030101010101" pitchFamily="2" charset="-122"/>
              </a:rPr>
              <a:t>regular</a:t>
            </a:r>
            <a:r>
              <a:rPr lang="en-US" altLang="zh-CN" sz="2200" kern="0" spc="-100" dirty="0">
                <a:solidFill>
                  <a:prstClr val="black"/>
                </a:solidFill>
                <a:latin typeface="Calibri" panose="020F0502020204030204"/>
                <a:ea typeface="宋体" panose="02010600030101010101" pitchFamily="2" charset="-122"/>
              </a:rPr>
              <a:t> </a:t>
            </a:r>
            <a:r>
              <a:rPr lang="en-US" altLang="zh-CN" sz="2200" kern="0" spc="-100" dirty="0">
                <a:solidFill>
                  <a:srgbClr val="FF0000"/>
                </a:solidFill>
                <a:latin typeface="Calibri" panose="020F0502020204030204"/>
                <a:ea typeface="宋体" panose="02010600030101010101" pitchFamily="2" charset="-122"/>
              </a:rPr>
              <a:t>reading</a:t>
            </a:r>
            <a:r>
              <a:rPr lang="en-US" altLang="zh-CN" sz="2200" kern="0" spc="-100" dirty="0">
                <a:solidFill>
                  <a:prstClr val="black"/>
                </a:solidFill>
                <a:latin typeface="Calibri" panose="020F0502020204030204"/>
                <a:ea typeface="宋体" panose="02010600030101010101" pitchFamily="2" charset="-122"/>
              </a:rPr>
              <a:t> </a:t>
            </a:r>
            <a:r>
              <a:rPr lang="en-US" altLang="zh-CN" sz="2200" kern="0" spc="-100" dirty="0">
                <a:solidFill>
                  <a:srgbClr val="FF0000"/>
                </a:solidFill>
                <a:latin typeface="Calibri" panose="020F0502020204030204"/>
                <a:ea typeface="宋体" panose="02010600030101010101" pitchFamily="2" charset="-122"/>
              </a:rPr>
              <a:t>to</a:t>
            </a:r>
            <a:r>
              <a:rPr lang="en-US" altLang="zh-CN" sz="2200" kern="0" spc="-100" dirty="0">
                <a:solidFill>
                  <a:prstClr val="black"/>
                </a:solidFill>
                <a:latin typeface="Calibri" panose="020F0502020204030204"/>
                <a:ea typeface="宋体" panose="02010600030101010101" pitchFamily="2" charset="-122"/>
              </a:rPr>
              <a:t> </a:t>
            </a:r>
            <a:r>
              <a:rPr lang="en-US" altLang="zh-CN" sz="2200" kern="0" spc="-100" dirty="0">
                <a:solidFill>
                  <a:srgbClr val="FF0000"/>
                </a:solidFill>
                <a:latin typeface="Calibri" panose="020F0502020204030204"/>
                <a:ea typeface="宋体" panose="02010600030101010101" pitchFamily="2" charset="-122"/>
              </a:rPr>
              <a:t>better</a:t>
            </a:r>
            <a:r>
              <a:rPr lang="en-US" altLang="zh-CN" sz="2200" kern="0" spc="-100" dirty="0">
                <a:solidFill>
                  <a:prstClr val="black"/>
                </a:solidFill>
                <a:latin typeface="Calibri" panose="020F0502020204030204"/>
                <a:ea typeface="宋体" panose="02010600030101010101" pitchFamily="2" charset="-122"/>
              </a:rPr>
              <a:t> </a:t>
            </a:r>
            <a:r>
              <a:rPr lang="en-US" altLang="zh-CN" sz="2200" kern="0" spc="-100" dirty="0">
                <a:solidFill>
                  <a:srgbClr val="FF0000"/>
                </a:solidFill>
                <a:latin typeface="Calibri" panose="020F0502020204030204"/>
                <a:ea typeface="宋体" panose="02010600030101010101" pitchFamily="2" charset="-122"/>
              </a:rPr>
              <a:t>grades</a:t>
            </a:r>
            <a:r>
              <a:rPr lang="en-US" altLang="zh-CN" sz="2200" kern="0" spc="-100" dirty="0">
                <a:solidFill>
                  <a:prstClr val="black"/>
                </a:solidFill>
                <a:latin typeface="Calibri" panose="020F0502020204030204"/>
                <a:ea typeface="宋体" panose="02010600030101010101" pitchFamily="2" charset="-122"/>
              </a:rPr>
              <a:t>, </a:t>
            </a:r>
            <a:r>
              <a:rPr lang="en-US" altLang="zh-CN" sz="2200" kern="0" spc="-100" dirty="0">
                <a:solidFill>
                  <a:srgbClr val="FF0000"/>
                </a:solidFill>
                <a:latin typeface="Calibri" panose="020F0502020204030204"/>
                <a:ea typeface="宋体" panose="02010600030101010101" pitchFamily="2" charset="-122"/>
              </a:rPr>
              <a:t>mental</a:t>
            </a:r>
            <a:r>
              <a:rPr lang="en-US" altLang="zh-CN" sz="2200" kern="0" spc="-100" dirty="0">
                <a:solidFill>
                  <a:prstClr val="black"/>
                </a:solidFill>
                <a:latin typeface="Calibri" panose="020F0502020204030204"/>
                <a:ea typeface="宋体" panose="02010600030101010101" pitchFamily="2" charset="-122"/>
              </a:rPr>
              <a:t> </a:t>
            </a:r>
            <a:r>
              <a:rPr lang="en-US" altLang="zh-CN" sz="2200" kern="0" spc="-100" dirty="0">
                <a:solidFill>
                  <a:srgbClr val="FF0000"/>
                </a:solidFill>
                <a:latin typeface="Calibri" panose="020F0502020204030204"/>
                <a:ea typeface="宋体" panose="02010600030101010101" pitchFamily="2" charset="-122"/>
              </a:rPr>
              <a:t>health</a:t>
            </a:r>
            <a:r>
              <a:rPr lang="en-US" altLang="zh-CN" sz="2200" kern="0" spc="-100" dirty="0">
                <a:solidFill>
                  <a:prstClr val="black"/>
                </a:solidFill>
                <a:latin typeface="Calibri" panose="020F0502020204030204"/>
                <a:ea typeface="宋体" panose="02010600030101010101" pitchFamily="2" charset="-122"/>
              </a:rPr>
              <a:t>, </a:t>
            </a:r>
            <a:r>
              <a:rPr lang="en-US" altLang="zh-CN" sz="2200" kern="0" spc="-100" dirty="0">
                <a:solidFill>
                  <a:srgbClr val="FF0000"/>
                </a:solidFill>
                <a:latin typeface="Calibri" panose="020F0502020204030204"/>
                <a:ea typeface="宋体" panose="02010600030101010101" pitchFamily="2" charset="-122"/>
              </a:rPr>
              <a:t>and</a:t>
            </a:r>
            <a:r>
              <a:rPr lang="en-US" altLang="zh-CN" sz="2200" kern="0" spc="-100" dirty="0">
                <a:solidFill>
                  <a:prstClr val="black"/>
                </a:solidFill>
                <a:latin typeface="Calibri" panose="020F0502020204030204"/>
                <a:ea typeface="宋体" panose="02010600030101010101" pitchFamily="2" charset="-122"/>
              </a:rPr>
              <a:t> </a:t>
            </a:r>
            <a:r>
              <a:rPr lang="en-US" altLang="zh-CN" sz="2200" kern="0" spc="-100" dirty="0">
                <a:solidFill>
                  <a:srgbClr val="FF0000"/>
                </a:solidFill>
                <a:latin typeface="Calibri" panose="020F0502020204030204"/>
                <a:ea typeface="宋体" panose="02010600030101010101" pitchFamily="2" charset="-122"/>
              </a:rPr>
              <a:t>career</a:t>
            </a:r>
            <a:r>
              <a:rPr lang="en-US" altLang="zh-CN" sz="2200" kern="0" spc="-100" dirty="0">
                <a:solidFill>
                  <a:prstClr val="black"/>
                </a:solidFill>
                <a:latin typeface="Calibri" panose="020F0502020204030204"/>
                <a:ea typeface="宋体" panose="02010600030101010101" pitchFamily="2" charset="-122"/>
              </a:rPr>
              <a:t> </a:t>
            </a:r>
            <a:r>
              <a:rPr lang="en-US" altLang="zh-CN" sz="2200" kern="0" spc="-100" dirty="0">
                <a:solidFill>
                  <a:srgbClr val="FF0000"/>
                </a:solidFill>
                <a:latin typeface="Calibri" panose="020F0502020204030204"/>
                <a:ea typeface="宋体" panose="02010600030101010101" pitchFamily="2" charset="-122"/>
              </a:rPr>
              <a:t>success</a:t>
            </a:r>
            <a:r>
              <a:rPr lang="en-US" altLang="zh-CN" sz="2200" kern="0" spc="-100" dirty="0">
                <a:solidFill>
                  <a:prstClr val="black"/>
                </a:solidFill>
                <a:latin typeface="Calibri" panose="020F0502020204030204"/>
                <a:ea typeface="宋体" panose="02010600030101010101" pitchFamily="2" charset="-122"/>
              </a:rPr>
              <a:t>. With 60._________ (globe) literacy (</a:t>
            </a:r>
            <a:r>
              <a:rPr lang="zh-CN" altLang="en-US" sz="2200" kern="0" spc="-100" dirty="0">
                <a:solidFill>
                  <a:prstClr val="black"/>
                </a:solidFill>
                <a:latin typeface="Calibri" panose="020F0502020204030204"/>
                <a:ea typeface="宋体" panose="02010600030101010101" pitchFamily="2" charset="-122"/>
              </a:rPr>
              <a:t>识字</a:t>
            </a:r>
            <a:r>
              <a:rPr lang="en-US" altLang="zh-CN" sz="2200" kern="0" spc="-100" dirty="0">
                <a:solidFill>
                  <a:prstClr val="black"/>
                </a:solidFill>
                <a:latin typeface="Calibri" panose="020F0502020204030204"/>
                <a:ea typeface="宋体" panose="02010600030101010101" pitchFamily="2" charset="-122"/>
              </a:rPr>
              <a:t>) rates declining (shown in PISA tests), </a:t>
            </a:r>
            <a:r>
              <a:rPr lang="en-US" altLang="zh-CN" sz="2200" kern="0" spc="-100" dirty="0">
                <a:solidFill>
                  <a:srgbClr val="FF0000"/>
                </a:solidFill>
                <a:latin typeface="Calibri" panose="020F0502020204030204"/>
                <a:ea typeface="宋体" panose="02010600030101010101" pitchFamily="2" charset="-122"/>
              </a:rPr>
              <a:t>they</a:t>
            </a:r>
            <a:r>
              <a:rPr lang="en-US" altLang="zh-CN" sz="2200" kern="0" spc="-100" dirty="0">
                <a:solidFill>
                  <a:prstClr val="black"/>
                </a:solidFill>
                <a:latin typeface="Calibri" panose="020F0502020204030204"/>
                <a:ea typeface="宋体" panose="02010600030101010101" pitchFamily="2" charset="-122"/>
              </a:rPr>
              <a:t> </a:t>
            </a:r>
            <a:r>
              <a:rPr lang="en-US" altLang="zh-CN" sz="2200" kern="0" spc="-100" dirty="0">
                <a:solidFill>
                  <a:srgbClr val="FF0000"/>
                </a:solidFill>
                <a:latin typeface="Calibri" panose="020F0502020204030204"/>
                <a:ea typeface="宋体" panose="02010600030101010101" pitchFamily="2" charset="-122"/>
              </a:rPr>
              <a:t>urge</a:t>
            </a:r>
            <a:r>
              <a:rPr lang="en-US" altLang="zh-CN" sz="2200" kern="0" spc="-100" dirty="0">
                <a:solidFill>
                  <a:prstClr val="black"/>
                </a:solidFill>
                <a:latin typeface="Calibri" panose="020F0502020204030204"/>
                <a:ea typeface="宋体" panose="02010600030101010101" pitchFamily="2" charset="-122"/>
              </a:rPr>
              <a:t> </a:t>
            </a:r>
            <a:r>
              <a:rPr lang="en-US" altLang="zh-CN" sz="2200" kern="0" spc="-100" dirty="0">
                <a:solidFill>
                  <a:srgbClr val="FF0000"/>
                </a:solidFill>
                <a:latin typeface="Calibri" panose="020F0502020204030204"/>
                <a:ea typeface="宋体" panose="02010600030101010101" pitchFamily="2" charset="-122"/>
              </a:rPr>
              <a:t>action</a:t>
            </a:r>
            <a:r>
              <a:rPr lang="en-US" altLang="zh-CN" sz="2200" kern="0" spc="-100" dirty="0">
                <a:solidFill>
                  <a:prstClr val="black"/>
                </a:solidFill>
                <a:latin typeface="Calibri" panose="020F0502020204030204"/>
                <a:ea typeface="宋体" panose="02010600030101010101" pitchFamily="2" charset="-122"/>
              </a:rPr>
              <a:t>: </a:t>
            </a:r>
            <a:r>
              <a:rPr lang="en-US" altLang="zh-CN" sz="2200" kern="0" spc="-100" dirty="0">
                <a:solidFill>
                  <a:srgbClr val="FF0000"/>
                </a:solidFill>
                <a:latin typeface="Calibri" panose="020F0502020204030204"/>
                <a:ea typeface="宋体" panose="02010600030101010101" pitchFamily="2" charset="-122"/>
              </a:rPr>
              <a:t>61._________ (family) should share book talks</a:t>
            </a:r>
            <a:r>
              <a:rPr lang="en-US" altLang="zh-CN" sz="2200" kern="0" spc="-100" dirty="0">
                <a:solidFill>
                  <a:prstClr val="black"/>
                </a:solidFill>
                <a:latin typeface="Calibri" panose="020F0502020204030204"/>
                <a:ea typeface="宋体" panose="02010600030101010101" pitchFamily="2" charset="-122"/>
              </a:rPr>
              <a:t>, </a:t>
            </a:r>
            <a:r>
              <a:rPr lang="en-US" altLang="zh-CN" sz="2200" kern="0" spc="-100" dirty="0">
                <a:solidFill>
                  <a:srgbClr val="FF0000"/>
                </a:solidFill>
                <a:latin typeface="Calibri" panose="020F0502020204030204"/>
                <a:ea typeface="宋体" panose="02010600030101010101" pitchFamily="2" charset="-122"/>
              </a:rPr>
              <a:t>schools</a:t>
            </a:r>
            <a:r>
              <a:rPr lang="en-US" altLang="zh-CN" sz="2200" kern="0" spc="-100" dirty="0">
                <a:solidFill>
                  <a:prstClr val="black"/>
                </a:solidFill>
                <a:latin typeface="Calibri" panose="020F0502020204030204"/>
                <a:ea typeface="宋体" panose="02010600030101010101" pitchFamily="2" charset="-122"/>
              </a:rPr>
              <a:t> </a:t>
            </a:r>
            <a:r>
              <a:rPr lang="en-US" altLang="zh-CN" sz="2200" kern="0" spc="-100" dirty="0">
                <a:solidFill>
                  <a:srgbClr val="FF0000"/>
                </a:solidFill>
                <a:latin typeface="Calibri" panose="020F0502020204030204"/>
                <a:ea typeface="宋体" panose="02010600030101010101" pitchFamily="2" charset="-122"/>
              </a:rPr>
              <a:t>should</a:t>
            </a:r>
            <a:r>
              <a:rPr lang="en-US" altLang="zh-CN" sz="2200" kern="0" spc="-100" dirty="0">
                <a:solidFill>
                  <a:prstClr val="black"/>
                </a:solidFill>
                <a:latin typeface="Calibri" panose="020F0502020204030204"/>
                <a:ea typeface="宋体" panose="02010600030101010101" pitchFamily="2" charset="-122"/>
              </a:rPr>
              <a:t> </a:t>
            </a:r>
            <a:r>
              <a:rPr lang="en-US" altLang="zh-CN" sz="2200" kern="0" spc="-100" dirty="0">
                <a:solidFill>
                  <a:srgbClr val="FF0000"/>
                </a:solidFill>
                <a:latin typeface="Calibri" panose="020F0502020204030204"/>
                <a:ea typeface="宋体" panose="02010600030101010101" pitchFamily="2" charset="-122"/>
              </a:rPr>
              <a:t>protect</a:t>
            </a:r>
            <a:r>
              <a:rPr lang="en-US" altLang="zh-CN" sz="2200" kern="0" spc="-100" dirty="0">
                <a:solidFill>
                  <a:prstClr val="black"/>
                </a:solidFill>
                <a:latin typeface="Calibri" panose="020F0502020204030204"/>
                <a:ea typeface="宋体" panose="02010600030101010101" pitchFamily="2" charset="-122"/>
              </a:rPr>
              <a:t> </a:t>
            </a:r>
            <a:r>
              <a:rPr lang="en-US" altLang="zh-CN" sz="2200" kern="0" spc="-100" dirty="0">
                <a:solidFill>
                  <a:srgbClr val="FF0000"/>
                </a:solidFill>
                <a:latin typeface="Calibri" panose="020F0502020204030204"/>
                <a:ea typeface="宋体" panose="02010600030101010101" pitchFamily="2" charset="-122"/>
              </a:rPr>
              <a:t>library</a:t>
            </a:r>
            <a:r>
              <a:rPr lang="en-US" altLang="zh-CN" sz="2200" kern="0" spc="-100" dirty="0">
                <a:solidFill>
                  <a:prstClr val="black"/>
                </a:solidFill>
                <a:latin typeface="Calibri" panose="020F0502020204030204"/>
                <a:ea typeface="宋体" panose="02010600030101010101" pitchFamily="2" charset="-122"/>
              </a:rPr>
              <a:t> </a:t>
            </a:r>
            <a:r>
              <a:rPr lang="en-US" altLang="zh-CN" sz="2200" kern="0" spc="-100" dirty="0">
                <a:solidFill>
                  <a:srgbClr val="FF0000"/>
                </a:solidFill>
                <a:latin typeface="Calibri" panose="020F0502020204030204"/>
                <a:ea typeface="宋体" panose="02010600030101010101" pitchFamily="2" charset="-122"/>
              </a:rPr>
              <a:t>time</a:t>
            </a:r>
            <a:r>
              <a:rPr lang="en-US" altLang="zh-CN" sz="2200" kern="0" spc="-100" dirty="0">
                <a:solidFill>
                  <a:prstClr val="black"/>
                </a:solidFill>
                <a:latin typeface="Calibri" panose="020F0502020204030204"/>
                <a:ea typeface="宋体" panose="02010600030101010101" pitchFamily="2" charset="-122"/>
              </a:rPr>
              <a:t>, </a:t>
            </a:r>
            <a:r>
              <a:rPr lang="en-US" altLang="zh-CN" sz="2200" kern="0" spc="-100" dirty="0">
                <a:latin typeface="Calibri" panose="020F0502020204030204"/>
                <a:ea typeface="宋体" panose="02010600030101010101" pitchFamily="2" charset="-122"/>
              </a:rPr>
              <a:t>62._________ </a:t>
            </a:r>
            <a:r>
              <a:rPr lang="en-US" altLang="zh-CN" sz="2200" kern="0" spc="-100" dirty="0">
                <a:solidFill>
                  <a:srgbClr val="FF0000"/>
                </a:solidFill>
                <a:latin typeface="Calibri" panose="020F0502020204030204"/>
                <a:ea typeface="宋体" panose="02010600030101010101" pitchFamily="2" charset="-122"/>
              </a:rPr>
              <a:t>teachers</a:t>
            </a:r>
            <a:r>
              <a:rPr lang="en-US" altLang="zh-CN" sz="2200" kern="0" spc="-100" dirty="0">
                <a:solidFill>
                  <a:prstClr val="black"/>
                </a:solidFill>
                <a:latin typeface="Calibri" panose="020F0502020204030204"/>
                <a:ea typeface="宋体" panose="02010600030101010101" pitchFamily="2" charset="-122"/>
              </a:rPr>
              <a:t> </a:t>
            </a:r>
            <a:r>
              <a:rPr lang="en-US" altLang="zh-CN" sz="2200" kern="0" spc="-100" dirty="0">
                <a:solidFill>
                  <a:srgbClr val="FF0000"/>
                </a:solidFill>
                <a:latin typeface="Calibri" panose="020F0502020204030204"/>
                <a:ea typeface="宋体" panose="02010600030101010101" pitchFamily="2" charset="-122"/>
              </a:rPr>
              <a:t>could</a:t>
            </a:r>
            <a:r>
              <a:rPr lang="en-US" altLang="zh-CN" sz="2200" kern="0" spc="-100" dirty="0">
                <a:solidFill>
                  <a:prstClr val="black"/>
                </a:solidFill>
                <a:latin typeface="Calibri" panose="020F0502020204030204"/>
                <a:ea typeface="宋体" panose="02010600030101010101" pitchFamily="2" charset="-122"/>
              </a:rPr>
              <a:t> </a:t>
            </a:r>
            <a:r>
              <a:rPr lang="en-US" altLang="zh-CN" sz="2200" kern="0" spc="-100" dirty="0">
                <a:solidFill>
                  <a:srgbClr val="FF0000"/>
                </a:solidFill>
                <a:latin typeface="Calibri" panose="020F0502020204030204"/>
                <a:ea typeface="宋体" panose="02010600030101010101" pitchFamily="2" charset="-122"/>
              </a:rPr>
              <a:t>use</a:t>
            </a:r>
            <a:r>
              <a:rPr lang="en-US" altLang="zh-CN" sz="2200" kern="0" spc="-100" dirty="0">
                <a:solidFill>
                  <a:prstClr val="black"/>
                </a:solidFill>
                <a:latin typeface="Calibri" panose="020F0502020204030204"/>
                <a:ea typeface="宋体" panose="02010600030101010101" pitchFamily="2" charset="-122"/>
              </a:rPr>
              <a:t> </a:t>
            </a:r>
            <a:r>
              <a:rPr lang="en-US" altLang="zh-CN" sz="2200" kern="0" spc="-100" dirty="0">
                <a:solidFill>
                  <a:srgbClr val="FF0000"/>
                </a:solidFill>
                <a:latin typeface="Calibri" panose="020F0502020204030204"/>
                <a:ea typeface="宋体" panose="02010600030101010101" pitchFamily="2" charset="-122"/>
              </a:rPr>
              <a:t>apps</a:t>
            </a:r>
            <a:r>
              <a:rPr lang="en-US" altLang="zh-CN" sz="2200" kern="0" spc="-100" dirty="0">
                <a:solidFill>
                  <a:prstClr val="black"/>
                </a:solidFill>
                <a:latin typeface="Calibri" panose="020F0502020204030204"/>
                <a:ea typeface="宋体" panose="02010600030101010101" pitchFamily="2" charset="-122"/>
              </a:rPr>
              <a:t> to make reading interactive. </a:t>
            </a:r>
            <a:r>
              <a:rPr lang="en-US" altLang="zh-CN" sz="2200" kern="0" spc="-100" dirty="0">
                <a:solidFill>
                  <a:srgbClr val="FF0000"/>
                </a:solidFill>
                <a:latin typeface="Calibri" panose="020F0502020204030204"/>
                <a:ea typeface="宋体" panose="02010600030101010101" pitchFamily="2" charset="-122"/>
              </a:rPr>
              <a:t>They</a:t>
            </a:r>
            <a:r>
              <a:rPr lang="en-US" altLang="zh-CN" sz="2200" kern="0" spc="-100" dirty="0">
                <a:solidFill>
                  <a:prstClr val="black"/>
                </a:solidFill>
                <a:latin typeface="Calibri" panose="020F0502020204030204"/>
                <a:ea typeface="宋体" panose="02010600030101010101" pitchFamily="2" charset="-122"/>
              </a:rPr>
              <a:t> also </a:t>
            </a:r>
            <a:r>
              <a:rPr lang="en-US" altLang="zh-CN" sz="2200" kern="0" spc="-100" dirty="0">
                <a:solidFill>
                  <a:srgbClr val="FF0000"/>
                </a:solidFill>
                <a:latin typeface="Calibri" panose="020F0502020204030204"/>
                <a:ea typeface="宋体" panose="02010600030101010101" pitchFamily="2" charset="-122"/>
              </a:rPr>
              <a:t>group</a:t>
            </a:r>
            <a:r>
              <a:rPr lang="en-US" altLang="zh-CN" sz="2200" kern="0" spc="-100" dirty="0">
                <a:solidFill>
                  <a:prstClr val="black"/>
                </a:solidFill>
                <a:latin typeface="Calibri" panose="020F0502020204030204"/>
                <a:ea typeface="宋体" panose="02010600030101010101" pitchFamily="2" charset="-122"/>
              </a:rPr>
              <a:t> </a:t>
            </a:r>
            <a:r>
              <a:rPr lang="en-US" altLang="zh-CN" sz="2200" kern="0" spc="-100" dirty="0">
                <a:solidFill>
                  <a:srgbClr val="FF0000"/>
                </a:solidFill>
                <a:latin typeface="Calibri" panose="020F0502020204030204"/>
                <a:ea typeface="宋体" panose="02010600030101010101" pitchFamily="2" charset="-122"/>
              </a:rPr>
              <a:t>teens</a:t>
            </a:r>
            <a:r>
              <a:rPr lang="en-US" altLang="zh-CN" sz="2200" kern="0" spc="-100" dirty="0">
                <a:solidFill>
                  <a:prstClr val="black"/>
                </a:solidFill>
                <a:latin typeface="Calibri" panose="020F0502020204030204"/>
                <a:ea typeface="宋体" panose="02010600030101010101" pitchFamily="2" charset="-122"/>
              </a:rPr>
              <a:t> 63._________ </a:t>
            </a:r>
            <a:r>
              <a:rPr lang="en-US" altLang="zh-CN" sz="2200" kern="0" spc="-100" dirty="0">
                <a:solidFill>
                  <a:srgbClr val="FF0000"/>
                </a:solidFill>
                <a:latin typeface="Calibri" panose="020F0502020204030204"/>
                <a:ea typeface="宋体" panose="02010600030101010101" pitchFamily="2" charset="-122"/>
              </a:rPr>
              <a:t>seven</a:t>
            </a:r>
            <a:r>
              <a:rPr lang="en-US" altLang="zh-CN" sz="2200" kern="0" spc="-100" dirty="0">
                <a:solidFill>
                  <a:prstClr val="black"/>
                </a:solidFill>
                <a:latin typeface="Calibri" panose="020F0502020204030204"/>
                <a:ea typeface="宋体" panose="02010600030101010101" pitchFamily="2" charset="-122"/>
              </a:rPr>
              <a:t> reading </a:t>
            </a:r>
            <a:r>
              <a:rPr lang="en-US" altLang="zh-CN" sz="2200" kern="0" spc="-100" dirty="0">
                <a:solidFill>
                  <a:srgbClr val="FF0000"/>
                </a:solidFill>
                <a:latin typeface="Calibri" panose="020F0502020204030204"/>
                <a:ea typeface="宋体" panose="02010600030101010101" pitchFamily="2" charset="-122"/>
              </a:rPr>
              <a:t>types</a:t>
            </a:r>
            <a:r>
              <a:rPr lang="en-US" altLang="zh-CN" sz="2200" kern="0" spc="-100" dirty="0">
                <a:solidFill>
                  <a:prstClr val="black"/>
                </a:solidFill>
                <a:latin typeface="Calibri" panose="020F0502020204030204"/>
                <a:ea typeface="宋体" panose="02010600030101010101" pitchFamily="2" charset="-122"/>
              </a:rPr>
              <a:t>, from “daily bookworms” to “screen lovers,” suggesting 64._________ (tailor) solutions like book clubs or digital - storytelling projects.</a:t>
            </a:r>
            <a:endParaRPr lang="en-US" altLang="zh-CN" sz="2200" kern="0" spc="-100" dirty="0">
              <a:solidFill>
                <a:prstClr val="black"/>
              </a:solidFill>
              <a:latin typeface="Calibri" panose="020F0502020204030204"/>
              <a:ea typeface="宋体" panose="02010600030101010101" pitchFamily="2" charset="-122"/>
            </a:endParaRPr>
          </a:p>
          <a:p>
            <a:pPr indent="457200" algn="just"/>
            <a:r>
              <a:rPr lang="en-US" altLang="zh-CN" sz="2200" kern="0" spc="-100" dirty="0">
                <a:solidFill>
                  <a:prstClr val="black"/>
                </a:solidFill>
                <a:latin typeface="Calibri" panose="020F0502020204030204"/>
                <a:ea typeface="宋体" panose="02010600030101010101" pitchFamily="2" charset="-122"/>
              </a:rPr>
              <a:t>Supported by Australian libraries and publishers, </a:t>
            </a:r>
            <a:r>
              <a:rPr lang="en-US" altLang="zh-CN" sz="2200" kern="0" spc="-100" dirty="0">
                <a:solidFill>
                  <a:srgbClr val="FF0000"/>
                </a:solidFill>
                <a:latin typeface="Calibri" panose="020F0502020204030204"/>
                <a:ea typeface="宋体" panose="02010600030101010101" pitchFamily="2" charset="-122"/>
              </a:rPr>
              <a:t>65._________ study highlights the need </a:t>
            </a:r>
            <a:r>
              <a:rPr lang="en-US" altLang="zh-CN" sz="2200" kern="0" spc="-100" dirty="0">
                <a:solidFill>
                  <a:prstClr val="black"/>
                </a:solidFill>
                <a:latin typeface="Calibri" panose="020F0502020204030204"/>
                <a:ea typeface="宋体" panose="02010600030101010101" pitchFamily="2" charset="-122"/>
              </a:rPr>
              <a:t>to balance digital life with the timeless joy of reading.</a:t>
            </a:r>
            <a:endParaRPr lang="en-US" altLang="zh-CN" sz="2200" kern="0" spc="-100" dirty="0">
              <a:solidFill>
                <a:prstClr val="black"/>
              </a:solidFill>
              <a:latin typeface="Calibri" panose="020F0502020204030204"/>
              <a:ea typeface="宋体" panose="02010600030101010101" pitchFamily="2" charset="-122"/>
            </a:endParaRPr>
          </a:p>
        </p:txBody>
      </p:sp>
      <p:sp>
        <p:nvSpPr>
          <p:cNvPr id="6" name="文本框 5"/>
          <p:cNvSpPr txBox="1"/>
          <p:nvPr/>
        </p:nvSpPr>
        <p:spPr>
          <a:xfrm>
            <a:off x="551384" y="548680"/>
            <a:ext cx="864096" cy="400110"/>
          </a:xfrm>
          <a:prstGeom prst="rect">
            <a:avLst/>
          </a:prstGeom>
          <a:solidFill>
            <a:srgbClr val="FFC000"/>
          </a:solidFill>
          <a:ln>
            <a:noFill/>
          </a:ln>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1"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Calibri" panose="020F0502020204030204" pitchFamily="34" charset="0"/>
                <a:sym typeface="+mn-ea"/>
              </a:rPr>
              <a:t>found</a:t>
            </a:r>
            <a:endParaRPr kumimoji="0" lang="zh-CN" altLang="en-US" sz="2000" b="1" i="1"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sp>
        <p:nvSpPr>
          <p:cNvPr id="7" name="文本框 6"/>
          <p:cNvSpPr txBox="1"/>
          <p:nvPr/>
        </p:nvSpPr>
        <p:spPr>
          <a:xfrm>
            <a:off x="1847528" y="908720"/>
            <a:ext cx="864096" cy="400110"/>
          </a:xfrm>
          <a:prstGeom prst="rect">
            <a:avLst/>
          </a:prstGeom>
          <a:solidFill>
            <a:srgbClr val="FFC000"/>
          </a:solidFill>
          <a:ln>
            <a:noFill/>
          </a:ln>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1"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Calibri" panose="020F0502020204030204" pitchFamily="34" charset="0"/>
                <a:sym typeface="+mn-ea"/>
              </a:rPr>
              <a:t>rarely</a:t>
            </a:r>
            <a:endParaRPr kumimoji="0" lang="zh-CN" altLang="en-US" sz="2000" b="1" i="1"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sp>
        <p:nvSpPr>
          <p:cNvPr id="8" name="文本框 7"/>
          <p:cNvSpPr txBox="1"/>
          <p:nvPr/>
        </p:nvSpPr>
        <p:spPr>
          <a:xfrm>
            <a:off x="3719736" y="1844824"/>
            <a:ext cx="864096" cy="400110"/>
          </a:xfrm>
          <a:prstGeom prst="rect">
            <a:avLst/>
          </a:prstGeom>
          <a:solidFill>
            <a:srgbClr val="FFC000"/>
          </a:solidFill>
          <a:ln>
            <a:noFill/>
          </a:ln>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1"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Calibri" panose="020F0502020204030204" pitchFamily="34" charset="0"/>
                <a:sym typeface="+mn-ea"/>
              </a:rPr>
              <a:t>bigger</a:t>
            </a:r>
            <a:endParaRPr kumimoji="0" lang="zh-CN" altLang="en-US" sz="2000" b="1" i="1"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sp>
        <p:nvSpPr>
          <p:cNvPr id="9" name="文本框 8"/>
          <p:cNvSpPr txBox="1"/>
          <p:nvPr/>
        </p:nvSpPr>
        <p:spPr>
          <a:xfrm>
            <a:off x="2279576" y="2924944"/>
            <a:ext cx="1008112" cy="400110"/>
          </a:xfrm>
          <a:prstGeom prst="rect">
            <a:avLst/>
          </a:prstGeom>
          <a:solidFill>
            <a:srgbClr val="FFC000"/>
          </a:solidFill>
          <a:ln>
            <a:noFill/>
          </a:ln>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1"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Calibri" panose="020F0502020204030204" pitchFamily="34" charset="0"/>
                <a:sym typeface="+mn-ea"/>
              </a:rPr>
              <a:t>leaving</a:t>
            </a:r>
            <a:endParaRPr kumimoji="0" lang="zh-CN" altLang="en-US" sz="2000" b="1" i="1"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sp>
        <p:nvSpPr>
          <p:cNvPr id="10" name="文本框 9"/>
          <p:cNvSpPr txBox="1"/>
          <p:nvPr/>
        </p:nvSpPr>
        <p:spPr>
          <a:xfrm>
            <a:off x="2207568" y="3573016"/>
            <a:ext cx="864096" cy="400110"/>
          </a:xfrm>
          <a:prstGeom prst="rect">
            <a:avLst/>
          </a:prstGeom>
          <a:solidFill>
            <a:srgbClr val="FFC000"/>
          </a:solidFill>
          <a:ln>
            <a:noFill/>
          </a:ln>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1"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Calibri" panose="020F0502020204030204" pitchFamily="34" charset="0"/>
                <a:sym typeface="+mn-ea"/>
              </a:rPr>
              <a:t>global</a:t>
            </a:r>
            <a:endParaRPr kumimoji="0" lang="zh-CN" altLang="en-US" sz="2000" b="1" i="1"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sp>
        <p:nvSpPr>
          <p:cNvPr id="11" name="文本框 10"/>
          <p:cNvSpPr txBox="1"/>
          <p:nvPr/>
        </p:nvSpPr>
        <p:spPr>
          <a:xfrm>
            <a:off x="2999656" y="3861048"/>
            <a:ext cx="1152128" cy="400110"/>
          </a:xfrm>
          <a:prstGeom prst="rect">
            <a:avLst/>
          </a:prstGeom>
          <a:solidFill>
            <a:srgbClr val="FFC000"/>
          </a:solidFill>
          <a:ln>
            <a:noFill/>
          </a:ln>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1"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Calibri" panose="020F0502020204030204" pitchFamily="34" charset="0"/>
                <a:sym typeface="+mn-ea"/>
              </a:rPr>
              <a:t>families</a:t>
            </a:r>
            <a:endParaRPr kumimoji="0" lang="zh-CN" altLang="en-US" sz="2000" b="1" i="1"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sp>
        <p:nvSpPr>
          <p:cNvPr id="12" name="文本框 11"/>
          <p:cNvSpPr txBox="1"/>
          <p:nvPr/>
        </p:nvSpPr>
        <p:spPr>
          <a:xfrm>
            <a:off x="2855640" y="4221088"/>
            <a:ext cx="648072" cy="400110"/>
          </a:xfrm>
          <a:prstGeom prst="rect">
            <a:avLst/>
          </a:prstGeom>
          <a:solidFill>
            <a:srgbClr val="FFC000"/>
          </a:solidFill>
          <a:ln>
            <a:noFill/>
          </a:ln>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1"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Calibri" panose="020F0502020204030204" pitchFamily="34" charset="0"/>
                <a:sym typeface="+mn-ea"/>
              </a:rPr>
              <a:t>and</a:t>
            </a:r>
            <a:endParaRPr kumimoji="0" lang="zh-CN" altLang="en-US" sz="2000" b="1" i="1"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sp>
        <p:nvSpPr>
          <p:cNvPr id="13" name="文本框 12"/>
          <p:cNvSpPr txBox="1"/>
          <p:nvPr/>
        </p:nvSpPr>
        <p:spPr>
          <a:xfrm>
            <a:off x="4295800" y="4581128"/>
            <a:ext cx="720080" cy="400110"/>
          </a:xfrm>
          <a:prstGeom prst="rect">
            <a:avLst/>
          </a:prstGeom>
          <a:solidFill>
            <a:srgbClr val="FFC000"/>
          </a:solidFill>
          <a:ln>
            <a:noFill/>
          </a:ln>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1"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Calibri" panose="020F0502020204030204" pitchFamily="34" charset="0"/>
                <a:sym typeface="+mn-ea"/>
              </a:rPr>
              <a:t>into</a:t>
            </a:r>
            <a:endParaRPr kumimoji="0" lang="zh-CN" altLang="en-US" sz="2000" b="1" i="1"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sp>
        <p:nvSpPr>
          <p:cNvPr id="14" name="文本框 13"/>
          <p:cNvSpPr txBox="1"/>
          <p:nvPr/>
        </p:nvSpPr>
        <p:spPr>
          <a:xfrm>
            <a:off x="5087888" y="4941168"/>
            <a:ext cx="1078080" cy="400110"/>
          </a:xfrm>
          <a:prstGeom prst="rect">
            <a:avLst/>
          </a:prstGeom>
          <a:solidFill>
            <a:srgbClr val="FFC000"/>
          </a:solidFill>
          <a:ln>
            <a:noFill/>
          </a:ln>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1"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Calibri" panose="020F0502020204030204" pitchFamily="34" charset="0"/>
                <a:sym typeface="+mn-ea"/>
              </a:rPr>
              <a:t>tailored</a:t>
            </a:r>
            <a:endParaRPr kumimoji="0" lang="zh-CN" altLang="en-US" sz="2000" b="1" i="1"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sp>
        <p:nvSpPr>
          <p:cNvPr id="15" name="文本框 14"/>
          <p:cNvSpPr txBox="1"/>
          <p:nvPr/>
        </p:nvSpPr>
        <p:spPr>
          <a:xfrm>
            <a:off x="6312024" y="5517232"/>
            <a:ext cx="720080" cy="400110"/>
          </a:xfrm>
          <a:prstGeom prst="rect">
            <a:avLst/>
          </a:prstGeom>
          <a:solidFill>
            <a:srgbClr val="FFC000"/>
          </a:solidFill>
          <a:ln>
            <a:noFill/>
          </a:ln>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1"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Calibri" panose="020F0502020204030204" pitchFamily="34" charset="0"/>
                <a:sym typeface="+mn-ea"/>
              </a:rPr>
              <a:t>the</a:t>
            </a:r>
            <a:endParaRPr kumimoji="0" lang="zh-CN" altLang="en-US" sz="2000" b="1" i="1"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arn(inVertical)">
                                      <p:cBhvr>
                                        <p:cTn id="18" dur="500"/>
                                        <p:tgtEl>
                                          <p:spTgt spid="3">
                                            <p:txEl>
                                              <p:pRg st="0" end="0"/>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barn(inVertical)">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barn(inVertical)">
                                      <p:cBhvr>
                                        <p:cTn id="29" dur="500"/>
                                        <p:tgtEl>
                                          <p:spTgt spid="3">
                                            <p:txEl>
                                              <p:pRg st="2" end="2"/>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arn(inVertical)">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par>
                                <p:cTn id="38" presetID="16" presetClass="entr" presetSubtype="21" fill="hold" nodeType="with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barn(inVertical)">
                                      <p:cBhvr>
                                        <p:cTn id="40" dur="500"/>
                                        <p:tgtEl>
                                          <p:spTgt spid="3">
                                            <p:txEl>
                                              <p:pRg st="4" end="4"/>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barn(inVertical)">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arn(inVertical)">
                                      <p:cBhvr>
                                        <p:cTn id="48" dur="500"/>
                                        <p:tgtEl>
                                          <p:spTgt spid="9"/>
                                        </p:tgtEl>
                                      </p:cBhvr>
                                    </p:animEffect>
                                  </p:childTnLst>
                                </p:cTn>
                              </p:par>
                              <p:par>
                                <p:cTn id="49" presetID="16" presetClass="entr" presetSubtype="21" fill="hold" nodeType="with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barn(inVertical)">
                                      <p:cBhvr>
                                        <p:cTn id="51" dur="500"/>
                                        <p:tgtEl>
                                          <p:spTgt spid="3">
                                            <p:txEl>
                                              <p:pRg st="6" end="6"/>
                                            </p:txEl>
                                          </p:spTgt>
                                        </p:tgtEl>
                                      </p:cBhvr>
                                    </p:animEffect>
                                  </p:childTnLst>
                                </p:cTn>
                              </p:par>
                              <p:par>
                                <p:cTn id="52" presetID="16" presetClass="entr" presetSubtype="21" fill="hold" nodeType="with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barn(inVertical)">
                                      <p:cBhvr>
                                        <p:cTn id="54" dur="500"/>
                                        <p:tgtEl>
                                          <p:spTgt spid="3">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barn(inVertical)">
                                      <p:cBhvr>
                                        <p:cTn id="59" dur="500"/>
                                        <p:tgtEl>
                                          <p:spTgt spid="10"/>
                                        </p:tgtEl>
                                      </p:cBhvr>
                                    </p:animEffect>
                                  </p:childTnLst>
                                </p:cTn>
                              </p:par>
                              <p:par>
                                <p:cTn id="60" presetID="16" presetClass="entr" presetSubtype="21" fill="hold" nodeType="with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barn(inVertical)">
                                      <p:cBhvr>
                                        <p:cTn id="62" dur="500"/>
                                        <p:tgtEl>
                                          <p:spTgt spid="3">
                                            <p:txEl>
                                              <p:pRg st="8" end="8"/>
                                            </p:txEl>
                                          </p:spTgt>
                                        </p:tgtEl>
                                      </p:cBhvr>
                                    </p:animEffect>
                                  </p:childTnLst>
                                </p:cTn>
                              </p:par>
                              <p:par>
                                <p:cTn id="63" presetID="16" presetClass="entr" presetSubtype="21" fill="hold" nodeType="with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Effect transition="in" filter="barn(inVertical)">
                                      <p:cBhvr>
                                        <p:cTn id="65" dur="500"/>
                                        <p:tgtEl>
                                          <p:spTgt spid="3">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barn(inVertical)">
                                      <p:cBhvr>
                                        <p:cTn id="70" dur="500"/>
                                        <p:tgtEl>
                                          <p:spTgt spid="11"/>
                                        </p:tgtEl>
                                      </p:cBhvr>
                                    </p:animEffect>
                                  </p:childTnLst>
                                </p:cTn>
                              </p:par>
                              <p:par>
                                <p:cTn id="71" presetID="16" presetClass="entr" presetSubtype="21" fill="hold" nodeType="with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Effect transition="in" filter="barn(inVertical)">
                                      <p:cBhvr>
                                        <p:cTn id="73" dur="500"/>
                                        <p:tgtEl>
                                          <p:spTgt spid="3">
                                            <p:txEl>
                                              <p:pRg st="10" end="10"/>
                                            </p:txEl>
                                          </p:spTgt>
                                        </p:tgtEl>
                                      </p:cBhvr>
                                    </p:animEffect>
                                  </p:childTnLst>
                                </p:cTn>
                              </p:par>
                              <p:par>
                                <p:cTn id="74" presetID="16" presetClass="entr" presetSubtype="21" fill="hold" nodeType="withEffect">
                                  <p:stCondLst>
                                    <p:cond delay="0"/>
                                  </p:stCondLst>
                                  <p:childTnLst>
                                    <p:set>
                                      <p:cBhvr>
                                        <p:cTn id="75" dur="1" fill="hold">
                                          <p:stCondLst>
                                            <p:cond delay="0"/>
                                          </p:stCondLst>
                                        </p:cTn>
                                        <p:tgtEl>
                                          <p:spTgt spid="3">
                                            <p:txEl>
                                              <p:pRg st="11" end="11"/>
                                            </p:txEl>
                                          </p:spTgt>
                                        </p:tgtEl>
                                        <p:attrNameLst>
                                          <p:attrName>style.visibility</p:attrName>
                                        </p:attrNameLst>
                                      </p:cBhvr>
                                      <p:to>
                                        <p:strVal val="visible"/>
                                      </p:to>
                                    </p:set>
                                    <p:animEffect transition="in" filter="barn(inVertical)">
                                      <p:cBhvr>
                                        <p:cTn id="76" dur="500"/>
                                        <p:tgtEl>
                                          <p:spTgt spid="3">
                                            <p:txEl>
                                              <p:pRg st="11" end="1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barn(inVertical)">
                                      <p:cBhvr>
                                        <p:cTn id="81" dur="500"/>
                                        <p:tgtEl>
                                          <p:spTgt spid="12"/>
                                        </p:tgtEl>
                                      </p:cBhvr>
                                    </p:animEffect>
                                  </p:childTnLst>
                                </p:cTn>
                              </p:par>
                              <p:par>
                                <p:cTn id="82" presetID="16" presetClass="entr" presetSubtype="21" fill="hold" nodeType="withEffect">
                                  <p:stCondLst>
                                    <p:cond delay="0"/>
                                  </p:stCondLst>
                                  <p:childTnLst>
                                    <p:set>
                                      <p:cBhvr>
                                        <p:cTn id="83" dur="1" fill="hold">
                                          <p:stCondLst>
                                            <p:cond delay="0"/>
                                          </p:stCondLst>
                                        </p:cTn>
                                        <p:tgtEl>
                                          <p:spTgt spid="3">
                                            <p:txEl>
                                              <p:pRg st="12" end="12"/>
                                            </p:txEl>
                                          </p:spTgt>
                                        </p:tgtEl>
                                        <p:attrNameLst>
                                          <p:attrName>style.visibility</p:attrName>
                                        </p:attrNameLst>
                                      </p:cBhvr>
                                      <p:to>
                                        <p:strVal val="visible"/>
                                      </p:to>
                                    </p:set>
                                    <p:animEffect transition="in" filter="barn(inVertical)">
                                      <p:cBhvr>
                                        <p:cTn id="84" dur="500"/>
                                        <p:tgtEl>
                                          <p:spTgt spid="3">
                                            <p:txEl>
                                              <p:pRg st="12" end="12"/>
                                            </p:txEl>
                                          </p:spTgt>
                                        </p:tgtEl>
                                      </p:cBhvr>
                                    </p:animEffect>
                                  </p:childTnLst>
                                </p:cTn>
                              </p:par>
                              <p:par>
                                <p:cTn id="85" presetID="16" presetClass="entr" presetSubtype="21" fill="hold" nodeType="withEffect">
                                  <p:stCondLst>
                                    <p:cond delay="0"/>
                                  </p:stCondLst>
                                  <p:childTnLst>
                                    <p:set>
                                      <p:cBhvr>
                                        <p:cTn id="86" dur="1" fill="hold">
                                          <p:stCondLst>
                                            <p:cond delay="0"/>
                                          </p:stCondLst>
                                        </p:cTn>
                                        <p:tgtEl>
                                          <p:spTgt spid="3">
                                            <p:txEl>
                                              <p:pRg st="13" end="13"/>
                                            </p:txEl>
                                          </p:spTgt>
                                        </p:tgtEl>
                                        <p:attrNameLst>
                                          <p:attrName>style.visibility</p:attrName>
                                        </p:attrNameLst>
                                      </p:cBhvr>
                                      <p:to>
                                        <p:strVal val="visible"/>
                                      </p:to>
                                    </p:set>
                                    <p:animEffect transition="in" filter="barn(inVertical)">
                                      <p:cBhvr>
                                        <p:cTn id="87" dur="500"/>
                                        <p:tgtEl>
                                          <p:spTgt spid="3">
                                            <p:txEl>
                                              <p:pRg st="13" end="13"/>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barn(inVertical)">
                                      <p:cBhvr>
                                        <p:cTn id="92" dur="500"/>
                                        <p:tgtEl>
                                          <p:spTgt spid="13"/>
                                        </p:tgtEl>
                                      </p:cBhvr>
                                    </p:animEffect>
                                  </p:childTnLst>
                                </p:cTn>
                              </p:par>
                              <p:par>
                                <p:cTn id="93" presetID="16" presetClass="entr" presetSubtype="21" fill="hold" nodeType="withEffect">
                                  <p:stCondLst>
                                    <p:cond delay="0"/>
                                  </p:stCondLst>
                                  <p:childTnLst>
                                    <p:set>
                                      <p:cBhvr>
                                        <p:cTn id="94" dur="1" fill="hold">
                                          <p:stCondLst>
                                            <p:cond delay="0"/>
                                          </p:stCondLst>
                                        </p:cTn>
                                        <p:tgtEl>
                                          <p:spTgt spid="3">
                                            <p:txEl>
                                              <p:pRg st="14" end="14"/>
                                            </p:txEl>
                                          </p:spTgt>
                                        </p:tgtEl>
                                        <p:attrNameLst>
                                          <p:attrName>style.visibility</p:attrName>
                                        </p:attrNameLst>
                                      </p:cBhvr>
                                      <p:to>
                                        <p:strVal val="visible"/>
                                      </p:to>
                                    </p:set>
                                    <p:animEffect transition="in" filter="barn(inVertical)">
                                      <p:cBhvr>
                                        <p:cTn id="95" dur="500"/>
                                        <p:tgtEl>
                                          <p:spTgt spid="3">
                                            <p:txEl>
                                              <p:pRg st="14" end="14"/>
                                            </p:txEl>
                                          </p:spTgt>
                                        </p:tgtEl>
                                      </p:cBhvr>
                                    </p:animEffect>
                                  </p:childTnLst>
                                </p:cTn>
                              </p:par>
                              <p:par>
                                <p:cTn id="96" presetID="16" presetClass="entr" presetSubtype="21" fill="hold" nodeType="withEffect">
                                  <p:stCondLst>
                                    <p:cond delay="0"/>
                                  </p:stCondLst>
                                  <p:childTnLst>
                                    <p:set>
                                      <p:cBhvr>
                                        <p:cTn id="97" dur="1" fill="hold">
                                          <p:stCondLst>
                                            <p:cond delay="0"/>
                                          </p:stCondLst>
                                        </p:cTn>
                                        <p:tgtEl>
                                          <p:spTgt spid="3">
                                            <p:txEl>
                                              <p:pRg st="15" end="15"/>
                                            </p:txEl>
                                          </p:spTgt>
                                        </p:tgtEl>
                                        <p:attrNameLst>
                                          <p:attrName>style.visibility</p:attrName>
                                        </p:attrNameLst>
                                      </p:cBhvr>
                                      <p:to>
                                        <p:strVal val="visible"/>
                                      </p:to>
                                    </p:set>
                                    <p:animEffect transition="in" filter="barn(inVertical)">
                                      <p:cBhvr>
                                        <p:cTn id="98" dur="500"/>
                                        <p:tgtEl>
                                          <p:spTgt spid="3">
                                            <p:txEl>
                                              <p:pRg st="15" end="15"/>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barn(inVertical)">
                                      <p:cBhvr>
                                        <p:cTn id="103" dur="500"/>
                                        <p:tgtEl>
                                          <p:spTgt spid="14"/>
                                        </p:tgtEl>
                                      </p:cBhvr>
                                    </p:animEffect>
                                  </p:childTnLst>
                                </p:cTn>
                              </p:par>
                              <p:par>
                                <p:cTn id="104" presetID="16" presetClass="entr" presetSubtype="21" fill="hold" nodeType="withEffect">
                                  <p:stCondLst>
                                    <p:cond delay="0"/>
                                  </p:stCondLst>
                                  <p:childTnLst>
                                    <p:set>
                                      <p:cBhvr>
                                        <p:cTn id="105" dur="1" fill="hold">
                                          <p:stCondLst>
                                            <p:cond delay="0"/>
                                          </p:stCondLst>
                                        </p:cTn>
                                        <p:tgtEl>
                                          <p:spTgt spid="3">
                                            <p:txEl>
                                              <p:pRg st="16" end="16"/>
                                            </p:txEl>
                                          </p:spTgt>
                                        </p:tgtEl>
                                        <p:attrNameLst>
                                          <p:attrName>style.visibility</p:attrName>
                                        </p:attrNameLst>
                                      </p:cBhvr>
                                      <p:to>
                                        <p:strVal val="visible"/>
                                      </p:to>
                                    </p:set>
                                    <p:animEffect transition="in" filter="barn(inVertical)">
                                      <p:cBhvr>
                                        <p:cTn id="106" dur="500"/>
                                        <p:tgtEl>
                                          <p:spTgt spid="3">
                                            <p:txEl>
                                              <p:pRg st="16" end="16"/>
                                            </p:txEl>
                                          </p:spTgt>
                                        </p:tgtEl>
                                      </p:cBhvr>
                                    </p:animEffect>
                                  </p:childTnLst>
                                </p:cTn>
                              </p:par>
                              <p:par>
                                <p:cTn id="107" presetID="16" presetClass="entr" presetSubtype="21" fill="hold" nodeType="withEffect">
                                  <p:stCondLst>
                                    <p:cond delay="0"/>
                                  </p:stCondLst>
                                  <p:childTnLst>
                                    <p:set>
                                      <p:cBhvr>
                                        <p:cTn id="108" dur="1" fill="hold">
                                          <p:stCondLst>
                                            <p:cond delay="0"/>
                                          </p:stCondLst>
                                        </p:cTn>
                                        <p:tgtEl>
                                          <p:spTgt spid="3">
                                            <p:txEl>
                                              <p:pRg st="17" end="17"/>
                                            </p:txEl>
                                          </p:spTgt>
                                        </p:tgtEl>
                                        <p:attrNameLst>
                                          <p:attrName>style.visibility</p:attrName>
                                        </p:attrNameLst>
                                      </p:cBhvr>
                                      <p:to>
                                        <p:strVal val="visible"/>
                                      </p:to>
                                    </p:set>
                                    <p:animEffect transition="in" filter="barn(inVertical)">
                                      <p:cBhvr>
                                        <p:cTn id="109" dur="500"/>
                                        <p:tgtEl>
                                          <p:spTgt spid="3">
                                            <p:txEl>
                                              <p:pRg st="17" end="17"/>
                                            </p:txEl>
                                          </p:spTgt>
                                        </p:tgtEl>
                                      </p:cBhvr>
                                    </p:animEffect>
                                  </p:childTnLst>
                                </p:cTn>
                              </p:par>
                              <p:par>
                                <p:cTn id="110" presetID="16" presetClass="entr" presetSubtype="21" fill="hold" nodeType="withEffect">
                                  <p:stCondLst>
                                    <p:cond delay="0"/>
                                  </p:stCondLst>
                                  <p:childTnLst>
                                    <p:set>
                                      <p:cBhvr>
                                        <p:cTn id="111" dur="1" fill="hold">
                                          <p:stCondLst>
                                            <p:cond delay="0"/>
                                          </p:stCondLst>
                                        </p:cTn>
                                        <p:tgtEl>
                                          <p:spTgt spid="3">
                                            <p:txEl>
                                              <p:pRg st="18" end="18"/>
                                            </p:txEl>
                                          </p:spTgt>
                                        </p:tgtEl>
                                        <p:attrNameLst>
                                          <p:attrName>style.visibility</p:attrName>
                                        </p:attrNameLst>
                                      </p:cBhvr>
                                      <p:to>
                                        <p:strVal val="visible"/>
                                      </p:to>
                                    </p:set>
                                    <p:animEffect transition="in" filter="barn(inVertical)">
                                      <p:cBhvr>
                                        <p:cTn id="112" dur="500"/>
                                        <p:tgtEl>
                                          <p:spTgt spid="3">
                                            <p:txEl>
                                              <p:pRg st="18" end="18"/>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15"/>
                                        </p:tgtEl>
                                        <p:attrNameLst>
                                          <p:attrName>style.visibility</p:attrName>
                                        </p:attrNameLst>
                                      </p:cBhvr>
                                      <p:to>
                                        <p:strVal val="visible"/>
                                      </p:to>
                                    </p:set>
                                    <p:animEffect transition="in" filter="barn(inVertical)">
                                      <p:cBhvr>
                                        <p:cTn id="117" dur="500"/>
                                        <p:tgtEl>
                                          <p:spTgt spid="15"/>
                                        </p:tgtEl>
                                      </p:cBhvr>
                                    </p:animEffect>
                                  </p:childTnLst>
                                </p:cTn>
                              </p:par>
                              <p:par>
                                <p:cTn id="118" presetID="16" presetClass="entr" presetSubtype="21" fill="hold" nodeType="withEffect">
                                  <p:stCondLst>
                                    <p:cond delay="0"/>
                                  </p:stCondLst>
                                  <p:childTnLst>
                                    <p:set>
                                      <p:cBhvr>
                                        <p:cTn id="119" dur="1" fill="hold">
                                          <p:stCondLst>
                                            <p:cond delay="0"/>
                                          </p:stCondLst>
                                        </p:cTn>
                                        <p:tgtEl>
                                          <p:spTgt spid="3">
                                            <p:txEl>
                                              <p:pRg st="19" end="19"/>
                                            </p:txEl>
                                          </p:spTgt>
                                        </p:tgtEl>
                                        <p:attrNameLst>
                                          <p:attrName>style.visibility</p:attrName>
                                        </p:attrNameLst>
                                      </p:cBhvr>
                                      <p:to>
                                        <p:strVal val="visible"/>
                                      </p:to>
                                    </p:set>
                                    <p:animEffect transition="in" filter="barn(inVertical)">
                                      <p:cBhvr>
                                        <p:cTn id="120" dur="500"/>
                                        <p:tgtEl>
                                          <p:spTgt spid="3">
                                            <p:txEl>
                                              <p:pRg st="19" end="19"/>
                                            </p:txEl>
                                          </p:spTgt>
                                        </p:tgtEl>
                                      </p:cBhvr>
                                    </p:animEffect>
                                  </p:childTnLst>
                                </p:cTn>
                              </p:par>
                              <p:par>
                                <p:cTn id="121" presetID="16" presetClass="entr" presetSubtype="21" fill="hold" nodeType="withEffect">
                                  <p:stCondLst>
                                    <p:cond delay="0"/>
                                  </p:stCondLst>
                                  <p:childTnLst>
                                    <p:set>
                                      <p:cBhvr>
                                        <p:cTn id="122" dur="1" fill="hold">
                                          <p:stCondLst>
                                            <p:cond delay="0"/>
                                          </p:stCondLst>
                                        </p:cTn>
                                        <p:tgtEl>
                                          <p:spTgt spid="3">
                                            <p:txEl>
                                              <p:pRg st="20" end="20"/>
                                            </p:txEl>
                                          </p:spTgt>
                                        </p:tgtEl>
                                        <p:attrNameLst>
                                          <p:attrName>style.visibility</p:attrName>
                                        </p:attrNameLst>
                                      </p:cBhvr>
                                      <p:to>
                                        <p:strVal val="visible"/>
                                      </p:to>
                                    </p:set>
                                    <p:animEffect transition="in" filter="barn(inVertical)">
                                      <p:cBhvr>
                                        <p:cTn id="123" dur="500"/>
                                        <p:tgtEl>
                                          <p:spTgt spid="3">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2711624" y="2510249"/>
            <a:ext cx="2850657" cy="2850657"/>
          </a:xfrm>
          <a:prstGeom prst="ellipse">
            <a:avLst/>
          </a:prstGeom>
          <a:noFill/>
          <a:ln w="38100">
            <a:solidFill>
              <a:schemeClr val="accent1">
                <a:shade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241140" y="3710313"/>
            <a:ext cx="3255539" cy="3213600"/>
          </a:xfrm>
          <a:prstGeom prst="rect">
            <a:avLst/>
          </a:prstGeom>
        </p:spPr>
      </p:pic>
      <p:sp>
        <p:nvSpPr>
          <p:cNvPr id="3" name="文本框 2"/>
          <p:cNvSpPr txBox="1"/>
          <p:nvPr/>
        </p:nvSpPr>
        <p:spPr>
          <a:xfrm>
            <a:off x="3719736" y="3068960"/>
            <a:ext cx="743744" cy="1446550"/>
          </a:xfrm>
          <a:prstGeom prst="rect">
            <a:avLst/>
          </a:prstGeom>
          <a:noFill/>
        </p:spPr>
        <p:txBody>
          <a:bodyPr wrap="square">
            <a:spAutoFit/>
          </a:bodyPr>
          <a:lstStyle/>
          <a:p>
            <a:r>
              <a:rPr lang="zh-CN" altLang="en-US" sz="8800" b="1" dirty="0">
                <a:solidFill>
                  <a:srgbClr val="000000"/>
                </a:solidFill>
                <a:effectLst/>
              </a:rPr>
              <a:t>A</a:t>
            </a:r>
            <a:endParaRPr lang="zh-CN" altLang="en-US" sz="8800" dirty="0"/>
          </a:p>
        </p:txBody>
      </p:sp>
      <p:sp>
        <p:nvSpPr>
          <p:cNvPr id="4" name="TextBox 4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6096000" y="6021288"/>
            <a:ext cx="5924939" cy="400110"/>
          </a:xfrm>
          <a:prstGeom prst="rect">
            <a:avLst/>
          </a:prstGeom>
          <a:noFill/>
          <a:ln>
            <a:noFill/>
          </a:ln>
        </p:spPr>
        <p:txBody>
          <a:bodyPr wrap="square">
            <a:spAutoFit/>
          </a:bodyPr>
          <a:lstStyle>
            <a:lvl1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1pPr>
            <a:lvl2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2pPr>
            <a:lvl3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3pPr>
            <a:lvl4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4pPr>
            <a:lvl5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5pPr>
            <a:lvl6pPr marL="18288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2860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27432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2004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人与社会：</a:t>
            </a:r>
            <a:r>
              <a:rPr kumimoji="0" lang="en-US" altLang="zh-CN"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LARPing: a way to live out your fantasies</a:t>
            </a:r>
            <a:endParaRPr kumimoji="0" lang="en-US" altLang="zh-CN"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9976" y="1700808"/>
            <a:ext cx="6094627" cy="4032448"/>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anim calcmode="lin" valueType="num">
                                      <p:cBhvr>
                                        <p:cTn id="11" dur="1000" fill="hold"/>
                                        <p:tgtEl>
                                          <p:spTgt spid="15"/>
                                        </p:tgtEl>
                                        <p:attrNameLst>
                                          <p:attrName>ppt_x</p:attrName>
                                        </p:attrNameLst>
                                      </p:cBhvr>
                                      <p:tavLst>
                                        <p:tav tm="0">
                                          <p:val>
                                            <p:strVal val="#ppt_x"/>
                                          </p:val>
                                        </p:tav>
                                        <p:tav tm="100000">
                                          <p:val>
                                            <p:strVal val="#ppt_x"/>
                                          </p:val>
                                        </p:tav>
                                      </p:tavLst>
                                    </p:anim>
                                    <p:anim calcmode="lin" valueType="num">
                                      <p:cBhvr>
                                        <p:cTn id="1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可选过程 1"/>
          <p:cNvSpPr/>
          <p:nvPr/>
        </p:nvSpPr>
        <p:spPr>
          <a:xfrm>
            <a:off x="0" y="260648"/>
            <a:ext cx="3503712" cy="277198"/>
          </a:xfrm>
          <a:prstGeom prst="flowChartAlternate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1000"/>
              </a:lnSpc>
              <a:spcBef>
                <a:spcPts val="0"/>
              </a:spcBef>
              <a:spcAft>
                <a:spcPts val="0"/>
              </a:spcAft>
              <a:buClrTx/>
              <a:buSzTx/>
              <a:buFontTx/>
              <a:buNone/>
              <a:defRPr/>
            </a:pPr>
            <a:r>
              <a:rPr lang="zh-CN" altLang="en-US" sz="2800" b="1" dirty="0">
                <a:solidFill>
                  <a:srgbClr val="000000"/>
                </a:solidFill>
                <a:latin typeface="微软雅黑" panose="020B0503020204020204" pitchFamily="34" charset="-122"/>
                <a:ea typeface="微软雅黑" panose="020B0503020204020204" pitchFamily="34" charset="-122"/>
              </a:rPr>
              <a:t>文本词句分析与积累</a:t>
            </a:r>
            <a:endParaRPr lang="zh-CN" altLang="en-US" sz="2800" b="1" dirty="0">
              <a:solidFill>
                <a:srgbClr val="000000"/>
              </a:solidFill>
              <a:latin typeface="微软雅黑" panose="020B0503020204020204" pitchFamily="34" charset="-122"/>
              <a:ea typeface="微软雅黑" panose="020B0503020204020204" pitchFamily="34" charset="-122"/>
            </a:endParaRPr>
          </a:p>
        </p:txBody>
      </p:sp>
      <p:sp>
        <p:nvSpPr>
          <p:cNvPr id="3" name="内容占位符 2"/>
          <p:cNvSpPr txBox="1"/>
          <p:nvPr/>
        </p:nvSpPr>
        <p:spPr>
          <a:xfrm>
            <a:off x="119336" y="980728"/>
            <a:ext cx="11017224" cy="54877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AutoNum type="arabicPeriod"/>
            </a:pPr>
            <a:r>
              <a:rPr lang="zh-CN" altLang="en-US" sz="2000" b="1" dirty="0">
                <a:latin typeface="Calibri" panose="020F0502020204030204" pitchFamily="34" charset="0"/>
                <a:ea typeface="Calibri" panose="020F0502020204030204" pitchFamily="34" charset="0"/>
                <a:cs typeface="Calibri" panose="020F0502020204030204" pitchFamily="34" charset="0"/>
                <a:sym typeface="+mn-ea"/>
              </a:rPr>
              <a:t>推荐书</a:t>
            </a:r>
            <a:endParaRPr lang="en-US" altLang="zh-CN" sz="2000" b="1" dirty="0">
              <a:latin typeface="Calibri" panose="020F0502020204030204" pitchFamily="34" charset="0"/>
              <a:ea typeface="Calibri" panose="020F0502020204030204" pitchFamily="34" charset="0"/>
              <a:cs typeface="Calibri" panose="020F0502020204030204" pitchFamily="34" charset="0"/>
              <a:sym typeface="+mn-ea"/>
            </a:endParaRPr>
          </a:p>
          <a:p>
            <a:pPr marL="342900" indent="-342900">
              <a:lnSpc>
                <a:spcPct val="100000"/>
              </a:lnSpc>
              <a:buAutoNum type="arabicPeriod"/>
            </a:pPr>
            <a:r>
              <a:rPr lang="zh-CN" altLang="en-US" sz="2000" b="1" dirty="0">
                <a:latin typeface="Calibri" panose="020F0502020204030204" pitchFamily="34" charset="0"/>
                <a:ea typeface="Calibri" panose="020F0502020204030204" pitchFamily="34" charset="0"/>
                <a:cs typeface="Calibri" panose="020F0502020204030204" pitchFamily="34" charset="0"/>
                <a:sym typeface="+mn-ea"/>
              </a:rPr>
              <a:t>眼疲劳</a:t>
            </a:r>
            <a:endParaRPr lang="en-US" altLang="zh-CN" sz="2000" b="1" dirty="0">
              <a:latin typeface="Calibri" panose="020F0502020204030204" pitchFamily="34" charset="0"/>
              <a:ea typeface="Calibri" panose="020F0502020204030204" pitchFamily="34" charset="0"/>
              <a:cs typeface="Calibri" panose="020F0502020204030204" pitchFamily="34" charset="0"/>
              <a:sym typeface="+mn-ea"/>
            </a:endParaRPr>
          </a:p>
          <a:p>
            <a:pPr marL="342900" indent="-342900">
              <a:lnSpc>
                <a:spcPct val="100000"/>
              </a:lnSpc>
              <a:buAutoNum type="arabicPeriod"/>
            </a:pPr>
            <a:r>
              <a:rPr lang="zh-CN" altLang="en-US" sz="2000" b="1" dirty="0">
                <a:latin typeface="Calibri" panose="020F0502020204030204" pitchFamily="34" charset="0"/>
                <a:ea typeface="Calibri" panose="020F0502020204030204" pitchFamily="34" charset="0"/>
                <a:cs typeface="Calibri" panose="020F0502020204030204" pitchFamily="34" charset="0"/>
                <a:sym typeface="+mn-ea"/>
              </a:rPr>
              <a:t>避免电话干扰</a:t>
            </a:r>
            <a:endParaRPr lang="en-US" altLang="zh-CN" sz="2000" b="1" dirty="0">
              <a:latin typeface="Calibri" panose="020F0502020204030204" pitchFamily="34" charset="0"/>
              <a:ea typeface="Calibri" panose="020F0502020204030204" pitchFamily="34" charset="0"/>
              <a:cs typeface="Calibri" panose="020F0502020204030204" pitchFamily="34" charset="0"/>
              <a:sym typeface="+mn-ea"/>
            </a:endParaRPr>
          </a:p>
          <a:p>
            <a:pPr marL="342900" indent="-342900">
              <a:lnSpc>
                <a:spcPct val="100000"/>
              </a:lnSpc>
              <a:buAutoNum type="arabicPeriod"/>
            </a:pPr>
            <a:r>
              <a:rPr lang="zh-CN" altLang="en-US" sz="2000" b="1" dirty="0">
                <a:latin typeface="Calibri" panose="020F0502020204030204" pitchFamily="34" charset="0"/>
                <a:ea typeface="Calibri" panose="020F0502020204030204" pitchFamily="34" charset="0"/>
                <a:cs typeface="Calibri" panose="020F0502020204030204" pitchFamily="34" charset="0"/>
                <a:sym typeface="+mn-ea"/>
              </a:rPr>
              <a:t>采取紧急行动</a:t>
            </a:r>
            <a:endParaRPr lang="en-US" altLang="zh-CN" sz="2000" b="1" dirty="0">
              <a:latin typeface="Calibri" panose="020F0502020204030204" pitchFamily="34" charset="0"/>
              <a:ea typeface="Calibri" panose="020F0502020204030204" pitchFamily="34" charset="0"/>
              <a:cs typeface="Calibri" panose="020F0502020204030204" pitchFamily="34" charset="0"/>
              <a:sym typeface="+mn-ea"/>
            </a:endParaRPr>
          </a:p>
          <a:p>
            <a:pPr marL="342900" indent="-342900">
              <a:lnSpc>
                <a:spcPct val="100000"/>
              </a:lnSpc>
              <a:buAutoNum type="arabicPeriod"/>
            </a:pPr>
            <a:r>
              <a:rPr lang="zh-CN" altLang="en-US" sz="2000" b="1" dirty="0">
                <a:latin typeface="Calibri" panose="020F0502020204030204" pitchFamily="34" charset="0"/>
                <a:ea typeface="Calibri" panose="020F0502020204030204" pitchFamily="34" charset="0"/>
                <a:cs typeface="Calibri" panose="020F0502020204030204" pitchFamily="34" charset="0"/>
                <a:sym typeface="+mn-ea"/>
              </a:rPr>
              <a:t>把</a:t>
            </a:r>
            <a:r>
              <a:rPr lang="en-US" altLang="zh-CN" sz="2000" b="1" dirty="0">
                <a:latin typeface="Calibri" panose="020F0502020204030204" pitchFamily="34" charset="0"/>
                <a:ea typeface="Calibri" panose="020F0502020204030204" pitchFamily="34" charset="0"/>
                <a:cs typeface="Calibri" panose="020F0502020204030204" pitchFamily="34" charset="0"/>
                <a:sym typeface="+mn-ea"/>
              </a:rPr>
              <a:t>……</a:t>
            </a:r>
            <a:r>
              <a:rPr lang="zh-CN" altLang="en-US" sz="2000" b="1" dirty="0">
                <a:latin typeface="Calibri" panose="020F0502020204030204" pitchFamily="34" charset="0"/>
                <a:ea typeface="Calibri" panose="020F0502020204030204" pitchFamily="34" charset="0"/>
                <a:cs typeface="Calibri" panose="020F0502020204030204" pitchFamily="34" charset="0"/>
                <a:sym typeface="+mn-ea"/>
              </a:rPr>
              <a:t>分成七种阅读类型</a:t>
            </a:r>
            <a:endParaRPr lang="en-US" altLang="zh-CN" sz="2000" b="1" dirty="0">
              <a:latin typeface="Calibri" panose="020F0502020204030204" pitchFamily="34" charset="0"/>
              <a:ea typeface="Calibri" panose="020F0502020204030204" pitchFamily="34" charset="0"/>
              <a:cs typeface="Calibri" panose="020F0502020204030204" pitchFamily="34" charset="0"/>
              <a:sym typeface="+mn-ea"/>
            </a:endParaRPr>
          </a:p>
          <a:p>
            <a:pPr marL="342900" indent="-342900">
              <a:lnSpc>
                <a:spcPct val="100000"/>
              </a:lnSpc>
              <a:buAutoNum type="arabicPeriod"/>
            </a:pPr>
            <a:r>
              <a:rPr lang="zh-CN" altLang="en-US" sz="2000" b="1" dirty="0">
                <a:latin typeface="Calibri" panose="020F0502020204030204" pitchFamily="34" charset="0"/>
                <a:ea typeface="Calibri" panose="020F0502020204030204" pitchFamily="34" charset="0"/>
                <a:cs typeface="Calibri" panose="020F0502020204030204" pitchFamily="34" charset="0"/>
                <a:sym typeface="+mn-ea"/>
              </a:rPr>
              <a:t>定制解决方案</a:t>
            </a:r>
            <a:endParaRPr lang="en-US" altLang="zh-CN" sz="2000" b="1" dirty="0">
              <a:latin typeface="Calibri" panose="020F0502020204030204" pitchFamily="34" charset="0"/>
              <a:ea typeface="Calibri" panose="020F0502020204030204" pitchFamily="34" charset="0"/>
              <a:cs typeface="Calibri" panose="020F0502020204030204" pitchFamily="34" charset="0"/>
              <a:sym typeface="+mn-ea"/>
            </a:endParaRPr>
          </a:p>
          <a:p>
            <a:pPr marL="342900" indent="-342900">
              <a:lnSpc>
                <a:spcPct val="100000"/>
              </a:lnSpc>
              <a:buAutoNum type="arabicPeriod"/>
            </a:pPr>
            <a:r>
              <a:rPr lang="zh-CN" altLang="en-US" sz="2000" b="1" dirty="0">
                <a:latin typeface="Calibri" panose="020F0502020204030204" pitchFamily="34" charset="0"/>
                <a:ea typeface="Calibri" panose="020F0502020204030204" pitchFamily="34" charset="0"/>
                <a:cs typeface="Calibri" panose="020F0502020204030204" pitchFamily="34" charset="0"/>
                <a:sym typeface="+mn-ea"/>
              </a:rPr>
              <a:t>突出需求</a:t>
            </a:r>
            <a:endParaRPr lang="en-US" altLang="zh-CN" sz="2000" b="1" dirty="0">
              <a:latin typeface="Calibri" panose="020F0502020204030204" pitchFamily="34" charset="0"/>
              <a:ea typeface="Calibri" panose="020F0502020204030204" pitchFamily="34" charset="0"/>
              <a:cs typeface="Calibri" panose="020F0502020204030204" pitchFamily="34" charset="0"/>
              <a:sym typeface="+mn-ea"/>
            </a:endParaRPr>
          </a:p>
          <a:p>
            <a:pPr marL="342900" indent="-342900">
              <a:lnSpc>
                <a:spcPct val="100000"/>
              </a:lnSpc>
              <a:buAutoNum type="arabicPeriod"/>
            </a:pPr>
            <a:r>
              <a:rPr lang="zh-CN" altLang="en-US" sz="2000" b="1" dirty="0">
                <a:latin typeface="Calibri" panose="020F0502020204030204" pitchFamily="34" charset="0"/>
                <a:ea typeface="Calibri" panose="020F0502020204030204" pitchFamily="34" charset="0"/>
                <a:cs typeface="Calibri" panose="020F0502020204030204" pitchFamily="34" charset="0"/>
                <a:sym typeface="+mn-ea"/>
              </a:rPr>
              <a:t>平衡数字生活和永恒的阅读乐趣</a:t>
            </a:r>
            <a:endParaRPr lang="en-US" altLang="zh-CN" sz="2000" b="1" dirty="0">
              <a:latin typeface="Calibri" panose="020F0502020204030204" pitchFamily="34" charset="0"/>
              <a:ea typeface="Calibri" panose="020F0502020204030204" pitchFamily="34" charset="0"/>
              <a:cs typeface="Calibri" panose="020F0502020204030204" pitchFamily="34" charset="0"/>
              <a:sym typeface="+mn-ea"/>
            </a:endParaRPr>
          </a:p>
          <a:p>
            <a:pPr marL="342900" indent="-342900">
              <a:lnSpc>
                <a:spcPct val="100000"/>
              </a:lnSpc>
              <a:buAutoNum type="arabicPeriod"/>
            </a:pPr>
            <a:r>
              <a:rPr lang="en-US" altLang="zh-CN" sz="2000" b="1" dirty="0">
                <a:latin typeface="Calibri" panose="020F0502020204030204" pitchFamily="34" charset="0"/>
                <a:ea typeface="Calibri" panose="020F0502020204030204" pitchFamily="34" charset="0"/>
                <a:cs typeface="Calibri" panose="020F0502020204030204" pitchFamily="34" charset="0"/>
                <a:sym typeface="+mn-ea"/>
              </a:rPr>
              <a:t>“group”</a:t>
            </a:r>
            <a:endParaRPr lang="en-US" altLang="zh-CN" sz="2000" b="1" dirty="0">
              <a:latin typeface="Calibri" panose="020F0502020204030204" pitchFamily="34" charset="0"/>
              <a:ea typeface="Calibri" panose="020F0502020204030204" pitchFamily="34" charset="0"/>
              <a:cs typeface="Calibri" panose="020F0502020204030204" pitchFamily="34" charset="0"/>
              <a:sym typeface="+mn-ea"/>
            </a:endParaRPr>
          </a:p>
          <a:p>
            <a:pPr marL="457200" indent="-457200">
              <a:lnSpc>
                <a:spcPct val="100000"/>
              </a:lnSpc>
              <a:buAutoNum type="arabicParenR"/>
            </a:pPr>
            <a:r>
              <a:rPr lang="en-US" altLang="zh-CN" sz="2000" b="1" dirty="0">
                <a:latin typeface="Calibri" panose="020F0502020204030204" pitchFamily="34" charset="0"/>
                <a:ea typeface="Calibri" panose="020F0502020204030204" pitchFamily="34" charset="0"/>
                <a:cs typeface="Calibri" panose="020F0502020204030204" pitchFamily="34" charset="0"/>
                <a:sym typeface="+mn-ea"/>
              </a:rPr>
              <a:t> Plants are </a:t>
            </a:r>
            <a:r>
              <a:rPr lang="en-US" altLang="zh-CN" sz="2000" b="1" u="sng" dirty="0">
                <a:solidFill>
                  <a:srgbClr val="FF0000"/>
                </a:solidFill>
                <a:latin typeface="Calibri" panose="020F0502020204030204" pitchFamily="34" charset="0"/>
                <a:ea typeface="Calibri" panose="020F0502020204030204" pitchFamily="34" charset="0"/>
                <a:cs typeface="Calibri" panose="020F0502020204030204" pitchFamily="34" charset="0"/>
                <a:sym typeface="+mn-ea"/>
              </a:rPr>
              <a:t>grouped</a:t>
            </a:r>
            <a:r>
              <a:rPr lang="en-US" altLang="zh-CN" sz="2000" b="1" dirty="0">
                <a:latin typeface="Calibri" panose="020F0502020204030204" pitchFamily="34" charset="0"/>
                <a:ea typeface="Calibri" panose="020F0502020204030204" pitchFamily="34" charset="0"/>
                <a:cs typeface="Calibri" panose="020F0502020204030204" pitchFamily="34" charset="0"/>
                <a:sym typeface="+mn-ea"/>
              </a:rPr>
              <a:t> into botanical "families" that have certain characteristics in common.</a:t>
            </a:r>
            <a:endParaRPr lang="en-US" altLang="zh-CN" sz="2000" b="1" dirty="0">
              <a:latin typeface="Calibri" panose="020F0502020204030204" pitchFamily="34" charset="0"/>
              <a:ea typeface="Calibri" panose="020F0502020204030204" pitchFamily="34" charset="0"/>
              <a:cs typeface="Calibri" panose="020F0502020204030204" pitchFamily="34" charset="0"/>
              <a:sym typeface="+mn-ea"/>
            </a:endParaRPr>
          </a:p>
          <a:p>
            <a:pPr marL="457200" indent="-457200">
              <a:lnSpc>
                <a:spcPct val="100000"/>
              </a:lnSpc>
              <a:buAutoNum type="arabicParenR"/>
            </a:pPr>
            <a:r>
              <a:rPr lang="en-US" altLang="zh-CN" sz="2000" b="1" dirty="0">
                <a:latin typeface="Calibri" panose="020F0502020204030204" pitchFamily="34" charset="0"/>
                <a:cs typeface="Calibri" panose="020F0502020204030204" pitchFamily="34" charset="0"/>
              </a:rPr>
              <a:t>The trouble involved a small </a:t>
            </a:r>
            <a:r>
              <a:rPr lang="en-US" altLang="zh-CN" sz="2000" b="1" u="sng" dirty="0">
                <a:solidFill>
                  <a:srgbClr val="FF0000"/>
                </a:solidFill>
                <a:latin typeface="Calibri" panose="020F0502020204030204" pitchFamily="34" charset="0"/>
                <a:cs typeface="Calibri" panose="020F0502020204030204" pitchFamily="34" charset="0"/>
              </a:rPr>
              <a:t>group</a:t>
            </a:r>
            <a:r>
              <a:rPr lang="en-US" altLang="zh-CN" sz="2000" b="1" dirty="0">
                <a:latin typeface="Calibri" panose="020F0502020204030204" pitchFamily="34" charset="0"/>
                <a:cs typeface="Calibri" panose="020F0502020204030204" pitchFamily="34" charset="0"/>
              </a:rPr>
              <a:t> of football fans.</a:t>
            </a:r>
            <a:endParaRPr lang="en-US" altLang="zh-CN" sz="2000" b="1" dirty="0">
              <a:latin typeface="Calibri" panose="020F0502020204030204" pitchFamily="34" charset="0"/>
              <a:cs typeface="Calibri" panose="020F0502020204030204" pitchFamily="34" charset="0"/>
            </a:endParaRPr>
          </a:p>
          <a:p>
            <a:pPr marL="457200" indent="-457200">
              <a:lnSpc>
                <a:spcPct val="100000"/>
              </a:lnSpc>
              <a:buAutoNum type="arabicParenR"/>
            </a:pPr>
            <a:r>
              <a:rPr lang="en-US" altLang="zh-CN" sz="2000" b="1" dirty="0">
                <a:latin typeface="Calibri" panose="020F0502020204030204" pitchFamily="34" charset="0"/>
                <a:cs typeface="Calibri" panose="020F0502020204030204" pitchFamily="34" charset="0"/>
              </a:rPr>
              <a:t>Members of an environmental </a:t>
            </a:r>
            <a:r>
              <a:rPr lang="en-US" altLang="zh-CN" sz="2000" b="1" u="sng" dirty="0">
                <a:solidFill>
                  <a:srgbClr val="FF0000"/>
                </a:solidFill>
                <a:latin typeface="Calibri" panose="020F0502020204030204" pitchFamily="34" charset="0"/>
                <a:cs typeface="Calibri" panose="020F0502020204030204" pitchFamily="34" charset="0"/>
              </a:rPr>
              <a:t>group</a:t>
            </a:r>
            <a:r>
              <a:rPr lang="en-US" altLang="zh-CN" sz="2000" b="1" dirty="0">
                <a:latin typeface="Calibri" panose="020F0502020204030204" pitchFamily="34" charset="0"/>
                <a:cs typeface="Calibri" panose="020F0502020204030204" pitchFamily="34" charset="0"/>
              </a:rPr>
              <a:t> are staging a protest inside a chemical plant.</a:t>
            </a:r>
            <a:endParaRPr lang="zh-CN" altLang="en-US" sz="2000" b="1" dirty="0">
              <a:latin typeface="Calibri" panose="020F0502020204030204" pitchFamily="34" charset="0"/>
              <a:cs typeface="Calibri" panose="020F0502020204030204" pitchFamily="34" charset="0"/>
            </a:endParaRPr>
          </a:p>
        </p:txBody>
      </p:sp>
      <p:sp>
        <p:nvSpPr>
          <p:cNvPr id="4" name="内容占位符 2"/>
          <p:cNvSpPr txBox="1"/>
          <p:nvPr/>
        </p:nvSpPr>
        <p:spPr>
          <a:xfrm>
            <a:off x="4223792" y="908720"/>
            <a:ext cx="7632848" cy="36004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US" altLang="zh-CN" sz="2400" b="1" i="1" dirty="0">
                <a:latin typeface="Calibri" panose="020F0502020204030204" pitchFamily="34" charset="0"/>
                <a:cs typeface="Calibri" panose="020F0502020204030204" pitchFamily="34" charset="0"/>
              </a:rPr>
              <a:t>book recommendations </a:t>
            </a:r>
            <a:endParaRPr lang="zh-CN" altLang="en-US" sz="2400" b="1" i="1" dirty="0">
              <a:latin typeface="Calibri" panose="020F0502020204030204" pitchFamily="34" charset="0"/>
              <a:cs typeface="Calibri" panose="020F0502020204030204" pitchFamily="34" charset="0"/>
            </a:endParaRPr>
          </a:p>
          <a:p>
            <a:pPr marL="0" indent="0">
              <a:lnSpc>
                <a:spcPct val="100000"/>
              </a:lnSpc>
              <a:spcBef>
                <a:spcPts val="600"/>
              </a:spcBef>
              <a:buFont typeface="Arial" panose="020B0604020202020204" pitchFamily="34" charset="0"/>
              <a:buNone/>
            </a:pPr>
            <a:r>
              <a:rPr lang="en-US" altLang="zh-CN" sz="2400" b="1" i="1" dirty="0">
                <a:latin typeface="Calibri" panose="020F0502020204030204" pitchFamily="34" charset="0"/>
                <a:ea typeface="Calibri" panose="020F0502020204030204" pitchFamily="34" charset="0"/>
                <a:cs typeface="Calibri" panose="020F0502020204030204" pitchFamily="34" charset="0"/>
                <a:sym typeface="+mn-ea"/>
              </a:rPr>
              <a:t>eye strain</a:t>
            </a:r>
            <a:endParaRPr lang="en-US" altLang="zh-CN" sz="2400" b="1" i="1" dirty="0">
              <a:latin typeface="Calibri" panose="020F0502020204030204" pitchFamily="34" charset="0"/>
              <a:ea typeface="Calibri" panose="020F0502020204030204" pitchFamily="34" charset="0"/>
              <a:cs typeface="Calibri" panose="020F0502020204030204" pitchFamily="34" charset="0"/>
              <a:sym typeface="+mn-ea"/>
            </a:endParaRPr>
          </a:p>
          <a:p>
            <a:pPr marL="0" indent="0">
              <a:lnSpc>
                <a:spcPct val="100000"/>
              </a:lnSpc>
              <a:spcBef>
                <a:spcPts val="600"/>
              </a:spcBef>
              <a:buNone/>
            </a:pPr>
            <a:r>
              <a:rPr lang="en-US" altLang="zh-CN" sz="2400" b="1" i="1" dirty="0">
                <a:latin typeface="Calibri" panose="020F0502020204030204" pitchFamily="34" charset="0"/>
                <a:ea typeface="Calibri" panose="020F0502020204030204" pitchFamily="34" charset="0"/>
                <a:cs typeface="Calibri" panose="020F0502020204030204" pitchFamily="34" charset="0"/>
                <a:sym typeface="+mn-ea"/>
              </a:rPr>
              <a:t>avoid phone distractions</a:t>
            </a:r>
            <a:endParaRPr lang="en-US" altLang="zh-CN" sz="2400" b="1" i="1" dirty="0">
              <a:latin typeface="Calibri" panose="020F0502020204030204" pitchFamily="34" charset="0"/>
              <a:ea typeface="Calibri" panose="020F0502020204030204" pitchFamily="34" charset="0"/>
              <a:cs typeface="Calibri" panose="020F0502020204030204" pitchFamily="34" charset="0"/>
              <a:sym typeface="+mn-ea"/>
            </a:endParaRPr>
          </a:p>
          <a:p>
            <a:pPr marL="0" indent="0">
              <a:lnSpc>
                <a:spcPct val="100000"/>
              </a:lnSpc>
              <a:spcBef>
                <a:spcPts val="600"/>
              </a:spcBef>
              <a:buNone/>
            </a:pPr>
            <a:r>
              <a:rPr lang="en-US" altLang="zh-CN" sz="2400" b="1" i="1" dirty="0">
                <a:latin typeface="Calibri" panose="020F0502020204030204" pitchFamily="34" charset="0"/>
                <a:ea typeface="Calibri" panose="020F0502020204030204" pitchFamily="34" charset="0"/>
                <a:cs typeface="Calibri" panose="020F0502020204030204" pitchFamily="34" charset="0"/>
                <a:sym typeface="+mn-ea"/>
              </a:rPr>
              <a:t>take urgent action </a:t>
            </a:r>
            <a:r>
              <a:rPr lang="en-US" altLang="zh-CN" sz="2400" b="1" i="1"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urge action</a:t>
            </a:r>
            <a:endParaRPr lang="en-US" altLang="zh-CN" sz="2400" b="1" i="1" dirty="0">
              <a:latin typeface="Calibri" panose="020F0502020204030204" pitchFamily="34" charset="0"/>
              <a:ea typeface="Calibri" panose="020F0502020204030204" pitchFamily="34" charset="0"/>
              <a:cs typeface="Calibri" panose="020F0502020204030204" pitchFamily="34" charset="0"/>
              <a:sym typeface="+mn-ea"/>
            </a:endParaRPr>
          </a:p>
          <a:p>
            <a:pPr marL="0" indent="0">
              <a:lnSpc>
                <a:spcPct val="100000"/>
              </a:lnSpc>
              <a:spcBef>
                <a:spcPts val="600"/>
              </a:spcBef>
              <a:buNone/>
            </a:pPr>
            <a:r>
              <a:rPr lang="en-US" altLang="zh-CN" sz="2400" b="1" i="1" dirty="0">
                <a:latin typeface="Calibri" panose="020F0502020204030204" pitchFamily="34" charset="0"/>
                <a:ea typeface="Calibri" panose="020F0502020204030204" pitchFamily="34" charset="0"/>
                <a:cs typeface="Calibri" panose="020F0502020204030204" pitchFamily="34" charset="0"/>
                <a:sym typeface="+mn-ea"/>
              </a:rPr>
              <a:t>group…into seven reading types</a:t>
            </a:r>
            <a:endParaRPr lang="en-US" altLang="zh-CN" sz="2400" b="1" i="1" dirty="0">
              <a:latin typeface="Calibri" panose="020F0502020204030204" pitchFamily="34" charset="0"/>
              <a:ea typeface="Calibri" panose="020F0502020204030204" pitchFamily="34" charset="0"/>
              <a:cs typeface="Calibri" panose="020F0502020204030204" pitchFamily="34" charset="0"/>
              <a:sym typeface="+mn-ea"/>
            </a:endParaRPr>
          </a:p>
          <a:p>
            <a:pPr marL="0" indent="0">
              <a:lnSpc>
                <a:spcPct val="100000"/>
              </a:lnSpc>
              <a:spcBef>
                <a:spcPts val="600"/>
              </a:spcBef>
              <a:buNone/>
            </a:pPr>
            <a:r>
              <a:rPr lang="en-US" altLang="zh-CN" sz="2400" b="1" i="1" dirty="0">
                <a:solidFill>
                  <a:prstClr val="black"/>
                </a:solidFill>
                <a:latin typeface="Calibri" panose="020F0502020204030204" pitchFamily="34" charset="0"/>
                <a:ea typeface="楷体" panose="02010609060101010101" charset="-122"/>
                <a:cs typeface="Calibri" panose="020F0502020204030204" pitchFamily="34" charset="0"/>
              </a:rPr>
              <a:t>tailored solutions</a:t>
            </a:r>
            <a:endParaRPr lang="en-US" altLang="zh-CN" sz="2400" b="1" i="1" dirty="0">
              <a:solidFill>
                <a:prstClr val="black"/>
              </a:solidFill>
              <a:latin typeface="Calibri" panose="020F0502020204030204" pitchFamily="34" charset="0"/>
              <a:ea typeface="楷体" panose="02010609060101010101" charset="-122"/>
              <a:cs typeface="Calibri" panose="020F0502020204030204" pitchFamily="34" charset="0"/>
            </a:endParaRPr>
          </a:p>
          <a:p>
            <a:pPr marL="0" indent="0">
              <a:lnSpc>
                <a:spcPct val="100000"/>
              </a:lnSpc>
              <a:spcBef>
                <a:spcPts val="600"/>
              </a:spcBef>
              <a:buNone/>
            </a:pPr>
            <a:r>
              <a:rPr lang="en-US" altLang="zh-CN" sz="2400" b="1" i="1" dirty="0">
                <a:solidFill>
                  <a:prstClr val="black"/>
                </a:solidFill>
                <a:latin typeface="Calibri" panose="020F0502020204030204" pitchFamily="34" charset="0"/>
                <a:ea typeface="楷体" panose="02010609060101010101" charset="-122"/>
                <a:cs typeface="Calibri" panose="020F0502020204030204" pitchFamily="34" charset="0"/>
                <a:sym typeface="+mn-ea"/>
              </a:rPr>
              <a:t>highlight the needs</a:t>
            </a:r>
            <a:endParaRPr lang="en-US" altLang="zh-CN" sz="2400" b="1" i="1" dirty="0">
              <a:solidFill>
                <a:prstClr val="black"/>
              </a:solidFill>
              <a:latin typeface="Calibri" panose="020F0502020204030204" pitchFamily="34" charset="0"/>
              <a:ea typeface="楷体" panose="02010609060101010101" charset="-122"/>
              <a:cs typeface="Calibri" panose="020F0502020204030204" pitchFamily="34" charset="0"/>
              <a:sym typeface="+mn-ea"/>
            </a:endParaRPr>
          </a:p>
          <a:p>
            <a:pPr marL="0" indent="0">
              <a:lnSpc>
                <a:spcPct val="100000"/>
              </a:lnSpc>
              <a:spcBef>
                <a:spcPts val="600"/>
              </a:spcBef>
              <a:buNone/>
            </a:pPr>
            <a:r>
              <a:rPr lang="en-US" altLang="zh-CN" sz="2400" b="1" i="1" dirty="0">
                <a:latin typeface="Calibri" panose="020F0502020204030204" pitchFamily="34" charset="0"/>
                <a:ea typeface="Calibri" panose="020F0502020204030204" pitchFamily="34" charset="0"/>
                <a:cs typeface="Calibri" panose="020F0502020204030204" pitchFamily="34" charset="0"/>
                <a:sym typeface="+mn-ea"/>
              </a:rPr>
              <a:t>balance digital life with the timeless joy of reading</a:t>
            </a:r>
            <a:endParaRPr lang="en-US" altLang="zh-CN" sz="2400" b="1" i="1" dirty="0">
              <a:latin typeface="Calibri" panose="020F0502020204030204" pitchFamily="34" charset="0"/>
              <a:ea typeface="Calibri" panose="020F0502020204030204" pitchFamily="34" charset="0"/>
              <a:cs typeface="Calibri" panose="020F0502020204030204" pitchFamily="34" charset="0"/>
              <a:sym typeface="+mn-ea"/>
            </a:endParaRPr>
          </a:p>
        </p:txBody>
      </p:sp>
      <p:sp>
        <p:nvSpPr>
          <p:cNvPr id="5" name="文本框 4"/>
          <p:cNvSpPr txBox="1"/>
          <p:nvPr/>
        </p:nvSpPr>
        <p:spPr>
          <a:xfrm>
            <a:off x="10200456" y="4797152"/>
            <a:ext cx="2701009" cy="461665"/>
          </a:xfrm>
          <a:prstGeom prst="rect">
            <a:avLst/>
          </a:prstGeom>
          <a:noFill/>
        </p:spPr>
        <p:txBody>
          <a:bodyPr wrap="square">
            <a:spAutoFit/>
          </a:bodyPr>
          <a:lstStyle/>
          <a:p>
            <a:r>
              <a:rPr lang="en-US" altLang="zh-CN" sz="2400" b="1" dirty="0">
                <a:solidFill>
                  <a:srgbClr val="FF0000"/>
                </a:solidFill>
                <a:ea typeface="Cambria" panose="02040503050406030204" pitchFamily="18" charset="0"/>
              </a:rPr>
              <a:t>n.</a:t>
            </a:r>
            <a:r>
              <a:rPr lang="zh-CN" altLang="en-US" sz="2400" b="1" dirty="0">
                <a:solidFill>
                  <a:srgbClr val="FF0000"/>
                </a:solidFill>
                <a:ea typeface="Cambria" panose="02040503050406030204" pitchFamily="18" charset="0"/>
              </a:rPr>
              <a:t>群</a:t>
            </a:r>
            <a:endParaRPr lang="zh-CN" altLang="en-US" sz="2400" b="1" dirty="0">
              <a:solidFill>
                <a:srgbClr val="FF0000"/>
              </a:solidFill>
            </a:endParaRPr>
          </a:p>
        </p:txBody>
      </p:sp>
      <p:sp>
        <p:nvSpPr>
          <p:cNvPr id="6" name="文本框 5"/>
          <p:cNvSpPr txBox="1"/>
          <p:nvPr/>
        </p:nvSpPr>
        <p:spPr>
          <a:xfrm>
            <a:off x="6096000" y="5229200"/>
            <a:ext cx="2701009" cy="461665"/>
          </a:xfrm>
          <a:prstGeom prst="rect">
            <a:avLst/>
          </a:prstGeom>
          <a:noFill/>
        </p:spPr>
        <p:txBody>
          <a:bodyPr wrap="square">
            <a:spAutoFit/>
          </a:bodyPr>
          <a:lstStyle/>
          <a:p>
            <a:r>
              <a:rPr lang="en-US" altLang="zh-CN" sz="2400" b="1" dirty="0">
                <a:solidFill>
                  <a:srgbClr val="FF0000"/>
                </a:solidFill>
                <a:ea typeface="Cambria" panose="02040503050406030204" pitchFamily="18" charset="0"/>
              </a:rPr>
              <a:t>n.</a:t>
            </a:r>
            <a:r>
              <a:rPr lang="zh-CN" altLang="en-US" sz="2400" b="1" dirty="0">
                <a:solidFill>
                  <a:srgbClr val="FF0000"/>
                </a:solidFill>
                <a:ea typeface="Cambria" panose="02040503050406030204" pitchFamily="18" charset="0"/>
              </a:rPr>
              <a:t>集体</a:t>
            </a:r>
            <a:r>
              <a:rPr lang="en-US" altLang="zh-CN" sz="2400" b="1" dirty="0">
                <a:solidFill>
                  <a:srgbClr val="FF0000"/>
                </a:solidFill>
                <a:ea typeface="Cambria" panose="02040503050406030204" pitchFamily="18" charset="0"/>
              </a:rPr>
              <a:t>; </a:t>
            </a:r>
            <a:r>
              <a:rPr lang="zh-CN" altLang="en-US" sz="2400" b="1" dirty="0">
                <a:solidFill>
                  <a:srgbClr val="FF0000"/>
                </a:solidFill>
                <a:ea typeface="Cambria" panose="02040503050406030204" pitchFamily="18" charset="0"/>
              </a:rPr>
              <a:t>团体</a:t>
            </a:r>
            <a:endParaRPr lang="zh-CN" altLang="en-US" sz="2400" b="1" dirty="0">
              <a:solidFill>
                <a:srgbClr val="FF0000"/>
              </a:solidFill>
            </a:endParaRPr>
          </a:p>
        </p:txBody>
      </p:sp>
      <p:sp>
        <p:nvSpPr>
          <p:cNvPr id="7" name="文本框 6"/>
          <p:cNvSpPr txBox="1"/>
          <p:nvPr/>
        </p:nvSpPr>
        <p:spPr>
          <a:xfrm>
            <a:off x="9336360" y="5661248"/>
            <a:ext cx="2701009" cy="830997"/>
          </a:xfrm>
          <a:prstGeom prst="rect">
            <a:avLst/>
          </a:prstGeom>
          <a:noFill/>
        </p:spPr>
        <p:txBody>
          <a:bodyPr wrap="square">
            <a:spAutoFit/>
          </a:bodyPr>
          <a:lstStyle/>
          <a:p>
            <a:r>
              <a:rPr lang="en-US" altLang="zh-CN" sz="2400" b="1" dirty="0">
                <a:solidFill>
                  <a:srgbClr val="FF0000"/>
                </a:solidFill>
                <a:ea typeface="Cambria" panose="02040503050406030204" pitchFamily="18" charset="0"/>
              </a:rPr>
              <a:t>v. </a:t>
            </a:r>
            <a:r>
              <a:rPr lang="zh-CN" altLang="en-US" sz="2400" b="1" dirty="0">
                <a:solidFill>
                  <a:srgbClr val="FF0000"/>
                </a:solidFill>
                <a:ea typeface="Cambria" panose="02040503050406030204" pitchFamily="18" charset="0"/>
              </a:rPr>
              <a:t>把</a:t>
            </a:r>
            <a:r>
              <a:rPr lang="en-US" altLang="zh-CN" sz="2400" b="1" dirty="0">
                <a:solidFill>
                  <a:srgbClr val="FF0000"/>
                </a:solidFill>
                <a:ea typeface="Cambria" panose="02040503050406030204" pitchFamily="18" charset="0"/>
              </a:rPr>
              <a:t>…</a:t>
            </a:r>
            <a:r>
              <a:rPr lang="zh-CN" altLang="en-US" sz="2400" b="1" dirty="0">
                <a:solidFill>
                  <a:srgbClr val="FF0000"/>
                </a:solidFill>
                <a:ea typeface="Cambria" panose="02040503050406030204" pitchFamily="18" charset="0"/>
              </a:rPr>
              <a:t>归在一起</a:t>
            </a:r>
            <a:r>
              <a:rPr lang="en-US" altLang="zh-CN" sz="2400" b="1" dirty="0">
                <a:solidFill>
                  <a:srgbClr val="FF0000"/>
                </a:solidFill>
                <a:ea typeface="Cambria" panose="02040503050406030204" pitchFamily="18" charset="0"/>
              </a:rPr>
              <a:t>; </a:t>
            </a:r>
            <a:r>
              <a:rPr lang="zh-CN" altLang="en-US" sz="2400" b="1" dirty="0">
                <a:solidFill>
                  <a:srgbClr val="FF0000"/>
                </a:solidFill>
                <a:ea typeface="Cambria" panose="02040503050406030204" pitchFamily="18" charset="0"/>
              </a:rPr>
              <a:t>形成一组</a:t>
            </a:r>
            <a:endParaRPr lang="zh-CN" altLang="en-US" sz="24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arn(inVertical)">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arn(inVertical)">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arn(inVertical)">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arn(inVertical)">
                                      <p:cBhvr>
                                        <p:cTn id="5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328" y="385407"/>
            <a:ext cx="11784632" cy="6494085"/>
          </a:xfrm>
          <a:prstGeom prst="rect">
            <a:avLst/>
          </a:prstGeom>
          <a:noFill/>
        </p:spPr>
        <p:txBody>
          <a:bodyPr wrap="square">
            <a:spAutoFit/>
          </a:bodyPr>
          <a:lstStyle/>
          <a:p>
            <a:pPr indent="457200" algn="just"/>
            <a:r>
              <a:rPr lang="en-US" altLang="zh-CN" sz="2600" kern="0" spc="-100" dirty="0">
                <a:latin typeface="Calibri" panose="020F0502020204030204"/>
                <a:ea typeface="宋体" panose="02010600030101010101" pitchFamily="2" charset="-122"/>
              </a:rPr>
              <a:t>A Deakin University study surveyed 13,217 Australian teens (ages 12 - 18) and found 73% prefer reading paper books, ______ only 15% read daily for fun. Nearly 30% rarely read outside schoolwork. Popular choices include fantasy and mystery novels, but interest drops as teens grow older, with girls ________ (read) more than boys.</a:t>
            </a:r>
            <a:endParaRPr lang="en-US" altLang="zh-CN" sz="2600" kern="0" spc="-100" dirty="0">
              <a:latin typeface="Calibri" panose="020F0502020204030204"/>
              <a:ea typeface="宋体" panose="02010600030101010101" pitchFamily="2" charset="-122"/>
            </a:endParaRPr>
          </a:p>
          <a:p>
            <a:pPr indent="457200" algn="just"/>
            <a:r>
              <a:rPr lang="en-US" altLang="zh-CN" sz="2600" kern="0" spc="-100" dirty="0">
                <a:latin typeface="Calibri" panose="020F0502020204030204"/>
                <a:ea typeface="宋体" panose="02010600030101010101" pitchFamily="2" charset="-122"/>
              </a:rPr>
              <a:t>Parents and friends play a bigger role in book ________________(recommend) than schools. Teens explain that paper books “feel real,” cause less eye strain than screens, ____ avoid phone distractions. ___________, half spend most free time on social media or watching videos, leaving little space for reading.</a:t>
            </a:r>
            <a:endParaRPr lang="en-US" altLang="zh-CN" sz="2600" kern="0" spc="-100" dirty="0">
              <a:latin typeface="Calibri" panose="020F0502020204030204"/>
              <a:ea typeface="宋体" panose="02010600030101010101" pitchFamily="2" charset="-122"/>
            </a:endParaRPr>
          </a:p>
          <a:p>
            <a:pPr indent="457200" algn="just"/>
            <a:r>
              <a:rPr lang="en-US" altLang="zh-CN" sz="2600" kern="0" spc="-100" dirty="0">
                <a:latin typeface="Calibri" panose="020F0502020204030204"/>
                <a:ea typeface="宋体" panose="02010600030101010101" pitchFamily="2" charset="-122"/>
              </a:rPr>
              <a:t>Researchers link regular reading _____ better grades, mental health, and career success. With global literacy (</a:t>
            </a:r>
            <a:r>
              <a:rPr lang="zh-CN" altLang="en-US" sz="2600" kern="0" spc="-100" dirty="0">
                <a:latin typeface="Calibri" panose="020F0502020204030204"/>
                <a:ea typeface="宋体" panose="02010600030101010101" pitchFamily="2" charset="-122"/>
              </a:rPr>
              <a:t>识字</a:t>
            </a:r>
            <a:r>
              <a:rPr lang="en-US" altLang="zh-CN" sz="2600" kern="0" spc="-100" dirty="0">
                <a:latin typeface="Calibri" panose="020F0502020204030204"/>
                <a:ea typeface="宋体" panose="02010600030101010101" pitchFamily="2" charset="-122"/>
              </a:rPr>
              <a:t>) rates declining (_______(show) in PISA tests), they urge action: families should share book _______(talk), schools should protect library time, and teachers could use apps to make reading __________(interact). They also group teens into seven reading types, _______ “daily bookworms” to “screen lovers,” ____________(suggest) tailored solutions like book clubs or digital - storytelling projects.</a:t>
            </a:r>
            <a:endParaRPr lang="en-US" altLang="zh-CN" sz="2600" kern="0" spc="-100" dirty="0">
              <a:latin typeface="Calibri" panose="020F0502020204030204"/>
              <a:ea typeface="宋体" panose="02010600030101010101" pitchFamily="2" charset="-122"/>
            </a:endParaRPr>
          </a:p>
          <a:p>
            <a:pPr indent="457200" algn="just"/>
            <a:r>
              <a:rPr lang="en-US" altLang="zh-CN" sz="2600" kern="0" spc="-100" dirty="0">
                <a:latin typeface="Calibri" panose="020F0502020204030204"/>
                <a:ea typeface="宋体" panose="02010600030101010101" pitchFamily="2" charset="-122"/>
              </a:rPr>
              <a:t>__________(support) by Australian libraries and publishers, the study _________(highlight) the need to balance digital life with the timeless joy of reading.</a:t>
            </a:r>
            <a:endParaRPr lang="en-US" altLang="zh-CN" sz="2600" kern="0" spc="-100" dirty="0">
              <a:latin typeface="Calibri" panose="020F0502020204030204"/>
              <a:ea typeface="宋体" panose="02010600030101010101" pitchFamily="2" charset="-122"/>
            </a:endParaRPr>
          </a:p>
        </p:txBody>
      </p:sp>
      <p:sp>
        <p:nvSpPr>
          <p:cNvPr id="4" name="文本框 3"/>
          <p:cNvSpPr txBox="1"/>
          <p:nvPr/>
        </p:nvSpPr>
        <p:spPr>
          <a:xfrm>
            <a:off x="3551040" y="817455"/>
            <a:ext cx="2088232" cy="492443"/>
          </a:xfrm>
          <a:prstGeom prst="rect">
            <a:avLst/>
          </a:prstGeom>
          <a:noFill/>
        </p:spPr>
        <p:txBody>
          <a:bodyPr wrap="square">
            <a:spAutoFit/>
          </a:bodyPr>
          <a:lstStyle/>
          <a:p>
            <a:r>
              <a:rPr kumimoji="0" lang="en-US" altLang="zh-CN" sz="2600" b="1" i="0" u="none" strike="noStrike" kern="0" cap="none" spc="-100" normalizeH="0" baseline="0" noProof="0" dirty="0">
                <a:ln>
                  <a:noFill/>
                </a:ln>
                <a:solidFill>
                  <a:srgbClr val="FF0000"/>
                </a:solidFill>
                <a:effectLst/>
                <a:uLnTx/>
                <a:uFillTx/>
                <a:latin typeface="Calibri" panose="020F0502020204030204"/>
                <a:ea typeface="宋体" panose="02010600030101010101" pitchFamily="2" charset="-122"/>
                <a:cs typeface="+mn-cs"/>
              </a:rPr>
              <a:t>while</a:t>
            </a:r>
            <a:endParaRPr lang="zh-CN" altLang="en-US" b="1" dirty="0">
              <a:solidFill>
                <a:srgbClr val="FF0000"/>
              </a:solidFill>
            </a:endParaRPr>
          </a:p>
        </p:txBody>
      </p:sp>
      <p:sp>
        <p:nvSpPr>
          <p:cNvPr id="6" name="文本框 5"/>
          <p:cNvSpPr txBox="1"/>
          <p:nvPr/>
        </p:nvSpPr>
        <p:spPr>
          <a:xfrm>
            <a:off x="2830960" y="1609543"/>
            <a:ext cx="1440160" cy="492443"/>
          </a:xfrm>
          <a:prstGeom prst="rect">
            <a:avLst/>
          </a:prstGeom>
          <a:noFill/>
        </p:spPr>
        <p:txBody>
          <a:bodyPr wrap="square">
            <a:spAutoFit/>
          </a:bodyPr>
          <a:lstStyle/>
          <a:p>
            <a:r>
              <a:rPr kumimoji="0" lang="en-US" altLang="zh-CN" sz="2600" b="1" i="0" u="none" strike="noStrike" kern="0" cap="none" spc="-100" normalizeH="0" baseline="0" noProof="0" dirty="0">
                <a:ln>
                  <a:noFill/>
                </a:ln>
                <a:solidFill>
                  <a:srgbClr val="FF0000"/>
                </a:solidFill>
                <a:effectLst/>
                <a:uLnTx/>
                <a:uFillTx/>
                <a:latin typeface="Calibri" panose="020F0502020204030204"/>
                <a:ea typeface="宋体" panose="02010600030101010101" pitchFamily="2" charset="-122"/>
                <a:cs typeface="+mn-cs"/>
              </a:rPr>
              <a:t>reading</a:t>
            </a:r>
            <a:endParaRPr lang="zh-CN" altLang="en-US" b="1" dirty="0">
              <a:solidFill>
                <a:srgbClr val="FF0000"/>
              </a:solidFill>
            </a:endParaRPr>
          </a:p>
        </p:txBody>
      </p:sp>
      <p:sp>
        <p:nvSpPr>
          <p:cNvPr id="8" name="文本框 7"/>
          <p:cNvSpPr txBox="1"/>
          <p:nvPr/>
        </p:nvSpPr>
        <p:spPr>
          <a:xfrm>
            <a:off x="6935416" y="1969583"/>
            <a:ext cx="2592288" cy="492443"/>
          </a:xfrm>
          <a:prstGeom prst="rect">
            <a:avLst/>
          </a:prstGeom>
          <a:noFill/>
        </p:spPr>
        <p:txBody>
          <a:bodyPr wrap="square">
            <a:spAutoFit/>
          </a:bodyPr>
          <a:lstStyle/>
          <a:p>
            <a:r>
              <a:rPr kumimoji="0" lang="en-US" altLang="zh-CN" sz="2600" b="1" i="0" u="none" strike="noStrike" kern="0" cap="none" spc="-100" normalizeH="0" baseline="0" noProof="0" dirty="0">
                <a:ln>
                  <a:noFill/>
                </a:ln>
                <a:solidFill>
                  <a:srgbClr val="FF0000"/>
                </a:solidFill>
                <a:effectLst/>
                <a:uLnTx/>
                <a:uFillTx/>
                <a:latin typeface="Calibri" panose="020F0502020204030204"/>
                <a:ea typeface="宋体" panose="02010600030101010101" pitchFamily="2" charset="-122"/>
                <a:cs typeface="+mn-cs"/>
              </a:rPr>
              <a:t>recommendations</a:t>
            </a:r>
            <a:endParaRPr lang="zh-CN" altLang="en-US" b="1" dirty="0">
              <a:solidFill>
                <a:srgbClr val="FF0000"/>
              </a:solidFill>
            </a:endParaRPr>
          </a:p>
        </p:txBody>
      </p:sp>
      <p:sp>
        <p:nvSpPr>
          <p:cNvPr id="10" name="文本框 9"/>
          <p:cNvSpPr txBox="1"/>
          <p:nvPr/>
        </p:nvSpPr>
        <p:spPr>
          <a:xfrm>
            <a:off x="11039872" y="2329623"/>
            <a:ext cx="752852" cy="492443"/>
          </a:xfrm>
          <a:prstGeom prst="rect">
            <a:avLst/>
          </a:prstGeom>
          <a:noFill/>
        </p:spPr>
        <p:txBody>
          <a:bodyPr wrap="square">
            <a:spAutoFit/>
          </a:bodyPr>
          <a:lstStyle/>
          <a:p>
            <a:r>
              <a:rPr kumimoji="0" lang="en-US" altLang="zh-CN" sz="2600" b="1" i="0" u="none" strike="noStrike" kern="0" cap="none" spc="-100" normalizeH="0" baseline="0" noProof="0" dirty="0">
                <a:ln>
                  <a:noFill/>
                </a:ln>
                <a:solidFill>
                  <a:srgbClr val="FF0000"/>
                </a:solidFill>
                <a:effectLst/>
                <a:uLnTx/>
                <a:uFillTx/>
                <a:latin typeface="Calibri" panose="020F0502020204030204"/>
                <a:ea typeface="宋体" panose="02010600030101010101" pitchFamily="2" charset="-122"/>
                <a:cs typeface="+mn-cs"/>
              </a:rPr>
              <a:t>and</a:t>
            </a:r>
            <a:endParaRPr lang="zh-CN" altLang="en-US" b="1" dirty="0">
              <a:solidFill>
                <a:srgbClr val="FF0000"/>
              </a:solidFill>
            </a:endParaRPr>
          </a:p>
        </p:txBody>
      </p:sp>
      <p:sp>
        <p:nvSpPr>
          <p:cNvPr id="12" name="文本框 11"/>
          <p:cNvSpPr txBox="1"/>
          <p:nvPr/>
        </p:nvSpPr>
        <p:spPr>
          <a:xfrm>
            <a:off x="3407024" y="2689663"/>
            <a:ext cx="6150076" cy="492443"/>
          </a:xfrm>
          <a:prstGeom prst="rect">
            <a:avLst/>
          </a:prstGeom>
          <a:noFill/>
        </p:spPr>
        <p:txBody>
          <a:bodyPr wrap="square">
            <a:spAutoFit/>
          </a:bodyPr>
          <a:lstStyle/>
          <a:p>
            <a:r>
              <a:rPr kumimoji="0" lang="en-US" altLang="zh-CN" sz="2600" b="1" i="0" u="none" strike="noStrike" kern="0" cap="none" spc="-100" normalizeH="0" baseline="0" noProof="0" dirty="0">
                <a:ln>
                  <a:noFill/>
                </a:ln>
                <a:solidFill>
                  <a:srgbClr val="FF0000"/>
                </a:solidFill>
                <a:effectLst/>
                <a:uLnTx/>
                <a:uFillTx/>
                <a:latin typeface="Calibri" panose="020F0502020204030204"/>
                <a:ea typeface="宋体" panose="02010600030101010101" pitchFamily="2" charset="-122"/>
                <a:cs typeface="+mn-cs"/>
              </a:rPr>
              <a:t>However</a:t>
            </a:r>
            <a:endParaRPr lang="zh-CN" altLang="en-US" b="1" dirty="0">
              <a:solidFill>
                <a:srgbClr val="FF0000"/>
              </a:solidFill>
            </a:endParaRPr>
          </a:p>
        </p:txBody>
      </p:sp>
      <p:sp>
        <p:nvSpPr>
          <p:cNvPr id="14" name="文本框 13"/>
          <p:cNvSpPr txBox="1"/>
          <p:nvPr/>
        </p:nvSpPr>
        <p:spPr>
          <a:xfrm>
            <a:off x="4847184" y="3481751"/>
            <a:ext cx="936104" cy="492443"/>
          </a:xfrm>
          <a:prstGeom prst="rect">
            <a:avLst/>
          </a:prstGeom>
          <a:noFill/>
        </p:spPr>
        <p:txBody>
          <a:bodyPr wrap="square">
            <a:spAutoFit/>
          </a:bodyPr>
          <a:lstStyle/>
          <a:p>
            <a:r>
              <a:rPr kumimoji="0" lang="en-US" altLang="zh-CN" sz="2600" b="1" i="0" u="none" strike="noStrike" kern="0" cap="none" spc="-100" normalizeH="0" baseline="0" noProof="0" dirty="0">
                <a:ln>
                  <a:noFill/>
                </a:ln>
                <a:solidFill>
                  <a:srgbClr val="FF0000"/>
                </a:solidFill>
                <a:effectLst/>
                <a:uLnTx/>
                <a:uFillTx/>
                <a:latin typeface="Calibri" panose="020F0502020204030204"/>
                <a:ea typeface="宋体" panose="02010600030101010101" pitchFamily="2" charset="-122"/>
                <a:cs typeface="+mn-cs"/>
              </a:rPr>
              <a:t>to</a:t>
            </a:r>
            <a:endParaRPr lang="zh-CN" altLang="en-US" b="1" dirty="0">
              <a:solidFill>
                <a:srgbClr val="FF0000"/>
              </a:solidFill>
            </a:endParaRPr>
          </a:p>
        </p:txBody>
      </p:sp>
      <p:sp>
        <p:nvSpPr>
          <p:cNvPr id="18" name="文本框 17"/>
          <p:cNvSpPr txBox="1"/>
          <p:nvPr/>
        </p:nvSpPr>
        <p:spPr>
          <a:xfrm>
            <a:off x="5639272" y="3913799"/>
            <a:ext cx="1152128" cy="492443"/>
          </a:xfrm>
          <a:prstGeom prst="rect">
            <a:avLst/>
          </a:prstGeom>
          <a:noFill/>
        </p:spPr>
        <p:txBody>
          <a:bodyPr wrap="square">
            <a:spAutoFit/>
          </a:bodyPr>
          <a:lstStyle/>
          <a:p>
            <a:r>
              <a:rPr kumimoji="0" lang="en-US" altLang="zh-CN" sz="2600" b="1" i="0" u="none" strike="noStrike" kern="0" cap="none" spc="-100" normalizeH="0" baseline="0" noProof="0" dirty="0">
                <a:ln>
                  <a:noFill/>
                </a:ln>
                <a:solidFill>
                  <a:srgbClr val="FF0000"/>
                </a:solidFill>
                <a:effectLst/>
                <a:uLnTx/>
                <a:uFillTx/>
                <a:latin typeface="Calibri" panose="020F0502020204030204"/>
                <a:ea typeface="宋体" panose="02010600030101010101" pitchFamily="2" charset="-122"/>
                <a:cs typeface="+mn-cs"/>
              </a:rPr>
              <a:t>shown</a:t>
            </a:r>
            <a:endParaRPr lang="zh-CN" altLang="en-US" b="1" dirty="0">
              <a:solidFill>
                <a:srgbClr val="FF0000"/>
              </a:solidFill>
            </a:endParaRPr>
          </a:p>
        </p:txBody>
      </p:sp>
      <p:sp>
        <p:nvSpPr>
          <p:cNvPr id="20" name="文本框 19"/>
          <p:cNvSpPr txBox="1"/>
          <p:nvPr/>
        </p:nvSpPr>
        <p:spPr>
          <a:xfrm>
            <a:off x="3695056" y="4345847"/>
            <a:ext cx="864096" cy="492443"/>
          </a:xfrm>
          <a:prstGeom prst="rect">
            <a:avLst/>
          </a:prstGeom>
          <a:noFill/>
        </p:spPr>
        <p:txBody>
          <a:bodyPr wrap="square">
            <a:spAutoFit/>
          </a:bodyPr>
          <a:lstStyle/>
          <a:p>
            <a:r>
              <a:rPr kumimoji="0" lang="en-US" altLang="zh-CN" sz="2600" b="1" i="0" u="none" strike="noStrike" kern="0" cap="none" spc="-100" normalizeH="0" baseline="0" noProof="0" dirty="0">
                <a:ln>
                  <a:noFill/>
                </a:ln>
                <a:solidFill>
                  <a:srgbClr val="FF0000"/>
                </a:solidFill>
                <a:effectLst/>
                <a:uLnTx/>
                <a:uFillTx/>
                <a:latin typeface="Calibri" panose="020F0502020204030204"/>
                <a:ea typeface="宋体" panose="02010600030101010101" pitchFamily="2" charset="-122"/>
                <a:cs typeface="+mn-cs"/>
              </a:rPr>
              <a:t>talks</a:t>
            </a:r>
            <a:endParaRPr lang="zh-CN" altLang="en-US" b="1" dirty="0">
              <a:solidFill>
                <a:srgbClr val="FF0000"/>
              </a:solidFill>
            </a:endParaRPr>
          </a:p>
        </p:txBody>
      </p:sp>
      <p:sp>
        <p:nvSpPr>
          <p:cNvPr id="22" name="文本框 21"/>
          <p:cNvSpPr txBox="1"/>
          <p:nvPr/>
        </p:nvSpPr>
        <p:spPr>
          <a:xfrm>
            <a:off x="4559152" y="4705887"/>
            <a:ext cx="2088232" cy="492443"/>
          </a:xfrm>
          <a:prstGeom prst="rect">
            <a:avLst/>
          </a:prstGeom>
          <a:noFill/>
        </p:spPr>
        <p:txBody>
          <a:bodyPr wrap="square">
            <a:spAutoFit/>
          </a:bodyPr>
          <a:lstStyle/>
          <a:p>
            <a:r>
              <a:rPr kumimoji="0" lang="en-US" altLang="zh-CN" sz="2600" b="1" i="0" u="none" strike="noStrike" kern="0" cap="none" spc="-100" normalizeH="0" baseline="0" noProof="0" dirty="0">
                <a:ln>
                  <a:noFill/>
                </a:ln>
                <a:solidFill>
                  <a:srgbClr val="FF0000"/>
                </a:solidFill>
                <a:effectLst/>
                <a:uLnTx/>
                <a:uFillTx/>
                <a:latin typeface="Calibri" panose="020F0502020204030204"/>
                <a:ea typeface="宋体" panose="02010600030101010101" pitchFamily="2" charset="-122"/>
                <a:cs typeface="+mn-cs"/>
              </a:rPr>
              <a:t>interactive</a:t>
            </a:r>
            <a:endParaRPr lang="zh-CN" altLang="en-US" b="1" dirty="0">
              <a:solidFill>
                <a:srgbClr val="FF0000"/>
              </a:solidFill>
            </a:endParaRPr>
          </a:p>
        </p:txBody>
      </p:sp>
      <p:sp>
        <p:nvSpPr>
          <p:cNvPr id="24" name="文本框 23"/>
          <p:cNvSpPr txBox="1"/>
          <p:nvPr/>
        </p:nvSpPr>
        <p:spPr>
          <a:xfrm>
            <a:off x="2038872" y="5065927"/>
            <a:ext cx="2016224" cy="492443"/>
          </a:xfrm>
          <a:prstGeom prst="rect">
            <a:avLst/>
          </a:prstGeom>
          <a:noFill/>
        </p:spPr>
        <p:txBody>
          <a:bodyPr wrap="square">
            <a:spAutoFit/>
          </a:bodyPr>
          <a:lstStyle/>
          <a:p>
            <a:r>
              <a:rPr kumimoji="0" lang="en-US" altLang="zh-CN" sz="2600" b="1" i="0" u="none" strike="noStrike" kern="0" cap="none" spc="-100" normalizeH="0" baseline="0" noProof="0" dirty="0">
                <a:ln>
                  <a:noFill/>
                </a:ln>
                <a:solidFill>
                  <a:srgbClr val="FF0000"/>
                </a:solidFill>
                <a:effectLst/>
                <a:uLnTx/>
                <a:uFillTx/>
                <a:latin typeface="Calibri" panose="020F0502020204030204"/>
                <a:ea typeface="宋体" panose="02010600030101010101" pitchFamily="2" charset="-122"/>
                <a:cs typeface="+mn-cs"/>
              </a:rPr>
              <a:t>from</a:t>
            </a:r>
            <a:endParaRPr lang="zh-CN" altLang="en-US" b="1" dirty="0">
              <a:solidFill>
                <a:srgbClr val="FF0000"/>
              </a:solidFill>
            </a:endParaRPr>
          </a:p>
        </p:txBody>
      </p:sp>
      <p:sp>
        <p:nvSpPr>
          <p:cNvPr id="26" name="文本框 25"/>
          <p:cNvSpPr txBox="1"/>
          <p:nvPr/>
        </p:nvSpPr>
        <p:spPr>
          <a:xfrm>
            <a:off x="7799512" y="5065927"/>
            <a:ext cx="1688956" cy="492443"/>
          </a:xfrm>
          <a:prstGeom prst="rect">
            <a:avLst/>
          </a:prstGeom>
          <a:noFill/>
        </p:spPr>
        <p:txBody>
          <a:bodyPr wrap="square">
            <a:spAutoFit/>
          </a:bodyPr>
          <a:lstStyle/>
          <a:p>
            <a:r>
              <a:rPr kumimoji="0" lang="en-US" altLang="zh-CN" sz="2600" b="1" i="0" u="none" strike="noStrike" kern="0" cap="none" spc="-100" normalizeH="0" baseline="0" noProof="0" dirty="0">
                <a:ln>
                  <a:noFill/>
                </a:ln>
                <a:solidFill>
                  <a:srgbClr val="FF0000"/>
                </a:solidFill>
                <a:effectLst/>
                <a:uLnTx/>
                <a:uFillTx/>
                <a:latin typeface="Calibri" panose="020F0502020204030204"/>
                <a:ea typeface="宋体" panose="02010600030101010101" pitchFamily="2" charset="-122"/>
                <a:cs typeface="+mn-cs"/>
              </a:rPr>
              <a:t>suggesting</a:t>
            </a:r>
            <a:endParaRPr lang="zh-CN" altLang="en-US" b="1" dirty="0">
              <a:solidFill>
                <a:srgbClr val="FF0000"/>
              </a:solidFill>
            </a:endParaRPr>
          </a:p>
        </p:txBody>
      </p:sp>
      <p:sp>
        <p:nvSpPr>
          <p:cNvPr id="28" name="文本框 27"/>
          <p:cNvSpPr txBox="1"/>
          <p:nvPr/>
        </p:nvSpPr>
        <p:spPr>
          <a:xfrm>
            <a:off x="526704" y="5858015"/>
            <a:ext cx="3096344" cy="492443"/>
          </a:xfrm>
          <a:prstGeom prst="rect">
            <a:avLst/>
          </a:prstGeom>
          <a:noFill/>
        </p:spPr>
        <p:txBody>
          <a:bodyPr wrap="square">
            <a:spAutoFit/>
          </a:bodyPr>
          <a:lstStyle/>
          <a:p>
            <a:r>
              <a:rPr kumimoji="0" lang="en-US" altLang="zh-CN" sz="2600" b="1" i="0" u="none" strike="noStrike" kern="0" cap="none" spc="-100" normalizeH="0" baseline="0" noProof="0" dirty="0">
                <a:ln>
                  <a:noFill/>
                </a:ln>
                <a:solidFill>
                  <a:srgbClr val="FF0000"/>
                </a:solidFill>
                <a:effectLst/>
                <a:uLnTx/>
                <a:uFillTx/>
                <a:latin typeface="Calibri" panose="020F0502020204030204"/>
                <a:ea typeface="宋体" panose="02010600030101010101" pitchFamily="2" charset="-122"/>
                <a:cs typeface="+mn-cs"/>
              </a:rPr>
              <a:t>Supported</a:t>
            </a:r>
            <a:endParaRPr lang="zh-CN" altLang="en-US" b="1" dirty="0">
              <a:solidFill>
                <a:srgbClr val="FF0000"/>
              </a:solidFill>
            </a:endParaRPr>
          </a:p>
        </p:txBody>
      </p:sp>
      <p:sp>
        <p:nvSpPr>
          <p:cNvPr id="30" name="文本框 29"/>
          <p:cNvSpPr txBox="1"/>
          <p:nvPr/>
        </p:nvSpPr>
        <p:spPr>
          <a:xfrm>
            <a:off x="9167664" y="5858015"/>
            <a:ext cx="1400924" cy="492443"/>
          </a:xfrm>
          <a:prstGeom prst="rect">
            <a:avLst/>
          </a:prstGeom>
          <a:noFill/>
        </p:spPr>
        <p:txBody>
          <a:bodyPr wrap="square">
            <a:spAutoFit/>
          </a:bodyPr>
          <a:lstStyle/>
          <a:p>
            <a:r>
              <a:rPr kumimoji="0" lang="en-US" altLang="zh-CN" sz="2600" b="1" i="0" u="none" strike="noStrike" kern="0" cap="none" spc="-100" normalizeH="0" baseline="0" noProof="0" dirty="0">
                <a:ln>
                  <a:noFill/>
                </a:ln>
                <a:solidFill>
                  <a:srgbClr val="FF0000"/>
                </a:solidFill>
                <a:effectLst/>
                <a:uLnTx/>
                <a:uFillTx/>
                <a:latin typeface="Calibri" panose="020F0502020204030204"/>
                <a:ea typeface="宋体" panose="02010600030101010101" pitchFamily="2" charset="-122"/>
                <a:cs typeface="+mn-cs"/>
              </a:rPr>
              <a:t>highlights</a:t>
            </a:r>
            <a:endParaRPr lang="zh-CN" altLang="en-US" b="1" dirty="0">
              <a:solidFill>
                <a:srgbClr val="FF0000"/>
              </a:solidFill>
            </a:endParaRPr>
          </a:p>
        </p:txBody>
      </p:sp>
      <p:sp>
        <p:nvSpPr>
          <p:cNvPr id="31" name="流程图: 可选过程 30"/>
          <p:cNvSpPr/>
          <p:nvPr/>
        </p:nvSpPr>
        <p:spPr>
          <a:xfrm>
            <a:off x="0" y="199474"/>
            <a:ext cx="2063552" cy="205190"/>
          </a:xfrm>
          <a:prstGeom prst="flowChartAlternate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1000"/>
              </a:lnSpc>
              <a:spcBef>
                <a:spcPts val="0"/>
              </a:spcBef>
              <a:spcAft>
                <a:spcPts val="0"/>
              </a:spcAft>
              <a:buClrTx/>
              <a:buSzTx/>
              <a:buFontTx/>
              <a:buNone/>
              <a:defRPr/>
            </a:pPr>
            <a:r>
              <a:rPr lang="zh-CN" altLang="en-US" sz="2800" b="1" dirty="0">
                <a:solidFill>
                  <a:srgbClr val="000000"/>
                </a:solidFill>
                <a:latin typeface="微软雅黑" panose="020B0503020204020204" pitchFamily="34" charset="-122"/>
                <a:ea typeface="微软雅黑" panose="020B0503020204020204" pitchFamily="34" charset="-122"/>
              </a:rPr>
              <a:t>文本再填空</a:t>
            </a:r>
            <a:endParaRPr kumimoji="0" lang="en-US" altLang="zh-CN"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arn(inVertical)">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arn(inVertical)">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arn(inVertical)">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barn(inVertical)">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barn(inVertical)">
                                      <p:cBhvr>
                                        <p:cTn id="6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2" grpId="0"/>
      <p:bldP spid="14" grpId="0"/>
      <p:bldP spid="18" grpId="0"/>
      <p:bldP spid="20" grpId="0"/>
      <p:bldP spid="22" grpId="0"/>
      <p:bldP spid="24" grpId="0"/>
      <p:bldP spid="26" grpId="0"/>
      <p:bldP spid="28" grpId="0"/>
      <p:bldP spid="3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99656" y="1628800"/>
            <a:ext cx="4515347" cy="3111820"/>
          </a:xfrm>
          <a:prstGeom prst="rect">
            <a:avLst/>
          </a:prstGeom>
        </p:spPr>
      </p:pic>
      <p:sp>
        <p:nvSpPr>
          <p:cNvPr id="2" name="标题 1"/>
          <p:cNvSpPr>
            <a:spLocks noGrp="1"/>
          </p:cNvSpPr>
          <p:nvPr>
            <p:ph type="title"/>
          </p:nvPr>
        </p:nvSpPr>
        <p:spPr>
          <a:xfrm>
            <a:off x="3503712" y="2420888"/>
            <a:ext cx="3384376" cy="1152128"/>
          </a:xfrm>
        </p:spPr>
        <p:txBody>
          <a:bodyPr>
            <a:normAutofit fontScale="90000"/>
          </a:bodyPr>
          <a:lstStyle/>
          <a:p>
            <a:r>
              <a:rPr lang="en-US" altLang="zh-CN" sz="6000" b="1" dirty="0">
                <a:solidFill>
                  <a:srgbClr val="2E75B6"/>
                </a:solidFill>
                <a:latin typeface="汉仪柳楷繁" panose="02010600000101010101" pitchFamily="2" charset="-122"/>
                <a:ea typeface="汉仪柳楷繁" panose="02010600000101010101" pitchFamily="2" charset="-122"/>
              </a:rPr>
              <a:t>THANKS</a:t>
            </a:r>
            <a:r>
              <a:rPr lang="zh-CN" altLang="en-US" sz="6000" b="1" dirty="0">
                <a:solidFill>
                  <a:srgbClr val="2E75B6"/>
                </a:solidFill>
                <a:latin typeface="汉仪柳楷繁" panose="02010600000101010101" pitchFamily="2" charset="-122"/>
                <a:ea typeface="汉仪柳楷繁" panose="02010600000101010101" pitchFamily="2" charset="-122"/>
              </a:rPr>
              <a:t>！</a:t>
            </a:r>
            <a:endParaRPr lang="zh-CN" altLang="en-US" sz="6000" b="1" dirty="0">
              <a:solidFill>
                <a:srgbClr val="2E75B6"/>
              </a:solidFill>
              <a:latin typeface="汉仪柳楷繁" panose="02010600000101010101" pitchFamily="2" charset="-122"/>
              <a:ea typeface="汉仪柳楷繁" panose="02010600000101010101" pitchFamily="2"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744072" y="3548037"/>
            <a:ext cx="3948298" cy="328498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64000"/>
            <a:lum/>
          </a:blip>
          <a:srcRect/>
          <a:stretch>
            <a:fillRect l="-10000" r="-10000"/>
          </a:stretch>
        </a:blipFill>
        <a:effectLst/>
      </p:bgPr>
    </p:bg>
    <p:spTree>
      <p:nvGrpSpPr>
        <p:cNvPr id="1" name=""/>
        <p:cNvGrpSpPr/>
        <p:nvPr/>
      </p:nvGrpSpPr>
      <p:grpSpPr>
        <a:xfrm>
          <a:off x="0" y="0"/>
          <a:ext cx="0" cy="0"/>
          <a:chOff x="0" y="0"/>
          <a:chExt cx="0" cy="0"/>
        </a:xfrm>
      </p:grpSpPr>
      <p:sp>
        <p:nvSpPr>
          <p:cNvPr id="5" name="文本框 4"/>
          <p:cNvSpPr txBox="1"/>
          <p:nvPr/>
        </p:nvSpPr>
        <p:spPr>
          <a:xfrm>
            <a:off x="88490" y="229"/>
            <a:ext cx="7392144" cy="6863417"/>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zh-CN" sz="20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Need a break from reality? Don’t we all! Life gets tough, but we can fight back with the right kind of attitude. We can win the battle within ourselves by Live-Action-Role-Playing(LARPing) in Louisiana! We’re here to brief you on the basics and help you live out your fantasies.</a:t>
            </a:r>
            <a:endParaRPr kumimoji="0" lang="en-US" altLang="zh-CN" sz="20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Louisiana LARPing Basics</a:t>
            </a:r>
            <a:endPar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zh-CN" sz="20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Imagine fighting battles as a hero. Or dress up as a cyberpunk princess(</a:t>
            </a:r>
            <a:r>
              <a:rPr kumimoji="0" lang="zh-CN" altLang="en-US" sz="20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公主</a:t>
            </a:r>
            <a:r>
              <a:rPr kumimoji="0" lang="en-US" altLang="zh-CN" sz="20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In many ways, you can become who you want, and that’s the obvious attraction of LARPing. Most groups for LARPing in Louisiana have registration pages on their websites, and some have private groups on Facebook.</a:t>
            </a:r>
            <a:endParaRPr kumimoji="0" lang="en-US" altLang="zh-CN" sz="20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Louisiana LARPing Groups</a:t>
            </a:r>
            <a:endPar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zh-CN" sz="20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a:t>
            </a:r>
            <a:r>
              <a:rPr kumimoji="0" lang="en-US" altLang="zh-CN" sz="2000" b="0" i="1" u="none" strike="noStrike" kern="0" cap="none" spc="-100" normalizeH="0" baseline="0" noProof="0" dirty="0" err="1">
                <a:ln>
                  <a:noFill/>
                </a:ln>
                <a:solidFill>
                  <a:prstClr val="black"/>
                </a:solidFill>
                <a:effectLst/>
                <a:uLnTx/>
                <a:uFillTx/>
                <a:latin typeface="Calibri" panose="020F0502020204030204"/>
                <a:ea typeface="宋体" panose="02010600030101010101" pitchFamily="2" charset="-122"/>
                <a:cs typeface="+mn-cs"/>
              </a:rPr>
              <a:t>LarpWorks</a:t>
            </a:r>
            <a:r>
              <a:rPr kumimoji="0" lang="en-US" altLang="zh-CN" sz="20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is a large community with 3 different games for you to play. Depending on your interests, you can choose to be a part of medieval(</a:t>
            </a:r>
            <a:r>
              <a:rPr kumimoji="0" lang="zh-CN" altLang="en-US" sz="20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中世纪</a:t>
            </a:r>
            <a:r>
              <a:rPr kumimoji="0" lang="en-US" altLang="zh-CN" sz="20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times, a historical fantasy, or a sci-fi thriller. It's a kind of active storytelling to play out the narratives as your own character with your own storyline.</a:t>
            </a:r>
            <a:endParaRPr kumimoji="0" lang="en-US" altLang="zh-CN" sz="20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zh-CN" sz="20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Echoes of </a:t>
            </a:r>
            <a:r>
              <a:rPr kumimoji="0" lang="en-US" altLang="zh-CN" sz="2000" b="0" i="1" u="none" strike="noStrike" kern="0" cap="none" spc="-100" normalizeH="0" baseline="0" noProof="0" dirty="0" err="1">
                <a:ln>
                  <a:noFill/>
                </a:ln>
                <a:solidFill>
                  <a:prstClr val="black"/>
                </a:solidFill>
                <a:effectLst/>
                <a:uLnTx/>
                <a:uFillTx/>
                <a:latin typeface="Calibri" panose="020F0502020204030204"/>
                <a:ea typeface="宋体" panose="02010600030101010101" pitchFamily="2" charset="-122"/>
                <a:cs typeface="+mn-cs"/>
              </a:rPr>
              <a:t>Athus</a:t>
            </a:r>
            <a:r>
              <a:rPr kumimoji="0" lang="en-US" altLang="zh-CN" sz="20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is a fantasy group that gathers in various campgrounds around Louisiana. They have a website full of fun resources for members to explore. A lot of work has been put into their history and tales. You can really get wrapped up in creating your own background story.</a:t>
            </a:r>
            <a:endParaRPr kumimoji="0" lang="en-US" altLang="zh-CN" sz="20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Final Words</a:t>
            </a:r>
            <a:endPar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zh-CN" sz="20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LARPing in Louisiana could be the escape you're looking for! At the very least, it's an opportunity to meet new people and learn about a new subculture. The possibilities are endless—you could rule your own kingdom one day!</a:t>
            </a:r>
            <a:endParaRPr kumimoji="0" lang="en-US" altLang="zh-CN" sz="20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8" name="文本框 7"/>
          <p:cNvSpPr txBox="1"/>
          <p:nvPr/>
        </p:nvSpPr>
        <p:spPr>
          <a:xfrm>
            <a:off x="7620000" y="764704"/>
            <a:ext cx="4483510" cy="5632311"/>
          </a:xfrm>
          <a:prstGeom prst="rect">
            <a:avLst/>
          </a:prstGeom>
          <a:solidFill>
            <a:srgbClr val="5B9BD5">
              <a:lumMod val="20000"/>
              <a:lumOff val="80000"/>
            </a:srgbClr>
          </a:solidFill>
          <a:effectLst>
            <a:outerShdw blurRad="50800" dist="38100" dir="5400000" algn="t"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21. What is the main attraction of Louisiana LARPing?</a:t>
            </a:r>
            <a:endParaRPr kumimoji="0" lang="en-US" altLang="zh-CN" sz="18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A. It develops your imagination.</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B. It makes you more competitive.</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C. It provides you with a </a:t>
            </a:r>
            <a:r>
              <a:rPr kumimoji="0" lang="en-US" altLang="zh-CN" sz="1800" b="0" i="1" u="none" strike="noStrike" kern="1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Calibri" panose="020F0502020204030204" pitchFamily="34" charset="0"/>
              </a:rPr>
              <a:t>fictional identity</a:t>
            </a: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D. It helps change your attitude towards life.</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22. What can you do in </a:t>
            </a:r>
            <a:r>
              <a:rPr kumimoji="0" lang="en-US" altLang="zh-CN" sz="1800" b="1" i="1" u="none" strike="noStrike" kern="1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LarpWorks</a:t>
            </a:r>
            <a:r>
              <a:rPr kumimoji="0" lang="en-US" altLang="zh-CN" sz="18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and Echoes of </a:t>
            </a:r>
            <a:r>
              <a:rPr kumimoji="0" lang="en-US" altLang="zh-CN" sz="1800" b="1" i="1" u="none" strike="noStrike" kern="1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Athus</a:t>
            </a:r>
            <a:r>
              <a:rPr kumimoji="0" lang="en-US" altLang="zh-CN" sz="18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a:t>
            </a:r>
            <a:endParaRPr kumimoji="0" lang="en-US" altLang="zh-CN" sz="18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A. Act out stories.</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B. Play online games.</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C. Learn about science.</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D. Create fun resources.</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8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23. What can Louisiana LARPing bring to you?</a:t>
            </a:r>
            <a:endParaRPr kumimoji="0" lang="en-US" altLang="zh-CN" sz="18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A. A high position in society.</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B. A getaway from reality.</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C. A sense of cultural protection.</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D. An opportunity for promotion.</a:t>
            </a: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8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sp>
        <p:nvSpPr>
          <p:cNvPr id="3" name="矩形: 圆角 2"/>
          <p:cNvSpPr/>
          <p:nvPr/>
        </p:nvSpPr>
        <p:spPr>
          <a:xfrm>
            <a:off x="479376" y="1556792"/>
            <a:ext cx="7001258" cy="288032"/>
          </a:xfrm>
          <a:prstGeom prst="roundRect">
            <a:avLst/>
          </a:prstGeom>
          <a:solidFill>
            <a:schemeClr val="accent4">
              <a:lumMod val="40000"/>
              <a:lumOff val="60000"/>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矩形: 圆角 3"/>
          <p:cNvSpPr/>
          <p:nvPr/>
        </p:nvSpPr>
        <p:spPr>
          <a:xfrm>
            <a:off x="158173" y="1883775"/>
            <a:ext cx="5073731" cy="288032"/>
          </a:xfrm>
          <a:prstGeom prst="roundRect">
            <a:avLst/>
          </a:prstGeom>
          <a:solidFill>
            <a:schemeClr val="accent4">
              <a:lumMod val="40000"/>
              <a:lumOff val="60000"/>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矩形: 圆角 5"/>
          <p:cNvSpPr/>
          <p:nvPr/>
        </p:nvSpPr>
        <p:spPr>
          <a:xfrm>
            <a:off x="88490" y="2239983"/>
            <a:ext cx="2119078" cy="288032"/>
          </a:xfrm>
          <a:prstGeom prst="roundRect">
            <a:avLst/>
          </a:prstGeom>
          <a:solidFill>
            <a:schemeClr val="accent4">
              <a:lumMod val="40000"/>
              <a:lumOff val="60000"/>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矩形: 圆角 6"/>
          <p:cNvSpPr/>
          <p:nvPr/>
        </p:nvSpPr>
        <p:spPr>
          <a:xfrm>
            <a:off x="7629857" y="1926124"/>
            <a:ext cx="4013555" cy="274432"/>
          </a:xfrm>
          <a:prstGeom prst="roundRect">
            <a:avLst/>
          </a:prstGeom>
          <a:solidFill>
            <a:schemeClr val="accent4">
              <a:lumMod val="40000"/>
              <a:lumOff val="60000"/>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p:nvSpPr>
        <p:spPr>
          <a:xfrm>
            <a:off x="10848528" y="1556792"/>
            <a:ext cx="1394348"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虚构的身份</a:t>
            </a:r>
            <a:endParaRPr kumimoji="0" lang="zh-CN" altLang="en-US" sz="1800" b="0"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endParaRPr>
          </a:p>
        </p:txBody>
      </p:sp>
      <p:sp>
        <p:nvSpPr>
          <p:cNvPr id="10" name="矩形: 圆角 9"/>
          <p:cNvSpPr/>
          <p:nvPr/>
        </p:nvSpPr>
        <p:spPr>
          <a:xfrm>
            <a:off x="8780722" y="748266"/>
            <a:ext cx="1923790" cy="369332"/>
          </a:xfrm>
          <a:prstGeom prst="roundRect">
            <a:avLst/>
          </a:prstGeom>
          <a:solidFill>
            <a:schemeClr val="accent4">
              <a:lumMod val="40000"/>
              <a:lumOff val="60000"/>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矩形: 圆角 10"/>
          <p:cNvSpPr/>
          <p:nvPr/>
        </p:nvSpPr>
        <p:spPr>
          <a:xfrm>
            <a:off x="5563559" y="1897374"/>
            <a:ext cx="1917075" cy="303181"/>
          </a:xfrm>
          <a:prstGeom prst="roundRect">
            <a:avLst/>
          </a:prstGeom>
          <a:solidFill>
            <a:schemeClr val="accent4">
              <a:lumMod val="40000"/>
              <a:lumOff val="60000"/>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矩形: 圆角 11"/>
          <p:cNvSpPr/>
          <p:nvPr/>
        </p:nvSpPr>
        <p:spPr>
          <a:xfrm>
            <a:off x="9716929" y="2718212"/>
            <a:ext cx="1707664" cy="290870"/>
          </a:xfrm>
          <a:prstGeom prst="roundRect">
            <a:avLst/>
          </a:prstGeom>
          <a:solidFill>
            <a:srgbClr val="00B0F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sz="3600" kern="1200">
                <a:solidFill>
                  <a:schemeClr val="lt1"/>
                </a:solidFill>
                <a:latin typeface="+mn-lt"/>
                <a:ea typeface="+mn-ea"/>
                <a:cs typeface="+mn-cs"/>
              </a:defRPr>
            </a:lvl1pPr>
            <a:lvl2pPr marL="457200" algn="l" rtl="0" eaLnBrk="0" fontAlgn="base" hangingPunct="0">
              <a:spcBef>
                <a:spcPct val="0"/>
              </a:spcBef>
              <a:spcAft>
                <a:spcPct val="0"/>
              </a:spcAft>
              <a:defRPr sz="3600" kern="1200">
                <a:solidFill>
                  <a:schemeClr val="lt1"/>
                </a:solidFill>
                <a:latin typeface="+mn-lt"/>
                <a:ea typeface="+mn-ea"/>
                <a:cs typeface="+mn-cs"/>
              </a:defRPr>
            </a:lvl2pPr>
            <a:lvl3pPr marL="914400" algn="l" rtl="0" eaLnBrk="0" fontAlgn="base" hangingPunct="0">
              <a:spcBef>
                <a:spcPct val="0"/>
              </a:spcBef>
              <a:spcAft>
                <a:spcPct val="0"/>
              </a:spcAft>
              <a:defRPr sz="3600" kern="1200">
                <a:solidFill>
                  <a:schemeClr val="lt1"/>
                </a:solidFill>
                <a:latin typeface="+mn-lt"/>
                <a:ea typeface="+mn-ea"/>
                <a:cs typeface="+mn-cs"/>
              </a:defRPr>
            </a:lvl3pPr>
            <a:lvl4pPr marL="1371600" algn="l" rtl="0" eaLnBrk="0" fontAlgn="base" hangingPunct="0">
              <a:spcBef>
                <a:spcPct val="0"/>
              </a:spcBef>
              <a:spcAft>
                <a:spcPct val="0"/>
              </a:spcAft>
              <a:defRPr sz="3600" kern="1200">
                <a:solidFill>
                  <a:schemeClr val="lt1"/>
                </a:solidFill>
                <a:latin typeface="+mn-lt"/>
                <a:ea typeface="+mn-ea"/>
                <a:cs typeface="+mn-cs"/>
              </a:defRPr>
            </a:lvl4pPr>
            <a:lvl5pPr marL="1828800" algn="l" rtl="0" eaLnBrk="0" fontAlgn="base" hangingPunct="0">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圆角 12"/>
          <p:cNvSpPr/>
          <p:nvPr/>
        </p:nvSpPr>
        <p:spPr>
          <a:xfrm>
            <a:off x="7659793" y="2976544"/>
            <a:ext cx="1707664" cy="290870"/>
          </a:xfrm>
          <a:prstGeom prst="roundRect">
            <a:avLst/>
          </a:prstGeom>
          <a:solidFill>
            <a:srgbClr val="00B0F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sz="3600" kern="1200">
                <a:solidFill>
                  <a:schemeClr val="lt1"/>
                </a:solidFill>
                <a:latin typeface="+mn-lt"/>
                <a:ea typeface="+mn-ea"/>
                <a:cs typeface="+mn-cs"/>
              </a:defRPr>
            </a:lvl1pPr>
            <a:lvl2pPr marL="457200" algn="l" rtl="0" eaLnBrk="0" fontAlgn="base" hangingPunct="0">
              <a:spcBef>
                <a:spcPct val="0"/>
              </a:spcBef>
              <a:spcAft>
                <a:spcPct val="0"/>
              </a:spcAft>
              <a:defRPr sz="3600" kern="1200">
                <a:solidFill>
                  <a:schemeClr val="lt1"/>
                </a:solidFill>
                <a:latin typeface="+mn-lt"/>
                <a:ea typeface="+mn-ea"/>
                <a:cs typeface="+mn-cs"/>
              </a:defRPr>
            </a:lvl2pPr>
            <a:lvl3pPr marL="914400" algn="l" rtl="0" eaLnBrk="0" fontAlgn="base" hangingPunct="0">
              <a:spcBef>
                <a:spcPct val="0"/>
              </a:spcBef>
              <a:spcAft>
                <a:spcPct val="0"/>
              </a:spcAft>
              <a:defRPr sz="3600" kern="1200">
                <a:solidFill>
                  <a:schemeClr val="lt1"/>
                </a:solidFill>
                <a:latin typeface="+mn-lt"/>
                <a:ea typeface="+mn-ea"/>
                <a:cs typeface="+mn-cs"/>
              </a:defRPr>
            </a:lvl3pPr>
            <a:lvl4pPr marL="1371600" algn="l" rtl="0" eaLnBrk="0" fontAlgn="base" hangingPunct="0">
              <a:spcBef>
                <a:spcPct val="0"/>
              </a:spcBef>
              <a:spcAft>
                <a:spcPct val="0"/>
              </a:spcAft>
              <a:defRPr sz="3600" kern="1200">
                <a:solidFill>
                  <a:schemeClr val="lt1"/>
                </a:solidFill>
                <a:latin typeface="+mn-lt"/>
                <a:ea typeface="+mn-ea"/>
                <a:cs typeface="+mn-cs"/>
              </a:defRPr>
            </a:lvl4pPr>
            <a:lvl5pPr marL="1828800" algn="l" rtl="0" eaLnBrk="0" fontAlgn="base" hangingPunct="0">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矩形: 圆角 13"/>
          <p:cNvSpPr/>
          <p:nvPr/>
        </p:nvSpPr>
        <p:spPr>
          <a:xfrm>
            <a:off x="479376" y="3110517"/>
            <a:ext cx="1080120" cy="288032"/>
          </a:xfrm>
          <a:prstGeom prst="roundRect">
            <a:avLst/>
          </a:prstGeom>
          <a:solidFill>
            <a:srgbClr val="00B0F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sz="3600" kern="1200">
                <a:solidFill>
                  <a:schemeClr val="lt1"/>
                </a:solidFill>
                <a:latin typeface="+mn-lt"/>
                <a:ea typeface="+mn-ea"/>
                <a:cs typeface="+mn-cs"/>
              </a:defRPr>
            </a:lvl1pPr>
            <a:lvl2pPr marL="457200" algn="l" rtl="0" eaLnBrk="0" fontAlgn="base" hangingPunct="0">
              <a:spcBef>
                <a:spcPct val="0"/>
              </a:spcBef>
              <a:spcAft>
                <a:spcPct val="0"/>
              </a:spcAft>
              <a:defRPr sz="3600" kern="1200">
                <a:solidFill>
                  <a:schemeClr val="lt1"/>
                </a:solidFill>
                <a:latin typeface="+mn-lt"/>
                <a:ea typeface="+mn-ea"/>
                <a:cs typeface="+mn-cs"/>
              </a:defRPr>
            </a:lvl2pPr>
            <a:lvl3pPr marL="914400" algn="l" rtl="0" eaLnBrk="0" fontAlgn="base" hangingPunct="0">
              <a:spcBef>
                <a:spcPct val="0"/>
              </a:spcBef>
              <a:spcAft>
                <a:spcPct val="0"/>
              </a:spcAft>
              <a:defRPr sz="3600" kern="1200">
                <a:solidFill>
                  <a:schemeClr val="lt1"/>
                </a:solidFill>
                <a:latin typeface="+mn-lt"/>
                <a:ea typeface="+mn-ea"/>
                <a:cs typeface="+mn-cs"/>
              </a:defRPr>
            </a:lvl3pPr>
            <a:lvl4pPr marL="1371600" algn="l" rtl="0" eaLnBrk="0" fontAlgn="base" hangingPunct="0">
              <a:spcBef>
                <a:spcPct val="0"/>
              </a:spcBef>
              <a:spcAft>
                <a:spcPct val="0"/>
              </a:spcAft>
              <a:defRPr sz="3600" kern="1200">
                <a:solidFill>
                  <a:schemeClr val="lt1"/>
                </a:solidFill>
                <a:latin typeface="+mn-lt"/>
                <a:ea typeface="+mn-ea"/>
                <a:cs typeface="+mn-cs"/>
              </a:defRPr>
            </a:lvl4pPr>
            <a:lvl5pPr marL="1828800" algn="l" rtl="0" eaLnBrk="0" fontAlgn="base" hangingPunct="0">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矩形: 圆角 14"/>
          <p:cNvSpPr/>
          <p:nvPr/>
        </p:nvSpPr>
        <p:spPr>
          <a:xfrm>
            <a:off x="607968" y="4316539"/>
            <a:ext cx="1527591" cy="288032"/>
          </a:xfrm>
          <a:prstGeom prst="roundRect">
            <a:avLst/>
          </a:prstGeom>
          <a:solidFill>
            <a:srgbClr val="00B0F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sz="3600" kern="1200">
                <a:solidFill>
                  <a:schemeClr val="lt1"/>
                </a:solidFill>
                <a:latin typeface="+mn-lt"/>
                <a:ea typeface="+mn-ea"/>
                <a:cs typeface="+mn-cs"/>
              </a:defRPr>
            </a:lvl1pPr>
            <a:lvl2pPr marL="457200" algn="l" rtl="0" eaLnBrk="0" fontAlgn="base" hangingPunct="0">
              <a:spcBef>
                <a:spcPct val="0"/>
              </a:spcBef>
              <a:spcAft>
                <a:spcPct val="0"/>
              </a:spcAft>
              <a:defRPr sz="3600" kern="1200">
                <a:solidFill>
                  <a:schemeClr val="lt1"/>
                </a:solidFill>
                <a:latin typeface="+mn-lt"/>
                <a:ea typeface="+mn-ea"/>
                <a:cs typeface="+mn-cs"/>
              </a:defRPr>
            </a:lvl2pPr>
            <a:lvl3pPr marL="914400" algn="l" rtl="0" eaLnBrk="0" fontAlgn="base" hangingPunct="0">
              <a:spcBef>
                <a:spcPct val="0"/>
              </a:spcBef>
              <a:spcAft>
                <a:spcPct val="0"/>
              </a:spcAft>
              <a:defRPr sz="3600" kern="1200">
                <a:solidFill>
                  <a:schemeClr val="lt1"/>
                </a:solidFill>
                <a:latin typeface="+mn-lt"/>
                <a:ea typeface="+mn-ea"/>
                <a:cs typeface="+mn-cs"/>
              </a:defRPr>
            </a:lvl3pPr>
            <a:lvl4pPr marL="1371600" algn="l" rtl="0" eaLnBrk="0" fontAlgn="base" hangingPunct="0">
              <a:spcBef>
                <a:spcPct val="0"/>
              </a:spcBef>
              <a:spcAft>
                <a:spcPct val="0"/>
              </a:spcAft>
              <a:defRPr sz="3600" kern="1200">
                <a:solidFill>
                  <a:schemeClr val="lt1"/>
                </a:solidFill>
                <a:latin typeface="+mn-lt"/>
                <a:ea typeface="+mn-ea"/>
                <a:cs typeface="+mn-cs"/>
              </a:defRPr>
            </a:lvl4pPr>
            <a:lvl5pPr marL="1828800" algn="l" rtl="0" eaLnBrk="0" fontAlgn="base" hangingPunct="0">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矩形: 圆角 15"/>
          <p:cNvSpPr/>
          <p:nvPr/>
        </p:nvSpPr>
        <p:spPr>
          <a:xfrm>
            <a:off x="4295800" y="3727503"/>
            <a:ext cx="3096344" cy="288032"/>
          </a:xfrm>
          <a:prstGeom prst="roundRect">
            <a:avLst/>
          </a:prstGeom>
          <a:solidFill>
            <a:srgbClr val="00B0F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sz="3600" kern="1200">
                <a:solidFill>
                  <a:schemeClr val="lt1"/>
                </a:solidFill>
                <a:latin typeface="+mn-lt"/>
                <a:ea typeface="+mn-ea"/>
                <a:cs typeface="+mn-cs"/>
              </a:defRPr>
            </a:lvl1pPr>
            <a:lvl2pPr marL="457200" algn="l" rtl="0" eaLnBrk="0" fontAlgn="base" hangingPunct="0">
              <a:spcBef>
                <a:spcPct val="0"/>
              </a:spcBef>
              <a:spcAft>
                <a:spcPct val="0"/>
              </a:spcAft>
              <a:defRPr sz="3600" kern="1200">
                <a:solidFill>
                  <a:schemeClr val="lt1"/>
                </a:solidFill>
                <a:latin typeface="+mn-lt"/>
                <a:ea typeface="+mn-ea"/>
                <a:cs typeface="+mn-cs"/>
              </a:defRPr>
            </a:lvl2pPr>
            <a:lvl3pPr marL="914400" algn="l" rtl="0" eaLnBrk="0" fontAlgn="base" hangingPunct="0">
              <a:spcBef>
                <a:spcPct val="0"/>
              </a:spcBef>
              <a:spcAft>
                <a:spcPct val="0"/>
              </a:spcAft>
              <a:defRPr sz="3600" kern="1200">
                <a:solidFill>
                  <a:schemeClr val="lt1"/>
                </a:solidFill>
                <a:latin typeface="+mn-lt"/>
                <a:ea typeface="+mn-ea"/>
                <a:cs typeface="+mn-cs"/>
              </a:defRPr>
            </a:lvl3pPr>
            <a:lvl4pPr marL="1371600" algn="l" rtl="0" eaLnBrk="0" fontAlgn="base" hangingPunct="0">
              <a:spcBef>
                <a:spcPct val="0"/>
              </a:spcBef>
              <a:spcAft>
                <a:spcPct val="0"/>
              </a:spcAft>
              <a:defRPr sz="3600" kern="1200">
                <a:solidFill>
                  <a:schemeClr val="lt1"/>
                </a:solidFill>
                <a:latin typeface="+mn-lt"/>
                <a:ea typeface="+mn-ea"/>
                <a:cs typeface="+mn-cs"/>
              </a:defRPr>
            </a:lvl4pPr>
            <a:lvl5pPr marL="1828800" algn="l" rtl="0" eaLnBrk="0" fontAlgn="base" hangingPunct="0">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矩形: 圆角 16"/>
          <p:cNvSpPr/>
          <p:nvPr/>
        </p:nvSpPr>
        <p:spPr>
          <a:xfrm>
            <a:off x="158172" y="4015535"/>
            <a:ext cx="6369875" cy="288032"/>
          </a:xfrm>
          <a:prstGeom prst="roundRect">
            <a:avLst/>
          </a:prstGeom>
          <a:solidFill>
            <a:srgbClr val="00B0F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sz="3600" kern="1200">
                <a:solidFill>
                  <a:schemeClr val="lt1"/>
                </a:solidFill>
                <a:latin typeface="+mn-lt"/>
                <a:ea typeface="+mn-ea"/>
                <a:cs typeface="+mn-cs"/>
              </a:defRPr>
            </a:lvl1pPr>
            <a:lvl2pPr marL="457200" algn="l" rtl="0" eaLnBrk="0" fontAlgn="base" hangingPunct="0">
              <a:spcBef>
                <a:spcPct val="0"/>
              </a:spcBef>
              <a:spcAft>
                <a:spcPct val="0"/>
              </a:spcAft>
              <a:defRPr sz="3600" kern="1200">
                <a:solidFill>
                  <a:schemeClr val="lt1"/>
                </a:solidFill>
                <a:latin typeface="+mn-lt"/>
                <a:ea typeface="+mn-ea"/>
                <a:cs typeface="+mn-cs"/>
              </a:defRPr>
            </a:lvl2pPr>
            <a:lvl3pPr marL="914400" algn="l" rtl="0" eaLnBrk="0" fontAlgn="base" hangingPunct="0">
              <a:spcBef>
                <a:spcPct val="0"/>
              </a:spcBef>
              <a:spcAft>
                <a:spcPct val="0"/>
              </a:spcAft>
              <a:defRPr sz="3600" kern="1200">
                <a:solidFill>
                  <a:schemeClr val="lt1"/>
                </a:solidFill>
                <a:latin typeface="+mn-lt"/>
                <a:ea typeface="+mn-ea"/>
                <a:cs typeface="+mn-cs"/>
              </a:defRPr>
            </a:lvl3pPr>
            <a:lvl4pPr marL="1371600" algn="l" rtl="0" eaLnBrk="0" fontAlgn="base" hangingPunct="0">
              <a:spcBef>
                <a:spcPct val="0"/>
              </a:spcBef>
              <a:spcAft>
                <a:spcPct val="0"/>
              </a:spcAft>
              <a:defRPr sz="3600" kern="1200">
                <a:solidFill>
                  <a:schemeClr val="lt1"/>
                </a:solidFill>
                <a:latin typeface="+mn-lt"/>
                <a:ea typeface="+mn-ea"/>
                <a:cs typeface="+mn-cs"/>
              </a:defRPr>
            </a:lvl4pPr>
            <a:lvl5pPr marL="1828800" algn="l" rtl="0" eaLnBrk="0" fontAlgn="base" hangingPunct="0">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矩形: 圆角 17"/>
          <p:cNvSpPr/>
          <p:nvPr/>
        </p:nvSpPr>
        <p:spPr>
          <a:xfrm>
            <a:off x="6096000" y="4920553"/>
            <a:ext cx="1296144" cy="288032"/>
          </a:xfrm>
          <a:prstGeom prst="roundRect">
            <a:avLst/>
          </a:prstGeom>
          <a:solidFill>
            <a:srgbClr val="00B0F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sz="3600" kern="1200">
                <a:solidFill>
                  <a:schemeClr val="lt1"/>
                </a:solidFill>
                <a:latin typeface="+mn-lt"/>
                <a:ea typeface="+mn-ea"/>
                <a:cs typeface="+mn-cs"/>
              </a:defRPr>
            </a:lvl1pPr>
            <a:lvl2pPr marL="457200" algn="l" rtl="0" eaLnBrk="0" fontAlgn="base" hangingPunct="0">
              <a:spcBef>
                <a:spcPct val="0"/>
              </a:spcBef>
              <a:spcAft>
                <a:spcPct val="0"/>
              </a:spcAft>
              <a:defRPr sz="3600" kern="1200">
                <a:solidFill>
                  <a:schemeClr val="lt1"/>
                </a:solidFill>
                <a:latin typeface="+mn-lt"/>
                <a:ea typeface="+mn-ea"/>
                <a:cs typeface="+mn-cs"/>
              </a:defRPr>
            </a:lvl2pPr>
            <a:lvl3pPr marL="914400" algn="l" rtl="0" eaLnBrk="0" fontAlgn="base" hangingPunct="0">
              <a:spcBef>
                <a:spcPct val="0"/>
              </a:spcBef>
              <a:spcAft>
                <a:spcPct val="0"/>
              </a:spcAft>
              <a:defRPr sz="3600" kern="1200">
                <a:solidFill>
                  <a:schemeClr val="lt1"/>
                </a:solidFill>
                <a:latin typeface="+mn-lt"/>
                <a:ea typeface="+mn-ea"/>
                <a:cs typeface="+mn-cs"/>
              </a:defRPr>
            </a:lvl3pPr>
            <a:lvl4pPr marL="1371600" algn="l" rtl="0" eaLnBrk="0" fontAlgn="base" hangingPunct="0">
              <a:spcBef>
                <a:spcPct val="0"/>
              </a:spcBef>
              <a:spcAft>
                <a:spcPct val="0"/>
              </a:spcAft>
              <a:defRPr sz="3600" kern="1200">
                <a:solidFill>
                  <a:schemeClr val="lt1"/>
                </a:solidFill>
                <a:latin typeface="+mn-lt"/>
                <a:ea typeface="+mn-ea"/>
                <a:cs typeface="+mn-cs"/>
              </a:defRPr>
            </a:lvl4pPr>
            <a:lvl5pPr marL="1828800" algn="l" rtl="0" eaLnBrk="0" fontAlgn="base" hangingPunct="0">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矩形: 圆角 18"/>
          <p:cNvSpPr/>
          <p:nvPr/>
        </p:nvSpPr>
        <p:spPr>
          <a:xfrm>
            <a:off x="158172" y="5242277"/>
            <a:ext cx="5073732" cy="328954"/>
          </a:xfrm>
          <a:prstGeom prst="roundRect">
            <a:avLst/>
          </a:prstGeom>
          <a:solidFill>
            <a:srgbClr val="00B0F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sz="3600" kern="1200">
                <a:solidFill>
                  <a:schemeClr val="lt1"/>
                </a:solidFill>
                <a:latin typeface="+mn-lt"/>
                <a:ea typeface="+mn-ea"/>
                <a:cs typeface="+mn-cs"/>
              </a:defRPr>
            </a:lvl1pPr>
            <a:lvl2pPr marL="457200" algn="l" rtl="0" eaLnBrk="0" fontAlgn="base" hangingPunct="0">
              <a:spcBef>
                <a:spcPct val="0"/>
              </a:spcBef>
              <a:spcAft>
                <a:spcPct val="0"/>
              </a:spcAft>
              <a:defRPr sz="3600" kern="1200">
                <a:solidFill>
                  <a:schemeClr val="lt1"/>
                </a:solidFill>
                <a:latin typeface="+mn-lt"/>
                <a:ea typeface="+mn-ea"/>
                <a:cs typeface="+mn-cs"/>
              </a:defRPr>
            </a:lvl2pPr>
            <a:lvl3pPr marL="914400" algn="l" rtl="0" eaLnBrk="0" fontAlgn="base" hangingPunct="0">
              <a:spcBef>
                <a:spcPct val="0"/>
              </a:spcBef>
              <a:spcAft>
                <a:spcPct val="0"/>
              </a:spcAft>
              <a:defRPr sz="3600" kern="1200">
                <a:solidFill>
                  <a:schemeClr val="lt1"/>
                </a:solidFill>
                <a:latin typeface="+mn-lt"/>
                <a:ea typeface="+mn-ea"/>
                <a:cs typeface="+mn-cs"/>
              </a:defRPr>
            </a:lvl3pPr>
            <a:lvl4pPr marL="1371600" algn="l" rtl="0" eaLnBrk="0" fontAlgn="base" hangingPunct="0">
              <a:spcBef>
                <a:spcPct val="0"/>
              </a:spcBef>
              <a:spcAft>
                <a:spcPct val="0"/>
              </a:spcAft>
              <a:defRPr sz="3600" kern="1200">
                <a:solidFill>
                  <a:schemeClr val="lt1"/>
                </a:solidFill>
                <a:latin typeface="+mn-lt"/>
                <a:ea typeface="+mn-ea"/>
                <a:cs typeface="+mn-cs"/>
              </a:defRPr>
            </a:lvl4pPr>
            <a:lvl5pPr marL="1828800" algn="l" rtl="0" eaLnBrk="0" fontAlgn="base" hangingPunct="0">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矩形: 圆角 19"/>
          <p:cNvSpPr/>
          <p:nvPr/>
        </p:nvSpPr>
        <p:spPr>
          <a:xfrm>
            <a:off x="7700601" y="3302555"/>
            <a:ext cx="1707663" cy="288032"/>
          </a:xfrm>
          <a:prstGeom prst="roundRect">
            <a:avLst/>
          </a:prstGeom>
          <a:solidFill>
            <a:srgbClr val="00B0F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sz="3600" kern="1200">
                <a:solidFill>
                  <a:schemeClr val="lt1"/>
                </a:solidFill>
                <a:latin typeface="+mn-lt"/>
                <a:ea typeface="+mn-ea"/>
                <a:cs typeface="+mn-cs"/>
              </a:defRPr>
            </a:lvl1pPr>
            <a:lvl2pPr marL="457200" algn="l" rtl="0" eaLnBrk="0" fontAlgn="base" hangingPunct="0">
              <a:spcBef>
                <a:spcPct val="0"/>
              </a:spcBef>
              <a:spcAft>
                <a:spcPct val="0"/>
              </a:spcAft>
              <a:defRPr sz="3600" kern="1200">
                <a:solidFill>
                  <a:schemeClr val="lt1"/>
                </a:solidFill>
                <a:latin typeface="+mn-lt"/>
                <a:ea typeface="+mn-ea"/>
                <a:cs typeface="+mn-cs"/>
              </a:defRPr>
            </a:lvl2pPr>
            <a:lvl3pPr marL="914400" algn="l" rtl="0" eaLnBrk="0" fontAlgn="base" hangingPunct="0">
              <a:spcBef>
                <a:spcPct val="0"/>
              </a:spcBef>
              <a:spcAft>
                <a:spcPct val="0"/>
              </a:spcAft>
              <a:defRPr sz="3600" kern="1200">
                <a:solidFill>
                  <a:schemeClr val="lt1"/>
                </a:solidFill>
                <a:latin typeface="+mn-lt"/>
                <a:ea typeface="+mn-ea"/>
                <a:cs typeface="+mn-cs"/>
              </a:defRPr>
            </a:lvl3pPr>
            <a:lvl4pPr marL="1371600" algn="l" rtl="0" eaLnBrk="0" fontAlgn="base" hangingPunct="0">
              <a:spcBef>
                <a:spcPct val="0"/>
              </a:spcBef>
              <a:spcAft>
                <a:spcPct val="0"/>
              </a:spcAft>
              <a:defRPr sz="3600" kern="1200">
                <a:solidFill>
                  <a:schemeClr val="lt1"/>
                </a:solidFill>
                <a:latin typeface="+mn-lt"/>
                <a:ea typeface="+mn-ea"/>
                <a:cs typeface="+mn-cs"/>
              </a:defRPr>
            </a:lvl4pPr>
            <a:lvl5pPr marL="1828800" algn="l" rtl="0" eaLnBrk="0" fontAlgn="base" hangingPunct="0">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矩形: 圆角 20"/>
          <p:cNvSpPr/>
          <p:nvPr/>
        </p:nvSpPr>
        <p:spPr>
          <a:xfrm>
            <a:off x="607968" y="69272"/>
            <a:ext cx="2535703" cy="258807"/>
          </a:xfrm>
          <a:prstGeom prst="roundRect">
            <a:avLst/>
          </a:prstGeom>
          <a:solidFill>
            <a:srgbClr val="C00000">
              <a:alpha val="4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sz="3600" kern="1200">
                <a:solidFill>
                  <a:schemeClr val="lt1"/>
                </a:solidFill>
                <a:latin typeface="+mn-lt"/>
                <a:ea typeface="+mn-ea"/>
                <a:cs typeface="+mn-cs"/>
              </a:defRPr>
            </a:lvl1pPr>
            <a:lvl2pPr marL="457200" algn="l" rtl="0" eaLnBrk="0" fontAlgn="base" hangingPunct="0">
              <a:spcBef>
                <a:spcPct val="0"/>
              </a:spcBef>
              <a:spcAft>
                <a:spcPct val="0"/>
              </a:spcAft>
              <a:defRPr sz="3600" kern="1200">
                <a:solidFill>
                  <a:schemeClr val="lt1"/>
                </a:solidFill>
                <a:latin typeface="+mn-lt"/>
                <a:ea typeface="+mn-ea"/>
                <a:cs typeface="+mn-cs"/>
              </a:defRPr>
            </a:lvl2pPr>
            <a:lvl3pPr marL="914400" algn="l" rtl="0" eaLnBrk="0" fontAlgn="base" hangingPunct="0">
              <a:spcBef>
                <a:spcPct val="0"/>
              </a:spcBef>
              <a:spcAft>
                <a:spcPct val="0"/>
              </a:spcAft>
              <a:defRPr sz="3600" kern="1200">
                <a:solidFill>
                  <a:schemeClr val="lt1"/>
                </a:solidFill>
                <a:latin typeface="+mn-lt"/>
                <a:ea typeface="+mn-ea"/>
                <a:cs typeface="+mn-cs"/>
              </a:defRPr>
            </a:lvl3pPr>
            <a:lvl4pPr marL="1371600" algn="l" rtl="0" eaLnBrk="0" fontAlgn="base" hangingPunct="0">
              <a:spcBef>
                <a:spcPct val="0"/>
              </a:spcBef>
              <a:spcAft>
                <a:spcPct val="0"/>
              </a:spcAft>
              <a:defRPr sz="3600" kern="1200">
                <a:solidFill>
                  <a:schemeClr val="lt1"/>
                </a:solidFill>
                <a:latin typeface="+mn-lt"/>
                <a:ea typeface="+mn-ea"/>
                <a:cs typeface="+mn-cs"/>
              </a:defRPr>
            </a:lvl4pPr>
            <a:lvl5pPr marL="1828800" algn="l" rtl="0" eaLnBrk="0" fontAlgn="base" hangingPunct="0">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 name="矩形: 圆角 21"/>
          <p:cNvSpPr/>
          <p:nvPr/>
        </p:nvSpPr>
        <p:spPr>
          <a:xfrm>
            <a:off x="602074" y="5819613"/>
            <a:ext cx="5637942" cy="288032"/>
          </a:xfrm>
          <a:prstGeom prst="roundRect">
            <a:avLst/>
          </a:prstGeom>
          <a:solidFill>
            <a:srgbClr val="C00000">
              <a:alpha val="4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sz="3600" kern="1200">
                <a:solidFill>
                  <a:schemeClr val="lt1"/>
                </a:solidFill>
                <a:latin typeface="+mn-lt"/>
                <a:ea typeface="+mn-ea"/>
                <a:cs typeface="+mn-cs"/>
              </a:defRPr>
            </a:lvl1pPr>
            <a:lvl2pPr marL="457200" algn="l" rtl="0" eaLnBrk="0" fontAlgn="base" hangingPunct="0">
              <a:spcBef>
                <a:spcPct val="0"/>
              </a:spcBef>
              <a:spcAft>
                <a:spcPct val="0"/>
              </a:spcAft>
              <a:defRPr sz="3600" kern="1200">
                <a:solidFill>
                  <a:schemeClr val="lt1"/>
                </a:solidFill>
                <a:latin typeface="+mn-lt"/>
                <a:ea typeface="+mn-ea"/>
                <a:cs typeface="+mn-cs"/>
              </a:defRPr>
            </a:lvl2pPr>
            <a:lvl3pPr marL="914400" algn="l" rtl="0" eaLnBrk="0" fontAlgn="base" hangingPunct="0">
              <a:spcBef>
                <a:spcPct val="0"/>
              </a:spcBef>
              <a:spcAft>
                <a:spcPct val="0"/>
              </a:spcAft>
              <a:defRPr sz="3600" kern="1200">
                <a:solidFill>
                  <a:schemeClr val="lt1"/>
                </a:solidFill>
                <a:latin typeface="+mn-lt"/>
                <a:ea typeface="+mn-ea"/>
                <a:cs typeface="+mn-cs"/>
              </a:defRPr>
            </a:lvl3pPr>
            <a:lvl4pPr marL="1371600" algn="l" rtl="0" eaLnBrk="0" fontAlgn="base" hangingPunct="0">
              <a:spcBef>
                <a:spcPct val="0"/>
              </a:spcBef>
              <a:spcAft>
                <a:spcPct val="0"/>
              </a:spcAft>
              <a:defRPr sz="3600" kern="1200">
                <a:solidFill>
                  <a:schemeClr val="lt1"/>
                </a:solidFill>
                <a:latin typeface="+mn-lt"/>
                <a:ea typeface="+mn-ea"/>
                <a:cs typeface="+mn-cs"/>
              </a:defRPr>
            </a:lvl4pPr>
            <a:lvl5pPr marL="1828800" algn="l" rtl="0" eaLnBrk="0" fontAlgn="base" hangingPunct="0">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矩形: 圆角 22"/>
          <p:cNvSpPr/>
          <p:nvPr/>
        </p:nvSpPr>
        <p:spPr>
          <a:xfrm>
            <a:off x="7670810" y="5208585"/>
            <a:ext cx="2535703" cy="258807"/>
          </a:xfrm>
          <a:prstGeom prst="roundRect">
            <a:avLst/>
          </a:prstGeom>
          <a:solidFill>
            <a:srgbClr val="C00000">
              <a:alpha val="4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sz="3600" kern="1200">
                <a:solidFill>
                  <a:schemeClr val="lt1"/>
                </a:solidFill>
                <a:latin typeface="+mn-lt"/>
                <a:ea typeface="+mn-ea"/>
                <a:cs typeface="+mn-cs"/>
              </a:defRPr>
            </a:lvl1pPr>
            <a:lvl2pPr marL="457200" algn="l" rtl="0" eaLnBrk="0" fontAlgn="base" hangingPunct="0">
              <a:spcBef>
                <a:spcPct val="0"/>
              </a:spcBef>
              <a:spcAft>
                <a:spcPct val="0"/>
              </a:spcAft>
              <a:defRPr sz="3600" kern="1200">
                <a:solidFill>
                  <a:schemeClr val="lt1"/>
                </a:solidFill>
                <a:latin typeface="+mn-lt"/>
                <a:ea typeface="+mn-ea"/>
                <a:cs typeface="+mn-cs"/>
              </a:defRPr>
            </a:lvl2pPr>
            <a:lvl3pPr marL="914400" algn="l" rtl="0" eaLnBrk="0" fontAlgn="base" hangingPunct="0">
              <a:spcBef>
                <a:spcPct val="0"/>
              </a:spcBef>
              <a:spcAft>
                <a:spcPct val="0"/>
              </a:spcAft>
              <a:defRPr sz="3600" kern="1200">
                <a:solidFill>
                  <a:schemeClr val="lt1"/>
                </a:solidFill>
                <a:latin typeface="+mn-lt"/>
                <a:ea typeface="+mn-ea"/>
                <a:cs typeface="+mn-cs"/>
              </a:defRPr>
            </a:lvl3pPr>
            <a:lvl4pPr marL="1371600" algn="l" rtl="0" eaLnBrk="0" fontAlgn="base" hangingPunct="0">
              <a:spcBef>
                <a:spcPct val="0"/>
              </a:spcBef>
              <a:spcAft>
                <a:spcPct val="0"/>
              </a:spcAft>
              <a:defRPr sz="3600" kern="1200">
                <a:solidFill>
                  <a:schemeClr val="lt1"/>
                </a:solidFill>
                <a:latin typeface="+mn-lt"/>
                <a:ea typeface="+mn-ea"/>
                <a:cs typeface="+mn-cs"/>
              </a:defRPr>
            </a:lvl4pPr>
            <a:lvl5pPr marL="1828800" algn="l" rtl="0" eaLnBrk="0" fontAlgn="base" hangingPunct="0">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24" name="直接箭头连接符 23"/>
          <p:cNvCxnSpPr/>
          <p:nvPr/>
        </p:nvCxnSpPr>
        <p:spPr>
          <a:xfrm flipH="1">
            <a:off x="7392144" y="1117598"/>
            <a:ext cx="1800200" cy="808526"/>
          </a:xfrm>
          <a:prstGeom prst="straightConnector1">
            <a:avLst/>
          </a:prstGeom>
          <a:ln w="57150">
            <a:solidFill>
              <a:srgbClr val="FFC000"/>
            </a:solidFill>
            <a:tailEnd type="triangle"/>
          </a:ln>
        </p:spPr>
        <p:style>
          <a:lnRef idx="1">
            <a:schemeClr val="accent2"/>
          </a:lnRef>
          <a:fillRef idx="0">
            <a:schemeClr val="accent2"/>
          </a:fillRef>
          <a:effectRef idx="0">
            <a:schemeClr val="accent2"/>
          </a:effectRef>
          <a:fontRef idx="minor">
            <a:schemeClr val="tx1"/>
          </a:fontRef>
        </p:style>
      </p:cxnSp>
      <p:cxnSp>
        <p:nvCxnSpPr>
          <p:cNvPr id="26" name="直接箭头连接符 25"/>
          <p:cNvCxnSpPr/>
          <p:nvPr/>
        </p:nvCxnSpPr>
        <p:spPr>
          <a:xfrm>
            <a:off x="3143671" y="381328"/>
            <a:ext cx="4486186" cy="4956660"/>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9" name="直接箭头连接符 28"/>
          <p:cNvCxnSpPr/>
          <p:nvPr/>
        </p:nvCxnSpPr>
        <p:spPr>
          <a:xfrm flipV="1">
            <a:off x="6240016" y="5373129"/>
            <a:ext cx="1389841" cy="446484"/>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up)">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left)">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wipe(left)">
                                      <p:cBhvr>
                                        <p:cTn id="68" dur="500"/>
                                        <p:tgtEl>
                                          <p:spTgt spid="18"/>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left)">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left)">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wipe(left)">
                                      <p:cBhvr>
                                        <p:cTn id="87" dur="5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nodeType="click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wipe(up)">
                                      <p:cBhvr>
                                        <p:cTn id="92" dur="500"/>
                                        <p:tgtEl>
                                          <p:spTgt spid="26"/>
                                        </p:tgtEl>
                                      </p:cBhvr>
                                    </p:animEffect>
                                  </p:childTnLst>
                                </p:cTn>
                              </p:par>
                              <p:par>
                                <p:cTn id="93" presetID="22" presetClass="entr" presetSubtype="4" fill="hold" nodeType="with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wipe(down)">
                                      <p:cBhvr>
                                        <p:cTn id="95" dur="500"/>
                                        <p:tgtEl>
                                          <p:spTgt spid="29"/>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wipe(left)">
                                      <p:cBhvr>
                                        <p:cTn id="9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9" grpId="0"/>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9336" y="620688"/>
            <a:ext cx="11737304" cy="1938992"/>
          </a:xfrm>
          <a:prstGeom prst="rect">
            <a:avLst/>
          </a:prstGeom>
          <a:noFill/>
        </p:spPr>
        <p:txBody>
          <a:bodyPr wrap="square">
            <a:spAutoFit/>
          </a:bodyPr>
          <a:lstStyle/>
          <a:p>
            <a:pPr marL="457200" marR="0" lvl="0" indent="-457200" algn="l" defTabSz="914400" rtl="0" eaLnBrk="0" fontAlgn="base" latinLnBrk="0" hangingPunct="0">
              <a:lnSpc>
                <a:spcPct val="100000"/>
              </a:lnSpc>
              <a:spcBef>
                <a:spcPct val="0"/>
              </a:spcBef>
              <a:spcAft>
                <a:spcPct val="0"/>
              </a:spcAft>
              <a:buClrTx/>
              <a:buSzTx/>
              <a:buFontTx/>
              <a:buAutoNum type="arabicPeriod"/>
              <a:defRPr/>
            </a:pPr>
            <a:r>
              <a:rPr kumimoji="0" lang="en-US" altLang="zh-CN" sz="2400" b="1" i="1" u="none" strike="noStrike" kern="1200" cap="none" spc="0" normalizeH="0" baseline="0" noProof="0" dirty="0">
                <a:ln>
                  <a:noFill/>
                </a:ln>
                <a:solidFill>
                  <a:prstClr val="black"/>
                </a:solidFill>
                <a:effectLst/>
                <a:uLnTx/>
                <a:uFillTx/>
                <a:latin typeface="Calibri" panose="020F0502020204030204"/>
              </a:rPr>
              <a:t>brief:</a:t>
            </a:r>
            <a:endParaRPr kumimoji="0" lang="en-US" altLang="zh-CN" sz="2400" b="1" i="1" u="none" strike="noStrike" kern="1200" cap="none" spc="0" normalizeH="0" baseline="0" noProof="0" dirty="0">
              <a:ln>
                <a:noFill/>
              </a:ln>
              <a:solidFill>
                <a:prstClr val="black"/>
              </a:solidFill>
              <a:effectLst/>
              <a:uLnTx/>
              <a:uFillTx/>
              <a:latin typeface="Calibri" panose="020F0502020204030204"/>
            </a:endParaRPr>
          </a:p>
          <a:p>
            <a:pPr marL="457200" marR="0" lvl="0" indent="-457200" algn="l" defTabSz="914400" rtl="0" eaLnBrk="0" fontAlgn="base" latinLnBrk="0" hangingPunct="0">
              <a:lnSpc>
                <a:spcPct val="100000"/>
              </a:lnSpc>
              <a:spcBef>
                <a:spcPct val="0"/>
              </a:spcBef>
              <a:spcAft>
                <a:spcPct val="0"/>
              </a:spcAft>
              <a:buClrTx/>
              <a:buSzTx/>
              <a:buAutoNum type="arabicParenR"/>
              <a:defRPr/>
            </a:pPr>
            <a:r>
              <a:rPr kumimoji="0" lang="en-US" altLang="zh-CN" sz="2400" b="0" i="1" u="none" strike="noStrike" kern="1200" cap="none" spc="0" normalizeH="0" baseline="0" noProof="0" dirty="0">
                <a:ln>
                  <a:noFill/>
                </a:ln>
                <a:solidFill>
                  <a:prstClr val="black"/>
                </a:solidFill>
                <a:effectLst/>
                <a:uLnTx/>
                <a:uFillTx/>
                <a:latin typeface="Calibri" panose="020F0502020204030204"/>
              </a:rPr>
              <a:t>We’re here to </a:t>
            </a:r>
            <a:r>
              <a:rPr kumimoji="0" lang="en-US" altLang="zh-CN" sz="2400" b="1" i="1" u="sng" strike="noStrike" kern="1200" cap="none" spc="0" normalizeH="0" baseline="0" noProof="0" dirty="0">
                <a:ln>
                  <a:noFill/>
                </a:ln>
                <a:solidFill>
                  <a:srgbClr val="FF0000"/>
                </a:solidFill>
                <a:effectLst/>
                <a:uLnTx/>
                <a:uFillTx/>
                <a:latin typeface="Calibri" panose="020F0502020204030204"/>
              </a:rPr>
              <a:t>brief</a:t>
            </a:r>
            <a:r>
              <a:rPr kumimoji="0" lang="en-US" altLang="zh-CN" sz="2400" b="0" i="1" u="none" strike="noStrike" kern="1200" cap="none" spc="0" normalizeH="0" baseline="0" noProof="0" dirty="0">
                <a:ln>
                  <a:noFill/>
                </a:ln>
                <a:solidFill>
                  <a:prstClr val="black"/>
                </a:solidFill>
                <a:effectLst/>
                <a:uLnTx/>
                <a:uFillTx/>
                <a:latin typeface="Calibri" panose="020F0502020204030204"/>
              </a:rPr>
              <a:t> you on the basics and help you live out your fantasies.</a:t>
            </a:r>
            <a:endParaRPr kumimoji="0" lang="en-US" altLang="zh-CN" sz="2400" b="0" i="1" u="none" strike="noStrike" kern="1200" cap="none" spc="0" normalizeH="0" baseline="0" noProof="0" dirty="0">
              <a:ln>
                <a:noFill/>
              </a:ln>
              <a:solidFill>
                <a:prstClr val="black"/>
              </a:solidFill>
              <a:effectLst/>
              <a:uLnTx/>
              <a:uFillTx/>
              <a:latin typeface="Calibri" panose="020F0502020204030204"/>
            </a:endParaRPr>
          </a:p>
          <a:p>
            <a:pPr marL="457200" lvl="0" indent="-457200">
              <a:buAutoNum type="arabicParenR"/>
              <a:defRPr/>
            </a:pPr>
            <a:r>
              <a:rPr lang="en-US" altLang="zh-CN" sz="2400" i="1" dirty="0">
                <a:solidFill>
                  <a:prstClr val="black"/>
                </a:solidFill>
                <a:latin typeface="Calibri" panose="020F0502020204030204"/>
              </a:rPr>
              <a:t>A safety </a:t>
            </a:r>
            <a:r>
              <a:rPr lang="en-US" altLang="zh-CN" sz="2400" b="1" i="1" u="sng" dirty="0">
                <a:solidFill>
                  <a:srgbClr val="FF0000"/>
                </a:solidFill>
                <a:latin typeface="Calibri" panose="020F0502020204030204"/>
              </a:rPr>
              <a:t>briefing</a:t>
            </a:r>
            <a:r>
              <a:rPr lang="en-US" altLang="zh-CN" sz="2400" i="1" dirty="0">
                <a:solidFill>
                  <a:prstClr val="black"/>
                </a:solidFill>
                <a:latin typeface="Calibri" panose="020F0502020204030204"/>
              </a:rPr>
              <a:t> at the volunteer house. </a:t>
            </a:r>
            <a:endParaRPr lang="en-US" altLang="zh-CN" sz="2400" i="1" dirty="0">
              <a:solidFill>
                <a:prstClr val="black"/>
              </a:solidFill>
              <a:latin typeface="Calibri" panose="020F0502020204030204"/>
            </a:endParaRPr>
          </a:p>
          <a:p>
            <a:pPr marL="457200" lvl="0" indent="-457200">
              <a:buAutoNum type="arabicParenR"/>
              <a:defRPr/>
            </a:pPr>
            <a:r>
              <a:rPr lang="en-US" altLang="zh-CN" sz="2400" i="1" dirty="0">
                <a:solidFill>
                  <a:prstClr val="black"/>
                </a:solidFill>
                <a:latin typeface="Calibri" panose="020F0502020204030204"/>
              </a:rPr>
              <a:t>In a </a:t>
            </a:r>
            <a:r>
              <a:rPr lang="en-US" altLang="zh-CN" sz="2400" b="1" i="1" u="sng" dirty="0">
                <a:solidFill>
                  <a:srgbClr val="FF0000"/>
                </a:solidFill>
                <a:latin typeface="Calibri" panose="020F0502020204030204"/>
              </a:rPr>
              <a:t>brief</a:t>
            </a:r>
            <a:r>
              <a:rPr lang="en-US" altLang="zh-CN" sz="2400" i="1" dirty="0">
                <a:solidFill>
                  <a:prstClr val="black"/>
                </a:solidFill>
                <a:latin typeface="Calibri" panose="020F0502020204030204"/>
              </a:rPr>
              <a:t> statement, he concentrated entirely on international affairs.</a:t>
            </a:r>
            <a:endParaRPr lang="en-US" altLang="zh-CN" sz="2400" i="1" dirty="0">
              <a:solidFill>
                <a:prstClr val="black"/>
              </a:solidFill>
              <a:latin typeface="Calibri" panose="020F0502020204030204"/>
            </a:endParaRPr>
          </a:p>
          <a:p>
            <a:pPr marL="457200" lvl="0" indent="-457200">
              <a:buAutoNum type="arabicParenR"/>
              <a:defRPr/>
            </a:pPr>
            <a:r>
              <a:rPr lang="en-US" altLang="zh-CN" sz="2400" i="1" dirty="0">
                <a:solidFill>
                  <a:prstClr val="black"/>
                </a:solidFill>
                <a:latin typeface="Calibri" panose="020F0502020204030204"/>
              </a:rPr>
              <a:t>For a few </a:t>
            </a:r>
            <a:r>
              <a:rPr lang="en-US" altLang="zh-CN" sz="2400" b="1" i="1" u="sng" dirty="0">
                <a:solidFill>
                  <a:srgbClr val="FF0000"/>
                </a:solidFill>
                <a:latin typeface="Calibri" panose="020F0502020204030204"/>
              </a:rPr>
              <a:t>brief</a:t>
            </a:r>
            <a:r>
              <a:rPr lang="en-US" altLang="zh-CN" sz="2400" i="1" dirty="0">
                <a:solidFill>
                  <a:prstClr val="black"/>
                </a:solidFill>
                <a:latin typeface="Calibri" panose="020F0502020204030204"/>
              </a:rPr>
              <a:t> minutes we forgot the anxiety and anguish.</a:t>
            </a:r>
            <a:endParaRPr lang="en-US" altLang="zh-CN" sz="2400" i="1" dirty="0">
              <a:solidFill>
                <a:prstClr val="black"/>
              </a:solidFill>
              <a:latin typeface="Calibri" panose="020F0502020204030204"/>
            </a:endParaRPr>
          </a:p>
        </p:txBody>
      </p:sp>
      <p:sp>
        <p:nvSpPr>
          <p:cNvPr id="8" name="文本框 7"/>
          <p:cNvSpPr txBox="1"/>
          <p:nvPr/>
        </p:nvSpPr>
        <p:spPr>
          <a:xfrm>
            <a:off x="147610" y="2852936"/>
            <a:ext cx="12357101" cy="1569660"/>
          </a:xfrm>
          <a:prstGeom prst="rect">
            <a:avLst/>
          </a:prstGeom>
          <a:noFill/>
        </p:spPr>
        <p:txBody>
          <a:bodyPr wrap="square">
            <a:spAutoFit/>
          </a:bodyPr>
          <a:lstStyle>
            <a:defPPr>
              <a:defRPr lang="zh-CN"/>
            </a:defPPr>
            <a:lvl1pPr>
              <a:defRPr sz="2400">
                <a:latin typeface="+mn-lt"/>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2.</a:t>
            </a:r>
            <a:r>
              <a:rPr kumimoji="0" lang="en-US" altLang="zh-CN" sz="2400" b="1" i="1" u="none" strike="noStrike" kern="1200" cap="none" spc="0" normalizeH="0" noProof="0" dirty="0">
                <a:ln>
                  <a:noFill/>
                </a:ln>
                <a:solidFill>
                  <a:prstClr val="black"/>
                </a:solidFill>
                <a:effectLst/>
                <a:uLnTx/>
                <a:uFillTx/>
                <a:latin typeface="Calibri" panose="020F0502020204030204"/>
                <a:ea typeface="Dotum" panose="020B0600000101010101" pitchFamily="34" charset="-127"/>
                <a:cs typeface="+mn-cs"/>
              </a:rPr>
              <a:t> escape:</a:t>
            </a:r>
            <a:endParaRPr kumimoji="0" lang="en-US" altLang="zh-CN" sz="2400" b="1" i="1" u="none" strike="noStrike" kern="1200" cap="none" spc="0" normalizeH="0" noProof="0" dirty="0">
              <a:ln>
                <a:noFill/>
              </a:ln>
              <a:solidFill>
                <a:prstClr val="black"/>
              </a:solidFill>
              <a:effectLst/>
              <a:uLnTx/>
              <a:uFillTx/>
              <a:latin typeface="Calibri" panose="020F0502020204030204"/>
              <a:ea typeface="Dotum" panose="020B0600000101010101" pitchFamily="34" charset="-127"/>
              <a:cs typeface="+mn-cs"/>
            </a:endParaRPr>
          </a:p>
          <a:p>
            <a:pPr marL="457200" marR="0" lvl="0" indent="-457200" algn="l" defTabSz="914400" rtl="0" eaLnBrk="0" fontAlgn="base" latinLnBrk="0" hangingPunct="0">
              <a:lnSpc>
                <a:spcPct val="100000"/>
              </a:lnSpc>
              <a:spcBef>
                <a:spcPct val="0"/>
              </a:spcBef>
              <a:spcAft>
                <a:spcPct val="0"/>
              </a:spcAft>
              <a:buClrTx/>
              <a:buSzTx/>
              <a:buFontTx/>
              <a:buAutoNum type="arabicParenR"/>
              <a:defRPr/>
            </a:pPr>
            <a:r>
              <a:rPr kumimoji="0" lang="en-US" altLang="zh-CN" sz="2400" b="0"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LARPing in Louisiana </a:t>
            </a:r>
            <a:r>
              <a:rPr kumimoji="0" lang="en-US" altLang="zh-CN" sz="24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could be the </a:t>
            </a:r>
            <a:r>
              <a:rPr kumimoji="0" lang="en-US" altLang="zh-CN" sz="2400" b="1" i="1" u="sng" strike="noStrike" kern="1200" cap="none" spc="0" normalizeH="0" baseline="0" noProof="0" dirty="0">
                <a:ln>
                  <a:noFill/>
                </a:ln>
                <a:solidFill>
                  <a:srgbClr val="FF0000"/>
                </a:solidFill>
                <a:effectLst/>
                <a:uLnTx/>
                <a:uFillTx/>
                <a:latin typeface="Calibri" panose="020F0502020204030204"/>
                <a:ea typeface="Dotum" panose="020B0600000101010101" pitchFamily="34" charset="-127"/>
                <a:cs typeface="+mn-cs"/>
              </a:rPr>
              <a:t>escape</a:t>
            </a:r>
            <a:r>
              <a:rPr kumimoji="0" lang="en-US" altLang="zh-CN" sz="24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 </a:t>
            </a:r>
            <a:r>
              <a:rPr kumimoji="0" lang="en-US" altLang="zh-CN" sz="2400" b="0"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you're looking for! At the very least</a:t>
            </a:r>
            <a:r>
              <a:rPr kumimoji="0" lang="en-US" altLang="zh-CN" sz="24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 it's an opportunity to</a:t>
            </a:r>
            <a:r>
              <a:rPr kumimoji="0" lang="en-US" altLang="zh-CN" sz="2400" b="0"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 meet new people and learn about a new subculture.</a:t>
            </a:r>
            <a:endParaRPr kumimoji="0" lang="en-US" altLang="zh-CN" sz="2400" b="0"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endParaRPr>
          </a:p>
          <a:p>
            <a:pPr marL="457200" lvl="0" indent="-457200">
              <a:buFontTx/>
              <a:buAutoNum type="arabicParenR"/>
              <a:defRPr/>
            </a:pPr>
            <a:r>
              <a:rPr lang="en-US" altLang="zh-CN" i="1" dirty="0">
                <a:solidFill>
                  <a:prstClr val="black"/>
                </a:solidFill>
              </a:rPr>
              <a:t>The pilot </a:t>
            </a:r>
            <a:r>
              <a:rPr lang="en-US" altLang="zh-CN" b="1" i="1" u="sng" dirty="0">
                <a:solidFill>
                  <a:srgbClr val="FF0000"/>
                </a:solidFill>
                <a:latin typeface="Calibri" panose="020F0502020204030204"/>
              </a:rPr>
              <a:t>escaped</a:t>
            </a:r>
            <a:r>
              <a:rPr lang="en-US" altLang="zh-CN" i="1" dirty="0">
                <a:solidFill>
                  <a:prstClr val="black"/>
                </a:solidFill>
              </a:rPr>
              <a:t> death by seconds./ He narrowly </a:t>
            </a:r>
            <a:r>
              <a:rPr lang="en-US" altLang="zh-CN" b="1" i="1" u="sng" dirty="0">
                <a:solidFill>
                  <a:srgbClr val="FF0000"/>
                </a:solidFill>
                <a:latin typeface="Calibri" panose="020F0502020204030204"/>
              </a:rPr>
              <a:t>escaped</a:t>
            </a:r>
            <a:r>
              <a:rPr lang="en-US" altLang="zh-CN" i="1" dirty="0">
                <a:solidFill>
                  <a:prstClr val="black"/>
                </a:solidFill>
              </a:rPr>
              <a:t> being killed.</a:t>
            </a:r>
            <a:r>
              <a:rPr kumimoji="0" lang="en-US" altLang="zh-CN" sz="2400" b="0"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 </a:t>
            </a:r>
            <a:endParaRPr kumimoji="0" lang="zh-CN" altLang="en-US" sz="2400" b="0"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endParaRPr>
          </a:p>
        </p:txBody>
      </p:sp>
      <p:sp>
        <p:nvSpPr>
          <p:cNvPr id="2" name="流程图: 可选过程 1"/>
          <p:cNvSpPr/>
          <p:nvPr/>
        </p:nvSpPr>
        <p:spPr>
          <a:xfrm>
            <a:off x="0" y="260648"/>
            <a:ext cx="3575720" cy="205190"/>
          </a:xfrm>
          <a:prstGeom prst="flowChartAlternate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ts val="1000"/>
              </a:lnSpc>
              <a:spcBef>
                <a:spcPts val="0"/>
              </a:spcBef>
              <a:spcAft>
                <a:spcPts val="0"/>
              </a:spcAft>
              <a:buClrTx/>
              <a:buSzTx/>
              <a:buFontTx/>
              <a:buNone/>
              <a:defRPr/>
            </a:pPr>
            <a:r>
              <a:rPr lang="zh-CN" altLang="en-US" sz="2800" b="1" dirty="0">
                <a:solidFill>
                  <a:srgbClr val="000000"/>
                </a:solidFill>
                <a:latin typeface="微软雅黑" panose="020B0503020204020204" pitchFamily="34" charset="-122"/>
                <a:ea typeface="微软雅黑" panose="020B0503020204020204" pitchFamily="34" charset="-122"/>
              </a:rPr>
              <a:t>文本语言分析与运用</a:t>
            </a:r>
            <a:endParaRPr kumimoji="0" lang="en-US" altLang="zh-CN"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5807968" y="1340768"/>
            <a:ext cx="3207386" cy="461665"/>
          </a:xfrm>
          <a:prstGeom prst="rect">
            <a:avLst/>
          </a:prstGeom>
          <a:noFill/>
        </p:spPr>
        <p:txBody>
          <a:bodyPr wrap="square">
            <a:spAutoFit/>
          </a:bodyPr>
          <a:lstStyle/>
          <a:p>
            <a:r>
              <a:rPr lang="en-US" altLang="zh-CN" sz="2400" b="1" dirty="0">
                <a:solidFill>
                  <a:srgbClr val="FF0000"/>
                </a:solidFill>
                <a:ea typeface="Cambria" panose="02040503050406030204" pitchFamily="18" charset="0"/>
              </a:rPr>
              <a:t>n.</a:t>
            </a:r>
            <a:r>
              <a:rPr lang="zh-CN" altLang="en-US" sz="2400" b="1" dirty="0">
                <a:solidFill>
                  <a:srgbClr val="FF0000"/>
                </a:solidFill>
                <a:ea typeface="Cambria" panose="02040503050406030204" pitchFamily="18" charset="0"/>
              </a:rPr>
              <a:t>情况介绍会；简报</a:t>
            </a:r>
            <a:endParaRPr lang="zh-CN" altLang="en-US" sz="2400" b="1" dirty="0">
              <a:solidFill>
                <a:srgbClr val="FF0000"/>
              </a:solidFill>
            </a:endParaRPr>
          </a:p>
        </p:txBody>
      </p:sp>
      <p:sp>
        <p:nvSpPr>
          <p:cNvPr id="7" name="文本框 6"/>
          <p:cNvSpPr txBox="1"/>
          <p:nvPr/>
        </p:nvSpPr>
        <p:spPr>
          <a:xfrm>
            <a:off x="9336361" y="1700808"/>
            <a:ext cx="2520280" cy="461665"/>
          </a:xfrm>
          <a:prstGeom prst="rect">
            <a:avLst/>
          </a:prstGeom>
          <a:noFill/>
        </p:spPr>
        <p:txBody>
          <a:bodyPr wrap="square">
            <a:spAutoFit/>
          </a:bodyPr>
          <a:lstStyle/>
          <a:p>
            <a:r>
              <a:rPr lang="en-US" altLang="zh-CN" sz="2400" b="1" dirty="0">
                <a:solidFill>
                  <a:srgbClr val="FF0000"/>
                </a:solidFill>
                <a:ea typeface="Cambria" panose="02040503050406030204" pitchFamily="18" charset="0"/>
              </a:rPr>
              <a:t>adj. </a:t>
            </a:r>
            <a:r>
              <a:rPr lang="zh-CN" altLang="en-US" sz="2400" b="1" dirty="0">
                <a:solidFill>
                  <a:srgbClr val="FF0000"/>
                </a:solidFill>
                <a:ea typeface="Cambria" panose="02040503050406030204" pitchFamily="18" charset="0"/>
              </a:rPr>
              <a:t>简短的</a:t>
            </a:r>
            <a:endParaRPr lang="zh-CN" altLang="en-US" sz="2400" b="1" dirty="0">
              <a:solidFill>
                <a:srgbClr val="FF0000"/>
              </a:solidFill>
            </a:endParaRPr>
          </a:p>
        </p:txBody>
      </p:sp>
      <p:sp>
        <p:nvSpPr>
          <p:cNvPr id="9" name="文本框 8"/>
          <p:cNvSpPr txBox="1"/>
          <p:nvPr/>
        </p:nvSpPr>
        <p:spPr>
          <a:xfrm>
            <a:off x="7968208" y="2132856"/>
            <a:ext cx="2701009" cy="461665"/>
          </a:xfrm>
          <a:prstGeom prst="rect">
            <a:avLst/>
          </a:prstGeom>
          <a:noFill/>
        </p:spPr>
        <p:txBody>
          <a:bodyPr wrap="square">
            <a:spAutoFit/>
          </a:bodyPr>
          <a:lstStyle/>
          <a:p>
            <a:r>
              <a:rPr lang="en-US" altLang="zh-CN" sz="2400" b="1" dirty="0">
                <a:solidFill>
                  <a:srgbClr val="FF0000"/>
                </a:solidFill>
                <a:ea typeface="Cambria" panose="02040503050406030204" pitchFamily="18" charset="0"/>
              </a:rPr>
              <a:t>adj.</a:t>
            </a:r>
            <a:r>
              <a:rPr lang="zh-CN" altLang="en-US" sz="2400" b="1" dirty="0">
                <a:solidFill>
                  <a:srgbClr val="FF0000"/>
                </a:solidFill>
                <a:ea typeface="Cambria" panose="02040503050406030204" pitchFamily="18" charset="0"/>
              </a:rPr>
              <a:t>短暂的</a:t>
            </a:r>
            <a:endParaRPr lang="zh-CN" altLang="en-US" sz="2400" b="1" dirty="0">
              <a:solidFill>
                <a:srgbClr val="FF0000"/>
              </a:solidFill>
            </a:endParaRPr>
          </a:p>
        </p:txBody>
      </p:sp>
      <p:sp>
        <p:nvSpPr>
          <p:cNvPr id="13" name="文本框 12"/>
          <p:cNvSpPr txBox="1"/>
          <p:nvPr/>
        </p:nvSpPr>
        <p:spPr>
          <a:xfrm>
            <a:off x="3647728" y="620688"/>
            <a:ext cx="3240360" cy="461665"/>
          </a:xfrm>
          <a:prstGeom prst="rect">
            <a:avLst/>
          </a:prstGeom>
          <a:noFill/>
        </p:spPr>
        <p:txBody>
          <a:bodyPr wrap="square">
            <a:spAutoFit/>
          </a:bodyPr>
          <a:lstStyle/>
          <a:p>
            <a:r>
              <a:rPr lang="en-US" altLang="zh-CN" sz="2400" b="1" dirty="0">
                <a:solidFill>
                  <a:srgbClr val="FF0000"/>
                </a:solidFill>
                <a:ea typeface="Cambria" panose="02040503050406030204" pitchFamily="18" charset="0"/>
              </a:rPr>
              <a:t>v.</a:t>
            </a:r>
            <a:r>
              <a:rPr lang="zh-CN" altLang="en-US" sz="2400" b="1" dirty="0">
                <a:solidFill>
                  <a:srgbClr val="FF0000"/>
                </a:solidFill>
                <a:ea typeface="Cambria" panose="02040503050406030204" pitchFamily="18" charset="0"/>
              </a:rPr>
              <a:t> 介绍</a:t>
            </a:r>
            <a:r>
              <a:rPr lang="en-US" altLang="zh-CN" sz="2400" b="1" dirty="0">
                <a:solidFill>
                  <a:srgbClr val="FF0000"/>
                </a:solidFill>
                <a:ea typeface="Cambria" panose="02040503050406030204" pitchFamily="18" charset="0"/>
              </a:rPr>
              <a:t>; </a:t>
            </a:r>
            <a:r>
              <a:rPr lang="zh-CN" altLang="en-US" sz="2400" b="1" dirty="0">
                <a:solidFill>
                  <a:srgbClr val="FF0000"/>
                </a:solidFill>
                <a:ea typeface="Cambria" panose="02040503050406030204" pitchFamily="18" charset="0"/>
              </a:rPr>
              <a:t>提供 </a:t>
            </a:r>
            <a:r>
              <a:rPr lang="en-US" altLang="zh-CN" sz="2400" b="1" dirty="0">
                <a:solidFill>
                  <a:srgbClr val="FF0000"/>
                </a:solidFill>
                <a:ea typeface="Cambria" panose="02040503050406030204" pitchFamily="18" charset="0"/>
              </a:rPr>
              <a:t>(</a:t>
            </a:r>
            <a:r>
              <a:rPr lang="zh-CN" altLang="en-US" sz="2400" b="1" dirty="0">
                <a:solidFill>
                  <a:srgbClr val="FF0000"/>
                </a:solidFill>
                <a:ea typeface="Cambria" panose="02040503050406030204" pitchFamily="18" charset="0"/>
              </a:rPr>
              <a:t>信息</a:t>
            </a:r>
            <a:r>
              <a:rPr lang="en-US" altLang="zh-CN" sz="2400" b="1" dirty="0">
                <a:solidFill>
                  <a:srgbClr val="FF0000"/>
                </a:solidFill>
                <a:ea typeface="Cambria" panose="02040503050406030204" pitchFamily="18" charset="0"/>
              </a:rPr>
              <a:t>)</a:t>
            </a:r>
            <a:endParaRPr lang="zh-CN" altLang="en-US" sz="2400" b="1" dirty="0">
              <a:solidFill>
                <a:srgbClr val="FF0000"/>
              </a:solidFill>
            </a:endParaRPr>
          </a:p>
        </p:txBody>
      </p:sp>
      <p:sp>
        <p:nvSpPr>
          <p:cNvPr id="14" name="文本框 13"/>
          <p:cNvSpPr txBox="1"/>
          <p:nvPr/>
        </p:nvSpPr>
        <p:spPr>
          <a:xfrm>
            <a:off x="8540764" y="2852936"/>
            <a:ext cx="3672408" cy="461665"/>
          </a:xfrm>
          <a:prstGeom prst="rect">
            <a:avLst/>
          </a:prstGeom>
          <a:noFill/>
        </p:spPr>
        <p:txBody>
          <a:bodyPr wrap="square">
            <a:spAutoFit/>
          </a:bodyPr>
          <a:lstStyle/>
          <a:p>
            <a:r>
              <a:rPr lang="en-US" altLang="zh-CN" sz="2400" b="1" dirty="0">
                <a:solidFill>
                  <a:srgbClr val="FF0000"/>
                </a:solidFill>
                <a:ea typeface="Cambria" panose="02040503050406030204" pitchFamily="18" charset="0"/>
              </a:rPr>
              <a:t>n.</a:t>
            </a:r>
            <a:r>
              <a:rPr lang="zh-CN" altLang="en-US" sz="2400" b="1" dirty="0">
                <a:solidFill>
                  <a:srgbClr val="FF0000"/>
                </a:solidFill>
                <a:ea typeface="Cambria" panose="02040503050406030204" pitchFamily="18" charset="0"/>
              </a:rPr>
              <a:t>逃避现实；解脱；消遣</a:t>
            </a:r>
            <a:endParaRPr lang="zh-CN" altLang="en-US" sz="2400" b="1" dirty="0">
              <a:solidFill>
                <a:srgbClr val="FF0000"/>
              </a:solidFill>
            </a:endParaRPr>
          </a:p>
        </p:txBody>
      </p:sp>
      <p:sp>
        <p:nvSpPr>
          <p:cNvPr id="15" name="文本框 14"/>
          <p:cNvSpPr txBox="1"/>
          <p:nvPr/>
        </p:nvSpPr>
        <p:spPr>
          <a:xfrm>
            <a:off x="9552384" y="3933056"/>
            <a:ext cx="2016224" cy="461665"/>
          </a:xfrm>
          <a:prstGeom prst="rect">
            <a:avLst/>
          </a:prstGeom>
          <a:noFill/>
        </p:spPr>
        <p:txBody>
          <a:bodyPr wrap="square">
            <a:spAutoFit/>
          </a:bodyPr>
          <a:lstStyle/>
          <a:p>
            <a:r>
              <a:rPr lang="en-US" altLang="zh-CN" sz="2400" b="1" dirty="0">
                <a:solidFill>
                  <a:srgbClr val="FF0000"/>
                </a:solidFill>
                <a:ea typeface="Cambria" panose="02040503050406030204" pitchFamily="18" charset="0"/>
              </a:rPr>
              <a:t>v.</a:t>
            </a:r>
            <a:r>
              <a:rPr lang="zh-CN" altLang="en-US" sz="2400" b="1" dirty="0">
                <a:solidFill>
                  <a:srgbClr val="FF0000"/>
                </a:solidFill>
                <a:ea typeface="Cambria" panose="02040503050406030204" pitchFamily="18" charset="0"/>
              </a:rPr>
              <a:t>避免避开</a:t>
            </a:r>
            <a:endParaRPr lang="zh-CN" altLang="en-US" sz="2400" b="1" dirty="0">
              <a:solidFill>
                <a:srgbClr val="FF0000"/>
              </a:solidFill>
            </a:endParaRPr>
          </a:p>
        </p:txBody>
      </p:sp>
      <p:sp>
        <p:nvSpPr>
          <p:cNvPr id="16" name="文本框 15"/>
          <p:cNvSpPr txBox="1"/>
          <p:nvPr/>
        </p:nvSpPr>
        <p:spPr>
          <a:xfrm>
            <a:off x="119336" y="4581128"/>
            <a:ext cx="11881320" cy="830997"/>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zh-CN" altLang="en-US"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本次春游</a:t>
            </a:r>
            <a:r>
              <a:rPr kumimoji="0" lang="en-US" altLang="zh-CN" sz="24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(spring outing)</a:t>
            </a:r>
            <a:r>
              <a:rPr kumimoji="0" lang="zh-CN" altLang="en-US"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可以让你暂时从繁重的学业中解脱出来，去欣赏春日的美景。它也是一个你亲近大自然的同时又能和同学们一起玩耍放松的机会。</a:t>
            </a:r>
            <a:endParaRPr kumimoji="0" lang="zh-CN" altLang="en-US"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17" name="文本框 16"/>
          <p:cNvSpPr txBox="1"/>
          <p:nvPr/>
        </p:nvSpPr>
        <p:spPr>
          <a:xfrm>
            <a:off x="167346" y="5483950"/>
            <a:ext cx="11737304" cy="1200329"/>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en-US" altLang="zh-CN" sz="24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The spring outing </a:t>
            </a:r>
            <a:r>
              <a:rPr kumimoji="0" lang="en-US" altLang="zh-CN" sz="2400" b="1" i="1" u="sng" strike="noStrike" kern="1200" cap="none" spc="0" normalizeH="0" baseline="0" noProof="0" dirty="0">
                <a:ln>
                  <a:noFill/>
                </a:ln>
                <a:solidFill>
                  <a:srgbClr val="FF0000"/>
                </a:solidFill>
                <a:effectLst/>
                <a:uLnTx/>
                <a:uFillTx/>
                <a:latin typeface="Calibri" panose="020F0502020204030204"/>
                <a:ea typeface="Dotum" panose="020B0600000101010101" pitchFamily="34" charset="-127"/>
                <a:cs typeface="+mn-cs"/>
              </a:rPr>
              <a:t>could be an escape from </a:t>
            </a:r>
            <a:r>
              <a:rPr kumimoji="0" lang="en-US" altLang="zh-CN" sz="24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the heavy academic burden for you to appreciate the  fantastic scenery. </a:t>
            </a:r>
            <a:r>
              <a:rPr lang="en-US" altLang="zh-CN" sz="2400" b="1" i="1" u="sng" dirty="0">
                <a:solidFill>
                  <a:srgbClr val="FF0000"/>
                </a:solidFill>
                <a:latin typeface="Calibri" panose="020F0502020204030204"/>
              </a:rPr>
              <a:t>It’s also an opportunity to </a:t>
            </a:r>
            <a:r>
              <a:rPr kumimoji="0" lang="en-US" altLang="zh-CN" sz="24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get close to nature and play with your classmates for relaxation.</a:t>
            </a:r>
            <a:endParaRPr kumimoji="0" lang="zh-CN" altLang="en-US" sz="24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5" grpId="0"/>
      <p:bldP spid="7" grpId="0"/>
      <p:bldP spid="9" grpId="0"/>
      <p:bldP spid="13" grpId="0"/>
      <p:bldP spid="14" grpId="0"/>
      <p:bldP spid="15" grpId="0"/>
      <p:bldP spid="16"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2711624" y="2510249"/>
            <a:ext cx="2850657" cy="2850657"/>
          </a:xfrm>
          <a:prstGeom prst="ellipse">
            <a:avLst/>
          </a:prstGeom>
          <a:noFill/>
          <a:ln w="38100">
            <a:solidFill>
              <a:schemeClr val="accent1">
                <a:shade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241140" y="3710313"/>
            <a:ext cx="3255539" cy="3213600"/>
          </a:xfrm>
          <a:prstGeom prst="rect">
            <a:avLst/>
          </a:prstGeom>
        </p:spPr>
      </p:pic>
      <p:sp>
        <p:nvSpPr>
          <p:cNvPr id="6" name="文本框 5"/>
          <p:cNvSpPr txBox="1"/>
          <p:nvPr/>
        </p:nvSpPr>
        <p:spPr>
          <a:xfrm>
            <a:off x="3719736" y="3068960"/>
            <a:ext cx="743744" cy="1446550"/>
          </a:xfrm>
          <a:prstGeom prst="rect">
            <a:avLst/>
          </a:prstGeom>
          <a:noFill/>
        </p:spPr>
        <p:txBody>
          <a:bodyPr wrap="square">
            <a:spAutoFit/>
          </a:bodyPr>
          <a:lstStyle/>
          <a:p>
            <a:r>
              <a:rPr lang="en-US" altLang="zh-CN" sz="8800" b="1" dirty="0">
                <a:solidFill>
                  <a:srgbClr val="000000"/>
                </a:solidFill>
                <a:effectLst/>
              </a:rPr>
              <a:t>B</a:t>
            </a:r>
            <a:endParaRPr lang="zh-CN" altLang="en-US" sz="8800" dirty="0"/>
          </a:p>
        </p:txBody>
      </p:sp>
      <p:sp>
        <p:nvSpPr>
          <p:cNvPr id="7" name="TextBox 4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5519936" y="5805264"/>
            <a:ext cx="6428995" cy="400110"/>
          </a:xfrm>
          <a:prstGeom prst="rect">
            <a:avLst/>
          </a:prstGeom>
          <a:noFill/>
          <a:ln>
            <a:noFill/>
          </a:ln>
        </p:spPr>
        <p:txBody>
          <a:bodyPr wrap="square">
            <a:spAutoFit/>
          </a:bodyPr>
          <a:lstStyle>
            <a:lvl1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1pPr>
            <a:lvl2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2pPr>
            <a:lvl3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3pPr>
            <a:lvl4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4pPr>
            <a:lvl5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5pPr>
            <a:lvl6pPr marL="18288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2860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27432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2004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人与自我： </a:t>
            </a:r>
            <a:r>
              <a:rPr kumimoji="0" lang="en-US" altLang="zh-CN" sz="20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My experience of quitting mail-checking habit</a:t>
            </a:r>
            <a:endPar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pic>
        <p:nvPicPr>
          <p:cNvPr id="8" name="图片 7"/>
          <p:cNvPicPr>
            <a:picLocks noChangeAspect="1"/>
          </p:cNvPicPr>
          <p:nvPr/>
        </p:nvPicPr>
        <p:blipFill>
          <a:blip r:embed="rId2"/>
          <a:srcRect l="2976" t="31830" r="4740" b="5183"/>
          <a:stretch>
            <a:fillRect/>
          </a:stretch>
        </p:blipFill>
        <p:spPr>
          <a:xfrm>
            <a:off x="6672064" y="1124744"/>
            <a:ext cx="4395020" cy="4001729"/>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64000"/>
            <a:lum/>
          </a:blip>
          <a:srcRect/>
          <a:stretch>
            <a:fillRect l="-10000" r="-10000"/>
          </a:stretch>
        </a:blipFill>
        <a:effectLst/>
      </p:bgPr>
    </p:bg>
    <p:spTree>
      <p:nvGrpSpPr>
        <p:cNvPr id="1" name=""/>
        <p:cNvGrpSpPr/>
        <p:nvPr/>
      </p:nvGrpSpPr>
      <p:grpSpPr>
        <a:xfrm>
          <a:off x="0" y="0"/>
          <a:ext cx="0" cy="0"/>
          <a:chOff x="0" y="0"/>
          <a:chExt cx="0" cy="0"/>
        </a:xfrm>
      </p:grpSpPr>
      <p:sp>
        <p:nvSpPr>
          <p:cNvPr id="5" name="文本框 4"/>
          <p:cNvSpPr txBox="1"/>
          <p:nvPr/>
        </p:nvSpPr>
        <p:spPr>
          <a:xfrm>
            <a:off x="119336" y="44624"/>
            <a:ext cx="9840416" cy="6863417"/>
          </a:xfrm>
          <a:prstGeom prst="rect">
            <a:avLst/>
          </a:prstGeom>
          <a:noFill/>
        </p:spPr>
        <p:txBody>
          <a:bodyPr wrap="square">
            <a:spAutoFit/>
          </a:bodyPr>
          <a:lstStyle/>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0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As a freelance(</a:t>
            </a:r>
            <a:r>
              <a:rPr kumimoji="0" lang="zh-CN" altLang="en-US" sz="20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自由职业的</a:t>
            </a:r>
            <a:r>
              <a:rPr kumimoji="0" lang="en-US" altLang="zh-CN" sz="20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writer, the structure of my workday can often vary wildly. Sometimes, it feels as if I have too much to do—other days, too little. Yet no matter the shape of my 9 to 5, </a:t>
            </a: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one thing remains constant: emails.</a:t>
            </a:r>
            <a:endPar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0" cap="none" spc="-100" normalizeH="0" baseline="0" noProof="0" dirty="0">
                <a:ln>
                  <a:noFill/>
                </a:ln>
                <a:solidFill>
                  <a:prstClr val="black"/>
                </a:solidFill>
                <a:effectLst/>
                <a:highlight>
                  <a:srgbClr val="FFFF00"/>
                </a:highlight>
                <a:uLnTx/>
                <a:uFillTx/>
                <a:latin typeface="Calibri" panose="020F0502020204030204"/>
                <a:ea typeface="宋体" panose="02010600030101010101" pitchFamily="2" charset="-122"/>
                <a:cs typeface="+mn-cs"/>
              </a:rPr>
              <a:t>About a year ago</a:t>
            </a: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I found my email - checking habit had become more distracting(</a:t>
            </a:r>
            <a:r>
              <a:rPr kumimoji="0" lang="zh-CN" altLang="en-US"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分心的</a:t>
            </a: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than usual. </a:t>
            </a:r>
            <a:r>
              <a:rPr kumimoji="0" lang="en-US" altLang="zh-CN" sz="20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When working on my computer, I found myself nervously checking my phone for unread emails whenever hitting a mental block. </a:t>
            </a: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Even worse, during lunch or walks, that habit of checking would come with me, making my breaks an extension of the workday.</a:t>
            </a:r>
            <a:endPar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The little red dot on my Gmail app had become a marker of my professional image</a:t>
            </a:r>
            <a:r>
              <a:rPr kumimoji="0" lang="en-US" altLang="zh-CN" sz="20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the more unread emails, the more I felt I was failing. By quickly responding to everyone, I convinced myself I was seen as reliable by my paymasters and therefore worthy of the work I needed to pay my electricity bills, so I could charge my phone, read my emails and carry on the endless cycle.</a:t>
            </a:r>
            <a:endParaRPr kumimoji="0" lang="en-US" altLang="zh-CN" sz="20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However, speed doesn't always mean quality. </a:t>
            </a:r>
            <a:r>
              <a:rPr kumimoji="0" lang="en-US" altLang="zh-CN" sz="20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I was always contactable—but at what cost? I took on too much work, not allowing myself space to reflect on the value of my work. The content machine kept running and I was busy, producing “word salad” onto the internet. </a:t>
            </a: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Something needed to change. </a:t>
            </a:r>
            <a:r>
              <a:rPr kumimoji="0" lang="en-US" altLang="zh-CN" sz="2000" b="1" i="1" u="none" strike="noStrike" kern="0" cap="none" spc="-100" normalizeH="0" baseline="0" noProof="0" dirty="0">
                <a:ln>
                  <a:noFill/>
                </a:ln>
                <a:solidFill>
                  <a:prstClr val="black"/>
                </a:solidFill>
                <a:effectLst/>
                <a:highlight>
                  <a:srgbClr val="FFFF00"/>
                </a:highlight>
                <a:uLnTx/>
                <a:uFillTx/>
                <a:latin typeface="Calibri" panose="020F0502020204030204"/>
                <a:ea typeface="宋体" panose="02010600030101010101" pitchFamily="2" charset="-122"/>
                <a:cs typeface="+mn-cs"/>
              </a:rPr>
              <a:t>After a particularly crazy week of nonstop emailing</a:t>
            </a: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I deleted the email app.  </a:t>
            </a:r>
            <a:endPar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The difference was immediately noticeable. </a:t>
            </a:r>
            <a:r>
              <a:rPr kumimoji="0" lang="en-US" altLang="zh-CN" sz="20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I began to rest better. </a:t>
            </a:r>
            <a:r>
              <a:rPr kumimoji="0" lang="en-US" altLang="zh-CN" sz="2000" b="0" i="1" u="none" strike="noStrike" kern="0" cap="none" spc="-100" normalizeH="0" baseline="0" noProof="0" dirty="0">
                <a:ln>
                  <a:noFill/>
                </a:ln>
                <a:solidFill>
                  <a:prstClr val="black"/>
                </a:solidFill>
                <a:effectLst/>
                <a:highlight>
                  <a:srgbClr val="FFFF00"/>
                </a:highlight>
                <a:uLnTx/>
                <a:uFillTx/>
                <a:latin typeface="Calibri" panose="020F0502020204030204"/>
                <a:ea typeface="宋体" panose="02010600030101010101" pitchFamily="2" charset="-122"/>
                <a:cs typeface="+mn-cs"/>
              </a:rPr>
              <a:t>Now</a:t>
            </a:r>
            <a:r>
              <a:rPr kumimoji="0" lang="en-US" altLang="zh-CN" sz="20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my workdays remain unpredictable, but I've </a:t>
            </a:r>
            <a:r>
              <a:rPr kumimoji="0" lang="en-US" altLang="zh-CN" sz="2000" b="0" i="1" u="none" strike="noStrike" kern="0" cap="none" spc="-100" normalizeH="0" baseline="0" noProof="0" dirty="0" err="1">
                <a:ln>
                  <a:noFill/>
                </a:ln>
                <a:solidFill>
                  <a:prstClr val="black"/>
                </a:solidFill>
                <a:effectLst/>
                <a:uLnTx/>
                <a:uFillTx/>
                <a:latin typeface="Calibri" panose="020F0502020204030204"/>
                <a:ea typeface="宋体" panose="02010600030101010101" pitchFamily="2" charset="-122"/>
                <a:cs typeface="+mn-cs"/>
              </a:rPr>
              <a:t>realised</a:t>
            </a:r>
            <a:r>
              <a:rPr kumimoji="0" lang="en-US" altLang="zh-CN" sz="20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that a lack of structure needn't stop me setting boundaries(</a:t>
            </a:r>
            <a:r>
              <a:rPr kumimoji="0" lang="zh-CN" altLang="en-US" sz="20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边界</a:t>
            </a:r>
            <a:r>
              <a:rPr kumimoji="0" lang="en-US" altLang="zh-CN" sz="20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for myself. Uninterrupted breaks help me focus when I get back to work. Taking a few hours to respond to messages—instead of just minutes—often makes no difference to the sender and allows me to digest the content properly.</a:t>
            </a:r>
            <a:endParaRPr kumimoji="0" lang="en-US" altLang="zh-CN" sz="20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20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I am still surviving as a freelancer in a fast - paced industry, </a:t>
            </a: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but </a:t>
            </a:r>
            <a:r>
              <a:rPr kumimoji="0" lang="en-US" altLang="zh-CN" sz="2000" b="1" i="1" u="none" strike="noStrike" kern="0" cap="none" spc="-100" normalizeH="0" baseline="0" noProof="0" dirty="0">
                <a:ln>
                  <a:noFill/>
                </a:ln>
                <a:solidFill>
                  <a:prstClr val="black"/>
                </a:solidFill>
                <a:effectLst/>
                <a:highlight>
                  <a:srgbClr val="FFFF00"/>
                </a:highlight>
                <a:uLnTx/>
                <a:uFillTx/>
                <a:latin typeface="Calibri" panose="020F0502020204030204"/>
                <a:ea typeface="宋体" panose="02010600030101010101" pitchFamily="2" charset="-122"/>
                <a:cs typeface="+mn-cs"/>
              </a:rPr>
              <a:t>now</a:t>
            </a:r>
            <a:r>
              <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I can spend my time endlessly checking my phone for Instagram stories instead.</a:t>
            </a:r>
            <a:endParaRPr kumimoji="0" lang="en-US" altLang="zh-CN" sz="2000" b="1"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2" name="文本框 1"/>
          <p:cNvSpPr txBox="1"/>
          <p:nvPr/>
        </p:nvSpPr>
        <p:spPr>
          <a:xfrm>
            <a:off x="10488487" y="980728"/>
            <a:ext cx="1296145" cy="461665"/>
          </a:xfrm>
          <a:prstGeom prst="rect">
            <a:avLst/>
          </a:prstGeom>
          <a:solidFill>
            <a:srgbClr val="FFC000"/>
          </a:solidFill>
          <a:effectLst>
            <a:outerShdw blurRad="50800" dist="38100" dir="5400000" algn="t" rotWithShape="0">
              <a:prstClr val="black">
                <a:alpha val="40000"/>
              </a:prstClr>
            </a:outerShdw>
          </a:effectLst>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problem</a:t>
            </a:r>
            <a:endParaRPr kumimoji="0" lang="zh-CN" altLang="en-US" sz="24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endParaRPr>
          </a:p>
        </p:txBody>
      </p:sp>
      <p:sp>
        <p:nvSpPr>
          <p:cNvPr id="3" name="右大括号 2"/>
          <p:cNvSpPr/>
          <p:nvPr/>
        </p:nvSpPr>
        <p:spPr>
          <a:xfrm>
            <a:off x="10056440" y="476672"/>
            <a:ext cx="288032" cy="1512168"/>
          </a:xfrm>
          <a:prstGeom prst="rightBrace">
            <a:avLst>
              <a:gd name="adj1" fmla="val 105000"/>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文本框 3"/>
          <p:cNvSpPr txBox="1"/>
          <p:nvPr/>
        </p:nvSpPr>
        <p:spPr>
          <a:xfrm>
            <a:off x="10560496" y="2348880"/>
            <a:ext cx="1296144" cy="461665"/>
          </a:xfrm>
          <a:prstGeom prst="rect">
            <a:avLst/>
          </a:prstGeom>
          <a:solidFill>
            <a:srgbClr val="FFC000"/>
          </a:solidFill>
          <a:effectLst>
            <a:outerShdw blurRad="50800" dist="38100" dir="5400000" algn="t" rotWithShape="0">
              <a:prstClr val="black">
                <a:alpha val="40000"/>
              </a:prstClr>
            </a:outerShdw>
          </a:effectLst>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analysis</a:t>
            </a:r>
            <a:endParaRPr kumimoji="0" lang="zh-CN" altLang="en-US" sz="24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endParaRPr>
          </a:p>
        </p:txBody>
      </p:sp>
      <p:sp>
        <p:nvSpPr>
          <p:cNvPr id="7" name="文本框 6"/>
          <p:cNvSpPr txBox="1"/>
          <p:nvPr/>
        </p:nvSpPr>
        <p:spPr>
          <a:xfrm>
            <a:off x="10488488" y="3789040"/>
            <a:ext cx="1355813" cy="461665"/>
          </a:xfrm>
          <a:prstGeom prst="rect">
            <a:avLst/>
          </a:prstGeom>
          <a:solidFill>
            <a:srgbClr val="FFC000"/>
          </a:solidFill>
          <a:effectLst>
            <a:outerShdw blurRad="50800" dist="38100" dir="5400000" algn="t" rotWithShape="0">
              <a:prstClr val="black">
                <a:alpha val="40000"/>
              </a:prstClr>
            </a:outerShdw>
          </a:effectLst>
        </p:spPr>
        <p:txBody>
          <a:bodyPr wrap="square" rtlCol="0">
            <a:spAutoFit/>
          </a:bodyPr>
          <a:lstStyle>
            <a:defPPr>
              <a:defRPr lang="zh-CN"/>
            </a:defPPr>
            <a:lvl1pPr>
              <a:defRPr sz="2400">
                <a:latin typeface="+mn-lt"/>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solution</a:t>
            </a:r>
            <a:endParaRPr kumimoji="0" lang="zh-CN" altLang="en-US" sz="24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endParaRPr>
          </a:p>
        </p:txBody>
      </p:sp>
      <p:sp>
        <p:nvSpPr>
          <p:cNvPr id="8" name="文本框 7"/>
          <p:cNvSpPr txBox="1"/>
          <p:nvPr/>
        </p:nvSpPr>
        <p:spPr>
          <a:xfrm>
            <a:off x="10560496" y="5301208"/>
            <a:ext cx="1296144" cy="461665"/>
          </a:xfrm>
          <a:prstGeom prst="rect">
            <a:avLst/>
          </a:prstGeom>
          <a:solidFill>
            <a:srgbClr val="FFC000"/>
          </a:solidFill>
          <a:effectLst>
            <a:outerShdw blurRad="50800" dist="38100" dir="5400000" algn="t" rotWithShape="0">
              <a:prstClr val="black">
                <a:alpha val="40000"/>
              </a:prstClr>
            </a:outerShdw>
          </a:effectLst>
        </p:spPr>
        <p:txBody>
          <a:bodyPr wrap="square" rtlCol="0">
            <a:spAutoFit/>
          </a:bodyPr>
          <a:lstStyle>
            <a:defPPr>
              <a:defRPr lang="zh-CN"/>
            </a:defPPr>
            <a:lvl1pPr>
              <a:defRPr sz="2400">
                <a:latin typeface="+mn-lt"/>
              </a:defRPr>
            </a:lvl1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4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rPr>
              <a:t>result </a:t>
            </a:r>
            <a:endParaRPr kumimoji="0" lang="zh-CN" altLang="en-US" sz="2400" b="1" i="1" u="none" strike="noStrike" kern="1200" cap="none" spc="0" normalizeH="0" baseline="0" noProof="0" dirty="0">
              <a:ln>
                <a:noFill/>
              </a:ln>
              <a:solidFill>
                <a:prstClr val="black"/>
              </a:solidFill>
              <a:effectLst/>
              <a:uLnTx/>
              <a:uFillTx/>
              <a:latin typeface="Calibri" panose="020F0502020204030204"/>
              <a:ea typeface="Dotum" panose="020B0600000101010101" pitchFamily="34" charset="-127"/>
              <a:cs typeface="+mn-cs"/>
            </a:endParaRPr>
          </a:p>
        </p:txBody>
      </p:sp>
      <p:sp>
        <p:nvSpPr>
          <p:cNvPr id="9" name="右大括号 8"/>
          <p:cNvSpPr/>
          <p:nvPr/>
        </p:nvSpPr>
        <p:spPr>
          <a:xfrm>
            <a:off x="10056440" y="4890355"/>
            <a:ext cx="288032" cy="1512168"/>
          </a:xfrm>
          <a:prstGeom prst="rightBrace">
            <a:avLst>
              <a:gd name="adj1" fmla="val 131250"/>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64000"/>
            <a:lum/>
          </a:blip>
          <a:srcRect/>
          <a:stretch>
            <a:fillRect l="-10000" r="-10000"/>
          </a:stretch>
        </a:blipFill>
        <a:effectLst/>
      </p:bgPr>
    </p:bg>
    <p:spTree>
      <p:nvGrpSpPr>
        <p:cNvPr id="1" name=""/>
        <p:cNvGrpSpPr/>
        <p:nvPr/>
      </p:nvGrpSpPr>
      <p:grpSpPr>
        <a:xfrm>
          <a:off x="0" y="0"/>
          <a:ext cx="0" cy="0"/>
          <a:chOff x="0" y="0"/>
          <a:chExt cx="0" cy="0"/>
        </a:xfrm>
      </p:grpSpPr>
      <p:sp>
        <p:nvSpPr>
          <p:cNvPr id="5" name="文本框 4"/>
          <p:cNvSpPr txBox="1"/>
          <p:nvPr/>
        </p:nvSpPr>
        <p:spPr>
          <a:xfrm>
            <a:off x="0" y="-59914"/>
            <a:ext cx="7392144" cy="7017306"/>
          </a:xfrm>
          <a:prstGeom prst="rect">
            <a:avLst/>
          </a:prstGeom>
          <a:noFill/>
        </p:spPr>
        <p:txBody>
          <a:bodyPr wrap="square">
            <a:spAutoFit/>
          </a:bodyPr>
          <a:lstStyle/>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As a freelance(</a:t>
            </a:r>
            <a:r>
              <a:rPr kumimoji="0" lang="zh-CN" altLang="en-US"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自由职业的</a:t>
            </a:r>
            <a:r>
              <a:rPr kumimoji="0" lang="en-US" altLang="zh-CN"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writer, the structure of my workday can often vary wildly. Sometimes, it feels as if I have too much to do—other days, too little. Yet no matter the shape of my 9 to 5, one thing remains constant: emails.</a:t>
            </a:r>
            <a:endParaRPr kumimoji="0" lang="en-US" altLang="zh-CN"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About a year ago, I found my email - checking habit had become more distracting(</a:t>
            </a:r>
            <a:r>
              <a:rPr kumimoji="0" lang="zh-CN" altLang="en-US"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分心的</a:t>
            </a:r>
            <a:r>
              <a:rPr kumimoji="0" lang="en-US" altLang="zh-CN"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than usual. When working on my computer, I found myself nervously checking my phone for unread emails whenever hitting a mental block. Even worse, during lunch or walks, that habit of checking would come with me, making my breaks an extension of the workday.</a:t>
            </a:r>
            <a:endParaRPr kumimoji="0" lang="en-US" altLang="zh-CN"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The little red dot on my Gmail app had become a marker of my professional image: the more unread emails, the more I felt I was failing. By quickly responding to everyone, I convinced myself I was seen as reliable by my paymasters and therefore worthy of the work I needed to pay my electricity bills, so I could charge my phone, read my emails and carry on the endless cycle.</a:t>
            </a:r>
            <a:endParaRPr kumimoji="0" lang="en-US" altLang="zh-CN"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However, speed doesn't always mean quality. I was always contactable—but at what cost? I took on too much work, not allowing myself space to reflect on the value of my work. The content machine kept running and I was busy, producing “word salad” onto the internet. Something needed to change. After a particularly crazy week of nonstop emailing, I deleted the email app.  </a:t>
            </a:r>
            <a:endParaRPr kumimoji="0" lang="en-US" altLang="zh-CN"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The difference was immediately noticeable. I began to rest better. Now, my workdays remain unpredictable, but I've </a:t>
            </a:r>
            <a:r>
              <a:rPr kumimoji="0" lang="en-US" altLang="zh-CN" sz="1800" b="0" i="1" u="none" strike="noStrike" kern="0" cap="none" spc="-100" normalizeH="0" baseline="0" noProof="0" dirty="0" err="1">
                <a:ln>
                  <a:noFill/>
                </a:ln>
                <a:solidFill>
                  <a:prstClr val="black"/>
                </a:solidFill>
                <a:effectLst/>
                <a:uLnTx/>
                <a:uFillTx/>
                <a:latin typeface="Calibri" panose="020F0502020204030204"/>
                <a:ea typeface="宋体" panose="02010600030101010101" pitchFamily="2" charset="-122"/>
                <a:cs typeface="+mn-cs"/>
              </a:rPr>
              <a:t>realised</a:t>
            </a:r>
            <a:r>
              <a:rPr kumimoji="0" lang="en-US" altLang="zh-CN"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that a lack of structure needn't stop me setting boundaries(</a:t>
            </a:r>
            <a:r>
              <a:rPr kumimoji="0" lang="zh-CN" altLang="en-US"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边界</a:t>
            </a:r>
            <a:r>
              <a:rPr kumimoji="0" lang="en-US" altLang="zh-CN"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 for myself. Uninterrupted breaks help me focus when I get back to work. Taking a few hours to respond to messages—instead of just minutes—often makes no difference to the sender and allows me to digest the content properly.</a:t>
            </a:r>
            <a:endParaRPr kumimoji="0" lang="en-US" altLang="zh-CN"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457200" algn="just" defTabSz="914400" rtl="0" eaLnBrk="0" fontAlgn="base" latinLnBrk="0" hangingPunct="0">
              <a:lnSpc>
                <a:spcPct val="100000"/>
              </a:lnSpc>
              <a:spcBef>
                <a:spcPct val="0"/>
              </a:spcBef>
              <a:spcAft>
                <a:spcPct val="0"/>
              </a:spcAft>
              <a:buClrTx/>
              <a:buSzTx/>
              <a:buFontTx/>
              <a:buNone/>
              <a:defRPr/>
            </a:pPr>
            <a:r>
              <a:rPr kumimoji="0" lang="en-US" altLang="zh-CN"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I am still surviving as a freelancer in a fast - paced industry, but now I can spend my</a:t>
            </a:r>
            <a:endParaRPr kumimoji="0" lang="en-US" altLang="zh-CN"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zh-CN"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rPr>
              <a:t>time endlessly checking my phone for Instagram stories instead.</a:t>
            </a:r>
            <a:endParaRPr kumimoji="0" lang="en-US" altLang="zh-CN" sz="1800" b="0" i="1" u="none" strike="noStrike" kern="0" cap="none" spc="-10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8" name="文本框 7"/>
          <p:cNvSpPr txBox="1"/>
          <p:nvPr/>
        </p:nvSpPr>
        <p:spPr>
          <a:xfrm>
            <a:off x="7464152" y="116632"/>
            <a:ext cx="4727848" cy="6894195"/>
          </a:xfrm>
          <a:prstGeom prst="rect">
            <a:avLst/>
          </a:prstGeom>
          <a:solidFill>
            <a:srgbClr val="5B9BD5">
              <a:lumMod val="20000"/>
              <a:lumOff val="80000"/>
            </a:srgbClr>
          </a:solidFill>
          <a:effectLst>
            <a:outerShdw blurRad="50800" dist="38100" dir="5400000" algn="t"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24. How did the email - checking habit affect the author?</a:t>
            </a:r>
            <a:endParaRPr kumimoji="0" lang="en-US" altLang="zh-CN" sz="17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A. It caused him mental disorder.</a:t>
            </a:r>
            <a:endParaRPr kumimoji="0" lang="en-US" altLang="zh-CN" sz="17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B. It made his breaks less relaxing.</a:t>
            </a:r>
            <a:endParaRPr kumimoji="0" lang="en-US" altLang="zh-CN" sz="17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C. It kept him extremely impatient.</a:t>
            </a:r>
            <a:endParaRPr kumimoji="0" lang="en-US" altLang="zh-CN" sz="17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D. It changed the structure of his workday.</a:t>
            </a:r>
            <a:endParaRPr kumimoji="0" lang="en-US" altLang="zh-CN" sz="17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25. Why did the author feel the need to respond to emails quickly?</a:t>
            </a:r>
            <a:endParaRPr kumimoji="0" lang="en-US" altLang="zh-CN" sz="17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A. He wanted to avoid long working hours.</a:t>
            </a:r>
            <a:endParaRPr kumimoji="0" lang="en-US" altLang="zh-CN" sz="17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B. He sought high pay to cover electricity bills.</a:t>
            </a:r>
            <a:endParaRPr kumimoji="0" lang="en-US" altLang="zh-CN" sz="17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C. He desired to maintain a professional image.</a:t>
            </a:r>
            <a:endParaRPr kumimoji="0" lang="en-US" altLang="zh-CN" sz="17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D. He believed multitasking ensured employment.</a:t>
            </a:r>
            <a:endParaRPr kumimoji="0" lang="en-US" altLang="zh-CN" sz="17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26. What does the author imply by mentioning “word salad” in paragraph 4?</a:t>
            </a:r>
            <a:endParaRPr kumimoji="0" lang="en-US" altLang="zh-CN" sz="17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A. He was far from productive.</a:t>
            </a:r>
            <a:endParaRPr kumimoji="0" lang="en-US" altLang="zh-CN" sz="17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B. He valued quality over quantity.</a:t>
            </a:r>
            <a:endParaRPr kumimoji="0" lang="en-US" altLang="zh-CN" sz="17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C. His work was creative and tasteful.</a:t>
            </a:r>
            <a:endParaRPr kumimoji="0" lang="en-US" altLang="zh-CN" sz="17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D. His work lacked meaningful content.</a:t>
            </a:r>
            <a:endParaRPr kumimoji="0" lang="en-US" altLang="zh-CN" sz="17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27. What does the author learn after deleting the email app?</a:t>
            </a:r>
            <a:endParaRPr kumimoji="0" lang="en-US" altLang="zh-CN" sz="1700" b="1"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A. Email senders prefer thoughtful replies.</a:t>
            </a:r>
            <a:endParaRPr kumimoji="0" lang="en-US" altLang="zh-CN" sz="17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B. Social media is more important than email.</a:t>
            </a:r>
            <a:endParaRPr kumimoji="0" lang="en-US" altLang="zh-CN" sz="17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C. Setting boundaries can improve work efficiency.</a:t>
            </a:r>
            <a:endParaRPr kumimoji="0" lang="en-US" altLang="zh-CN" sz="17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7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D. Freelancers should get used to a fast - paced lifestyle.</a:t>
            </a:r>
            <a:endParaRPr kumimoji="0" lang="en-US" altLang="zh-CN" sz="1700" b="0" i="1"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sp>
        <p:nvSpPr>
          <p:cNvPr id="4" name="矩形: 圆角 3"/>
          <p:cNvSpPr/>
          <p:nvPr/>
        </p:nvSpPr>
        <p:spPr>
          <a:xfrm>
            <a:off x="5015880" y="1358344"/>
            <a:ext cx="2376264" cy="270455"/>
          </a:xfrm>
          <a:prstGeom prst="roundRect">
            <a:avLst/>
          </a:prstGeom>
          <a:solidFill>
            <a:srgbClr val="FFFF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矩形: 圆角 5"/>
          <p:cNvSpPr/>
          <p:nvPr/>
        </p:nvSpPr>
        <p:spPr>
          <a:xfrm>
            <a:off x="0" y="1688112"/>
            <a:ext cx="7392144" cy="216024"/>
          </a:xfrm>
          <a:prstGeom prst="roundRect">
            <a:avLst/>
          </a:prstGeom>
          <a:solidFill>
            <a:srgbClr val="FFFF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矩形: 圆角 6"/>
          <p:cNvSpPr/>
          <p:nvPr/>
        </p:nvSpPr>
        <p:spPr>
          <a:xfrm>
            <a:off x="105602" y="1949362"/>
            <a:ext cx="805822" cy="171930"/>
          </a:xfrm>
          <a:prstGeom prst="roundRect">
            <a:avLst/>
          </a:prstGeom>
          <a:solidFill>
            <a:srgbClr val="FFFF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矩形: 圆角 8"/>
          <p:cNvSpPr/>
          <p:nvPr/>
        </p:nvSpPr>
        <p:spPr>
          <a:xfrm>
            <a:off x="7530468" y="917508"/>
            <a:ext cx="2958019" cy="279244"/>
          </a:xfrm>
          <a:prstGeom prst="roundRect">
            <a:avLst/>
          </a:prstGeom>
          <a:solidFill>
            <a:srgbClr val="FFFF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矩形: 圆角 9"/>
          <p:cNvSpPr/>
          <p:nvPr/>
        </p:nvSpPr>
        <p:spPr>
          <a:xfrm>
            <a:off x="462894" y="2165386"/>
            <a:ext cx="6857242" cy="275409"/>
          </a:xfrm>
          <a:prstGeom prst="roundRect">
            <a:avLst/>
          </a:prstGeom>
          <a:solidFill>
            <a:schemeClr val="accent6">
              <a:lumMod val="75000"/>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矩形: 圆角 10"/>
          <p:cNvSpPr/>
          <p:nvPr/>
        </p:nvSpPr>
        <p:spPr>
          <a:xfrm>
            <a:off x="4322442" y="2491379"/>
            <a:ext cx="2997694" cy="216024"/>
          </a:xfrm>
          <a:prstGeom prst="roundRect">
            <a:avLst/>
          </a:prstGeom>
          <a:solidFill>
            <a:schemeClr val="accent6">
              <a:lumMod val="75000"/>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矩形: 圆角 11"/>
          <p:cNvSpPr/>
          <p:nvPr/>
        </p:nvSpPr>
        <p:spPr>
          <a:xfrm>
            <a:off x="105602" y="2752629"/>
            <a:ext cx="7214534" cy="280767"/>
          </a:xfrm>
          <a:prstGeom prst="roundRect">
            <a:avLst/>
          </a:prstGeom>
          <a:solidFill>
            <a:schemeClr val="accent6">
              <a:lumMod val="75000"/>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圆角 12"/>
          <p:cNvSpPr/>
          <p:nvPr/>
        </p:nvSpPr>
        <p:spPr>
          <a:xfrm>
            <a:off x="105602" y="3077490"/>
            <a:ext cx="445782" cy="217156"/>
          </a:xfrm>
          <a:prstGeom prst="roundRect">
            <a:avLst/>
          </a:prstGeom>
          <a:solidFill>
            <a:schemeClr val="accent6">
              <a:lumMod val="75000"/>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矩形: 圆角 13"/>
          <p:cNvSpPr/>
          <p:nvPr/>
        </p:nvSpPr>
        <p:spPr>
          <a:xfrm>
            <a:off x="7527564" y="2803090"/>
            <a:ext cx="4185060" cy="230306"/>
          </a:xfrm>
          <a:prstGeom prst="roundRect">
            <a:avLst/>
          </a:prstGeom>
          <a:solidFill>
            <a:schemeClr val="accent6">
              <a:lumMod val="75000"/>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矩形: 圆角 14"/>
          <p:cNvSpPr/>
          <p:nvPr/>
        </p:nvSpPr>
        <p:spPr>
          <a:xfrm>
            <a:off x="1038958" y="3862517"/>
            <a:ext cx="6353186" cy="252269"/>
          </a:xfrm>
          <a:prstGeom prst="roundRect">
            <a:avLst/>
          </a:prstGeom>
          <a:solidFill>
            <a:schemeClr val="accent1">
              <a:lumMod val="75000"/>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矩形: 圆角 15"/>
          <p:cNvSpPr/>
          <p:nvPr/>
        </p:nvSpPr>
        <p:spPr>
          <a:xfrm>
            <a:off x="911424" y="4151649"/>
            <a:ext cx="6408712" cy="195773"/>
          </a:xfrm>
          <a:prstGeom prst="roundRect">
            <a:avLst/>
          </a:prstGeom>
          <a:solidFill>
            <a:schemeClr val="accent1">
              <a:lumMod val="75000"/>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矩形: 圆角 16"/>
          <p:cNvSpPr/>
          <p:nvPr/>
        </p:nvSpPr>
        <p:spPr>
          <a:xfrm>
            <a:off x="105602" y="4440780"/>
            <a:ext cx="1021846" cy="214554"/>
          </a:xfrm>
          <a:prstGeom prst="roundRect">
            <a:avLst/>
          </a:prstGeom>
          <a:solidFill>
            <a:schemeClr val="accent1">
              <a:lumMod val="75000"/>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矩形: 圆角 17"/>
          <p:cNvSpPr/>
          <p:nvPr/>
        </p:nvSpPr>
        <p:spPr>
          <a:xfrm>
            <a:off x="75091" y="4132868"/>
            <a:ext cx="764325" cy="214554"/>
          </a:xfrm>
          <a:prstGeom prst="roundRect">
            <a:avLst/>
          </a:prstGeom>
          <a:solidFill>
            <a:schemeClr val="accent1">
              <a:lumMod val="75000"/>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矩形: 圆角 18"/>
          <p:cNvSpPr/>
          <p:nvPr/>
        </p:nvSpPr>
        <p:spPr>
          <a:xfrm>
            <a:off x="7527564" y="4615492"/>
            <a:ext cx="3464980" cy="230306"/>
          </a:xfrm>
          <a:prstGeom prst="roundRect">
            <a:avLst/>
          </a:prstGeom>
          <a:solidFill>
            <a:schemeClr val="accent1">
              <a:lumMod val="75000"/>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矩形: 圆角 19"/>
          <p:cNvSpPr/>
          <p:nvPr/>
        </p:nvSpPr>
        <p:spPr>
          <a:xfrm>
            <a:off x="457252" y="3606480"/>
            <a:ext cx="3910555" cy="195773"/>
          </a:xfrm>
          <a:prstGeom prst="roundRect">
            <a:avLst/>
          </a:prstGeom>
          <a:solidFill>
            <a:schemeClr val="accent1">
              <a:lumMod val="75000"/>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矩形: 圆角 20"/>
          <p:cNvSpPr/>
          <p:nvPr/>
        </p:nvSpPr>
        <p:spPr>
          <a:xfrm>
            <a:off x="2783632" y="5219314"/>
            <a:ext cx="4536504" cy="213379"/>
          </a:xfrm>
          <a:prstGeom prst="roundRect">
            <a:avLst/>
          </a:prstGeom>
          <a:solidFill>
            <a:srgbClr val="FFC0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 name="矩形: 圆角 21"/>
          <p:cNvSpPr/>
          <p:nvPr/>
        </p:nvSpPr>
        <p:spPr>
          <a:xfrm>
            <a:off x="56203" y="5490575"/>
            <a:ext cx="2943453" cy="242681"/>
          </a:xfrm>
          <a:prstGeom prst="roundRect">
            <a:avLst/>
          </a:prstGeom>
          <a:solidFill>
            <a:srgbClr val="FFC0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矩形: 圆角 22"/>
          <p:cNvSpPr/>
          <p:nvPr/>
        </p:nvSpPr>
        <p:spPr>
          <a:xfrm>
            <a:off x="3071664" y="5499655"/>
            <a:ext cx="4248472" cy="260979"/>
          </a:xfrm>
          <a:prstGeom prst="roundRect">
            <a:avLst/>
          </a:prstGeom>
          <a:solidFill>
            <a:srgbClr val="FFC0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 name="矩形: 圆角 23"/>
          <p:cNvSpPr/>
          <p:nvPr/>
        </p:nvSpPr>
        <p:spPr>
          <a:xfrm>
            <a:off x="33338" y="5769736"/>
            <a:ext cx="806078" cy="242682"/>
          </a:xfrm>
          <a:prstGeom prst="roundRect">
            <a:avLst/>
          </a:prstGeom>
          <a:solidFill>
            <a:srgbClr val="FFC0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 name="矩形: 圆角 24"/>
          <p:cNvSpPr/>
          <p:nvPr/>
        </p:nvSpPr>
        <p:spPr>
          <a:xfrm>
            <a:off x="840302" y="5791138"/>
            <a:ext cx="3743530" cy="239848"/>
          </a:xfrm>
          <a:prstGeom prst="roundRect">
            <a:avLst/>
          </a:prstGeom>
          <a:solidFill>
            <a:srgbClr val="FFC0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6" name="矩形: 圆角 25"/>
          <p:cNvSpPr/>
          <p:nvPr/>
        </p:nvSpPr>
        <p:spPr>
          <a:xfrm>
            <a:off x="3215680" y="6052388"/>
            <a:ext cx="3240360" cy="239848"/>
          </a:xfrm>
          <a:prstGeom prst="roundRect">
            <a:avLst/>
          </a:prstGeom>
          <a:solidFill>
            <a:srgbClr val="FFC0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 name="矩形: 圆角 26"/>
          <p:cNvSpPr/>
          <p:nvPr/>
        </p:nvSpPr>
        <p:spPr>
          <a:xfrm>
            <a:off x="7527564" y="5872247"/>
            <a:ext cx="4536504" cy="280341"/>
          </a:xfrm>
          <a:prstGeom prst="roundRect">
            <a:avLst/>
          </a:prstGeom>
          <a:solidFill>
            <a:srgbClr val="FFC0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75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left)">
                                      <p:cBhvr>
                                        <p:cTn id="53" dur="500"/>
                                        <p:tgtEl>
                                          <p:spTgt spid="15"/>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left)">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left)">
                                      <p:cBhvr>
                                        <p:cTn id="71" dur="500"/>
                                        <p:tgtEl>
                                          <p:spTgt spid="1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left)">
                                      <p:cBhvr>
                                        <p:cTn id="76" dur="500"/>
                                        <p:tgtEl>
                                          <p:spTgt spid="21"/>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left)">
                                      <p:cBhvr>
                                        <p:cTn id="80" dur="500"/>
                                        <p:tgtEl>
                                          <p:spTgt spid="22"/>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left)">
                                      <p:cBhvr>
                                        <p:cTn id="85" dur="500"/>
                                        <p:tgtEl>
                                          <p:spTgt spid="23"/>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wipe(left)">
                                      <p:cBhvr>
                                        <p:cTn id="89" dur="500"/>
                                        <p:tgtEl>
                                          <p:spTgt spid="24"/>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left)">
                                      <p:cBhvr>
                                        <p:cTn id="94" dur="500"/>
                                        <p:tgtEl>
                                          <p:spTgt spid="25"/>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wipe(left)">
                                      <p:cBhvr>
                                        <p:cTn id="10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theme/theme1.xml><?xml version="1.0" encoding="utf-8"?>
<a:theme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CDESIGNC</Template>
  <TotalTime>0</TotalTime>
  <Words>43690</Words>
  <Application>WPS 演示</Application>
  <PresentationFormat>宽屏</PresentationFormat>
  <Paragraphs>928</Paragraphs>
  <Slides>42</Slides>
  <Notes>8</Notes>
  <HiddenSlides>0</HiddenSlides>
  <MMClips>0</MMClips>
  <ScaleCrop>false</ScaleCrop>
  <HeadingPairs>
    <vt:vector size="6" baseType="variant">
      <vt:variant>
        <vt:lpstr>已用的字体</vt:lpstr>
      </vt:variant>
      <vt:variant>
        <vt:i4>21</vt:i4>
      </vt:variant>
      <vt:variant>
        <vt:lpstr>主题</vt:lpstr>
      </vt:variant>
      <vt:variant>
        <vt:i4>2</vt:i4>
      </vt:variant>
      <vt:variant>
        <vt:lpstr>幻灯片标题</vt:lpstr>
      </vt:variant>
      <vt:variant>
        <vt:i4>42</vt:i4>
      </vt:variant>
    </vt:vector>
  </HeadingPairs>
  <TitlesOfParts>
    <vt:vector size="65" baseType="lpstr">
      <vt:lpstr>Arial</vt:lpstr>
      <vt:lpstr>宋体</vt:lpstr>
      <vt:lpstr>Wingdings</vt:lpstr>
      <vt:lpstr>Dotum</vt:lpstr>
      <vt:lpstr>微软雅黑</vt:lpstr>
      <vt:lpstr>等线</vt:lpstr>
      <vt:lpstr>Century Gothic</vt:lpstr>
      <vt:lpstr>微软雅黑 Light</vt:lpstr>
      <vt:lpstr>Calibri</vt:lpstr>
      <vt:lpstr>Calibri</vt:lpstr>
      <vt:lpstr>Cambria</vt:lpstr>
      <vt:lpstr>Arial Unicode MS</vt:lpstr>
      <vt:lpstr>Calibri Light</vt:lpstr>
      <vt:lpstr>Malgun Gothic</vt:lpstr>
      <vt:lpstr>华文中宋</vt:lpstr>
      <vt:lpstr>Calibri Light</vt:lpstr>
      <vt:lpstr>楷体</vt:lpstr>
      <vt:lpstr>汉仪柳楷繁</vt:lpstr>
      <vt:lpstr>Segoe Print</vt:lpstr>
      <vt:lpstr>HelveticaNeue</vt:lpstr>
      <vt:lpstr>华文新魏</vt:lpstr>
      <vt:lpstr>.</vt:lpstr>
      <vt:lpst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Nora</dc:creator>
  <cp:lastModifiedBy>Administrator</cp:lastModifiedBy>
  <cp:revision>24</cp:revision>
  <dcterms:created xsi:type="dcterms:W3CDTF">2019-11-21T02:45:00Z</dcterms:created>
  <dcterms:modified xsi:type="dcterms:W3CDTF">2025-04-14T02:24:50Z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B1FE63D9A5694963940B39435222EA98</vt:lpwstr>
  </property>
  <property fmtid="{D5CDD505-2E9C-101B-9397-08002B2CF9AE}" pid="3" name="KSOProductBuildVer">
    <vt:lpwstr>2052-11.8.2.7978</vt:lpwstr>
  </property>
</Properties>
</file>