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39" r:id="rId3"/>
    <p:sldId id="257" r:id="rId4"/>
    <p:sldId id="259" r:id="rId5"/>
    <p:sldId id="260" r:id="rId6"/>
    <p:sldId id="312" r:id="rId7"/>
    <p:sldId id="313" r:id="rId8"/>
    <p:sldId id="314" r:id="rId9"/>
    <p:sldId id="315" r:id="rId10"/>
    <p:sldId id="316" r:id="rId11"/>
    <p:sldId id="317" r:id="rId12"/>
    <p:sldId id="318" r:id="rId13"/>
    <p:sldId id="320" r:id="rId14"/>
    <p:sldId id="321" r:id="rId15"/>
    <p:sldId id="323" r:id="rId16"/>
    <p:sldId id="322" r:id="rId17"/>
    <p:sldId id="325" r:id="rId18"/>
    <p:sldId id="324" r:id="rId19"/>
    <p:sldId id="326" r:id="rId20"/>
    <p:sldId id="327" r:id="rId21"/>
    <p:sldId id="328" r:id="rId22"/>
    <p:sldId id="329" r:id="rId23"/>
    <p:sldId id="331" r:id="rId24"/>
    <p:sldId id="330" r:id="rId25"/>
    <p:sldId id="332" r:id="rId26"/>
    <p:sldId id="333" r:id="rId27"/>
    <p:sldId id="334" r:id="rId28"/>
    <p:sldId id="335" r:id="rId29"/>
    <p:sldId id="336" r:id="rId30"/>
    <p:sldId id="33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41513FD-4FA8-490C-A808-A8C15BE67AC1}" styleName="??? 1 25">
    <a:wholeTbl>
      <a:tcTxStyle>
        <a:fontRef idx="none">
          <a:schemeClr val="tx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w="9525" cmpd="sng">
              <a:solidFill>
                <a:schemeClr val="accent1">
                  <a:lumMod val="40000"/>
                  <a:lumOff val="60000"/>
                </a:schemeClr>
              </a:solid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ln>
          </a:left>
          <a:right>
            <a:ln w="9525" cmpd="sng">
              <a:solidFill>
                <a:schemeClr val="accent1"/>
              </a:solid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a:noFill/>
            </a:ln>
          </a:insideH>
          <a:insideV>
            <a:ln w="9525" cmpd="sng">
              <a:solidFill>
                <a:schemeClr val="accent1">
                  <a:lumMod val="40000"/>
                  <a:lumOff val="60000"/>
                </a:schemeClr>
              </a:solidFill>
            </a:ln>
          </a:insideV>
        </a:tcBdr>
        <a:fill>
          <a:solidFill>
            <a:schemeClr val="accent1"/>
          </a:solidFill>
        </a:fill>
      </a:tcStyle>
    </a:firstRow>
    <a:neCell>
      <a:tcStyle>
        <a:tcBdr>
          <a:left>
            <a:ln w="9525" cmpd="sng">
              <a:solidFill>
                <a:schemeClr val="accent1">
                  <a:lumMod val="40000"/>
                  <a:lumOff val="60000"/>
                </a:schemeClr>
              </a:solidFill>
            </a:ln>
          </a:left>
          <a:right>
            <a:ln w="9525" cmpd="sng">
              <a:solidFill>
                <a:schemeClr val="accent1"/>
              </a:solidFill>
            </a:ln>
          </a:right>
          <a:top>
            <a:ln w="9525" cmpd="sng">
              <a:solidFill>
                <a:schemeClr val="accent1"/>
              </a:solidFill>
            </a:ln>
          </a:top>
          <a:bottom>
            <a:ln w="9525" cmpd="sng">
              <a:solidFill>
                <a:schemeClr val="accent1">
                  <a:lumMod val="40000"/>
                  <a:lumOff val="60000"/>
                </a:schemeClr>
              </a:solidFill>
            </a:ln>
          </a:bottom>
          <a:insideH>
            <a:ln>
              <a:noFill/>
            </a:ln>
          </a:insideH>
          <a:insideV>
            <a:ln>
              <a:noFill/>
            </a:ln>
          </a:insideV>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0" Type="http://schemas.openxmlformats.org/officeDocument/2006/relationships/image" Target="../media/image1.jpeg"/><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9" Type="http://schemas.openxmlformats.org/officeDocument/2006/relationships/tags" Target="../tags/tag126.xml"/><Relationship Id="rId28" Type="http://schemas.openxmlformats.org/officeDocument/2006/relationships/tags" Target="../tags/tag125.xml"/><Relationship Id="rId27" Type="http://schemas.openxmlformats.org/officeDocument/2006/relationships/tags" Target="../tags/tag124.xml"/><Relationship Id="rId26" Type="http://schemas.openxmlformats.org/officeDocument/2006/relationships/tags" Target="../tags/tag123.xml"/><Relationship Id="rId25" Type="http://schemas.openxmlformats.org/officeDocument/2006/relationships/tags" Target="../tags/tag122.xml"/><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tags" Target="../tags/tag99.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1" Type="http://schemas.openxmlformats.org/officeDocument/2006/relationships/image" Target="../media/image1.jpeg"/><Relationship Id="rId30" Type="http://schemas.openxmlformats.org/officeDocument/2006/relationships/tags" Target="../tags/tag68.xml"/><Relationship Id="rId3" Type="http://schemas.openxmlformats.org/officeDocument/2006/relationships/tags" Target="../tags/tag41.xml"/><Relationship Id="rId29" Type="http://schemas.openxmlformats.org/officeDocument/2006/relationships/tags" Target="../tags/tag67.xml"/><Relationship Id="rId28" Type="http://schemas.openxmlformats.org/officeDocument/2006/relationships/tags" Target="../tags/tag66.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0.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lstStyle/>
          <a:p>
            <a:pPr algn="l"/>
            <a:endParaRPr lang="zh-CN" altLang="en-US"/>
          </a:p>
        </p:txBody>
      </p:sp>
      <p:sp>
        <p:nvSpPr>
          <p:cNvPr id="11" name="矩形: 单圆角 7"/>
          <p:cNvSpPr/>
          <p:nvPr userDrawn="1">
            <p:custDataLst>
              <p:tags r:id="rId3"/>
            </p:custDataLst>
          </p:nvPr>
        </p:nvSpPr>
        <p:spPr>
          <a:xfrm>
            <a:off x="0" y="4814256"/>
            <a:ext cx="12192000" cy="2043744"/>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lstStyle/>
          <a:p>
            <a:endParaRPr lang="zh-CN" altLang="en-US"/>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7"/>
            </p:custDataLst>
          </p:nvPr>
        </p:nvSpPr>
        <p:spPr>
          <a:xfrm>
            <a:off x="8734425" y="5112385"/>
            <a:ext cx="2256790" cy="504190"/>
          </a:xfrm>
        </p:spPr>
        <p:txBody>
          <a:bodyPr wrap="square" anchor="ctr">
            <a:normAutofit/>
          </a:bodyPr>
          <a:lstStyle>
            <a:lvl1pPr marL="0" indent="0" algn="r">
              <a:lnSpc>
                <a:spcPct val="100000"/>
              </a:lnSpc>
              <a:buNone/>
              <a:defRPr sz="1800" b="1">
                <a:solidFill>
                  <a:schemeClr val="tx2">
                    <a:lumMod val="75000"/>
                    <a:lumOff val="25000"/>
                  </a:schemeClr>
                </a:solidFill>
              </a:defRPr>
            </a:lvl1pPr>
          </a:lstStyle>
          <a:p>
            <a:pPr lvl="0"/>
            <a:r>
              <a:rPr lang="zh-CN" altLang="en-US" dirty="0"/>
              <a:t>署名</a:t>
            </a:r>
            <a:endParaRPr lang="zh-CN" altLang="en-US" dirty="0"/>
          </a:p>
        </p:txBody>
      </p:sp>
      <p:sp>
        <p:nvSpPr>
          <p:cNvPr id="35" name="任意多边形: 形状 34"/>
          <p:cNvSpPr/>
          <p:nvPr userDrawn="1">
            <p:custDataLst>
              <p:tags r:id="rId8"/>
            </p:custDataLst>
          </p:nvPr>
        </p:nvSpPr>
        <p:spPr>
          <a:xfrm>
            <a:off x="10400539" y="946089"/>
            <a:ext cx="619095" cy="92027"/>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lstStyle/>
          <a:p>
            <a:pPr algn="l"/>
            <a:endParaRPr lang="zh-CN" altLang="en-US"/>
          </a:p>
        </p:txBody>
      </p:sp>
      <p:sp>
        <p:nvSpPr>
          <p:cNvPr id="13" name="任意多边形: 形状 12"/>
          <p:cNvSpPr/>
          <p:nvPr userDrawn="1">
            <p:custDataLst>
              <p:tags r:id="rId9"/>
            </p:custDataLst>
          </p:nvPr>
        </p:nvSpPr>
        <p:spPr>
          <a:xfrm flipH="1">
            <a:off x="2313305" y="5275580"/>
            <a:ext cx="3677285" cy="1582420"/>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lstStyle/>
          <a:p>
            <a:endParaRPr lang="zh-CN" altLang="en-US"/>
          </a:p>
        </p:txBody>
      </p:sp>
      <p:sp>
        <p:nvSpPr>
          <p:cNvPr id="15" name="任意多边形: 形状 14"/>
          <p:cNvSpPr/>
          <p:nvPr userDrawn="1">
            <p:custDataLst>
              <p:tags r:id="rId10"/>
            </p:custDataLst>
          </p:nvPr>
        </p:nvSpPr>
        <p:spPr>
          <a:xfrm>
            <a:off x="1405255" y="1604645"/>
            <a:ext cx="2499360" cy="427101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6" name="任意多边形: 形状 15"/>
          <p:cNvSpPr/>
          <p:nvPr userDrawn="1">
            <p:custDataLst>
              <p:tags r:id="rId11"/>
            </p:custDataLst>
          </p:nvPr>
        </p:nvSpPr>
        <p:spPr>
          <a:xfrm>
            <a:off x="1104900" y="2243455"/>
            <a:ext cx="302260" cy="363664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lstStyle/>
          <a:p>
            <a:endParaRPr lang="zh-CN" altLang="en-US"/>
          </a:p>
        </p:txBody>
      </p:sp>
      <p:sp>
        <p:nvSpPr>
          <p:cNvPr id="17" name="任意多边形: 形状 16"/>
          <p:cNvSpPr/>
          <p:nvPr userDrawn="1">
            <p:custDataLst>
              <p:tags r:id="rId12"/>
            </p:custDataLst>
          </p:nvPr>
        </p:nvSpPr>
        <p:spPr>
          <a:xfrm>
            <a:off x="2485390"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endParaRPr lang="zh-CN" altLang="en-US"/>
          </a:p>
        </p:txBody>
      </p:sp>
      <p:sp>
        <p:nvSpPr>
          <p:cNvPr id="19" name="任意多边形: 形状 18"/>
          <p:cNvSpPr/>
          <p:nvPr userDrawn="1">
            <p:custDataLst>
              <p:tags r:id="rId13"/>
            </p:custDataLst>
          </p:nvPr>
        </p:nvSpPr>
        <p:spPr>
          <a:xfrm flipV="1">
            <a:off x="2485390" y="2477135"/>
            <a:ext cx="2654300" cy="3896995"/>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1" name="任意多边形: 形状 20"/>
          <p:cNvSpPr/>
          <p:nvPr userDrawn="1">
            <p:custDataLst>
              <p:tags r:id="rId14"/>
            </p:custDataLst>
          </p:nvPr>
        </p:nvSpPr>
        <p:spPr>
          <a:xfrm>
            <a:off x="2485390" y="3376930"/>
            <a:ext cx="2829560" cy="2631440"/>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3" name="图形 28"/>
          <p:cNvSpPr/>
          <p:nvPr userDrawn="1">
            <p:custDataLst>
              <p:tags r:id="rId15"/>
            </p:custDataLst>
          </p:nvPr>
        </p:nvSpPr>
        <p:spPr>
          <a:xfrm>
            <a:off x="2692400" y="4829175"/>
            <a:ext cx="543560"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lstStyle/>
          <a:p>
            <a:endParaRPr lang="zh-CN" altLang="en-US" dirty="0"/>
          </a:p>
        </p:txBody>
      </p:sp>
      <p:sp>
        <p:nvSpPr>
          <p:cNvPr id="34" name="图形 9"/>
          <p:cNvSpPr/>
          <p:nvPr userDrawn="1">
            <p:custDataLst>
              <p:tags r:id="rId16"/>
            </p:custDataLst>
          </p:nvPr>
        </p:nvSpPr>
        <p:spPr>
          <a:xfrm>
            <a:off x="3154045" y="5475605"/>
            <a:ext cx="814705" cy="730885"/>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lstStyle/>
          <a:p>
            <a:endParaRPr lang="zh-CN" altLang="en-US"/>
          </a:p>
        </p:txBody>
      </p:sp>
      <p:sp>
        <p:nvSpPr>
          <p:cNvPr id="23" name="任意多边形: 形状 22"/>
          <p:cNvSpPr/>
          <p:nvPr userDrawn="1">
            <p:custDataLst>
              <p:tags r:id="rId17"/>
            </p:custDataLst>
          </p:nvPr>
        </p:nvSpPr>
        <p:spPr>
          <a:xfrm>
            <a:off x="1106805" y="2238375"/>
            <a:ext cx="302260" cy="363664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5" name="任意多边形: 形状 24"/>
          <p:cNvSpPr/>
          <p:nvPr userDrawn="1">
            <p:custDataLst>
              <p:tags r:id="rId18"/>
            </p:custDataLst>
          </p:nvPr>
        </p:nvSpPr>
        <p:spPr>
          <a:xfrm>
            <a:off x="1102360" y="991870"/>
            <a:ext cx="2802890" cy="1490345"/>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lstStyle/>
          <a:p>
            <a:endParaRPr lang="zh-CN" altLang="en-US" dirty="0"/>
          </a:p>
        </p:txBody>
      </p:sp>
      <p:sp>
        <p:nvSpPr>
          <p:cNvPr id="26" name="任意多边形: 形状 25"/>
          <p:cNvSpPr/>
          <p:nvPr userDrawn="1">
            <p:custDataLst>
              <p:tags r:id="rId19"/>
            </p:custDataLst>
          </p:nvPr>
        </p:nvSpPr>
        <p:spPr>
          <a:xfrm>
            <a:off x="1148715" y="1016635"/>
            <a:ext cx="2755900" cy="1418590"/>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lstStyle/>
          <a:p>
            <a:endParaRPr lang="zh-CN" altLang="en-US" dirty="0"/>
          </a:p>
        </p:txBody>
      </p:sp>
      <p:sp>
        <p:nvSpPr>
          <p:cNvPr id="27" name="任意多边形: 形状 26"/>
          <p:cNvSpPr/>
          <p:nvPr userDrawn="1">
            <p:custDataLst>
              <p:tags r:id="rId20"/>
            </p:custDataLst>
          </p:nvPr>
        </p:nvSpPr>
        <p:spPr>
          <a:xfrm>
            <a:off x="1321435" y="1076325"/>
            <a:ext cx="1646555" cy="1188085"/>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8" name="任意多边形: 形状 27"/>
          <p:cNvSpPr/>
          <p:nvPr userDrawn="1">
            <p:custDataLst>
              <p:tags r:id="rId21"/>
            </p:custDataLst>
          </p:nvPr>
        </p:nvSpPr>
        <p:spPr>
          <a:xfrm>
            <a:off x="1386205" y="1181735"/>
            <a:ext cx="1774825"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9" name="任意多边形: 形状 28"/>
          <p:cNvSpPr/>
          <p:nvPr userDrawn="1">
            <p:custDataLst>
              <p:tags r:id="rId22"/>
            </p:custDataLst>
          </p:nvPr>
        </p:nvSpPr>
        <p:spPr>
          <a:xfrm>
            <a:off x="1380490" y="1330325"/>
            <a:ext cx="2052955" cy="1032510"/>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30" name="任意多边形: 形状 29"/>
          <p:cNvSpPr/>
          <p:nvPr userDrawn="1">
            <p:custDataLst>
              <p:tags r:id="rId23"/>
            </p:custDataLst>
          </p:nvPr>
        </p:nvSpPr>
        <p:spPr>
          <a:xfrm>
            <a:off x="1405890" y="1467485"/>
            <a:ext cx="2279650"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endParaRPr lang="zh-CN" altLang="en-US"/>
          </a:p>
        </p:txBody>
      </p:sp>
      <p:sp>
        <p:nvSpPr>
          <p:cNvPr id="31" name="任意多边形: 形状 30"/>
          <p:cNvSpPr/>
          <p:nvPr userDrawn="1">
            <p:custDataLst>
              <p:tags r:id="rId24"/>
            </p:custDataLst>
          </p:nvPr>
        </p:nvSpPr>
        <p:spPr>
          <a:xfrm>
            <a:off x="156019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a:p>
        </p:txBody>
      </p:sp>
      <p:sp>
        <p:nvSpPr>
          <p:cNvPr id="32" name="任意多边形: 形状 31"/>
          <p:cNvSpPr/>
          <p:nvPr userDrawn="1">
            <p:custDataLst>
              <p:tags r:id="rId25"/>
            </p:custDataLst>
          </p:nvPr>
        </p:nvSpPr>
        <p:spPr>
          <a:xfrm>
            <a:off x="1790700" y="1527175"/>
            <a:ext cx="2005330"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a:p>
        </p:txBody>
      </p:sp>
      <p:cxnSp>
        <p:nvCxnSpPr>
          <p:cNvPr id="12" name="直接连接符 11"/>
          <p:cNvCxnSpPr/>
          <p:nvPr userDrawn="1">
            <p:custDataLst>
              <p:tags r:id="rId26"/>
            </p:custDataLst>
          </p:nvPr>
        </p:nvCxnSpPr>
        <p:spPr>
          <a:xfrm>
            <a:off x="5753100" y="5364000"/>
            <a:ext cx="2903855"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userDrawn="1">
            <p:custDataLst>
              <p:tags r:id="rId27"/>
            </p:custDataLst>
          </p:nvPr>
        </p:nvSpPr>
        <p:spPr>
          <a:xfrm>
            <a:off x="10406889" y="2057292"/>
            <a:ext cx="1110253" cy="111025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lstStyle/>
          <a:p>
            <a:pPr algn="l"/>
            <a:endParaRPr lang="zh-CN" altLang="en-US"/>
          </a:p>
        </p:txBody>
      </p:sp>
      <p:sp>
        <p:nvSpPr>
          <p:cNvPr id="2" name="标题 1"/>
          <p:cNvSpPr>
            <a:spLocks noGrp="1"/>
          </p:cNvSpPr>
          <p:nvPr>
            <p:ph type="ctrTitle"/>
            <p:custDataLst>
              <p:tags r:id="rId28"/>
            </p:custDataLst>
          </p:nvPr>
        </p:nvSpPr>
        <p:spPr>
          <a:xfrm>
            <a:off x="5181600" y="1522730"/>
            <a:ext cx="5817235" cy="1800225"/>
          </a:xfrm>
        </p:spPr>
        <p:txBody>
          <a:bodyPr wrap="square" anchor="b">
            <a:noAutofit/>
          </a:bodyPr>
          <a:lstStyle>
            <a:lvl1pPr algn="r">
              <a:lnSpc>
                <a:spcPct val="100000"/>
              </a:lnSpc>
              <a:defRPr sz="54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29"/>
            </p:custDataLst>
          </p:nvPr>
        </p:nvSpPr>
        <p:spPr>
          <a:xfrm>
            <a:off x="5181600" y="3599815"/>
            <a:ext cx="5817235" cy="718185"/>
          </a:xfrm>
        </p:spPr>
        <p:txBody>
          <a:bodyPr wrap="square">
            <a:normAutofit/>
          </a:bodyPr>
          <a:lstStyle>
            <a:lvl1pPr marL="0" indent="0" algn="r">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pic>
        <p:nvPicPr>
          <p:cNvPr id="5124" name="图片 6" descr="logo横版 png"/>
          <p:cNvPicPr>
            <a:picLocks noChangeAspect="1"/>
          </p:cNvPicPr>
          <p:nvPr userDrawn="1"/>
        </p:nvPicPr>
        <p:blipFill>
          <a:blip r:embed="rId30"/>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lstStyle/>
          <a:p>
            <a:endParaRPr lang="zh-CN" altLang="en-US"/>
          </a:p>
        </p:txBody>
      </p:sp>
      <p:sp>
        <p:nvSpPr>
          <p:cNvPr id="9" name="矩形: 单圆角 7"/>
          <p:cNvSpPr/>
          <p:nvPr userDrawn="1">
            <p:custDataLst>
              <p:tags r:id="rId3"/>
            </p:custDataLst>
          </p:nvPr>
        </p:nvSpPr>
        <p:spPr>
          <a:xfrm flipH="1">
            <a:off x="0" y="4814256"/>
            <a:ext cx="12192000" cy="2043744"/>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lstStyle/>
          <a:p>
            <a:endParaRPr lang="zh-CN" altLang="en-US"/>
          </a:p>
        </p:txBody>
      </p:sp>
      <p:sp>
        <p:nvSpPr>
          <p:cNvPr id="11" name="任意多边形: 形状 8"/>
          <p:cNvSpPr/>
          <p:nvPr userDrawn="1">
            <p:custDataLst>
              <p:tags r:id="rId4"/>
            </p:custDataLst>
          </p:nvPr>
        </p:nvSpPr>
        <p:spPr>
          <a:xfrm flipH="1">
            <a:off x="1172366" y="946089"/>
            <a:ext cx="619095" cy="92027"/>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lstStyle/>
          <a:p>
            <a:pPr algn="l"/>
            <a:endParaRPr lang="zh-CN" altLang="en-US"/>
          </a:p>
        </p:txBody>
      </p:sp>
      <p:sp>
        <p:nvSpPr>
          <p:cNvPr id="12" name="椭圆 11"/>
          <p:cNvSpPr/>
          <p:nvPr userDrawn="1">
            <p:custDataLst>
              <p:tags r:id="rId5"/>
            </p:custDataLst>
          </p:nvPr>
        </p:nvSpPr>
        <p:spPr>
          <a:xfrm flipH="1">
            <a:off x="777299" y="2033729"/>
            <a:ext cx="1178934" cy="1178934"/>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lstStyle/>
          <a:p>
            <a:endParaRPr lang="zh-CN" altLang="en-US"/>
          </a:p>
        </p:txBody>
      </p:sp>
      <p:sp>
        <p:nvSpPr>
          <p:cNvPr id="2" name="标题 1"/>
          <p:cNvSpPr>
            <a:spLocks noGrp="1"/>
          </p:cNvSpPr>
          <p:nvPr>
            <p:ph type="ctrTitle"/>
            <p:custDataLst>
              <p:tags r:id="rId6"/>
            </p:custDataLst>
          </p:nvPr>
        </p:nvSpPr>
        <p:spPr>
          <a:xfrm>
            <a:off x="1181100" y="1522730"/>
            <a:ext cx="5911850" cy="1800225"/>
          </a:xfrm>
        </p:spPr>
        <p:txBody>
          <a:bodyPr wrap="square" anchor="b">
            <a:noAutofit/>
          </a:bodyPr>
          <a:lstStyle>
            <a:lvl1pPr algn="l">
              <a:lnSpc>
                <a:spcPct val="100000"/>
              </a:lnSpc>
              <a:defRPr sz="54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7"/>
            </p:custDataLst>
          </p:nvPr>
        </p:nvSpPr>
        <p:spPr>
          <a:xfrm>
            <a:off x="1181100" y="3599815"/>
            <a:ext cx="5911850" cy="972185"/>
          </a:xfrm>
        </p:spPr>
        <p:txBody>
          <a:bodyPr wrap="square">
            <a:normAutofit/>
          </a:bodyPr>
          <a:lstStyle>
            <a:lvl1pPr marL="0" indent="0" algn="l">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4" name="署名占位符 10"/>
          <p:cNvSpPr>
            <a:spLocks noGrp="1"/>
          </p:cNvSpPr>
          <p:nvPr>
            <p:ph type="body" sz="quarter" idx="17" hasCustomPrompt="1"/>
            <p:custDataLst>
              <p:tags r:id="rId8"/>
            </p:custDataLst>
          </p:nvPr>
        </p:nvSpPr>
        <p:spPr>
          <a:xfrm>
            <a:off x="1181100" y="5111115"/>
            <a:ext cx="2257200" cy="504190"/>
          </a:xfrm>
        </p:spPr>
        <p:txBody>
          <a:bodyPr wrap="square" anchor="ctr">
            <a:normAutofit/>
          </a:bodyPr>
          <a:lstStyle>
            <a:lvl1pPr marL="0" indent="0" algn="l">
              <a:lnSpc>
                <a:spcPct val="100000"/>
              </a:lnSpc>
              <a:buNone/>
              <a:defRPr sz="1800" b="1">
                <a:solidFill>
                  <a:schemeClr val="accent1"/>
                </a:solidFill>
              </a:defRPr>
            </a:lvl1pPr>
          </a:lstStyle>
          <a:p>
            <a:pPr lvl="0"/>
            <a:r>
              <a:rPr lang="zh-CN" altLang="en-US" dirty="0"/>
              <a:t>署名</a:t>
            </a:r>
            <a:endParaRPr lang="zh-CN" altLang="en-US" dirty="0"/>
          </a:p>
        </p:txBody>
      </p:sp>
      <p:cxnSp>
        <p:nvCxnSpPr>
          <p:cNvPr id="13" name="直接连接符 12"/>
          <p:cNvCxnSpPr/>
          <p:nvPr userDrawn="1">
            <p:custDataLst>
              <p:tags r:id="rId9"/>
            </p:custDataLst>
          </p:nvPr>
        </p:nvCxnSpPr>
        <p:spPr>
          <a:xfrm>
            <a:off x="3613150" y="5363210"/>
            <a:ext cx="2903855"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userDrawn="1">
            <p:custDataLst>
              <p:tags r:id="rId10"/>
            </p:custDataLst>
          </p:nvPr>
        </p:nvSpPr>
        <p:spPr>
          <a:xfrm>
            <a:off x="6440805" y="5275580"/>
            <a:ext cx="3677285" cy="1582420"/>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lstStyle/>
          <a:p>
            <a:endParaRPr lang="zh-CN" altLang="en-US"/>
          </a:p>
        </p:txBody>
      </p:sp>
      <p:sp>
        <p:nvSpPr>
          <p:cNvPr id="16" name="任意多边形: 形状 15"/>
          <p:cNvSpPr/>
          <p:nvPr userDrawn="1">
            <p:custDataLst>
              <p:tags r:id="rId11"/>
            </p:custDataLst>
          </p:nvPr>
        </p:nvSpPr>
        <p:spPr>
          <a:xfrm flipH="1">
            <a:off x="8526780" y="1604645"/>
            <a:ext cx="2499360" cy="427101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7" name="任意多边形: 形状 16"/>
          <p:cNvSpPr/>
          <p:nvPr userDrawn="1">
            <p:custDataLst>
              <p:tags r:id="rId12"/>
            </p:custDataLst>
          </p:nvPr>
        </p:nvSpPr>
        <p:spPr>
          <a:xfrm flipH="1">
            <a:off x="11023600" y="2243455"/>
            <a:ext cx="302260" cy="363664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lstStyle/>
          <a:p>
            <a:endParaRPr lang="zh-CN" altLang="en-US"/>
          </a:p>
        </p:txBody>
      </p:sp>
      <p:sp>
        <p:nvSpPr>
          <p:cNvPr id="19" name="任意多边形: 形状 18"/>
          <p:cNvSpPr/>
          <p:nvPr userDrawn="1">
            <p:custDataLst>
              <p:tags r:id="rId13"/>
            </p:custDataLst>
          </p:nvPr>
        </p:nvSpPr>
        <p:spPr>
          <a:xfrm flipH="1">
            <a:off x="9377045"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endParaRPr lang="zh-CN" altLang="en-US"/>
          </a:p>
        </p:txBody>
      </p:sp>
      <p:sp>
        <p:nvSpPr>
          <p:cNvPr id="21" name="任意多边形: 形状 20"/>
          <p:cNvSpPr/>
          <p:nvPr userDrawn="1">
            <p:custDataLst>
              <p:tags r:id="rId14"/>
            </p:custDataLst>
          </p:nvPr>
        </p:nvSpPr>
        <p:spPr>
          <a:xfrm flipH="1" flipV="1">
            <a:off x="7291070" y="2477135"/>
            <a:ext cx="2654300" cy="3896995"/>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22" name="任意多边形: 形状 21"/>
          <p:cNvSpPr/>
          <p:nvPr userDrawn="1">
            <p:custDataLst>
              <p:tags r:id="rId15"/>
            </p:custDataLst>
          </p:nvPr>
        </p:nvSpPr>
        <p:spPr>
          <a:xfrm flipH="1">
            <a:off x="7653020" y="3376930"/>
            <a:ext cx="2292350" cy="2631440"/>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34" name="图形 28"/>
          <p:cNvSpPr/>
          <p:nvPr userDrawn="1">
            <p:custDataLst>
              <p:tags r:id="rId16"/>
            </p:custDataLst>
          </p:nvPr>
        </p:nvSpPr>
        <p:spPr>
          <a:xfrm flipH="1">
            <a:off x="9195435" y="4829175"/>
            <a:ext cx="543560"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lstStyle/>
          <a:p>
            <a:endParaRPr lang="zh-CN" altLang="en-US" dirty="0"/>
          </a:p>
        </p:txBody>
      </p:sp>
      <p:sp>
        <p:nvSpPr>
          <p:cNvPr id="35" name="图形 9"/>
          <p:cNvSpPr/>
          <p:nvPr userDrawn="1">
            <p:custDataLst>
              <p:tags r:id="rId17"/>
            </p:custDataLst>
          </p:nvPr>
        </p:nvSpPr>
        <p:spPr>
          <a:xfrm flipH="1">
            <a:off x="8462645" y="5475605"/>
            <a:ext cx="814705" cy="730885"/>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lstStyle/>
          <a:p>
            <a:endParaRPr lang="zh-CN" altLang="en-US"/>
          </a:p>
        </p:txBody>
      </p:sp>
      <p:sp>
        <p:nvSpPr>
          <p:cNvPr id="25" name="任意多边形: 形状 24"/>
          <p:cNvSpPr/>
          <p:nvPr userDrawn="1">
            <p:custDataLst>
              <p:tags r:id="rId18"/>
            </p:custDataLst>
          </p:nvPr>
        </p:nvSpPr>
        <p:spPr>
          <a:xfrm flipH="1">
            <a:off x="11021060" y="2237740"/>
            <a:ext cx="302260" cy="363664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6" name="任意多边形: 形状 25"/>
          <p:cNvSpPr/>
          <p:nvPr userDrawn="1">
            <p:custDataLst>
              <p:tags r:id="rId19"/>
            </p:custDataLst>
          </p:nvPr>
        </p:nvSpPr>
        <p:spPr>
          <a:xfrm flipH="1">
            <a:off x="8525510" y="991870"/>
            <a:ext cx="2802890" cy="1490345"/>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lstStyle/>
          <a:p>
            <a:endParaRPr lang="zh-CN" altLang="en-US" dirty="0"/>
          </a:p>
        </p:txBody>
      </p:sp>
      <p:sp>
        <p:nvSpPr>
          <p:cNvPr id="27" name="任意多边形: 形状 26"/>
          <p:cNvSpPr/>
          <p:nvPr userDrawn="1">
            <p:custDataLst>
              <p:tags r:id="rId20"/>
            </p:custDataLst>
          </p:nvPr>
        </p:nvSpPr>
        <p:spPr>
          <a:xfrm flipH="1">
            <a:off x="8526780" y="1016635"/>
            <a:ext cx="2755900" cy="1418590"/>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lstStyle/>
          <a:p>
            <a:endParaRPr lang="zh-CN" altLang="en-US" dirty="0"/>
          </a:p>
        </p:txBody>
      </p:sp>
      <p:sp>
        <p:nvSpPr>
          <p:cNvPr id="28" name="任意多边形: 形状 27"/>
          <p:cNvSpPr/>
          <p:nvPr userDrawn="1">
            <p:custDataLst>
              <p:tags r:id="rId21"/>
            </p:custDataLst>
          </p:nvPr>
        </p:nvSpPr>
        <p:spPr>
          <a:xfrm flipH="1">
            <a:off x="9462770" y="1076325"/>
            <a:ext cx="1646555" cy="1188085"/>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9" name="任意多边形: 形状 28"/>
          <p:cNvSpPr/>
          <p:nvPr userDrawn="1">
            <p:custDataLst>
              <p:tags r:id="rId22"/>
            </p:custDataLst>
          </p:nvPr>
        </p:nvSpPr>
        <p:spPr>
          <a:xfrm flipH="1">
            <a:off x="9269730" y="1181735"/>
            <a:ext cx="1774825"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30" name="任意多边形: 形状 29"/>
          <p:cNvSpPr/>
          <p:nvPr userDrawn="1">
            <p:custDataLst>
              <p:tags r:id="rId23"/>
            </p:custDataLst>
          </p:nvPr>
        </p:nvSpPr>
        <p:spPr>
          <a:xfrm flipH="1">
            <a:off x="8997315" y="1330325"/>
            <a:ext cx="2052955" cy="1032510"/>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31" name="任意多边形: 形状 30"/>
          <p:cNvSpPr/>
          <p:nvPr userDrawn="1">
            <p:custDataLst>
              <p:tags r:id="rId24"/>
            </p:custDataLst>
          </p:nvPr>
        </p:nvSpPr>
        <p:spPr>
          <a:xfrm flipH="1">
            <a:off x="8745220" y="1467485"/>
            <a:ext cx="2279650"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endParaRPr lang="zh-CN" altLang="en-US"/>
          </a:p>
        </p:txBody>
      </p:sp>
      <p:sp>
        <p:nvSpPr>
          <p:cNvPr id="32" name="任意多边形: 形状 31"/>
          <p:cNvSpPr/>
          <p:nvPr userDrawn="1">
            <p:custDataLst>
              <p:tags r:id="rId25"/>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a:p>
        </p:txBody>
      </p:sp>
      <p:sp>
        <p:nvSpPr>
          <p:cNvPr id="33" name="任意多边形: 形状 32"/>
          <p:cNvSpPr/>
          <p:nvPr userDrawn="1">
            <p:custDataLst>
              <p:tags r:id="rId26"/>
            </p:custDataLst>
          </p:nvPr>
        </p:nvSpPr>
        <p:spPr>
          <a:xfrm flipH="1">
            <a:off x="8635365" y="1527175"/>
            <a:ext cx="2005330"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a:p>
        </p:txBody>
      </p:sp>
      <p:sp>
        <p:nvSpPr>
          <p:cNvPr id="4" name="日期占位符 3"/>
          <p:cNvSpPr>
            <a:spLocks noGrp="1"/>
          </p:cNvSpPr>
          <p:nvPr>
            <p:ph type="dt" sz="half" idx="10"/>
            <p:custDataLst>
              <p:tags r:id="rId2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8"/>
            </p:custDataLst>
          </p:nvPr>
        </p:nvSpPr>
        <p:spPr/>
        <p:txBody>
          <a:bodyPr/>
          <a:lstStyle/>
          <a:p>
            <a:endParaRPr lang="zh-CN" altLang="en-US"/>
          </a:p>
        </p:txBody>
      </p:sp>
      <p:sp>
        <p:nvSpPr>
          <p:cNvPr id="6" name="灯片编号占位符 5"/>
          <p:cNvSpPr>
            <a:spLocks noGrp="1"/>
          </p:cNvSpPr>
          <p:nvPr>
            <p:ph type="sldNum" sz="quarter" idx="12"/>
            <p:custDataLst>
              <p:tags r:id="rId2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lstStyle/>
          <a:p>
            <a:endParaRPr lang="zh-CN" altLang="en-US"/>
          </a:p>
        </p:txBody>
      </p:sp>
      <p:sp>
        <p:nvSpPr>
          <p:cNvPr id="4" name="矩形: 单圆角 3"/>
          <p:cNvSpPr/>
          <p:nvPr userDrawn="1">
            <p:custDataLst>
              <p:tags r:id="rId3"/>
            </p:custDataLst>
          </p:nvPr>
        </p:nvSpPr>
        <p:spPr>
          <a:xfrm>
            <a:off x="0" y="4814256"/>
            <a:ext cx="12192000" cy="2043744"/>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lstStyle/>
          <a:p>
            <a:endParaRPr lang="zh-CN" altLang="en-US" dirty="0"/>
          </a:p>
        </p:txBody>
      </p:sp>
      <p:sp>
        <p:nvSpPr>
          <p:cNvPr id="2" name="标题 1"/>
          <p:cNvSpPr>
            <a:spLocks noGrp="1"/>
          </p:cNvSpPr>
          <p:nvPr>
            <p:ph type="title" hasCustomPrompt="1"/>
            <p:custDataLst>
              <p:tags r:id="rId4"/>
            </p:custDataLst>
          </p:nvPr>
        </p:nvSpPr>
        <p:spPr>
          <a:xfrm>
            <a:off x="4656000" y="414070"/>
            <a:ext cx="2880000" cy="1081088"/>
          </a:xfrm>
        </p:spPr>
        <p:txBody>
          <a:bodyPr wrap="square" anchor="b">
            <a:normAutofit/>
          </a:bodyPr>
          <a:lstStyle>
            <a:lvl1pPr algn="ctr">
              <a:defRPr sz="4800"/>
            </a:lvl1pPr>
          </a:lstStyle>
          <a:p>
            <a:r>
              <a:rPr lang="zh-CN" altLang="en-US" dirty="0"/>
              <a:t>标题</a:t>
            </a:r>
            <a:endParaRPr lang="zh-CN" altLang="en-US" dirty="0"/>
          </a:p>
        </p:txBody>
      </p:sp>
      <p:sp>
        <p:nvSpPr>
          <p:cNvPr id="7" name="日期占位符 3"/>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6"/>
            </p:custDataLst>
          </p:nvPr>
        </p:nvSpPr>
        <p:spPr/>
        <p:txBody>
          <a:bodyPr/>
          <a:lstStyle/>
          <a:p>
            <a:endParaRPr lang="zh-CN" altLang="en-US"/>
          </a:p>
        </p:txBody>
      </p:sp>
      <p:sp>
        <p:nvSpPr>
          <p:cNvPr id="9" name="灯片编号占位符 5"/>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lstStyle/>
          <a:p>
            <a:endParaRPr lang="zh-CN" altLang="en-US"/>
          </a:p>
        </p:txBody>
      </p:sp>
      <p:sp>
        <p:nvSpPr>
          <p:cNvPr id="9" name="矩形: 单圆角 8"/>
          <p:cNvSpPr/>
          <p:nvPr userDrawn="1">
            <p:custDataLst>
              <p:tags r:id="rId3"/>
            </p:custDataLst>
          </p:nvPr>
        </p:nvSpPr>
        <p:spPr>
          <a:xfrm flipH="1">
            <a:off x="0" y="4902396"/>
            <a:ext cx="12191998" cy="1955604"/>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lstStyle/>
          <a:p>
            <a:endParaRPr lang="zh-CN" altLang="en-US"/>
          </a:p>
        </p:txBody>
      </p:sp>
      <p:sp>
        <p:nvSpPr>
          <p:cNvPr id="10" name="任意多边形: 形状 9"/>
          <p:cNvSpPr/>
          <p:nvPr userDrawn="1">
            <p:custDataLst>
              <p:tags r:id="rId4"/>
            </p:custDataLst>
          </p:nvPr>
        </p:nvSpPr>
        <p:spPr>
          <a:xfrm>
            <a:off x="10400539" y="946089"/>
            <a:ext cx="619095" cy="92027"/>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lstStyle/>
          <a:p>
            <a:pPr algn="l"/>
            <a:endParaRPr lang="zh-CN" altLang="en-US"/>
          </a:p>
        </p:txBody>
      </p:sp>
      <p:sp>
        <p:nvSpPr>
          <p:cNvPr id="2" name="标题 1"/>
          <p:cNvSpPr>
            <a:spLocks noGrp="1"/>
          </p:cNvSpPr>
          <p:nvPr>
            <p:ph type="title"/>
            <p:custDataLst>
              <p:tags r:id="rId5"/>
            </p:custDataLst>
          </p:nvPr>
        </p:nvSpPr>
        <p:spPr>
          <a:xfrm>
            <a:off x="1567180" y="2891790"/>
            <a:ext cx="5448300" cy="1725930"/>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6"/>
            </p:custDataLst>
          </p:nvPr>
        </p:nvSpPr>
        <p:spPr>
          <a:xfrm>
            <a:off x="1564005" y="1588135"/>
            <a:ext cx="5448300" cy="1116965"/>
          </a:xfrm>
        </p:spPr>
        <p:txBody>
          <a:bodyPr wrap="none" anchor="b" anchorCtr="0">
            <a:normAutofit/>
          </a:bodyPr>
          <a:lstStyle>
            <a:lvl1pPr marL="0" indent="0" algn="l">
              <a:buNone/>
              <a:defRPr sz="2000" b="1" u="none" strike="noStrike" kern="1200" cap="all" spc="0" normalizeH="0">
                <a:solidFill>
                  <a:schemeClr val="accent1"/>
                </a:solidFill>
                <a:uFillTx/>
              </a:defRPr>
            </a:lvl1pPr>
          </a:lstStyle>
          <a:p>
            <a:pPr lvl="0"/>
            <a:r>
              <a:rPr lang="zh-CN" altLang="en-US" dirty="0"/>
              <a:t>节编号</a:t>
            </a:r>
            <a:endParaRPr lang="zh-CN" altLang="en-US" dirty="0"/>
          </a:p>
        </p:txBody>
      </p:sp>
      <p:cxnSp>
        <p:nvCxnSpPr>
          <p:cNvPr id="31" name="直接连接符 30"/>
          <p:cNvCxnSpPr/>
          <p:nvPr userDrawn="1">
            <p:custDataLst>
              <p:tags r:id="rId7"/>
            </p:custDataLst>
          </p:nvPr>
        </p:nvCxnSpPr>
        <p:spPr>
          <a:xfrm>
            <a:off x="1563688" y="2793691"/>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8"/>
            </p:custDataLst>
          </p:nvPr>
        </p:nvCxnSpPr>
        <p:spPr>
          <a:xfrm>
            <a:off x="1563688" y="2793691"/>
            <a:ext cx="481012"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userDrawn="1">
            <p:custDataLst>
              <p:tags r:id="rId9"/>
            </p:custDataLst>
          </p:nvPr>
        </p:nvSpPr>
        <p:spPr>
          <a:xfrm flipH="1">
            <a:off x="8512810" y="1752600"/>
            <a:ext cx="2511425" cy="429196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3" name="任意多边形: 形状 12"/>
          <p:cNvSpPr/>
          <p:nvPr userDrawn="1">
            <p:custDataLst>
              <p:tags r:id="rId10"/>
            </p:custDataLst>
          </p:nvPr>
        </p:nvSpPr>
        <p:spPr>
          <a:xfrm flipH="1">
            <a:off x="11022330" y="2394585"/>
            <a:ext cx="304165" cy="3655060"/>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lstStyle/>
          <a:p>
            <a:endParaRPr lang="zh-CN" altLang="en-US"/>
          </a:p>
        </p:txBody>
      </p:sp>
      <p:sp>
        <p:nvSpPr>
          <p:cNvPr id="14" name="任意多边形: 形状 13"/>
          <p:cNvSpPr/>
          <p:nvPr userDrawn="1">
            <p:custDataLst>
              <p:tags r:id="rId11"/>
            </p:custDataLst>
          </p:nvPr>
        </p:nvSpPr>
        <p:spPr>
          <a:xfrm flipH="1">
            <a:off x="11022330" y="2394585"/>
            <a:ext cx="304165" cy="3655060"/>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5" name="任意多边形: 形状 14"/>
          <p:cNvSpPr/>
          <p:nvPr userDrawn="1">
            <p:custDataLst>
              <p:tags r:id="rId12"/>
            </p:custDataLst>
          </p:nvPr>
        </p:nvSpPr>
        <p:spPr>
          <a:xfrm flipH="1">
            <a:off x="8511540" y="1136650"/>
            <a:ext cx="2816860" cy="1497965"/>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lstStyle/>
          <a:p>
            <a:endParaRPr lang="zh-CN" altLang="en-US" dirty="0"/>
          </a:p>
        </p:txBody>
      </p:sp>
      <p:sp>
        <p:nvSpPr>
          <p:cNvPr id="16" name="任意多边形: 形状 15"/>
          <p:cNvSpPr/>
          <p:nvPr userDrawn="1">
            <p:custDataLst>
              <p:tags r:id="rId13"/>
            </p:custDataLst>
          </p:nvPr>
        </p:nvSpPr>
        <p:spPr>
          <a:xfrm flipH="1">
            <a:off x="8512810" y="1162050"/>
            <a:ext cx="2769235"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lstStyle/>
          <a:p>
            <a:endParaRPr lang="zh-CN" altLang="en-US" dirty="0"/>
          </a:p>
        </p:txBody>
      </p:sp>
      <p:sp>
        <p:nvSpPr>
          <p:cNvPr id="17" name="任意多边形: 形状 16"/>
          <p:cNvSpPr/>
          <p:nvPr userDrawn="1">
            <p:custDataLst>
              <p:tags r:id="rId14"/>
            </p:custDataLst>
          </p:nvPr>
        </p:nvSpPr>
        <p:spPr>
          <a:xfrm flipH="1">
            <a:off x="9453245" y="1221740"/>
            <a:ext cx="1654810" cy="1194435"/>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8" name="任意多边形: 形状 17"/>
          <p:cNvSpPr/>
          <p:nvPr userDrawn="1">
            <p:custDataLst>
              <p:tags r:id="rId15"/>
            </p:custDataLst>
          </p:nvPr>
        </p:nvSpPr>
        <p:spPr>
          <a:xfrm flipH="1">
            <a:off x="9259570" y="1327785"/>
            <a:ext cx="1783715" cy="1129665"/>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19" name="任意多边形: 形状 18"/>
          <p:cNvSpPr/>
          <p:nvPr userDrawn="1">
            <p:custDataLst>
              <p:tags r:id="rId16"/>
            </p:custDataLst>
          </p:nvPr>
        </p:nvSpPr>
        <p:spPr>
          <a:xfrm flipH="1">
            <a:off x="8985885" y="1476375"/>
            <a:ext cx="2063115"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a:p>
        </p:txBody>
      </p:sp>
      <p:sp>
        <p:nvSpPr>
          <p:cNvPr id="20" name="任意多边形: 形状 19"/>
          <p:cNvSpPr/>
          <p:nvPr userDrawn="1">
            <p:custDataLst>
              <p:tags r:id="rId17"/>
            </p:custDataLst>
          </p:nvPr>
        </p:nvSpPr>
        <p:spPr>
          <a:xfrm flipH="1">
            <a:off x="8732520" y="1614805"/>
            <a:ext cx="2291080"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endParaRPr lang="zh-CN" altLang="en-US"/>
          </a:p>
        </p:txBody>
      </p:sp>
      <p:sp>
        <p:nvSpPr>
          <p:cNvPr id="21" name="任意多边形: 形状 20"/>
          <p:cNvSpPr/>
          <p:nvPr userDrawn="1">
            <p:custDataLst>
              <p:tags r:id="rId18"/>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endParaRPr lang="zh-CN" altLang="en-US"/>
          </a:p>
        </p:txBody>
      </p:sp>
      <p:sp>
        <p:nvSpPr>
          <p:cNvPr id="22" name="任意多边形: 形状 21"/>
          <p:cNvSpPr/>
          <p:nvPr userDrawn="1">
            <p:custDataLst>
              <p:tags r:id="rId19"/>
            </p:custDataLst>
          </p:nvPr>
        </p:nvSpPr>
        <p:spPr>
          <a:xfrm flipH="1">
            <a:off x="8622030" y="1675130"/>
            <a:ext cx="2014855"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a:p>
        </p:txBody>
      </p:sp>
      <p:sp>
        <p:nvSpPr>
          <p:cNvPr id="23" name="任意多边形: 形状 22"/>
          <p:cNvSpPr/>
          <p:nvPr userDrawn="1">
            <p:custDataLst>
              <p:tags r:id="rId20"/>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endParaRPr lang="zh-CN" altLang="en-US"/>
          </a:p>
        </p:txBody>
      </p:sp>
      <p:sp>
        <p:nvSpPr>
          <p:cNvPr id="24" name="任意多边形: 形状 23"/>
          <p:cNvSpPr/>
          <p:nvPr userDrawn="1">
            <p:custDataLst>
              <p:tags r:id="rId21"/>
            </p:custDataLst>
          </p:nvPr>
        </p:nvSpPr>
        <p:spPr>
          <a:xfrm>
            <a:off x="5924712" y="2949870"/>
            <a:ext cx="4286455" cy="3908131"/>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5" name="图形 53"/>
          <p:cNvSpPr/>
          <p:nvPr userDrawn="1">
            <p:custDataLst>
              <p:tags r:id="rId22"/>
            </p:custDataLst>
          </p:nvPr>
        </p:nvSpPr>
        <p:spPr>
          <a:xfrm>
            <a:off x="7500912" y="3850816"/>
            <a:ext cx="2069658" cy="2005011"/>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lstStyle/>
          <a:p>
            <a:endParaRPr lang="zh-CN" altLang="en-US"/>
          </a:p>
        </p:txBody>
      </p:sp>
      <p:sp>
        <p:nvSpPr>
          <p:cNvPr id="26" name="图形 53"/>
          <p:cNvSpPr/>
          <p:nvPr userDrawn="1">
            <p:custDataLst>
              <p:tags r:id="rId23"/>
            </p:custDataLst>
          </p:nvPr>
        </p:nvSpPr>
        <p:spPr>
          <a:xfrm>
            <a:off x="7402796" y="3080442"/>
            <a:ext cx="1820188" cy="176333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图形 53"/>
          <p:cNvSpPr/>
          <p:nvPr userDrawn="1">
            <p:custDataLst>
              <p:tags r:id="rId24"/>
            </p:custDataLst>
          </p:nvPr>
        </p:nvSpPr>
        <p:spPr>
          <a:xfrm>
            <a:off x="8169925" y="3310624"/>
            <a:ext cx="1813086" cy="175645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lstStyle/>
          <a:p>
            <a:endParaRPr lang="zh-CN" altLang="en-US"/>
          </a:p>
        </p:txBody>
      </p:sp>
      <p:sp>
        <p:nvSpPr>
          <p:cNvPr id="28" name="任意多边形: 形状 27"/>
          <p:cNvSpPr/>
          <p:nvPr userDrawn="1">
            <p:custDataLst>
              <p:tags r:id="rId25"/>
            </p:custDataLst>
          </p:nvPr>
        </p:nvSpPr>
        <p:spPr>
          <a:xfrm>
            <a:off x="4611841" y="5326330"/>
            <a:ext cx="4517178" cy="1531670"/>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lstStyle/>
          <a:p>
            <a:endParaRPr lang="zh-CN" altLang="en-US" dirty="0"/>
          </a:p>
        </p:txBody>
      </p:sp>
      <p:sp>
        <p:nvSpPr>
          <p:cNvPr id="29" name="任意多边形: 形状 28"/>
          <p:cNvSpPr/>
          <p:nvPr userDrawn="1">
            <p:custDataLst>
              <p:tags r:id="rId26"/>
            </p:custDataLst>
          </p:nvPr>
        </p:nvSpPr>
        <p:spPr>
          <a:xfrm>
            <a:off x="6530755" y="5806732"/>
            <a:ext cx="1537184" cy="667047"/>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p>
        </p:txBody>
      </p:sp>
      <p:sp>
        <p:nvSpPr>
          <p:cNvPr id="30" name="图形 15"/>
          <p:cNvSpPr/>
          <p:nvPr userDrawn="1">
            <p:custDataLst>
              <p:tags r:id="rId27"/>
            </p:custDataLst>
          </p:nvPr>
        </p:nvSpPr>
        <p:spPr>
          <a:xfrm>
            <a:off x="7825113" y="5041455"/>
            <a:ext cx="334562" cy="813006"/>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lstStyle/>
          <a:p>
            <a:endParaRPr lang="zh-CN" altLang="en-US" dirty="0"/>
          </a:p>
        </p:txBody>
      </p:sp>
      <p:sp>
        <p:nvSpPr>
          <p:cNvPr id="4" name="日期占位符 4"/>
          <p:cNvSpPr>
            <a:spLocks noGrp="1"/>
          </p:cNvSpPr>
          <p:nvPr>
            <p:ph type="dt" sz="half" idx="10"/>
            <p:custDataLst>
              <p:tags r:id="rId2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29"/>
            </p:custDataLst>
          </p:nvPr>
        </p:nvSpPr>
        <p:spPr/>
        <p:txBody>
          <a:bodyPr/>
          <a:lstStyle/>
          <a:p>
            <a:endParaRPr lang="zh-CN" altLang="en-US"/>
          </a:p>
        </p:txBody>
      </p:sp>
      <p:sp>
        <p:nvSpPr>
          <p:cNvPr id="6" name="灯片编号占位符 6"/>
          <p:cNvSpPr>
            <a:spLocks noGrp="1"/>
          </p:cNvSpPr>
          <p:nvPr>
            <p:ph type="sldNum" sz="quarter" idx="12"/>
            <p:custDataLst>
              <p:tags r:id="rId30"/>
            </p:custDataLst>
          </p:nvPr>
        </p:nvSpPr>
        <p:spPr/>
        <p:txBody>
          <a:bodyPr wrap="square">
            <a:normAutofit/>
          </a:bodyPr>
          <a:lstStyle/>
          <a:p>
            <a:fld id="{BE5F26B5-172A-4DC2-B0B7-181CFC56B87C}" type="slidenum">
              <a:rPr lang="zh-CN" altLang="en-US" smtClean="0"/>
            </a:fld>
            <a:endParaRPr lang="zh-CN" altLang="en-US"/>
          </a:p>
        </p:txBody>
      </p:sp>
      <p:pic>
        <p:nvPicPr>
          <p:cNvPr id="5124" name="图片 6" descr="logo横版 png"/>
          <p:cNvPicPr>
            <a:picLocks noChangeAspect="1"/>
          </p:cNvPicPr>
          <p:nvPr userDrawn="1"/>
        </p:nvPicPr>
        <p:blipFill>
          <a:blip r:embed="rId31"/>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lstStyle/>
          <a:p>
            <a:pPr algn="l"/>
            <a:endParaRPr lang="zh-CN" altLang="en-US"/>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19"/>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34.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4.xml"/><Relationship Id="rId2" Type="http://schemas.openxmlformats.org/officeDocument/2006/relationships/image" Target="../media/image11.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5.xml"/><Relationship Id="rId2" Type="http://schemas.openxmlformats.org/officeDocument/2006/relationships/image" Target="../media/image12.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6.xml"/><Relationship Id="rId2" Type="http://schemas.openxmlformats.org/officeDocument/2006/relationships/image" Target="../media/image13.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8.xml"/><Relationship Id="rId2" Type="http://schemas.openxmlformats.org/officeDocument/2006/relationships/image" Target="../media/image16.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4" Type="http://schemas.openxmlformats.org/officeDocument/2006/relationships/slideLayout" Target="../slideLayouts/slideLayout2.xml"/><Relationship Id="rId23" Type="http://schemas.openxmlformats.org/officeDocument/2006/relationships/tags" Target="../tags/tag181.xml"/><Relationship Id="rId22" Type="http://schemas.openxmlformats.org/officeDocument/2006/relationships/tags" Target="../tags/tag180.xml"/><Relationship Id="rId21" Type="http://schemas.openxmlformats.org/officeDocument/2006/relationships/tags" Target="../tags/tag179.xml"/><Relationship Id="rId20" Type="http://schemas.openxmlformats.org/officeDocument/2006/relationships/tags" Target="../tags/tag178.xml"/><Relationship Id="rId2" Type="http://schemas.openxmlformats.org/officeDocument/2006/relationships/tags" Target="../tags/tag160.xml"/><Relationship Id="rId19" Type="http://schemas.openxmlformats.org/officeDocument/2006/relationships/tags" Target="../tags/tag177.xml"/><Relationship Id="rId18" Type="http://schemas.openxmlformats.org/officeDocument/2006/relationships/tags" Target="../tags/tag176.xml"/><Relationship Id="rId17" Type="http://schemas.openxmlformats.org/officeDocument/2006/relationships/tags" Target="../tags/tag175.xml"/><Relationship Id="rId16" Type="http://schemas.openxmlformats.org/officeDocument/2006/relationships/tags" Target="../tags/tag174.xml"/><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8.xml"/><Relationship Id="rId4" Type="http://schemas.openxmlformats.org/officeDocument/2006/relationships/image" Target="../media/image4.png"/><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8" Type="http://schemas.openxmlformats.org/officeDocument/2006/relationships/slideLayout" Target="../slideLayouts/slideLayout2.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0.xml"/><Relationship Id="rId2" Type="http://schemas.openxmlformats.org/officeDocument/2006/relationships/image" Target="../media/image8.png"/><Relationship Id="rId1" Type="http://schemas.openxmlformats.org/officeDocument/2006/relationships/tags" Target="../tags/tag20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2.xml"/><Relationship Id="rId2" Type="http://schemas.openxmlformats.org/officeDocument/2006/relationships/image" Target="../media/image8.png"/><Relationship Id="rId1" Type="http://schemas.openxmlformats.org/officeDocument/2006/relationships/tags" Target="../tags/tag21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4.xml"/><Relationship Id="rId2" Type="http://schemas.openxmlformats.org/officeDocument/2006/relationships/image" Target="../media/image8.png"/><Relationship Id="rId1" Type="http://schemas.openxmlformats.org/officeDocument/2006/relationships/tags" Target="../tags/tag21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6.xml"/><Relationship Id="rId2" Type="http://schemas.openxmlformats.org/officeDocument/2006/relationships/image" Target="../media/image8.png"/><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19.xml"/><Relationship Id="rId3" Type="http://schemas.openxmlformats.org/officeDocument/2006/relationships/image" Target="../media/image17.png"/><Relationship Id="rId2" Type="http://schemas.openxmlformats.org/officeDocument/2006/relationships/tags" Target="../tags/tag218.xml"/><Relationship Id="rId1" Type="http://schemas.openxmlformats.org/officeDocument/2006/relationships/tags" Target="../tags/tag2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4.xml"/><Relationship Id="rId3"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0.xml"/><Relationship Id="rId5" Type="http://schemas.openxmlformats.org/officeDocument/2006/relationships/image" Target="../media/image7.png"/><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3.xml"/><Relationship Id="rId2" Type="http://schemas.openxmlformats.org/officeDocument/2006/relationships/image" Target="../media/image10.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402080" y="1089660"/>
            <a:ext cx="7116445" cy="131572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His students scheduled a day to spend with him to make the playlist for their upcoming prom."</a:t>
            </a:r>
            <a:endParaRPr lang="en-US" altLang="zh-CN" sz="2800" b="1" i="1">
              <a:solidFill>
                <a:schemeClr val="tx2"/>
              </a:solidFill>
            </a:endParaRPr>
          </a:p>
        </p:txBody>
      </p:sp>
      <p:pic>
        <p:nvPicPr>
          <p:cNvPr id="6" name="图片 5"/>
          <p:cNvPicPr>
            <a:picLocks noChangeAspect="1"/>
          </p:cNvPicPr>
          <p:nvPr/>
        </p:nvPicPr>
        <p:blipFill>
          <a:blip r:embed="rId1"/>
          <a:stretch>
            <a:fillRect/>
          </a:stretch>
        </p:blipFill>
        <p:spPr>
          <a:xfrm>
            <a:off x="570230" y="3219450"/>
            <a:ext cx="659130" cy="638810"/>
          </a:xfrm>
          <a:prstGeom prst="rect">
            <a:avLst/>
          </a:prstGeom>
        </p:spPr>
      </p:pic>
      <p:sp>
        <p:nvSpPr>
          <p:cNvPr id="7" name="标题 1"/>
          <p:cNvSpPr>
            <a:spLocks noGrp="1"/>
          </p:cNvSpPr>
          <p:nvPr/>
        </p:nvSpPr>
        <p:spPr>
          <a:xfrm>
            <a:off x="1402080" y="3058795"/>
            <a:ext cx="7116445" cy="141224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"t was such a formal dance that they would spend a lot buying dresses and suits.</a:t>
            </a:r>
            <a:endParaRPr lang="en-US" altLang="zh-CN" sz="2800" b="1" i="1">
              <a:solidFill>
                <a:schemeClr val="tx2"/>
              </a:solidFill>
            </a:endParaRPr>
          </a:p>
        </p:txBody>
      </p:sp>
      <p:sp>
        <p:nvSpPr>
          <p:cNvPr id="8" name="右大括号 7"/>
          <p:cNvSpPr/>
          <p:nvPr/>
        </p:nvSpPr>
        <p:spPr>
          <a:xfrm>
            <a:off x="8882380" y="1388110"/>
            <a:ext cx="239395" cy="2509520"/>
          </a:xfrm>
          <a:prstGeom prst="rightBrace">
            <a:avLst/>
          </a:prstGeom>
          <a:ln w="571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9" name="标题 1"/>
          <p:cNvSpPr>
            <a:spLocks noGrp="1"/>
          </p:cNvSpPr>
          <p:nvPr/>
        </p:nvSpPr>
        <p:spPr>
          <a:xfrm>
            <a:off x="9244330" y="1817370"/>
            <a:ext cx="2835910" cy="1402080"/>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a:solidFill>
                  <a:schemeClr val="tx2"/>
                </a:solidFill>
                <a:latin typeface="Times New Roman" panose="02020603050405020304" charset="0"/>
                <a:cs typeface="Times New Roman" panose="02020603050405020304" charset="0"/>
              </a:rPr>
              <a:t>Sets up the prom as a key emotional setting.</a:t>
            </a:r>
            <a:endParaRPr lang="en-US" altLang="zh-CN" sz="2800"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570230" y="5093335"/>
            <a:ext cx="5704840"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Prom Playlist Planning</a:t>
            </a:r>
            <a:endParaRPr lang="en-US" altLang="zh-CN" sz="2800" b="1" i="1">
              <a:solidFill>
                <a:schemeClr val="tx2"/>
              </a:solidFill>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2"/>
          <a:stretch>
            <a:fillRect/>
          </a:stretch>
        </p:blipFill>
        <p:spPr>
          <a:xfrm>
            <a:off x="9319895" y="1817370"/>
            <a:ext cx="2872105" cy="23869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9" grpId="0" bldLvl="0"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339215" y="1428115"/>
            <a:ext cx="10549255" cy="59690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b="1" i="1">
                <a:solidFill>
                  <a:schemeClr val="tx2"/>
                </a:solidFill>
              </a:rPr>
              <a:t>They would spend a lot buying dresses and suits.</a:t>
            </a:r>
            <a:endParaRPr lang="en-US" altLang="zh-CN" b="1" i="1">
              <a:solidFill>
                <a:schemeClr val="tx2"/>
              </a:solidFill>
            </a:endParaRPr>
          </a:p>
        </p:txBody>
      </p:sp>
      <p:sp>
        <p:nvSpPr>
          <p:cNvPr id="9" name="标题 1"/>
          <p:cNvSpPr>
            <a:spLocks noGrp="1"/>
          </p:cNvSpPr>
          <p:nvPr/>
        </p:nvSpPr>
        <p:spPr>
          <a:xfrm>
            <a:off x="109855" y="2860675"/>
            <a:ext cx="11972290"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b="1">
                <a:solidFill>
                  <a:schemeClr val="tx2"/>
                </a:solidFill>
                <a:latin typeface="Times New Roman" panose="02020603050405020304" charset="0"/>
                <a:cs typeface="Times New Roman" panose="02020603050405020304" charset="0"/>
              </a:rPr>
              <a:t>Foreshadows sacrifice (e.g., donating prom funds to help Mr. Adams).</a:t>
            </a:r>
            <a:endParaRPr lang="en-US" altLang="zh-CN"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570230" y="4264660"/>
            <a:ext cx="6221095" cy="607695"/>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Students’ Financial Donation in Prom</a:t>
            </a:r>
            <a:endParaRPr lang="en-US" altLang="zh-CN" sz="2800" b="1" i="1">
              <a:solidFill>
                <a:schemeClr val="tx2"/>
              </a:solidFill>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2"/>
          <a:stretch>
            <a:fillRect/>
          </a:stretch>
        </p:blipFill>
        <p:spPr>
          <a:xfrm>
            <a:off x="6934200" y="2645410"/>
            <a:ext cx="5147945" cy="331724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402080" y="1330325"/>
            <a:ext cx="7116445" cy="85407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Mr. Adams didn’t show up to class for the first time.</a:t>
            </a:r>
            <a:endParaRPr lang="en-US" altLang="zh-CN" sz="2800" b="1" i="1">
              <a:solidFill>
                <a:schemeClr val="tx2"/>
              </a:solidFill>
            </a:endParaRPr>
          </a:p>
        </p:txBody>
      </p:sp>
      <p:pic>
        <p:nvPicPr>
          <p:cNvPr id="6" name="图片 5"/>
          <p:cNvPicPr>
            <a:picLocks noChangeAspect="1"/>
          </p:cNvPicPr>
          <p:nvPr/>
        </p:nvPicPr>
        <p:blipFill>
          <a:blip r:embed="rId1"/>
          <a:stretch>
            <a:fillRect/>
          </a:stretch>
        </p:blipFill>
        <p:spPr>
          <a:xfrm>
            <a:off x="570230" y="3219450"/>
            <a:ext cx="659130" cy="638810"/>
          </a:xfrm>
          <a:prstGeom prst="rect">
            <a:avLst/>
          </a:prstGeom>
        </p:spPr>
      </p:pic>
      <p:sp>
        <p:nvSpPr>
          <p:cNvPr id="7" name="标题 1"/>
          <p:cNvSpPr>
            <a:spLocks noGrp="1"/>
          </p:cNvSpPr>
          <p:nvPr/>
        </p:nvSpPr>
        <p:spPr>
          <a:xfrm>
            <a:off x="1402080" y="3261360"/>
            <a:ext cx="7116445" cy="59690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He’s never been absent before!</a:t>
            </a:r>
            <a:endParaRPr lang="en-US" altLang="zh-CN" sz="2800" b="1" i="1">
              <a:solidFill>
                <a:schemeClr val="tx2"/>
              </a:solidFill>
            </a:endParaRPr>
          </a:p>
        </p:txBody>
      </p:sp>
      <p:sp>
        <p:nvSpPr>
          <p:cNvPr id="8" name="右大括号 7"/>
          <p:cNvSpPr/>
          <p:nvPr/>
        </p:nvSpPr>
        <p:spPr>
          <a:xfrm>
            <a:off x="8882380" y="1388110"/>
            <a:ext cx="239395" cy="2509520"/>
          </a:xfrm>
          <a:prstGeom prst="rightBrace">
            <a:avLst/>
          </a:prstGeom>
          <a:ln w="571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9" name="标题 1"/>
          <p:cNvSpPr>
            <a:spLocks noGrp="1"/>
          </p:cNvSpPr>
          <p:nvPr/>
        </p:nvSpPr>
        <p:spPr>
          <a:xfrm>
            <a:off x="9244330" y="1817370"/>
            <a:ext cx="2835910" cy="1402080"/>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a:solidFill>
                  <a:schemeClr val="tx2"/>
                </a:solidFill>
                <a:latin typeface="Times New Roman" panose="02020603050405020304" charset="0"/>
                <a:cs typeface="Times New Roman" panose="02020603050405020304" charset="0"/>
              </a:rPr>
              <a:t>Lay the groundwork for students’concerns.</a:t>
            </a:r>
            <a:endParaRPr lang="en-US" altLang="zh-CN" sz="2800"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570230" y="5093335"/>
            <a:ext cx="5704840"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Mr. Adams’ Unexplained Absence</a:t>
            </a:r>
            <a:endParaRPr lang="en-US" altLang="zh-CN" sz="2800" b="1" i="1">
              <a:solidFill>
                <a:schemeClr val="tx2"/>
              </a:solidFill>
              <a:latin typeface="Times New Roman" panose="02020603050405020304" charset="0"/>
              <a:cs typeface="Times New Roman" panose="02020603050405020304" charset="0"/>
            </a:endParaRPr>
          </a:p>
        </p:txBody>
      </p:sp>
      <p:pic>
        <p:nvPicPr>
          <p:cNvPr id="12" name="图片 11"/>
          <p:cNvPicPr>
            <a:picLocks noChangeAspect="1"/>
          </p:cNvPicPr>
          <p:nvPr/>
        </p:nvPicPr>
        <p:blipFill>
          <a:blip r:embed="rId2"/>
          <a:stretch>
            <a:fillRect/>
          </a:stretch>
        </p:blipFill>
        <p:spPr>
          <a:xfrm>
            <a:off x="9121775" y="1817370"/>
            <a:ext cx="2947035" cy="215773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9"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339215" y="1428115"/>
            <a:ext cx="10549255" cy="109347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b="1" i="1">
                <a:solidFill>
                  <a:schemeClr val="tx2"/>
                </a:solidFill>
              </a:rPr>
              <a:t>A forest fire burned down his house... He was only able to retrieve a few items.</a:t>
            </a:r>
            <a:endParaRPr lang="en-US" altLang="zh-CN" b="1" i="1">
              <a:solidFill>
                <a:schemeClr val="tx2"/>
              </a:solidFill>
            </a:endParaRPr>
          </a:p>
        </p:txBody>
      </p:sp>
      <p:sp>
        <p:nvSpPr>
          <p:cNvPr id="9" name="标题 1"/>
          <p:cNvSpPr>
            <a:spLocks noGrp="1"/>
          </p:cNvSpPr>
          <p:nvPr/>
        </p:nvSpPr>
        <p:spPr>
          <a:xfrm>
            <a:off x="7410450" y="3311525"/>
            <a:ext cx="3707765" cy="152209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b="1">
                <a:solidFill>
                  <a:schemeClr val="tx2"/>
                </a:solidFill>
                <a:latin typeface="Times New Roman" panose="02020603050405020304" charset="0"/>
                <a:cs typeface="Times New Roman" panose="02020603050405020304" charset="0"/>
              </a:rPr>
              <a:t>Implies sentimental value (could be music-related).</a:t>
            </a:r>
            <a:endParaRPr lang="en-US" altLang="zh-CN"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508635" y="5787390"/>
            <a:ext cx="6221095" cy="607695"/>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The House Fire &amp; Salvaged Items</a:t>
            </a:r>
            <a:endParaRPr lang="en-US" altLang="zh-CN" sz="2800" b="1" i="1">
              <a:solidFill>
                <a:schemeClr val="tx2"/>
              </a:solidFill>
              <a:latin typeface="Times New Roman" panose="02020603050405020304" charset="0"/>
              <a:cs typeface="Times New Roman" panose="02020603050405020304" charset="0"/>
            </a:endParaRPr>
          </a:p>
        </p:txBody>
      </p:sp>
      <p:sp>
        <p:nvSpPr>
          <p:cNvPr id="6" name="椭圆 5"/>
          <p:cNvSpPr/>
          <p:nvPr/>
        </p:nvSpPr>
        <p:spPr>
          <a:xfrm>
            <a:off x="4311650" y="1969135"/>
            <a:ext cx="2959735" cy="718820"/>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7" name="直接箭头连接符 6"/>
          <p:cNvCxnSpPr/>
          <p:nvPr/>
        </p:nvCxnSpPr>
        <p:spPr>
          <a:xfrm>
            <a:off x="5607050" y="2708275"/>
            <a:ext cx="1666875" cy="534670"/>
          </a:xfrm>
          <a:prstGeom prst="straightConnector1">
            <a:avLst/>
          </a:prstGeom>
          <a:ln w="57150">
            <a:tailEnd type="arrow"/>
          </a:ln>
        </p:spPr>
        <p:style>
          <a:lnRef idx="2">
            <a:schemeClr val="accent1"/>
          </a:lnRef>
          <a:fillRef idx="0">
            <a:srgbClr val="FFFFFF"/>
          </a:fillRef>
          <a:effectRef idx="0">
            <a:srgbClr val="FFFFFF"/>
          </a:effectRef>
          <a:fontRef idx="minor">
            <a:schemeClr val="tx1"/>
          </a:fontRef>
        </p:style>
      </p:cxnSp>
      <p:sp>
        <p:nvSpPr>
          <p:cNvPr id="8" name="椭圆 7"/>
          <p:cNvSpPr/>
          <p:nvPr/>
        </p:nvSpPr>
        <p:spPr>
          <a:xfrm>
            <a:off x="2935605" y="1458595"/>
            <a:ext cx="1375410" cy="718820"/>
          </a:xfrm>
          <a:prstGeom prst="ellipse">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箭头连接符 10"/>
          <p:cNvCxnSpPr/>
          <p:nvPr/>
        </p:nvCxnSpPr>
        <p:spPr>
          <a:xfrm flipH="1">
            <a:off x="2962910" y="2106930"/>
            <a:ext cx="396240" cy="1074420"/>
          </a:xfrm>
          <a:prstGeom prst="straightConnector1">
            <a:avLst/>
          </a:prstGeom>
          <a:ln w="5715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2" name="标题 1"/>
          <p:cNvSpPr>
            <a:spLocks noGrp="1"/>
          </p:cNvSpPr>
          <p:nvPr/>
        </p:nvSpPr>
        <p:spPr>
          <a:xfrm>
            <a:off x="508635" y="3343275"/>
            <a:ext cx="4422140" cy="149034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b="1">
                <a:solidFill>
                  <a:schemeClr val="tx2"/>
                </a:solidFill>
                <a:latin typeface="Times New Roman" panose="02020603050405020304" charset="0"/>
                <a:cs typeface="Times New Roman" panose="02020603050405020304" charset="0"/>
              </a:rPr>
              <a:t>Symbolizes loss but also resilience(</a:t>
            </a:r>
            <a:r>
              <a:rPr lang="zh-CN" altLang="en-US" b="1">
                <a:solidFill>
                  <a:schemeClr val="tx2"/>
                </a:solidFill>
                <a:latin typeface="Times New Roman" panose="02020603050405020304" charset="0"/>
                <a:cs typeface="Times New Roman" panose="02020603050405020304" charset="0"/>
              </a:rPr>
              <a:t>恢复力</a:t>
            </a:r>
            <a:r>
              <a:rPr lang="en-US" altLang="zh-CN" b="1">
                <a:solidFill>
                  <a:schemeClr val="tx2"/>
                </a:solidFill>
                <a:latin typeface="Times New Roman" panose="02020603050405020304" charset="0"/>
                <a:cs typeface="Times New Roman" panose="02020603050405020304" charset="0"/>
              </a:rPr>
              <a:t>) and community support.</a:t>
            </a:r>
            <a:endParaRPr lang="en-US" altLang="zh-CN" b="1">
              <a:solidFill>
                <a:schemeClr val="tx2"/>
              </a:solidFill>
              <a:latin typeface="Times New Roman" panose="02020603050405020304" charset="0"/>
              <a:cs typeface="Times New Roman" panose="02020603050405020304" charset="0"/>
            </a:endParaRPr>
          </a:p>
        </p:txBody>
      </p:sp>
      <p:pic>
        <p:nvPicPr>
          <p:cNvPr id="13" name="图片 12"/>
          <p:cNvPicPr>
            <a:picLocks noChangeAspect="1"/>
          </p:cNvPicPr>
          <p:nvPr/>
        </p:nvPicPr>
        <p:blipFill>
          <a:blip r:embed="rId2"/>
          <a:stretch>
            <a:fillRect/>
          </a:stretch>
        </p:blipFill>
        <p:spPr>
          <a:xfrm>
            <a:off x="443230" y="3242945"/>
            <a:ext cx="4290695" cy="1704340"/>
          </a:xfrm>
          <a:prstGeom prst="rect">
            <a:avLst/>
          </a:prstGeom>
        </p:spPr>
      </p:pic>
      <p:pic>
        <p:nvPicPr>
          <p:cNvPr id="14" name="图片 13"/>
          <p:cNvPicPr>
            <a:picLocks noChangeAspect="1"/>
          </p:cNvPicPr>
          <p:nvPr/>
        </p:nvPicPr>
        <p:blipFill>
          <a:blip r:embed="rId3"/>
          <a:stretch>
            <a:fillRect/>
          </a:stretch>
        </p:blipFill>
        <p:spPr>
          <a:xfrm>
            <a:off x="7273925" y="3021965"/>
            <a:ext cx="3594100" cy="352298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P spid="6" grpId="0" bldLvl="0" animBg="1"/>
      <p:bldP spid="8"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339215" y="1330325"/>
            <a:ext cx="10549255" cy="92710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b="1" i="1">
                <a:solidFill>
                  <a:schemeClr val="tx2"/>
                </a:solidFill>
              </a:rPr>
              <a:t>The school director entered the room and said Mr. Adams would not be returning soon.</a:t>
            </a:r>
            <a:endParaRPr lang="en-US" altLang="zh-CN" b="1" i="1">
              <a:solidFill>
                <a:schemeClr val="tx2"/>
              </a:solidFill>
            </a:endParaRPr>
          </a:p>
        </p:txBody>
      </p:sp>
      <p:sp>
        <p:nvSpPr>
          <p:cNvPr id="9" name="标题 1"/>
          <p:cNvSpPr>
            <a:spLocks noGrp="1"/>
          </p:cNvSpPr>
          <p:nvPr/>
        </p:nvSpPr>
        <p:spPr>
          <a:xfrm>
            <a:off x="109855" y="2860675"/>
            <a:ext cx="11972290"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b="1">
                <a:solidFill>
                  <a:schemeClr val="tx2"/>
                </a:solidFill>
                <a:latin typeface="Times New Roman" panose="02020603050405020304" charset="0"/>
                <a:cs typeface="Times New Roman" panose="02020603050405020304" charset="0"/>
              </a:rPr>
              <a:t>Confirms the severity of the situation, justifying student intervention.</a:t>
            </a:r>
            <a:endParaRPr lang="en-US" altLang="zh-CN"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2752090" y="6017260"/>
            <a:ext cx="6221095" cy="607695"/>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The School Director’s Disclosure</a:t>
            </a:r>
            <a:endParaRPr lang="en-US" altLang="zh-CN" sz="2800" b="1" i="1">
              <a:solidFill>
                <a:schemeClr val="tx2"/>
              </a:solidFill>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2"/>
          <a:stretch>
            <a:fillRect/>
          </a:stretch>
        </p:blipFill>
        <p:spPr>
          <a:xfrm>
            <a:off x="2667635" y="2257425"/>
            <a:ext cx="6769735" cy="358775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5" name="内容占位符 4"/>
          <p:cNvGraphicFramePr/>
          <p:nvPr>
            <p:ph idx="1"/>
            <p:custDataLst>
              <p:tags r:id="rId1"/>
            </p:custDataLst>
          </p:nvPr>
        </p:nvGraphicFramePr>
        <p:xfrm>
          <a:off x="305435" y="356870"/>
          <a:ext cx="11723370" cy="6329680"/>
        </p:xfrm>
        <a:graphic>
          <a:graphicData uri="http://schemas.openxmlformats.org/drawingml/2006/table">
            <a:tbl>
              <a:tblPr firstRow="1" bandRow="1">
                <a:tableStyleId>{941513FD-4FA8-490C-A808-A8C15BE67AC1}</a:tableStyleId>
              </a:tblPr>
              <a:tblGrid>
                <a:gridCol w="3411220"/>
                <a:gridCol w="4404360"/>
                <a:gridCol w="3907790"/>
              </a:tblGrid>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9121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graphicFrame>
        <p:nvGraphicFramePr>
          <p:cNvPr id="7" name="表格 6"/>
          <p:cNvGraphicFramePr/>
          <p:nvPr>
            <p:custDataLst>
              <p:tags r:id="rId2"/>
            </p:custDataLst>
          </p:nvPr>
        </p:nvGraphicFramePr>
        <p:xfrm>
          <a:off x="695960" y="356870"/>
          <a:ext cx="2976245" cy="856615"/>
        </p:xfrm>
        <a:graphic>
          <a:graphicData uri="http://schemas.openxmlformats.org/drawingml/2006/table">
            <a:tbl>
              <a:tblPr/>
              <a:tblGrid>
                <a:gridCol w="2976245"/>
              </a:tblGrid>
              <a:tr h="856615">
                <a:tc>
                  <a:txBody>
                    <a:bodyPr/>
                    <a:p>
                      <a:pPr algn="ctr"/>
                      <a:r>
                        <a:rPr lang="en-US" altLang="zh-CN" sz="3600" b="0" i="0">
                          <a:solidFill>
                            <a:schemeClr val="bg1"/>
                          </a:solidFill>
                          <a:latin typeface="Times New Roman" panose="02020603050405020304" charset="0"/>
                          <a:ea typeface="DeepSeek-CJK-patch"/>
                          <a:cs typeface="Times New Roman" panose="02020603050405020304" charset="0"/>
                        </a:rPr>
                        <a:t>Foreshadowing</a:t>
                      </a:r>
                      <a:endParaRPr lang="en-US" altLang="zh-CN" sz="3600" b="0" i="0">
                        <a:solidFill>
                          <a:schemeClr val="bg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8" name="表格 7"/>
          <p:cNvGraphicFramePr/>
          <p:nvPr>
            <p:custDataLst>
              <p:tags r:id="rId3"/>
            </p:custDataLst>
          </p:nvPr>
        </p:nvGraphicFramePr>
        <p:xfrm>
          <a:off x="4608195" y="360045"/>
          <a:ext cx="2976245" cy="856615"/>
        </p:xfrm>
        <a:graphic>
          <a:graphicData uri="http://schemas.openxmlformats.org/drawingml/2006/table">
            <a:tbl>
              <a:tblPr/>
              <a:tblGrid>
                <a:gridCol w="2976245"/>
              </a:tblGrid>
              <a:tr h="856615">
                <a:tc>
                  <a:txBody>
                    <a:bodyPr/>
                    <a:p>
                      <a:pPr algn="ctr"/>
                      <a:r>
                        <a:rPr lang="en-US" altLang="zh-CN" sz="3600" b="0" i="0">
                          <a:solidFill>
                            <a:schemeClr val="bg1"/>
                          </a:solidFill>
                          <a:latin typeface="Times New Roman" panose="02020603050405020304" charset="0"/>
                          <a:ea typeface="DeepSeek-CJK-patch"/>
                          <a:cs typeface="Times New Roman" panose="02020603050405020304" charset="0"/>
                        </a:rPr>
                        <a:t>Purpose</a:t>
                      </a:r>
                      <a:endParaRPr lang="en-US" altLang="zh-CN" sz="3600" b="0" i="0">
                        <a:solidFill>
                          <a:schemeClr val="bg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9" name="表格 8"/>
          <p:cNvGraphicFramePr/>
          <p:nvPr>
            <p:custDataLst>
              <p:tags r:id="rId4"/>
            </p:custDataLst>
          </p:nvPr>
        </p:nvGraphicFramePr>
        <p:xfrm>
          <a:off x="8172450" y="360045"/>
          <a:ext cx="3952875" cy="856615"/>
        </p:xfrm>
        <a:graphic>
          <a:graphicData uri="http://schemas.openxmlformats.org/drawingml/2006/table">
            <a:tbl>
              <a:tblPr/>
              <a:tblGrid>
                <a:gridCol w="3952875"/>
              </a:tblGrid>
              <a:tr h="856615">
                <a:tc>
                  <a:txBody>
                    <a:bodyPr/>
                    <a:p>
                      <a:pPr algn="ctr"/>
                      <a:r>
                        <a:rPr lang="en-US" altLang="zh-CN" sz="3600" b="0" i="0">
                          <a:solidFill>
                            <a:schemeClr val="bg1"/>
                          </a:solidFill>
                          <a:latin typeface="Times New Roman" panose="02020603050405020304" charset="0"/>
                          <a:ea typeface="DeepSeek-CJK-patch"/>
                          <a:cs typeface="Times New Roman" panose="02020603050405020304" charset="0"/>
                        </a:rPr>
                        <a:t>Recycling Method </a:t>
                      </a:r>
                      <a:endParaRPr lang="en-US" altLang="zh-CN" sz="3600" b="0" i="0">
                        <a:solidFill>
                          <a:schemeClr val="bg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0" name="表格 9"/>
          <p:cNvGraphicFramePr/>
          <p:nvPr>
            <p:custDataLst>
              <p:tags r:id="rId5"/>
            </p:custDataLst>
          </p:nvPr>
        </p:nvGraphicFramePr>
        <p:xfrm>
          <a:off x="695960" y="1213485"/>
          <a:ext cx="2976245" cy="856615"/>
        </p:xfrm>
        <a:graphic>
          <a:graphicData uri="http://schemas.openxmlformats.org/drawingml/2006/table">
            <a:tbl>
              <a:tblPr/>
              <a:tblGrid>
                <a:gridCol w="2976245"/>
              </a:tblGrid>
              <a:tr h="856615">
                <a:tc>
                  <a:txBody>
                    <a:bodyPr/>
                    <a:p>
                      <a:pPr algn="ctr"/>
                      <a:r>
                        <a:rPr lang="en-US" altLang="zh-CN" sz="3200" b="0" i="0">
                          <a:solidFill>
                            <a:schemeClr val="tx1"/>
                          </a:solidFill>
                          <a:latin typeface="Times New Roman" panose="02020603050405020304" charset="0"/>
                          <a:ea typeface="DeepSeek-CJK-patch"/>
                          <a:cs typeface="Times New Roman" panose="02020603050405020304" charset="0"/>
                        </a:rPr>
                        <a:t>Music Teacher</a:t>
                      </a:r>
                      <a:endParaRPr lang="en-US" altLang="zh-CN" sz="32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1" name="表格 10"/>
          <p:cNvGraphicFramePr/>
          <p:nvPr>
            <p:custDataLst>
              <p:tags r:id="rId6"/>
            </p:custDataLst>
          </p:nvPr>
        </p:nvGraphicFramePr>
        <p:xfrm>
          <a:off x="3775710" y="1111250"/>
          <a:ext cx="4291330" cy="814705"/>
        </p:xfrm>
        <a:graphic>
          <a:graphicData uri="http://schemas.openxmlformats.org/drawingml/2006/table">
            <a:tbl>
              <a:tblPr/>
              <a:tblGrid>
                <a:gridCol w="4291330"/>
              </a:tblGrid>
              <a:tr h="81470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Establishes music as central to the story.</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3" name="表格 12"/>
          <p:cNvGraphicFramePr/>
          <p:nvPr>
            <p:custDataLst>
              <p:tags r:id="rId7"/>
            </p:custDataLst>
          </p:nvPr>
        </p:nvGraphicFramePr>
        <p:xfrm>
          <a:off x="8108315" y="1111885"/>
          <a:ext cx="3880485" cy="814070"/>
        </p:xfrm>
        <a:graphic>
          <a:graphicData uri="http://schemas.openxmlformats.org/drawingml/2006/table">
            <a:tbl>
              <a:tblPr/>
              <a:tblGrid>
                <a:gridCol w="3880485"/>
              </a:tblGrid>
              <a:tr h="814070">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Students organize a music-themed fundraiser.</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14" name="表格 13"/>
          <p:cNvGraphicFramePr/>
          <p:nvPr>
            <p:custDataLst>
              <p:tags r:id="rId8"/>
            </p:custDataLst>
          </p:nvPr>
        </p:nvGraphicFramePr>
        <p:xfrm>
          <a:off x="344170" y="1925320"/>
          <a:ext cx="3390265" cy="856615"/>
        </p:xfrm>
        <a:graphic>
          <a:graphicData uri="http://schemas.openxmlformats.org/drawingml/2006/table">
            <a:tbl>
              <a:tblPr/>
              <a:tblGrid>
                <a:gridCol w="3390265"/>
              </a:tblGrid>
              <a:tr h="856615">
                <a:tc>
                  <a:txBody>
                    <a:bodyPr/>
                    <a:p>
                      <a:pPr algn="ctr"/>
                      <a:r>
                        <a:rPr lang="en-US" altLang="zh-CN" sz="3200" b="0" i="0">
                          <a:solidFill>
                            <a:schemeClr val="tx1"/>
                          </a:solidFill>
                          <a:latin typeface="Times New Roman" panose="02020603050405020304" charset="0"/>
                          <a:ea typeface="DeepSeek-CJK-patch"/>
                          <a:cs typeface="Times New Roman" panose="02020603050405020304" charset="0"/>
                        </a:rPr>
                        <a:t>Jamming Sessions</a:t>
                      </a:r>
                      <a:endParaRPr lang="en-US" altLang="zh-CN" sz="32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5" name="表格 14"/>
          <p:cNvGraphicFramePr/>
          <p:nvPr>
            <p:custDataLst>
              <p:tags r:id="rId9"/>
            </p:custDataLst>
          </p:nvPr>
        </p:nvGraphicFramePr>
        <p:xfrm>
          <a:off x="3775710" y="2101215"/>
          <a:ext cx="4291330" cy="488950"/>
        </p:xfrm>
        <a:graphic>
          <a:graphicData uri="http://schemas.openxmlformats.org/drawingml/2006/table">
            <a:tbl>
              <a:tblPr/>
              <a:tblGrid>
                <a:gridCol w="4291330"/>
              </a:tblGrid>
              <a:tr h="488950">
                <a:tc>
                  <a:txBody>
                    <a:bodyPr/>
                    <a:p>
                      <a:pPr algn="just">
                        <a:lnSpc>
                          <a:spcPct val="90000"/>
                        </a:lnSpc>
                      </a:pPr>
                      <a:r>
                        <a:rPr lang="en-US" altLang="zh-CN" sz="2800" b="0" i="0">
                          <a:solidFill>
                            <a:schemeClr val="tx1"/>
                          </a:solidFill>
                          <a:latin typeface="Times New Roman" panose="02020603050405020304" charset="0"/>
                          <a:ea typeface="DeepSeek-CJK-patch"/>
                          <a:cs typeface="Times New Roman" panose="02020603050405020304" charset="0"/>
                        </a:rPr>
                        <a:t>Shows bond through music.</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6" name="表格 15"/>
          <p:cNvGraphicFramePr/>
          <p:nvPr>
            <p:custDataLst>
              <p:tags r:id="rId10"/>
            </p:custDataLst>
          </p:nvPr>
        </p:nvGraphicFramePr>
        <p:xfrm>
          <a:off x="8171180" y="1925320"/>
          <a:ext cx="3860800" cy="856615"/>
        </p:xfrm>
        <a:graphic>
          <a:graphicData uri="http://schemas.openxmlformats.org/drawingml/2006/table">
            <a:tbl>
              <a:tblPr/>
              <a:tblGrid>
                <a:gridCol w="3860800"/>
              </a:tblGrid>
              <a:tr h="85661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Replay a song from sessions at prom.</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17" name="表格 16"/>
          <p:cNvGraphicFramePr/>
          <p:nvPr>
            <p:custDataLst>
              <p:tags r:id="rId11"/>
            </p:custDataLst>
          </p:nvPr>
        </p:nvGraphicFramePr>
        <p:xfrm>
          <a:off x="344170" y="2781935"/>
          <a:ext cx="3390265" cy="856615"/>
        </p:xfrm>
        <a:graphic>
          <a:graphicData uri="http://schemas.openxmlformats.org/drawingml/2006/table">
            <a:tbl>
              <a:tblPr/>
              <a:tblGrid>
                <a:gridCol w="3390265"/>
              </a:tblGrid>
              <a:tr h="856615">
                <a:tc>
                  <a:txBody>
                    <a:bodyPr/>
                    <a:p>
                      <a:pPr algn="ctr"/>
                      <a:r>
                        <a:rPr lang="en-US" altLang="zh-CN" sz="2800" b="0" i="0">
                          <a:solidFill>
                            <a:schemeClr val="tx1"/>
                          </a:solidFill>
                          <a:latin typeface="Times New Roman" panose="02020603050405020304" charset="0"/>
                          <a:ea typeface="DeepSeek-CJK-patch"/>
                          <a:cs typeface="Times New Roman" panose="02020603050405020304" charset="0"/>
                        </a:rPr>
                        <a:t>Prom Playlist Planning</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8" name="表格 17"/>
          <p:cNvGraphicFramePr/>
          <p:nvPr>
            <p:custDataLst>
              <p:tags r:id="rId12"/>
            </p:custDataLst>
          </p:nvPr>
        </p:nvGraphicFramePr>
        <p:xfrm>
          <a:off x="3790950" y="2940050"/>
          <a:ext cx="4291330" cy="488950"/>
        </p:xfrm>
        <a:graphic>
          <a:graphicData uri="http://schemas.openxmlformats.org/drawingml/2006/table">
            <a:tbl>
              <a:tblPr/>
              <a:tblGrid>
                <a:gridCol w="4291330"/>
              </a:tblGrid>
              <a:tr h="488950">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Sets prom as key emotional event.</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9" name="表格 18"/>
          <p:cNvGraphicFramePr/>
          <p:nvPr>
            <p:custDataLst>
              <p:tags r:id="rId13"/>
            </p:custDataLst>
          </p:nvPr>
        </p:nvGraphicFramePr>
        <p:xfrm>
          <a:off x="8169910" y="2683510"/>
          <a:ext cx="3860800" cy="763270"/>
        </p:xfrm>
        <a:graphic>
          <a:graphicData uri="http://schemas.openxmlformats.org/drawingml/2006/table">
            <a:tbl>
              <a:tblPr/>
              <a:tblGrid>
                <a:gridCol w="3860800"/>
              </a:tblGrid>
              <a:tr h="74485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Dedicate playlist to him or change its theme.</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20" name="表格 19"/>
          <p:cNvGraphicFramePr/>
          <p:nvPr>
            <p:custDataLst>
              <p:tags r:id="rId14"/>
            </p:custDataLst>
          </p:nvPr>
        </p:nvGraphicFramePr>
        <p:xfrm>
          <a:off x="305435" y="3474720"/>
          <a:ext cx="3646805" cy="1021715"/>
        </p:xfrm>
        <a:graphic>
          <a:graphicData uri="http://schemas.openxmlformats.org/drawingml/2006/table">
            <a:tbl>
              <a:tblPr/>
              <a:tblGrid>
                <a:gridCol w="3646805"/>
              </a:tblGrid>
              <a:tr h="1021715">
                <a:tc>
                  <a:txBody>
                    <a:bodyPr/>
                    <a:p>
                      <a:pPr algn="ctr"/>
                      <a:r>
                        <a:rPr lang="en-US" altLang="zh-CN" sz="2800" b="0" i="0">
                          <a:solidFill>
                            <a:schemeClr val="tx1"/>
                          </a:solidFill>
                          <a:latin typeface="Times New Roman" panose="02020603050405020304" charset="0"/>
                          <a:ea typeface="DeepSeek-CJK-patch"/>
                          <a:cs typeface="Times New Roman" panose="02020603050405020304" charset="0"/>
                        </a:rPr>
                        <a:t>Prom Clothes Spending</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22" name="表格 21"/>
          <p:cNvGraphicFramePr/>
          <p:nvPr>
            <p:custDataLst>
              <p:tags r:id="rId15"/>
            </p:custDataLst>
          </p:nvPr>
        </p:nvGraphicFramePr>
        <p:xfrm>
          <a:off x="3790950" y="3611245"/>
          <a:ext cx="4291330" cy="488950"/>
        </p:xfrm>
        <a:graphic>
          <a:graphicData uri="http://schemas.openxmlformats.org/drawingml/2006/table">
            <a:tbl>
              <a:tblPr/>
              <a:tblGrid>
                <a:gridCol w="4291330"/>
              </a:tblGrid>
              <a:tr h="488950">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Highlights financial sacrifice potential.</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23" name="表格 22"/>
          <p:cNvGraphicFramePr/>
          <p:nvPr>
            <p:custDataLst>
              <p:tags r:id="rId16"/>
            </p:custDataLst>
          </p:nvPr>
        </p:nvGraphicFramePr>
        <p:xfrm>
          <a:off x="8184515" y="3602355"/>
          <a:ext cx="3860800" cy="763270"/>
        </p:xfrm>
        <a:graphic>
          <a:graphicData uri="http://schemas.openxmlformats.org/drawingml/2006/table">
            <a:tbl>
              <a:tblPr/>
              <a:tblGrid>
                <a:gridCol w="3860800"/>
              </a:tblGrid>
              <a:tr h="74485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Donate prom funds, wear casual clothes.</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24" name="表格 23"/>
          <p:cNvGraphicFramePr/>
          <p:nvPr>
            <p:custDataLst>
              <p:tags r:id="rId17"/>
            </p:custDataLst>
          </p:nvPr>
        </p:nvGraphicFramePr>
        <p:xfrm>
          <a:off x="344170" y="4238625"/>
          <a:ext cx="3646805" cy="1021715"/>
        </p:xfrm>
        <a:graphic>
          <a:graphicData uri="http://schemas.openxmlformats.org/drawingml/2006/table">
            <a:tbl>
              <a:tblPr/>
              <a:tblGrid>
                <a:gridCol w="3646805"/>
              </a:tblGrid>
              <a:tr h="1021715">
                <a:tc>
                  <a:txBody>
                    <a:bodyPr/>
                    <a:p>
                      <a:pPr algn="ctr"/>
                      <a:r>
                        <a:rPr lang="en-US" altLang="zh-CN" sz="2800" b="0" i="0">
                          <a:solidFill>
                            <a:schemeClr val="tx1"/>
                          </a:solidFill>
                          <a:latin typeface="Times New Roman" panose="02020603050405020304" charset="0"/>
                          <a:ea typeface="DeepSeek-CJK-patch"/>
                          <a:cs typeface="Times New Roman" panose="02020603050405020304" charset="0"/>
                        </a:rPr>
                        <a:t>House Fire &amp; Items</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25" name="表格 24"/>
          <p:cNvGraphicFramePr/>
          <p:nvPr>
            <p:custDataLst>
              <p:tags r:id="rId18"/>
            </p:custDataLst>
          </p:nvPr>
        </p:nvGraphicFramePr>
        <p:xfrm>
          <a:off x="3790950" y="4365625"/>
          <a:ext cx="4291330" cy="488950"/>
        </p:xfrm>
        <a:graphic>
          <a:graphicData uri="http://schemas.openxmlformats.org/drawingml/2006/table">
            <a:tbl>
              <a:tblPr/>
              <a:tblGrid>
                <a:gridCol w="4291330"/>
              </a:tblGrid>
              <a:tr h="488950">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Suggests sentimental objects survived.</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26" name="表格 25"/>
          <p:cNvGraphicFramePr/>
          <p:nvPr>
            <p:custDataLst>
              <p:tags r:id="rId19"/>
            </p:custDataLst>
          </p:nvPr>
        </p:nvGraphicFramePr>
        <p:xfrm>
          <a:off x="8183245" y="4365625"/>
          <a:ext cx="3860800" cy="763270"/>
        </p:xfrm>
        <a:graphic>
          <a:graphicData uri="http://schemas.openxmlformats.org/drawingml/2006/table">
            <a:tbl>
              <a:tblPr/>
              <a:tblGrid>
                <a:gridCol w="3860800"/>
              </a:tblGrid>
              <a:tr h="74485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Salvaged item (e.g., guitar pick) as symbol.</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27" name="表格 26"/>
          <p:cNvGraphicFramePr/>
          <p:nvPr>
            <p:custDataLst>
              <p:tags r:id="rId20"/>
            </p:custDataLst>
          </p:nvPr>
        </p:nvGraphicFramePr>
        <p:xfrm>
          <a:off x="305435" y="5128895"/>
          <a:ext cx="3646805" cy="1021715"/>
        </p:xfrm>
        <a:graphic>
          <a:graphicData uri="http://schemas.openxmlformats.org/drawingml/2006/table">
            <a:tbl>
              <a:tblPr/>
              <a:tblGrid>
                <a:gridCol w="3646805"/>
              </a:tblGrid>
              <a:tr h="1021715">
                <a:tc>
                  <a:txBody>
                    <a:bodyPr/>
                    <a:p>
                      <a:pPr algn="ctr"/>
                      <a:r>
                        <a:rPr lang="en-US" altLang="zh-CN" sz="2800" b="0" i="0">
                          <a:solidFill>
                            <a:schemeClr val="tx1"/>
                          </a:solidFill>
                          <a:latin typeface="Times New Roman" panose="02020603050405020304" charset="0"/>
                          <a:ea typeface="DeepSeek-CJK-patch"/>
                          <a:cs typeface="Times New Roman" panose="02020603050405020304" charset="0"/>
                        </a:rPr>
                        <a:t>Director’s Disclosure</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28" name="表格 27"/>
          <p:cNvGraphicFramePr/>
          <p:nvPr>
            <p:custDataLst>
              <p:tags r:id="rId21"/>
            </p:custDataLst>
          </p:nvPr>
        </p:nvGraphicFramePr>
        <p:xfrm>
          <a:off x="3790950" y="5189220"/>
          <a:ext cx="4291330" cy="488950"/>
        </p:xfrm>
        <a:graphic>
          <a:graphicData uri="http://schemas.openxmlformats.org/drawingml/2006/table">
            <a:tbl>
              <a:tblPr/>
              <a:tblGrid>
                <a:gridCol w="4291330"/>
              </a:tblGrid>
              <a:tr h="488950">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Confirms severity, justifies intervention.</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29" name="表格 28"/>
          <p:cNvGraphicFramePr/>
          <p:nvPr>
            <p:custDataLst>
              <p:tags r:id="rId22"/>
            </p:custDataLst>
          </p:nvPr>
        </p:nvGraphicFramePr>
        <p:xfrm>
          <a:off x="8184515" y="5128895"/>
          <a:ext cx="3860800" cy="763270"/>
        </p:xfrm>
        <a:graphic>
          <a:graphicData uri="http://schemas.openxmlformats.org/drawingml/2006/table">
            <a:tbl>
              <a:tblPr/>
              <a:tblGrid>
                <a:gridCol w="3860800"/>
              </a:tblGrid>
              <a:tr h="744855">
                <a:tc>
                  <a:txBody>
                    <a:bodyPr/>
                    <a:p>
                      <a:pPr algn="just">
                        <a:lnSpc>
                          <a:spcPct val="90000"/>
                        </a:lnSpc>
                      </a:pPr>
                      <a:r>
                        <a:rPr lang="en-US" altLang="zh-CN" sz="2400" b="0" i="0">
                          <a:solidFill>
                            <a:schemeClr val="tx1"/>
                          </a:solidFill>
                          <a:latin typeface="Times New Roman" panose="02020603050405020304" charset="0"/>
                          <a:ea typeface="DeepSeek-CJK-patch"/>
                          <a:cs typeface="Times New Roman" panose="02020603050405020304" charset="0"/>
                        </a:rPr>
                        <a:t>Director helps coordinate student efforts.</a:t>
                      </a:r>
                      <a:endParaRPr lang="en-US" altLang="zh-CN" sz="24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sp>
        <p:nvSpPr>
          <p:cNvPr id="30" name="文本框 29"/>
          <p:cNvSpPr txBox="1"/>
          <p:nvPr/>
        </p:nvSpPr>
        <p:spPr>
          <a:xfrm>
            <a:off x="1284605" y="2642870"/>
            <a:ext cx="9990455" cy="1568450"/>
          </a:xfrm>
          <a:prstGeom prst="rect">
            <a:avLst/>
          </a:prstGeom>
          <a:solidFill>
            <a:srgbClr val="C00000"/>
          </a:solidFill>
        </p:spPr>
        <p:txBody>
          <a:bodyPr wrap="square" rtlCol="0">
            <a:spAutoFit/>
          </a:bodyPr>
          <a:p>
            <a:r>
              <a:rPr lang="zh-CN" altLang="en-US" sz="4800">
                <a:solidFill>
                  <a:schemeClr val="bg1"/>
                </a:solidFill>
                <a:latin typeface="华文中宋" panose="02010600040101010101" charset="-122"/>
                <a:ea typeface="华文中宋" panose="02010600040101010101" charset="-122"/>
                <a:cs typeface="华文中宋" panose="02010600040101010101" charset="-122"/>
              </a:rPr>
              <a:t>拆解所有的伏笔线索，体现了读后续写评分要求中的</a:t>
            </a:r>
            <a:r>
              <a:rPr lang="en-US" altLang="zh-CN" sz="4800">
                <a:solidFill>
                  <a:schemeClr val="bg1"/>
                </a:solidFill>
                <a:latin typeface="华文中宋" panose="02010600040101010101" charset="-122"/>
                <a:ea typeface="华文中宋" panose="02010600040101010101" charset="-122"/>
                <a:cs typeface="华文中宋" panose="02010600040101010101" charset="-122"/>
              </a:rPr>
              <a:t>“</a:t>
            </a:r>
            <a:r>
              <a:rPr lang="zh-CN" altLang="en-US" sz="4800">
                <a:solidFill>
                  <a:schemeClr val="bg1"/>
                </a:solidFill>
                <a:latin typeface="华文中宋" panose="02010600040101010101" charset="-122"/>
                <a:ea typeface="华文中宋" panose="02010600040101010101" charset="-122"/>
                <a:cs typeface="华文中宋" panose="02010600040101010101" charset="-122"/>
              </a:rPr>
              <a:t>细节呼应</a:t>
            </a:r>
            <a:r>
              <a:rPr lang="en-US" altLang="zh-CN" sz="4800">
                <a:solidFill>
                  <a:schemeClr val="bg1"/>
                </a:solidFill>
                <a:latin typeface="华文中宋" panose="02010600040101010101" charset="-122"/>
                <a:ea typeface="华文中宋" panose="02010600040101010101" charset="-122"/>
                <a:cs typeface="华文中宋" panose="02010600040101010101" charset="-122"/>
              </a:rPr>
              <a:t>”</a:t>
            </a:r>
            <a:r>
              <a:rPr lang="zh-CN" altLang="en-US" sz="4800">
                <a:solidFill>
                  <a:schemeClr val="bg1"/>
                </a:solidFill>
                <a:latin typeface="华文中宋" panose="02010600040101010101" charset="-122"/>
                <a:ea typeface="华文中宋" panose="02010600040101010101" charset="-122"/>
                <a:cs typeface="华文中宋" panose="02010600040101010101" charset="-122"/>
              </a:rPr>
              <a:t>原则</a:t>
            </a:r>
            <a:endParaRPr lang="zh-CN" altLang="en-US" sz="4800">
              <a:solidFill>
                <a:schemeClr val="bg1"/>
              </a:solidFill>
              <a:latin typeface="华文中宋" panose="02010600040101010101" charset="-122"/>
              <a:ea typeface="华文中宋" panose="02010600040101010101" charset="-122"/>
              <a:cs typeface="华文中宋" panose="02010600040101010101" charset="-122"/>
            </a:endParaRPr>
          </a:p>
        </p:txBody>
      </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p:cNvSpPr>
            <a:spLocks noGrp="1"/>
          </p:cNvSpPr>
          <p:nvPr>
            <p:ph type="title"/>
            <p:custDataLst>
              <p:tags r:id="rId1"/>
            </p:custDataLst>
          </p:nvPr>
        </p:nvSpPr>
        <p:spPr>
          <a:xfrm>
            <a:off x="1567180" y="2891790"/>
            <a:ext cx="8620760" cy="1725930"/>
          </a:xfrm>
        </p:spPr>
        <p:txBody>
          <a:bodyPr/>
          <a:p>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 Recycle Foreshadowing</a:t>
            </a:r>
            <a:endParaRPr lang="en-US" altLang="zh-CN">
              <a:latin typeface="Times New Roman" panose="02020603050405020304" charset="0"/>
              <a:cs typeface="Times New Roman" panose="02020603050405020304" charset="0"/>
            </a:endParaRPr>
          </a:p>
        </p:txBody>
      </p:sp>
      <p:sp>
        <p:nvSpPr>
          <p:cNvPr id="27" name="节编号"/>
          <p:cNvSpPr>
            <a:spLocks noGrp="1"/>
          </p:cNvSpPr>
          <p:nvPr>
            <p:ph type="body" sz="quarter" idx="13"/>
            <p:custDataLst>
              <p:tags r:id="rId2"/>
            </p:custDataLst>
          </p:nvPr>
        </p:nvSpPr>
        <p:spPr/>
        <p:txBody>
          <a:bodyPr/>
          <a:p>
            <a:pPr algn="l"/>
            <a:r>
              <a:rPr lang="en-US" altLang="zh-CN">
                <a:sym typeface="+mn-ea"/>
              </a:rPr>
              <a:t>Step 2 </a:t>
            </a:r>
            <a:endParaRPr lang="en-US" altLang="zh-CN"/>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439420" y="285750"/>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Music Element Foreshadowing</a:t>
            </a:r>
            <a:endParaRPr lang="en-US" altLang="zh-CN" sz="2800" b="1" i="1">
              <a:solidFill>
                <a:schemeClr val="tx2"/>
              </a:solidFill>
              <a:latin typeface="Times New Roman" panose="02020603050405020304" charset="0"/>
              <a:cs typeface="Times New Roman" panose="02020603050405020304" charset="0"/>
            </a:endParaRPr>
          </a:p>
        </p:txBody>
      </p:sp>
      <p:sp>
        <p:nvSpPr>
          <p:cNvPr id="5" name="标题 1"/>
          <p:cNvSpPr>
            <a:spLocks noGrp="1"/>
          </p:cNvSpPr>
          <p:nvPr/>
        </p:nvSpPr>
        <p:spPr>
          <a:xfrm>
            <a:off x="1119505" y="1011555"/>
            <a:ext cx="9952355" cy="110998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"He taught music, something he was passionate about ever since he was a child."</a:t>
            </a:r>
            <a:endParaRPr lang="en-US" altLang="zh-CN" sz="2800" b="1" i="1">
              <a:solidFill>
                <a:schemeClr val="tx2"/>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9" name="标题 1"/>
          <p:cNvSpPr>
            <a:spLocks noGrp="1"/>
          </p:cNvSpPr>
          <p:nvPr/>
        </p:nvSpPr>
        <p:spPr>
          <a:xfrm>
            <a:off x="443230" y="2569210"/>
            <a:ext cx="4792345" cy="150495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b="1">
                <a:solidFill>
                  <a:srgbClr val="C00000"/>
                </a:solidFill>
                <a:latin typeface="Times New Roman" panose="02020603050405020304" charset="0"/>
                <a:cs typeface="Times New Roman" panose="02020603050405020304" charset="0"/>
              </a:rPr>
              <a:t>❌</a:t>
            </a:r>
            <a:r>
              <a:rPr lang="en-US" altLang="zh-CN" b="1">
                <a:solidFill>
                  <a:srgbClr val="C00000"/>
                </a:solidFill>
                <a:latin typeface="Times New Roman" panose="02020603050405020304" charset="0"/>
                <a:cs typeface="Times New Roman" panose="02020603050405020304" charset="0"/>
              </a:rPr>
              <a:t> Negative Example:</a:t>
            </a:r>
            <a:endParaRPr lang="en-US" altLang="zh-CN"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students raised $5,000 and gave it to Mr. Adams.</a:t>
            </a:r>
            <a:endParaRPr lang="en-US" altLang="zh-CN" sz="2800" b="1">
              <a:solidFill>
                <a:schemeClr val="tx2"/>
              </a:solidFill>
              <a:latin typeface="Times New Roman" panose="02020603050405020304" charset="0"/>
              <a:cs typeface="Times New Roman" panose="02020603050405020304" charset="0"/>
            </a:endParaRPr>
          </a:p>
        </p:txBody>
      </p:sp>
      <p:sp>
        <p:nvSpPr>
          <p:cNvPr id="7" name="标题 1"/>
          <p:cNvSpPr>
            <a:spLocks noGrp="1"/>
          </p:cNvSpPr>
          <p:nvPr/>
        </p:nvSpPr>
        <p:spPr>
          <a:xfrm>
            <a:off x="6682105" y="3866515"/>
            <a:ext cx="4792345" cy="22904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sz="2800" b="1">
                <a:solidFill>
                  <a:schemeClr val="accent6"/>
                </a:solidFill>
                <a:latin typeface="Times New Roman" panose="02020603050405020304" charset="0"/>
                <a:cs typeface="Times New Roman" panose="02020603050405020304" charset="0"/>
              </a:rPr>
              <a:t>✅</a:t>
            </a:r>
            <a:r>
              <a:rPr lang="en-US" altLang="zh-CN" sz="2800" b="1">
                <a:solidFill>
                  <a:schemeClr val="accent6"/>
                </a:solidFill>
                <a:latin typeface="Times New Roman" panose="02020603050405020304" charset="0"/>
                <a:cs typeface="Times New Roman" panose="02020603050405020304" charset="0"/>
              </a:rPr>
              <a:t> Positive Revision:</a:t>
            </a:r>
            <a:endParaRPr lang="en-US" altLang="zh-CN" sz="2800"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student council announced a ‘Rebuild </a:t>
            </a:r>
            <a:r>
              <a:rPr lang="en-US" altLang="zh-CN" sz="2800" b="1">
                <a:solidFill>
                  <a:srgbClr val="C00000"/>
                </a:solidFill>
                <a:latin typeface="Times New Roman" panose="02020603050405020304" charset="0"/>
                <a:cs typeface="Times New Roman" panose="02020603050405020304" charset="0"/>
              </a:rPr>
              <a:t>Through Music</a:t>
            </a:r>
            <a:r>
              <a:rPr lang="en-US" altLang="zh-CN" sz="2800" b="1">
                <a:solidFill>
                  <a:schemeClr val="tx2"/>
                </a:solidFill>
                <a:latin typeface="Times New Roman" panose="02020603050405020304" charset="0"/>
                <a:cs typeface="Times New Roman" panose="02020603050405020304" charset="0"/>
              </a:rPr>
              <a:t>’ </a:t>
            </a:r>
            <a:r>
              <a:rPr lang="en-US" altLang="zh-CN" sz="2800" b="1">
                <a:solidFill>
                  <a:srgbClr val="C00000"/>
                </a:solidFill>
                <a:latin typeface="Times New Roman" panose="02020603050405020304" charset="0"/>
                <a:cs typeface="Times New Roman" panose="02020603050405020304" charset="0"/>
              </a:rPr>
              <a:t>charity concert</a:t>
            </a:r>
            <a:r>
              <a:rPr lang="en-US" altLang="zh-CN" sz="2800" b="1">
                <a:solidFill>
                  <a:schemeClr val="tx2"/>
                </a:solidFill>
                <a:latin typeface="Times New Roman" panose="02020603050405020304" charset="0"/>
                <a:cs typeface="Times New Roman" panose="02020603050405020304" charset="0"/>
              </a:rPr>
              <a:t>—entry tickets were photocopies of sheet music from their </a:t>
            </a:r>
            <a:r>
              <a:rPr lang="en-US" altLang="zh-CN" sz="2800" b="1">
                <a:solidFill>
                  <a:srgbClr val="C00000"/>
                </a:solidFill>
                <a:latin typeface="Times New Roman" panose="02020603050405020304" charset="0"/>
                <a:cs typeface="Times New Roman" panose="02020603050405020304" charset="0"/>
              </a:rPr>
              <a:t>jamming sessions</a:t>
            </a:r>
            <a:r>
              <a:rPr lang="en-US" altLang="zh-CN" sz="2800" b="1">
                <a:solidFill>
                  <a:schemeClr val="tx2"/>
                </a:solidFill>
                <a:latin typeface="Times New Roman" panose="02020603050405020304" charset="0"/>
                <a:cs typeface="Times New Roman" panose="02020603050405020304" charset="0"/>
              </a:rPr>
              <a:t>, with proceeds funding his new home’s reconstruction.</a:t>
            </a:r>
            <a:endParaRPr lang="en-US" altLang="zh-CN" sz="2800" b="1">
              <a:solidFill>
                <a:schemeClr val="tx2"/>
              </a:solidFill>
              <a:latin typeface="Times New Roman" panose="02020603050405020304" charset="0"/>
              <a:cs typeface="Times New Roman" panose="02020603050405020304" charset="0"/>
            </a:endParaRPr>
          </a:p>
        </p:txBody>
      </p:sp>
      <p:sp>
        <p:nvSpPr>
          <p:cNvPr id="6" name="标题 1"/>
          <p:cNvSpPr>
            <a:spLocks noGrp="1"/>
          </p:cNvSpPr>
          <p:nvPr/>
        </p:nvSpPr>
        <p:spPr>
          <a:xfrm>
            <a:off x="1751965" y="3731895"/>
            <a:ext cx="7855585" cy="2051050"/>
          </a:xfrm>
          <a:prstGeom prst="rect">
            <a:avLst/>
          </a:prstGeom>
          <a:solidFill>
            <a:schemeClr val="accent4">
              <a:lumMod val="40000"/>
              <a:lumOff val="6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en-US" b="1">
                <a:solidFill>
                  <a:srgbClr val="C00000"/>
                </a:solidFill>
                <a:latin typeface="Times New Roman" panose="02020603050405020304" charset="0"/>
                <a:cs typeface="Times New Roman" panose="02020603050405020304" charset="0"/>
              </a:rPr>
              <a:t>Problem</a:t>
            </a:r>
            <a:r>
              <a:rPr lang="en-US" altLang="zh-CN" b="1">
                <a:solidFill>
                  <a:srgbClr val="C00000"/>
                </a:solidFill>
                <a:latin typeface="Times New Roman" panose="02020603050405020304" charset="0"/>
                <a:cs typeface="Times New Roman" panose="02020603050405020304" charset="0"/>
              </a:rPr>
              <a:t>:</a:t>
            </a:r>
            <a:endParaRPr lang="en-US" altLang="zh-CN" b="1">
              <a:solidFill>
                <a:schemeClr val="tx2"/>
              </a:solidFill>
              <a:latin typeface="Times New Roman" panose="02020603050405020304" charset="0"/>
              <a:cs typeface="Times New Roman" panose="02020603050405020304" charset="0"/>
            </a:endParaRPr>
          </a:p>
          <a:p>
            <a:pPr algn="just"/>
            <a:r>
              <a:rPr lang="en-US" altLang="zh-CN" sz="4000" b="1">
                <a:solidFill>
                  <a:srgbClr val="C00000"/>
                </a:solidFill>
                <a:latin typeface="Times New Roman" panose="02020603050405020304" charset="0"/>
                <a:cs typeface="Times New Roman" panose="02020603050405020304" charset="0"/>
              </a:rPr>
              <a:t>*</a:t>
            </a:r>
            <a:r>
              <a:rPr lang="en-US" altLang="zh-CN" sz="2800" b="1">
                <a:solidFill>
                  <a:schemeClr val="tx2"/>
                </a:solidFill>
                <a:latin typeface="Times New Roman" panose="02020603050405020304" charset="0"/>
                <a:cs typeface="Times New Roman" panose="02020603050405020304" charset="0"/>
              </a:rPr>
              <a:t>Ignores the music elements; replaces emotional connection with a specific solution.</a:t>
            </a:r>
            <a:endParaRPr lang="en-US" altLang="zh-CN" sz="2800" b="1">
              <a:solidFill>
                <a:schemeClr val="tx2"/>
              </a:solidFill>
              <a:latin typeface="Times New Roman" panose="02020603050405020304" charset="0"/>
              <a:cs typeface="Times New Roman" panose="02020603050405020304" charset="0"/>
            </a:endParaRPr>
          </a:p>
          <a:p>
            <a:pPr algn="just"/>
            <a:r>
              <a:rPr lang="en-US" altLang="zh-CN" sz="2800" b="1">
                <a:solidFill>
                  <a:srgbClr val="C00000"/>
                </a:solidFill>
                <a:latin typeface="Times New Roman" panose="02020603050405020304" charset="0"/>
                <a:cs typeface="Times New Roman" panose="02020603050405020304" charset="0"/>
                <a:sym typeface="+mn-ea"/>
              </a:rPr>
              <a:t>*</a:t>
            </a:r>
            <a:r>
              <a:rPr lang="en-US" altLang="zh-CN" sz="2800" b="1">
                <a:solidFill>
                  <a:schemeClr val="tx2"/>
                </a:solidFill>
                <a:latin typeface="Times New Roman" panose="02020603050405020304" charset="0"/>
                <a:cs typeface="Times New Roman" panose="02020603050405020304" charset="0"/>
              </a:rPr>
              <a:t>Fails to use the "music teacher" identity.</a:t>
            </a:r>
            <a:endParaRPr lang="en-US" altLang="zh-CN" sz="2800" b="1">
              <a:solidFill>
                <a:schemeClr val="tx2"/>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9" grpId="0" bldLvl="0" animBg="1"/>
      <p:bldP spid="6" grpId="0" bldLvl="0" animBg="1"/>
      <p:bldP spid="7" grpId="0" bldLvl="0" animBg="1"/>
      <p:bldP spid="6"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439420" y="285750"/>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Prom Attire Foreshadowing</a:t>
            </a:r>
            <a:endParaRPr lang="en-US" altLang="zh-CN" sz="2800" b="1" i="1">
              <a:solidFill>
                <a:schemeClr val="tx2"/>
              </a:solidFill>
              <a:latin typeface="Times New Roman" panose="02020603050405020304" charset="0"/>
              <a:cs typeface="Times New Roman" panose="02020603050405020304" charset="0"/>
            </a:endParaRPr>
          </a:p>
        </p:txBody>
      </p:sp>
      <p:sp>
        <p:nvSpPr>
          <p:cNvPr id="5" name="标题 1"/>
          <p:cNvSpPr>
            <a:spLocks noGrp="1"/>
          </p:cNvSpPr>
          <p:nvPr/>
        </p:nvSpPr>
        <p:spPr>
          <a:xfrm>
            <a:off x="1119505" y="1185545"/>
            <a:ext cx="9952355" cy="67945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"They would spend a lot buying dresses and suits</a:t>
            </a:r>
            <a:endParaRPr lang="en-US" altLang="zh-CN" sz="2800" b="1" i="1">
              <a:solidFill>
                <a:schemeClr val="tx2"/>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9" name="标题 1"/>
          <p:cNvSpPr>
            <a:spLocks noGrp="1"/>
          </p:cNvSpPr>
          <p:nvPr/>
        </p:nvSpPr>
        <p:spPr>
          <a:xfrm>
            <a:off x="571500" y="2676525"/>
            <a:ext cx="4792345" cy="150495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b="1">
                <a:solidFill>
                  <a:srgbClr val="C00000"/>
                </a:solidFill>
                <a:latin typeface="Times New Roman" panose="02020603050405020304" charset="0"/>
                <a:cs typeface="Times New Roman" panose="02020603050405020304" charset="0"/>
              </a:rPr>
              <a:t>❌</a:t>
            </a:r>
            <a:r>
              <a:rPr lang="en-US" altLang="zh-CN" b="1">
                <a:solidFill>
                  <a:srgbClr val="C00000"/>
                </a:solidFill>
                <a:latin typeface="Times New Roman" panose="02020603050405020304" charset="0"/>
                <a:cs typeface="Times New Roman" panose="02020603050405020304" charset="0"/>
              </a:rPr>
              <a:t> Negative Example:</a:t>
            </a:r>
            <a:endParaRPr lang="en-US" altLang="zh-CN"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prom proceeded as usual, with everyone wearing glamorous outfits.</a:t>
            </a:r>
            <a:endParaRPr lang="en-US" altLang="zh-CN" sz="2800" b="1">
              <a:solidFill>
                <a:schemeClr val="tx2"/>
              </a:solidFill>
              <a:latin typeface="Times New Roman" panose="02020603050405020304" charset="0"/>
              <a:cs typeface="Times New Roman" panose="02020603050405020304" charset="0"/>
            </a:endParaRPr>
          </a:p>
        </p:txBody>
      </p:sp>
      <p:sp>
        <p:nvSpPr>
          <p:cNvPr id="7" name="标题 1"/>
          <p:cNvSpPr>
            <a:spLocks noGrp="1"/>
          </p:cNvSpPr>
          <p:nvPr/>
        </p:nvSpPr>
        <p:spPr>
          <a:xfrm>
            <a:off x="6279515" y="2676525"/>
            <a:ext cx="4792345" cy="22904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sz="2800" b="1">
                <a:solidFill>
                  <a:schemeClr val="accent6"/>
                </a:solidFill>
                <a:latin typeface="Times New Roman" panose="02020603050405020304" charset="0"/>
                <a:cs typeface="Times New Roman" panose="02020603050405020304" charset="0"/>
              </a:rPr>
              <a:t>✅</a:t>
            </a:r>
            <a:r>
              <a:rPr lang="en-US" altLang="zh-CN" sz="2800" b="1">
                <a:solidFill>
                  <a:schemeClr val="accent6"/>
                </a:solidFill>
                <a:latin typeface="Times New Roman" panose="02020603050405020304" charset="0"/>
                <a:cs typeface="Times New Roman" panose="02020603050405020304" charset="0"/>
              </a:rPr>
              <a:t> Positive Revision:</a:t>
            </a:r>
            <a:endParaRPr lang="en-US" altLang="zh-CN" sz="2800"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On prom night, all attendees wore T-shirts printed with “</a:t>
            </a:r>
            <a:r>
              <a:rPr lang="en-US" altLang="zh-CN" sz="2800" b="1">
                <a:solidFill>
                  <a:srgbClr val="C00000"/>
                </a:solidFill>
                <a:latin typeface="Times New Roman" panose="02020603050405020304" charset="0"/>
                <a:cs typeface="Times New Roman" panose="02020603050405020304" charset="0"/>
              </a:rPr>
              <a:t>Music &amp; Fire”</a:t>
            </a:r>
            <a:r>
              <a:rPr lang="en-US" altLang="zh-CN" sz="2800" b="1">
                <a:solidFill>
                  <a:schemeClr val="tx2"/>
                </a:solidFill>
                <a:latin typeface="Times New Roman" panose="02020603050405020304" charset="0"/>
                <a:cs typeface="Times New Roman" panose="02020603050405020304" charset="0"/>
              </a:rPr>
              <a:t> designs—the saved </a:t>
            </a:r>
            <a:r>
              <a:rPr lang="en-US" altLang="zh-CN" sz="2800" b="1">
                <a:solidFill>
                  <a:srgbClr val="C00000"/>
                </a:solidFill>
                <a:latin typeface="Times New Roman" panose="02020603050405020304" charset="0"/>
                <a:cs typeface="Times New Roman" panose="02020603050405020304" charset="0"/>
              </a:rPr>
              <a:t>dress money </a:t>
            </a:r>
            <a:r>
              <a:rPr lang="en-US" altLang="zh-CN" sz="2800" b="1">
                <a:solidFill>
                  <a:schemeClr val="tx2"/>
                </a:solidFill>
                <a:latin typeface="Times New Roman" panose="02020603050405020304" charset="0"/>
                <a:cs typeface="Times New Roman" panose="02020603050405020304" charset="0"/>
              </a:rPr>
              <a:t>became a “</a:t>
            </a:r>
            <a:r>
              <a:rPr lang="en-US" altLang="zh-CN" sz="2800" b="1">
                <a:solidFill>
                  <a:srgbClr val="C00000"/>
                </a:solidFill>
                <a:latin typeface="Times New Roman" panose="02020603050405020304" charset="0"/>
                <a:cs typeface="Times New Roman" panose="02020603050405020304" charset="0"/>
              </a:rPr>
              <a:t>Music Recovery Fund” check.</a:t>
            </a:r>
            <a:endParaRPr lang="en-US" altLang="zh-CN" sz="2800" b="1">
              <a:solidFill>
                <a:srgbClr val="C00000"/>
              </a:solidFill>
              <a:latin typeface="Times New Roman" panose="02020603050405020304" charset="0"/>
              <a:cs typeface="Times New Roman" panose="02020603050405020304" charset="0"/>
            </a:endParaRPr>
          </a:p>
        </p:txBody>
      </p:sp>
      <p:sp>
        <p:nvSpPr>
          <p:cNvPr id="6" name="标题 1"/>
          <p:cNvSpPr>
            <a:spLocks noGrp="1"/>
          </p:cNvSpPr>
          <p:nvPr/>
        </p:nvSpPr>
        <p:spPr>
          <a:xfrm>
            <a:off x="2096135" y="3702050"/>
            <a:ext cx="7855585" cy="1570355"/>
          </a:xfrm>
          <a:prstGeom prst="rect">
            <a:avLst/>
          </a:prstGeom>
          <a:solidFill>
            <a:schemeClr val="accent4">
              <a:lumMod val="40000"/>
              <a:lumOff val="6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en-US" b="1">
                <a:solidFill>
                  <a:srgbClr val="C00000"/>
                </a:solidFill>
                <a:latin typeface="Times New Roman" panose="02020603050405020304" charset="0"/>
                <a:cs typeface="Times New Roman" panose="02020603050405020304" charset="0"/>
              </a:rPr>
              <a:t>Problem</a:t>
            </a:r>
            <a:r>
              <a:rPr lang="en-US" altLang="zh-CN" b="1">
                <a:solidFill>
                  <a:srgbClr val="C00000"/>
                </a:solidFill>
                <a:latin typeface="Times New Roman" panose="02020603050405020304" charset="0"/>
                <a:cs typeface="Times New Roman" panose="02020603050405020304" charset="0"/>
              </a:rPr>
              <a:t>:</a:t>
            </a:r>
            <a:endParaRPr lang="en-US" altLang="zh-CN" b="1">
              <a:solidFill>
                <a:schemeClr val="tx2"/>
              </a:solidFill>
              <a:latin typeface="Times New Roman" panose="02020603050405020304" charset="0"/>
              <a:cs typeface="Times New Roman" panose="02020603050405020304" charset="0"/>
            </a:endParaRPr>
          </a:p>
          <a:p>
            <a:pPr algn="just"/>
            <a:r>
              <a:rPr lang="en-US" altLang="zh-CN" sz="4000" b="1">
                <a:solidFill>
                  <a:srgbClr val="C00000"/>
                </a:solidFill>
                <a:latin typeface="Times New Roman" panose="02020603050405020304" charset="0"/>
                <a:cs typeface="Times New Roman" panose="02020603050405020304" charset="0"/>
              </a:rPr>
              <a:t>*</a:t>
            </a:r>
            <a:r>
              <a:rPr lang="en-US" altLang="zh-CN" sz="2800" b="1">
                <a:solidFill>
                  <a:schemeClr val="tx2"/>
                </a:solidFill>
                <a:latin typeface="Times New Roman" panose="02020603050405020304" charset="0"/>
                <a:cs typeface="Times New Roman" panose="02020603050405020304" charset="0"/>
              </a:rPr>
              <a:t>Misses the opportunity for sacrifice.</a:t>
            </a:r>
            <a:endParaRPr lang="en-US" altLang="zh-CN" sz="2800" b="1">
              <a:solidFill>
                <a:schemeClr val="tx2"/>
              </a:solidFill>
              <a:latin typeface="Times New Roman" panose="02020603050405020304" charset="0"/>
              <a:cs typeface="Times New Roman" panose="02020603050405020304" charset="0"/>
            </a:endParaRPr>
          </a:p>
          <a:p>
            <a:pPr algn="just"/>
            <a:r>
              <a:rPr lang="en-US" altLang="zh-CN" sz="2800" b="1">
                <a:solidFill>
                  <a:srgbClr val="C00000"/>
                </a:solidFill>
                <a:latin typeface="Times New Roman" panose="02020603050405020304" charset="0"/>
                <a:cs typeface="Times New Roman" panose="02020603050405020304" charset="0"/>
                <a:sym typeface="+mn-ea"/>
              </a:rPr>
              <a:t>*</a:t>
            </a:r>
            <a:r>
              <a:rPr lang="en-US" altLang="zh-CN" sz="2800" b="1">
                <a:solidFill>
                  <a:schemeClr val="tx2"/>
                </a:solidFill>
                <a:latin typeface="Times New Roman" panose="02020603050405020304" charset="0"/>
                <a:cs typeface="Times New Roman" panose="02020603050405020304" charset="0"/>
              </a:rPr>
              <a:t>Disconnects the prom from the fire incident.</a:t>
            </a:r>
            <a:endParaRPr lang="en-US" altLang="zh-CN" sz="2800" b="1">
              <a:solidFill>
                <a:schemeClr val="tx2"/>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9" grpId="0" bldLvl="0" animBg="1"/>
      <p:bldP spid="6" grpId="0" bldLvl="0" animBg="1"/>
      <p:bldP spid="7" grpId="0" bldLvl="0" animBg="1"/>
      <p:bldP spid="6"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439420" y="285750"/>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Salvaged Items Foreshadowing</a:t>
            </a:r>
            <a:endParaRPr lang="en-US" altLang="zh-CN" sz="2800" b="1" i="1">
              <a:solidFill>
                <a:schemeClr val="tx2"/>
              </a:solidFill>
              <a:latin typeface="Times New Roman" panose="02020603050405020304" charset="0"/>
              <a:cs typeface="Times New Roman" panose="02020603050405020304" charset="0"/>
            </a:endParaRPr>
          </a:p>
        </p:txBody>
      </p:sp>
      <p:sp>
        <p:nvSpPr>
          <p:cNvPr id="5" name="标题 1"/>
          <p:cNvSpPr>
            <a:spLocks noGrp="1"/>
          </p:cNvSpPr>
          <p:nvPr/>
        </p:nvSpPr>
        <p:spPr>
          <a:xfrm>
            <a:off x="1120140" y="1203325"/>
            <a:ext cx="9952355" cy="56578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"He retrieved only a few items from the fire."</a:t>
            </a:r>
            <a:endParaRPr lang="en-US" altLang="zh-CN" sz="2800" b="1" i="1">
              <a:solidFill>
                <a:schemeClr val="tx2"/>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9" name="标题 1"/>
          <p:cNvSpPr>
            <a:spLocks noGrp="1"/>
          </p:cNvSpPr>
          <p:nvPr/>
        </p:nvSpPr>
        <p:spPr>
          <a:xfrm>
            <a:off x="443230" y="2569210"/>
            <a:ext cx="4792345" cy="150495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b="1">
                <a:solidFill>
                  <a:srgbClr val="C00000"/>
                </a:solidFill>
                <a:latin typeface="Times New Roman" panose="02020603050405020304" charset="0"/>
                <a:cs typeface="Times New Roman" panose="02020603050405020304" charset="0"/>
              </a:rPr>
              <a:t>❌</a:t>
            </a:r>
            <a:r>
              <a:rPr lang="en-US" altLang="zh-CN" b="1">
                <a:solidFill>
                  <a:srgbClr val="C00000"/>
                </a:solidFill>
                <a:latin typeface="Times New Roman" panose="02020603050405020304" charset="0"/>
                <a:cs typeface="Times New Roman" panose="02020603050405020304" charset="0"/>
              </a:rPr>
              <a:t> Negative Example:</a:t>
            </a:r>
            <a:endParaRPr lang="en-US" altLang="zh-CN"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students bought Mr. Adams new furniture.</a:t>
            </a:r>
            <a:endParaRPr lang="en-US" altLang="zh-CN" sz="2800" b="1">
              <a:solidFill>
                <a:schemeClr val="tx2"/>
              </a:solidFill>
              <a:latin typeface="Times New Roman" panose="02020603050405020304" charset="0"/>
              <a:cs typeface="Times New Roman" panose="02020603050405020304" charset="0"/>
            </a:endParaRPr>
          </a:p>
        </p:txBody>
      </p:sp>
      <p:sp>
        <p:nvSpPr>
          <p:cNvPr id="7" name="标题 1"/>
          <p:cNvSpPr>
            <a:spLocks noGrp="1"/>
          </p:cNvSpPr>
          <p:nvPr/>
        </p:nvSpPr>
        <p:spPr>
          <a:xfrm>
            <a:off x="6682105" y="3474720"/>
            <a:ext cx="4792345" cy="22904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sz="2800" b="1">
                <a:solidFill>
                  <a:schemeClr val="accent6"/>
                </a:solidFill>
                <a:latin typeface="Times New Roman" panose="02020603050405020304" charset="0"/>
                <a:cs typeface="Times New Roman" panose="02020603050405020304" charset="0"/>
              </a:rPr>
              <a:t>✅</a:t>
            </a:r>
            <a:r>
              <a:rPr lang="en-US" altLang="zh-CN" sz="2800" b="1">
                <a:solidFill>
                  <a:schemeClr val="accent6"/>
                </a:solidFill>
                <a:latin typeface="Times New Roman" panose="02020603050405020304" charset="0"/>
                <a:cs typeface="Times New Roman" panose="02020603050405020304" charset="0"/>
              </a:rPr>
              <a:t> Positive Revision:</a:t>
            </a:r>
            <a:endParaRPr lang="en-US" altLang="zh-CN" sz="2800"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class president held up a charred metal box: ‘Firefighters found this in the wreckage...’ Inside lay the plsylist for the prom, still unfinished.</a:t>
            </a:r>
            <a:endParaRPr lang="en-US" altLang="zh-CN" sz="2800" b="1">
              <a:solidFill>
                <a:schemeClr val="tx2"/>
              </a:solidFill>
              <a:latin typeface="Times New Roman" panose="02020603050405020304" charset="0"/>
              <a:cs typeface="Times New Roman" panose="02020603050405020304" charset="0"/>
            </a:endParaRPr>
          </a:p>
        </p:txBody>
      </p:sp>
      <p:sp>
        <p:nvSpPr>
          <p:cNvPr id="6" name="标题 1"/>
          <p:cNvSpPr>
            <a:spLocks noGrp="1"/>
          </p:cNvSpPr>
          <p:nvPr/>
        </p:nvSpPr>
        <p:spPr>
          <a:xfrm>
            <a:off x="2041525" y="3774440"/>
            <a:ext cx="7855585" cy="1691005"/>
          </a:xfrm>
          <a:prstGeom prst="rect">
            <a:avLst/>
          </a:prstGeom>
          <a:solidFill>
            <a:schemeClr val="accent4">
              <a:lumMod val="40000"/>
              <a:lumOff val="6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en-US" b="1">
                <a:solidFill>
                  <a:srgbClr val="C00000"/>
                </a:solidFill>
                <a:latin typeface="Times New Roman" panose="02020603050405020304" charset="0"/>
                <a:cs typeface="Times New Roman" panose="02020603050405020304" charset="0"/>
              </a:rPr>
              <a:t>Problem</a:t>
            </a:r>
            <a:r>
              <a:rPr lang="en-US" altLang="zh-CN" b="1">
                <a:solidFill>
                  <a:srgbClr val="C00000"/>
                </a:solidFill>
                <a:latin typeface="Times New Roman" panose="02020603050405020304" charset="0"/>
                <a:cs typeface="Times New Roman" panose="02020603050405020304" charset="0"/>
              </a:rPr>
              <a:t>:</a:t>
            </a:r>
            <a:endParaRPr lang="en-US" altLang="zh-CN" b="1">
              <a:solidFill>
                <a:schemeClr val="tx2"/>
              </a:solidFill>
              <a:latin typeface="Times New Roman" panose="02020603050405020304" charset="0"/>
              <a:cs typeface="Times New Roman" panose="02020603050405020304" charset="0"/>
            </a:endParaRPr>
          </a:p>
          <a:p>
            <a:pPr algn="just"/>
            <a:r>
              <a:rPr lang="en-US" altLang="zh-CN" sz="4000" b="1">
                <a:solidFill>
                  <a:srgbClr val="C00000"/>
                </a:solidFill>
                <a:latin typeface="Times New Roman" panose="02020603050405020304" charset="0"/>
                <a:cs typeface="Times New Roman" panose="02020603050405020304" charset="0"/>
              </a:rPr>
              <a:t>*</a:t>
            </a:r>
            <a:r>
              <a:rPr lang="en-US" altLang="zh-CN" sz="2800" b="1">
                <a:solidFill>
                  <a:schemeClr val="tx2"/>
                </a:solidFill>
                <a:latin typeface="Times New Roman" panose="02020603050405020304" charset="0"/>
                <a:cs typeface="Times New Roman" panose="02020603050405020304" charset="0"/>
              </a:rPr>
              <a:t>Replaces sentimental salvage with specific items</a:t>
            </a:r>
            <a:endParaRPr lang="en-US" altLang="zh-CN" sz="2800" b="1">
              <a:solidFill>
                <a:schemeClr val="tx2"/>
              </a:solidFill>
              <a:latin typeface="Times New Roman" panose="02020603050405020304" charset="0"/>
              <a:cs typeface="Times New Roman" panose="02020603050405020304" charset="0"/>
            </a:endParaRPr>
          </a:p>
          <a:p>
            <a:pPr algn="just"/>
            <a:r>
              <a:rPr lang="en-US" altLang="zh-CN" sz="2800" b="1">
                <a:solidFill>
                  <a:srgbClr val="C00000"/>
                </a:solidFill>
                <a:latin typeface="Times New Roman" panose="02020603050405020304" charset="0"/>
                <a:cs typeface="Times New Roman" panose="02020603050405020304" charset="0"/>
                <a:sym typeface="+mn-ea"/>
              </a:rPr>
              <a:t>*</a:t>
            </a:r>
            <a:r>
              <a:rPr lang="en-US" altLang="zh-CN" sz="2800" b="1">
                <a:solidFill>
                  <a:schemeClr val="tx2"/>
                </a:solidFill>
                <a:latin typeface="Times New Roman" panose="02020603050405020304" charset="0"/>
                <a:cs typeface="Times New Roman" panose="02020603050405020304" charset="0"/>
              </a:rPr>
              <a:t>Loses the "survival" symbolism.</a:t>
            </a:r>
            <a:endParaRPr lang="en-US" altLang="zh-CN" sz="2800" b="1">
              <a:solidFill>
                <a:schemeClr val="tx2"/>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9" grpId="0" bldLvl="0" animBg="1"/>
      <p:bldP spid="6" grpId="0" bldLvl="0" animBg="1"/>
      <p:bldP spid="7" grpId="0" bldLvl="0" animBg="1"/>
      <p:bldP spid="6"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署名"/>
          <p:cNvSpPr>
            <a:spLocks noGrp="1"/>
          </p:cNvSpPr>
          <p:nvPr>
            <p:ph type="body" sz="quarter" idx="17"/>
            <p:custDataLst>
              <p:tags r:id="rId1"/>
            </p:custDataLst>
          </p:nvPr>
        </p:nvSpPr>
        <p:spPr>
          <a:xfrm>
            <a:off x="5447030" y="2524760"/>
            <a:ext cx="3332480" cy="504190"/>
          </a:xfrm>
        </p:spPr>
        <p:txBody>
          <a:bodyPr>
            <a:noAutofit/>
          </a:bodyPr>
          <a:lstStyle/>
          <a:p>
            <a:pPr marL="0" indent="0" algn="r">
              <a:lnSpc>
                <a:spcPct val="100000"/>
              </a:lnSpc>
              <a:spcBef>
                <a:spcPts val="1000"/>
              </a:spcBef>
              <a:spcAft>
                <a:spcPts val="0"/>
              </a:spcAft>
              <a:buSzPct val="100000"/>
            </a:pPr>
            <a:r>
              <a:rPr lang="zh-CN" altLang="en-US" sz="2400"/>
              <a:t>海亮实验中学</a:t>
            </a:r>
            <a:r>
              <a:rPr lang="en-US" altLang="zh-CN" sz="2400"/>
              <a:t> </a:t>
            </a:r>
            <a:r>
              <a:rPr lang="zh-CN" altLang="en-US" sz="2400"/>
              <a:t>陈虹</a:t>
            </a:r>
            <a:endParaRPr lang="zh-CN" altLang="en-US" sz="2400"/>
          </a:p>
        </p:txBody>
      </p:sp>
      <p:sp>
        <p:nvSpPr>
          <p:cNvPr id="43" name="标题"/>
          <p:cNvSpPr>
            <a:spLocks noGrp="1"/>
          </p:cNvSpPr>
          <p:nvPr>
            <p:ph type="ctrTitle"/>
            <p:custDataLst>
              <p:tags r:id="rId2"/>
            </p:custDataLst>
          </p:nvPr>
        </p:nvSpPr>
        <p:spPr>
          <a:xfrm>
            <a:off x="666115" y="668655"/>
            <a:ext cx="10989945" cy="902335"/>
          </a:xfrm>
          <a:solidFill>
            <a:schemeClr val="accent2"/>
          </a:solidFill>
        </p:spPr>
        <p:txBody>
          <a:bodyPr/>
          <a:lstStyle/>
          <a:p>
            <a:pPr marL="0" indent="0" algn="ctr">
              <a:lnSpc>
                <a:spcPct val="100000"/>
              </a:lnSpc>
              <a:spcBef>
                <a:spcPts val="0"/>
              </a:spcBef>
              <a:spcAft>
                <a:spcPts val="0"/>
              </a:spcAft>
              <a:buSzPct val="100000"/>
            </a:pPr>
            <a:r>
              <a:rPr lang="en-US" altLang="zh-CN">
                <a:solidFill>
                  <a:schemeClr val="bg1"/>
                </a:solidFill>
                <a:sym typeface="+mn-ea"/>
              </a:rPr>
              <a:t>读后续写之“伏笔回收”黄金法则</a:t>
            </a:r>
            <a:endParaRPr lang="en-US" altLang="zh-CN">
              <a:solidFill>
                <a:schemeClr val="bg1"/>
              </a:solidFill>
              <a:sym typeface="+mn-ea"/>
            </a:endParaRPr>
          </a:p>
        </p:txBody>
      </p:sp>
      <p:sp>
        <p:nvSpPr>
          <p:cNvPr id="44" name="副标题"/>
          <p:cNvSpPr>
            <a:spLocks noGrp="1"/>
          </p:cNvSpPr>
          <p:nvPr>
            <p:ph type="subTitle" idx="1"/>
            <p:custDataLst>
              <p:tags r:id="rId3"/>
            </p:custDataLst>
          </p:nvPr>
        </p:nvSpPr>
        <p:spPr>
          <a:xfrm>
            <a:off x="3801745" y="1958975"/>
            <a:ext cx="6897370" cy="718185"/>
          </a:xfrm>
        </p:spPr>
        <p:txBody>
          <a:bodyPr>
            <a:noAutofit/>
          </a:bodyPr>
          <a:lstStyle/>
          <a:p>
            <a:pPr marL="0" indent="0" algn="r">
              <a:lnSpc>
                <a:spcPct val="100000"/>
              </a:lnSpc>
              <a:spcBef>
                <a:spcPts val="1000"/>
              </a:spcBef>
              <a:spcAft>
                <a:spcPts val="0"/>
              </a:spcAft>
              <a:buSzPct val="100000"/>
            </a:pPr>
            <a:r>
              <a:rPr lang="en-US" altLang="zh-CN" sz="2800" b="1"/>
              <a:t>2025年4月</a:t>
            </a:r>
            <a:r>
              <a:rPr lang="en-US" altLang="zh-CN" sz="2800" b="1">
                <a:sym typeface="+mn-ea"/>
              </a:rPr>
              <a:t>绍兴市高考适应性考试读后续写</a:t>
            </a:r>
            <a:endParaRPr lang="en-US" altLang="zh-CN" sz="2800" b="1">
              <a:sym typeface="+mn-ea"/>
            </a:endParaRPr>
          </a:p>
        </p:txBody>
      </p:sp>
      <p:sp>
        <p:nvSpPr>
          <p:cNvPr id="48" name="文本框 47"/>
          <p:cNvSpPr txBox="1"/>
          <p:nvPr/>
        </p:nvSpPr>
        <p:spPr>
          <a:xfrm>
            <a:off x="97155" y="146685"/>
            <a:ext cx="4933315" cy="521970"/>
          </a:xfrm>
          <a:prstGeom prst="rect">
            <a:avLst/>
          </a:prstGeom>
          <a:noFill/>
        </p:spPr>
        <p:txBody>
          <a:bodyPr wrap="square" rtlCol="0">
            <a:spAutoFit/>
          </a:bodyPr>
          <a:p>
            <a:r>
              <a:rPr lang="en-US" altLang="zh-CN" sz="2800">
                <a:solidFill>
                  <a:schemeClr val="accent3"/>
                </a:solidFill>
                <a:latin typeface="汉仪青云简" panose="00020600040101010101" charset="-122"/>
                <a:ea typeface="汉仪青云简" panose="00020600040101010101" charset="-122"/>
                <a:cs typeface="汉仪青云简" panose="00020600040101010101" charset="-122"/>
                <a:sym typeface="+mn-ea"/>
              </a:rPr>
              <a:t>2025高考冲刺</a:t>
            </a:r>
            <a:endParaRPr lang="en-US" altLang="zh-CN" sz="2800">
              <a:solidFill>
                <a:schemeClr val="accent3"/>
              </a:solidFill>
              <a:latin typeface="汉仪青云简" panose="00020600040101010101" charset="-122"/>
              <a:ea typeface="汉仪青云简" panose="00020600040101010101" charset="-122"/>
              <a:cs typeface="汉仪青云简" panose="00020600040101010101" charset="-122"/>
              <a:sym typeface="+mn-ea"/>
            </a:endParaRPr>
          </a:p>
        </p:txBody>
      </p:sp>
      <p:pic>
        <p:nvPicPr>
          <p:cNvPr id="49" name="图片 48"/>
          <p:cNvPicPr>
            <a:picLocks noChangeAspect="1"/>
          </p:cNvPicPr>
          <p:nvPr/>
        </p:nvPicPr>
        <p:blipFill>
          <a:blip r:embed="rId4"/>
          <a:stretch>
            <a:fillRect/>
          </a:stretch>
        </p:blipFill>
        <p:spPr>
          <a:xfrm>
            <a:off x="5948045" y="3284855"/>
            <a:ext cx="6124575" cy="3486150"/>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439420" y="285750"/>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Teacher-Student Bond Foreshadowing</a:t>
            </a:r>
            <a:endParaRPr lang="en-US" altLang="zh-CN" sz="2800" b="1" i="1">
              <a:solidFill>
                <a:schemeClr val="tx2"/>
              </a:solidFill>
              <a:latin typeface="Times New Roman" panose="02020603050405020304" charset="0"/>
              <a:cs typeface="Times New Roman" panose="02020603050405020304" charset="0"/>
            </a:endParaRPr>
          </a:p>
        </p:txBody>
      </p:sp>
      <p:sp>
        <p:nvSpPr>
          <p:cNvPr id="5" name="标题 1"/>
          <p:cNvSpPr>
            <a:spLocks noGrp="1"/>
          </p:cNvSpPr>
          <p:nvPr/>
        </p:nvSpPr>
        <p:spPr>
          <a:xfrm>
            <a:off x="1120140" y="1203325"/>
            <a:ext cx="10464165" cy="56578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"They hung out after class to play music and share stories."</a:t>
            </a:r>
            <a:endParaRPr lang="en-US" altLang="zh-CN" sz="2800" b="1" i="1">
              <a:solidFill>
                <a:schemeClr val="tx2"/>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9" name="标题 1"/>
          <p:cNvSpPr>
            <a:spLocks noGrp="1"/>
          </p:cNvSpPr>
          <p:nvPr/>
        </p:nvSpPr>
        <p:spPr>
          <a:xfrm>
            <a:off x="443230" y="2569210"/>
            <a:ext cx="4792345" cy="150495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b="1">
                <a:solidFill>
                  <a:srgbClr val="C00000"/>
                </a:solidFill>
                <a:latin typeface="Times New Roman" panose="02020603050405020304" charset="0"/>
                <a:cs typeface="Times New Roman" panose="02020603050405020304" charset="0"/>
              </a:rPr>
              <a:t>❌</a:t>
            </a:r>
            <a:r>
              <a:rPr lang="en-US" altLang="zh-CN" b="1">
                <a:solidFill>
                  <a:srgbClr val="C00000"/>
                </a:solidFill>
                <a:latin typeface="Times New Roman" panose="02020603050405020304" charset="0"/>
                <a:cs typeface="Times New Roman" panose="02020603050405020304" charset="0"/>
              </a:rPr>
              <a:t> Negative Example:</a:t>
            </a:r>
            <a:endParaRPr lang="en-US" altLang="zh-CN"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The school director organized a fundraiser.</a:t>
            </a:r>
            <a:endParaRPr lang="en-US" altLang="zh-CN" sz="2800" b="1">
              <a:solidFill>
                <a:schemeClr val="tx2"/>
              </a:solidFill>
              <a:latin typeface="Times New Roman" panose="02020603050405020304" charset="0"/>
              <a:cs typeface="Times New Roman" panose="02020603050405020304" charset="0"/>
            </a:endParaRPr>
          </a:p>
        </p:txBody>
      </p:sp>
      <p:sp>
        <p:nvSpPr>
          <p:cNvPr id="7" name="标题 1"/>
          <p:cNvSpPr>
            <a:spLocks noGrp="1"/>
          </p:cNvSpPr>
          <p:nvPr/>
        </p:nvSpPr>
        <p:spPr>
          <a:xfrm>
            <a:off x="6682105" y="3778885"/>
            <a:ext cx="4792345" cy="22904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en-US" sz="2800" b="1">
                <a:solidFill>
                  <a:schemeClr val="accent6"/>
                </a:solidFill>
                <a:latin typeface="Times New Roman" panose="02020603050405020304" charset="0"/>
                <a:cs typeface="Times New Roman" panose="02020603050405020304" charset="0"/>
              </a:rPr>
              <a:t>✅</a:t>
            </a:r>
            <a:r>
              <a:rPr lang="en-US" altLang="zh-CN" sz="2800" b="1">
                <a:solidFill>
                  <a:schemeClr val="accent6"/>
                </a:solidFill>
                <a:latin typeface="Times New Roman" panose="02020603050405020304" charset="0"/>
                <a:cs typeface="Times New Roman" panose="02020603050405020304" charset="0"/>
              </a:rPr>
              <a:t> Positive Revision:</a:t>
            </a:r>
            <a:endParaRPr lang="en-US" altLang="zh-CN" sz="2800" b="1">
              <a:solidFill>
                <a:schemeClr val="tx2"/>
              </a:solidFill>
              <a:latin typeface="Times New Roman" panose="02020603050405020304" charset="0"/>
              <a:cs typeface="Times New Roman" panose="02020603050405020304" charset="0"/>
            </a:endParaRPr>
          </a:p>
          <a:p>
            <a:pPr algn="l"/>
            <a:r>
              <a:rPr lang="en-US" altLang="zh-CN" sz="2800" b="1">
                <a:solidFill>
                  <a:schemeClr val="tx2"/>
                </a:solidFill>
                <a:latin typeface="Times New Roman" panose="02020603050405020304" charset="0"/>
                <a:cs typeface="Times New Roman" panose="02020603050405020304" charset="0"/>
              </a:rPr>
              <a:t>After school, familiar melodies drifted from the music room—20 students rehearsed What a Wonderful World, Mr. Adams’ signature jam song. They recorded a video to play on the prom."</a:t>
            </a:r>
            <a:endParaRPr lang="en-US" altLang="zh-CN" sz="2800" b="1">
              <a:solidFill>
                <a:schemeClr val="tx2"/>
              </a:solidFill>
              <a:latin typeface="Times New Roman" panose="02020603050405020304" charset="0"/>
              <a:cs typeface="Times New Roman" panose="02020603050405020304" charset="0"/>
            </a:endParaRPr>
          </a:p>
        </p:txBody>
      </p:sp>
      <p:sp>
        <p:nvSpPr>
          <p:cNvPr id="6" name="标题 1"/>
          <p:cNvSpPr>
            <a:spLocks noGrp="1"/>
          </p:cNvSpPr>
          <p:nvPr/>
        </p:nvSpPr>
        <p:spPr>
          <a:xfrm>
            <a:off x="1901190" y="3172460"/>
            <a:ext cx="7855585" cy="1963420"/>
          </a:xfrm>
          <a:prstGeom prst="rect">
            <a:avLst/>
          </a:prstGeom>
          <a:solidFill>
            <a:schemeClr val="accent4">
              <a:lumMod val="40000"/>
              <a:lumOff val="6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en-US" b="1">
                <a:solidFill>
                  <a:srgbClr val="C00000"/>
                </a:solidFill>
                <a:latin typeface="Times New Roman" panose="02020603050405020304" charset="0"/>
                <a:cs typeface="Times New Roman" panose="02020603050405020304" charset="0"/>
              </a:rPr>
              <a:t>Problem</a:t>
            </a:r>
            <a:r>
              <a:rPr lang="en-US" altLang="zh-CN" b="1">
                <a:solidFill>
                  <a:srgbClr val="C00000"/>
                </a:solidFill>
                <a:latin typeface="Times New Roman" panose="02020603050405020304" charset="0"/>
                <a:cs typeface="Times New Roman" panose="02020603050405020304" charset="0"/>
              </a:rPr>
              <a:t>:</a:t>
            </a:r>
            <a:endParaRPr lang="en-US" altLang="zh-CN" b="1">
              <a:solidFill>
                <a:schemeClr val="tx2"/>
              </a:solidFill>
              <a:latin typeface="Times New Roman" panose="02020603050405020304" charset="0"/>
              <a:cs typeface="Times New Roman" panose="02020603050405020304" charset="0"/>
            </a:endParaRPr>
          </a:p>
          <a:p>
            <a:pPr algn="just"/>
            <a:r>
              <a:rPr lang="en-US" altLang="zh-CN" sz="4000" b="1">
                <a:solidFill>
                  <a:srgbClr val="C00000"/>
                </a:solidFill>
                <a:latin typeface="Times New Roman" panose="02020603050405020304" charset="0"/>
                <a:cs typeface="Times New Roman" panose="02020603050405020304" charset="0"/>
              </a:rPr>
              <a:t>*</a:t>
            </a:r>
            <a:r>
              <a:rPr lang="en-US" altLang="zh-CN" sz="2800" b="1">
                <a:solidFill>
                  <a:schemeClr val="tx2"/>
                </a:solidFill>
                <a:latin typeface="Times New Roman" panose="02020603050405020304" charset="0"/>
                <a:cs typeface="Times New Roman" panose="02020603050405020304" charset="0"/>
              </a:rPr>
              <a:t>Students become passive; authority figure takes over.</a:t>
            </a:r>
            <a:endParaRPr lang="en-US" altLang="zh-CN" sz="2800" b="1">
              <a:solidFill>
                <a:schemeClr val="tx2"/>
              </a:solidFill>
              <a:latin typeface="Times New Roman" panose="02020603050405020304" charset="0"/>
              <a:cs typeface="Times New Roman" panose="02020603050405020304" charset="0"/>
            </a:endParaRPr>
          </a:p>
          <a:p>
            <a:pPr algn="just"/>
            <a:r>
              <a:rPr lang="en-US" altLang="zh-CN" sz="2800" b="1">
                <a:solidFill>
                  <a:srgbClr val="C00000"/>
                </a:solidFill>
                <a:latin typeface="Times New Roman" panose="02020603050405020304" charset="0"/>
                <a:cs typeface="Times New Roman" panose="02020603050405020304" charset="0"/>
                <a:sym typeface="+mn-ea"/>
              </a:rPr>
              <a:t>*</a:t>
            </a:r>
            <a:r>
              <a:rPr lang="en-US" altLang="zh-CN" sz="2800" b="1">
                <a:solidFill>
                  <a:schemeClr val="tx2"/>
                </a:solidFill>
                <a:latin typeface="Times New Roman" panose="02020603050405020304" charset="0"/>
                <a:cs typeface="Times New Roman" panose="02020603050405020304" charset="0"/>
              </a:rPr>
              <a:t>No personal connection shown.</a:t>
            </a:r>
            <a:endParaRPr lang="en-US" altLang="zh-CN" sz="2800" b="1">
              <a:solidFill>
                <a:schemeClr val="tx2"/>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9" grpId="0" bldLvl="0" animBg="1"/>
      <p:bldP spid="6" grpId="0" bldLvl="0" animBg="1"/>
      <p:bldP spid="7" grpId="0" bldLvl="0" animBg="1"/>
      <p:bldP spid="6"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5" name="内容占位符 4"/>
          <p:cNvGraphicFramePr/>
          <p:nvPr>
            <p:ph idx="1"/>
            <p:custDataLst>
              <p:tags r:id="rId1"/>
            </p:custDataLst>
          </p:nvPr>
        </p:nvGraphicFramePr>
        <p:xfrm>
          <a:off x="256540" y="356870"/>
          <a:ext cx="11772265" cy="6164580"/>
        </p:xfrm>
        <a:graphic>
          <a:graphicData uri="http://schemas.openxmlformats.org/drawingml/2006/table">
            <a:tbl>
              <a:tblPr firstRow="1" bandRow="1">
                <a:tableStyleId>{941513FD-4FA8-490C-A808-A8C15BE67AC1}</a:tableStyleId>
              </a:tblPr>
              <a:tblGrid>
                <a:gridCol w="3425825"/>
                <a:gridCol w="4422775"/>
                <a:gridCol w="3923665"/>
              </a:tblGrid>
              <a:tr h="72136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30365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59258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35826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18872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graphicFrame>
        <p:nvGraphicFramePr>
          <p:cNvPr id="7" name="表格 6"/>
          <p:cNvGraphicFramePr/>
          <p:nvPr>
            <p:custDataLst>
              <p:tags r:id="rId2"/>
            </p:custDataLst>
          </p:nvPr>
        </p:nvGraphicFramePr>
        <p:xfrm>
          <a:off x="551180" y="375920"/>
          <a:ext cx="2976245" cy="856615"/>
        </p:xfrm>
        <a:graphic>
          <a:graphicData uri="http://schemas.openxmlformats.org/drawingml/2006/table">
            <a:tbl>
              <a:tblPr/>
              <a:tblGrid>
                <a:gridCol w="2976245"/>
              </a:tblGrid>
              <a:tr h="856615">
                <a:tc>
                  <a:txBody>
                    <a:bodyPr/>
                    <a:p>
                      <a:pPr algn="ctr"/>
                      <a:r>
                        <a:rPr lang="zh-CN" altLang="en-US" sz="4000" b="1" i="0">
                          <a:solidFill>
                            <a:schemeClr val="bg1"/>
                          </a:solidFill>
                          <a:latin typeface="华文中宋" panose="02010600040101010101" charset="-122"/>
                          <a:ea typeface="华文中宋" panose="02010600040101010101" charset="-122"/>
                        </a:rPr>
                        <a:t>错误类型</a:t>
                      </a:r>
                      <a:endParaRPr lang="zh-CN" altLang="en-US" sz="4000" b="1" i="0">
                        <a:solidFill>
                          <a:schemeClr val="bg1"/>
                        </a:solidFill>
                        <a:latin typeface="华文中宋" panose="02010600040101010101" charset="-122"/>
                        <a:ea typeface="华文中宋"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8" name="表格 7"/>
          <p:cNvGraphicFramePr/>
          <p:nvPr>
            <p:custDataLst>
              <p:tags r:id="rId3"/>
            </p:custDataLst>
          </p:nvPr>
        </p:nvGraphicFramePr>
        <p:xfrm>
          <a:off x="4608195" y="360045"/>
          <a:ext cx="2976245" cy="856615"/>
        </p:xfrm>
        <a:graphic>
          <a:graphicData uri="http://schemas.openxmlformats.org/drawingml/2006/table">
            <a:tbl>
              <a:tblPr/>
              <a:tblGrid>
                <a:gridCol w="2976245"/>
              </a:tblGrid>
              <a:tr h="856615">
                <a:tc>
                  <a:txBody>
                    <a:bodyPr/>
                    <a:p>
                      <a:pPr algn="ctr"/>
                      <a:r>
                        <a:rPr lang="zh-CN" altLang="en-US" sz="4000" b="1" i="0">
                          <a:solidFill>
                            <a:schemeClr val="bg1"/>
                          </a:solidFill>
                          <a:latin typeface="华文中宋" panose="02010600040101010101" charset="-122"/>
                          <a:ea typeface="华文中宋" panose="02010600040101010101" charset="-122"/>
                        </a:rPr>
                        <a:t>典型表现</a:t>
                      </a:r>
                      <a:endParaRPr lang="zh-CN" altLang="en-US" sz="3600" b="0" i="0">
                        <a:solidFill>
                          <a:schemeClr val="bg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9" name="表格 8"/>
          <p:cNvGraphicFramePr/>
          <p:nvPr>
            <p:custDataLst>
              <p:tags r:id="rId4"/>
            </p:custDataLst>
          </p:nvPr>
        </p:nvGraphicFramePr>
        <p:xfrm>
          <a:off x="8172450" y="360045"/>
          <a:ext cx="3952875" cy="856615"/>
        </p:xfrm>
        <a:graphic>
          <a:graphicData uri="http://schemas.openxmlformats.org/drawingml/2006/table">
            <a:tbl>
              <a:tblPr/>
              <a:tblGrid>
                <a:gridCol w="3952875"/>
              </a:tblGrid>
              <a:tr h="856615">
                <a:tc>
                  <a:txBody>
                    <a:bodyPr/>
                    <a:p>
                      <a:pPr algn="ctr"/>
                      <a:r>
                        <a:rPr lang="zh-CN" altLang="en-US" sz="4000" b="1" i="0">
                          <a:solidFill>
                            <a:schemeClr val="bg1"/>
                          </a:solidFill>
                          <a:latin typeface="华文中宋" panose="02010600040101010101" charset="-122"/>
                          <a:ea typeface="华文中宋" panose="02010600040101010101" charset="-122"/>
                        </a:rPr>
                        <a:t>优化方向</a:t>
                      </a:r>
                      <a:endParaRPr lang="zh-CN" altLang="en-US" sz="3600" b="0" i="0">
                        <a:solidFill>
                          <a:schemeClr val="bg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0" name="表格 9"/>
          <p:cNvGraphicFramePr/>
          <p:nvPr>
            <p:custDataLst>
              <p:tags r:id="rId5"/>
            </p:custDataLst>
          </p:nvPr>
        </p:nvGraphicFramePr>
        <p:xfrm>
          <a:off x="492125" y="1338580"/>
          <a:ext cx="2896235" cy="606425"/>
        </p:xfrm>
        <a:graphic>
          <a:graphicData uri="http://schemas.openxmlformats.org/drawingml/2006/table">
            <a:tbl>
              <a:tblPr/>
              <a:tblGrid>
                <a:gridCol w="2896235"/>
              </a:tblGrid>
              <a:tr h="606425">
                <a:tc>
                  <a:txBody>
                    <a:bodyPr/>
                    <a:p>
                      <a:pPr algn="ctr"/>
                      <a:r>
                        <a:rPr lang="zh-CN" altLang="en-US" sz="3200" b="1" i="0">
                          <a:solidFill>
                            <a:schemeClr val="tx1"/>
                          </a:solidFill>
                          <a:latin typeface="华文楷体" panose="02010600040101010101" charset="-122"/>
                          <a:ea typeface="华文楷体" panose="02010600040101010101" charset="-122"/>
                        </a:rPr>
                        <a:t>无视伏笔</a:t>
                      </a:r>
                      <a:endParaRPr lang="zh-CN" altLang="en-US" sz="3200" b="1" i="0">
                        <a:solidFill>
                          <a:schemeClr val="tx1"/>
                        </a:solidFill>
                        <a:latin typeface="华文楷体" panose="02010600040101010101" charset="-122"/>
                        <a:ea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1" name="表格 10"/>
          <p:cNvGraphicFramePr/>
          <p:nvPr>
            <p:custDataLst>
              <p:tags r:id="rId6"/>
            </p:custDataLst>
          </p:nvPr>
        </p:nvGraphicFramePr>
        <p:xfrm>
          <a:off x="3646805" y="1348105"/>
          <a:ext cx="4291330" cy="814705"/>
        </p:xfrm>
        <a:graphic>
          <a:graphicData uri="http://schemas.openxmlformats.org/drawingml/2006/table">
            <a:tbl>
              <a:tblPr/>
              <a:tblGrid>
                <a:gridCol w="4291330"/>
              </a:tblGrid>
              <a:tr h="814705">
                <a:tc>
                  <a:txBody>
                    <a:bodyPr/>
                    <a:p>
                      <a:pPr algn="just">
                        <a:lnSpc>
                          <a:spcPct val="90000"/>
                        </a:lnSpc>
                      </a:pPr>
                      <a:r>
                        <a:rPr lang="zh-CN" altLang="en-US" sz="3200" b="0" i="0">
                          <a:solidFill>
                            <a:schemeClr val="tx1"/>
                          </a:solidFill>
                          <a:latin typeface="华文楷体" panose="02010600040101010101" charset="-122"/>
                          <a:ea typeface="华文楷体" panose="02010600040101010101" charset="-122"/>
                          <a:cs typeface="华文楷体" panose="02010600040101010101" charset="-122"/>
                        </a:rPr>
                        <a:t>直接捐款/校方出面</a:t>
                      </a:r>
                      <a:endParaRPr lang="zh-CN" altLang="en-US" sz="32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3" name="表格 12"/>
          <p:cNvGraphicFramePr/>
          <p:nvPr>
            <p:custDataLst>
              <p:tags r:id="rId7"/>
            </p:custDataLst>
          </p:nvPr>
        </p:nvGraphicFramePr>
        <p:xfrm>
          <a:off x="8108315" y="1290320"/>
          <a:ext cx="3880485" cy="814070"/>
        </p:xfrm>
        <a:graphic>
          <a:graphicData uri="http://schemas.openxmlformats.org/drawingml/2006/table">
            <a:tbl>
              <a:tblPr/>
              <a:tblGrid>
                <a:gridCol w="3880485"/>
              </a:tblGrid>
              <a:tr h="814070">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用职业特性解决问题（如音乐会）</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14" name="表格 13"/>
          <p:cNvGraphicFramePr/>
          <p:nvPr>
            <p:custDataLst>
              <p:tags r:id="rId8"/>
            </p:custDataLst>
          </p:nvPr>
        </p:nvGraphicFramePr>
        <p:xfrm>
          <a:off x="256540" y="2874645"/>
          <a:ext cx="3390265" cy="760730"/>
        </p:xfrm>
        <a:graphic>
          <a:graphicData uri="http://schemas.openxmlformats.org/drawingml/2006/table">
            <a:tbl>
              <a:tblPr/>
              <a:tblGrid>
                <a:gridCol w="3390265"/>
              </a:tblGrid>
              <a:tr h="760730">
                <a:tc>
                  <a:txBody>
                    <a:bodyPr/>
                    <a:p>
                      <a:pPr algn="ctr"/>
                      <a:r>
                        <a:rPr lang="zh-CN" altLang="en-US" sz="3200" b="1" i="0">
                          <a:solidFill>
                            <a:schemeClr val="tx1"/>
                          </a:solidFill>
                          <a:latin typeface="华文楷体" panose="02010600040101010101" charset="-122"/>
                          <a:ea typeface="华文楷体" panose="02010600040101010101" charset="-122"/>
                        </a:rPr>
                        <a:t>回收生硬</a:t>
                      </a:r>
                      <a:endParaRPr lang="zh-CN" altLang="en-US" sz="32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5" name="表格 14"/>
          <p:cNvGraphicFramePr/>
          <p:nvPr>
            <p:custDataLst>
              <p:tags r:id="rId9"/>
            </p:custDataLst>
          </p:nvPr>
        </p:nvGraphicFramePr>
        <p:xfrm>
          <a:off x="3705860" y="2855595"/>
          <a:ext cx="4291330" cy="488950"/>
        </p:xfrm>
        <a:graphic>
          <a:graphicData uri="http://schemas.openxmlformats.org/drawingml/2006/table">
            <a:tbl>
              <a:tblPr/>
              <a:tblGrid>
                <a:gridCol w="4291330"/>
              </a:tblGrid>
              <a:tr h="488950">
                <a:tc>
                  <a:txBody>
                    <a:bodyPr/>
                    <a:p>
                      <a:pPr algn="just">
                        <a:lnSpc>
                          <a:spcPct val="90000"/>
                        </a:lnSpc>
                      </a:pPr>
                      <a:r>
                        <a:rPr lang="zh-CN" altLang="en-US" sz="3200" b="0" i="0">
                          <a:solidFill>
                            <a:schemeClr val="tx1"/>
                          </a:solidFill>
                          <a:latin typeface="华文楷体" panose="02010600040101010101" charset="-122"/>
                          <a:ea typeface="华文楷体" panose="02010600040101010101" charset="-122"/>
                          <a:cs typeface="华文楷体" panose="02010600040101010101" charset="-122"/>
                        </a:rPr>
                        <a:t>突兀出现新道具（如新家具）</a:t>
                      </a:r>
                      <a:endParaRPr lang="zh-CN" altLang="en-US" sz="32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6" name="表格 15"/>
          <p:cNvGraphicFramePr/>
          <p:nvPr>
            <p:custDataLst>
              <p:tags r:id="rId10"/>
            </p:custDataLst>
          </p:nvPr>
        </p:nvGraphicFramePr>
        <p:xfrm>
          <a:off x="8168005" y="2928620"/>
          <a:ext cx="3860800" cy="856615"/>
        </p:xfrm>
        <a:graphic>
          <a:graphicData uri="http://schemas.openxmlformats.org/drawingml/2006/table">
            <a:tbl>
              <a:tblPr/>
              <a:tblGrid>
                <a:gridCol w="3860800"/>
              </a:tblGrid>
              <a:tr h="856615">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选择原文提过的物品延伸发展</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17" name="表格 16"/>
          <p:cNvGraphicFramePr/>
          <p:nvPr>
            <p:custDataLst>
              <p:tags r:id="rId11"/>
            </p:custDataLst>
          </p:nvPr>
        </p:nvGraphicFramePr>
        <p:xfrm>
          <a:off x="256540" y="4376420"/>
          <a:ext cx="3390265" cy="593090"/>
        </p:xfrm>
        <a:graphic>
          <a:graphicData uri="http://schemas.openxmlformats.org/drawingml/2006/table">
            <a:tbl>
              <a:tblPr/>
              <a:tblGrid>
                <a:gridCol w="3390265"/>
              </a:tblGrid>
              <a:tr h="150495">
                <a:tc>
                  <a:txBody>
                    <a:bodyPr/>
                    <a:p>
                      <a:pPr algn="ctr"/>
                      <a:r>
                        <a:rPr lang="zh-CN" altLang="en-US" sz="3200" b="1" i="0">
                          <a:solidFill>
                            <a:schemeClr val="tx1"/>
                          </a:solidFill>
                          <a:latin typeface="华文楷体" panose="02010600040101010101" charset="-122"/>
                          <a:ea typeface="华文楷体" panose="02010600040101010101" charset="-122"/>
                        </a:rPr>
                        <a:t>情感直白</a:t>
                      </a:r>
                      <a:endParaRPr lang="zh-CN" altLang="en-US"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18" name="表格 17"/>
          <p:cNvGraphicFramePr/>
          <p:nvPr>
            <p:custDataLst>
              <p:tags r:id="rId12"/>
            </p:custDataLst>
          </p:nvPr>
        </p:nvGraphicFramePr>
        <p:xfrm>
          <a:off x="3705860" y="4375785"/>
          <a:ext cx="4566920" cy="732790"/>
        </p:xfrm>
        <a:graphic>
          <a:graphicData uri="http://schemas.openxmlformats.org/drawingml/2006/table">
            <a:tbl>
              <a:tblPr/>
              <a:tblGrid>
                <a:gridCol w="4566920"/>
              </a:tblGrid>
              <a:tr h="732790">
                <a:tc>
                  <a:txBody>
                    <a:bodyPr/>
                    <a:p>
                      <a:pPr algn="just">
                        <a:lnSpc>
                          <a:spcPct val="90000"/>
                        </a:lnSpc>
                        <a:buClrTx/>
                        <a:buSzTx/>
                        <a:buFontTx/>
                      </a:pPr>
                      <a:r>
                        <a:rPr lang="zh-CN" altLang="en-US" sz="3200" b="0" i="0">
                          <a:solidFill>
                            <a:schemeClr val="tx1"/>
                          </a:solidFill>
                          <a:latin typeface="华文楷体" panose="02010600040101010101" charset="-122"/>
                          <a:ea typeface="华文楷体" panose="02010600040101010101" charset="-122"/>
                          <a:cs typeface="华文楷体" panose="02010600040101010101" charset="-122"/>
                        </a:rPr>
                        <a:t>大量抒情对话"我们爱你"</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19" name="表格 18"/>
          <p:cNvGraphicFramePr/>
          <p:nvPr>
            <p:custDataLst>
              <p:tags r:id="rId13"/>
            </p:custDataLst>
          </p:nvPr>
        </p:nvGraphicFramePr>
        <p:xfrm>
          <a:off x="8128000" y="4363720"/>
          <a:ext cx="3860800" cy="763270"/>
        </p:xfrm>
        <a:graphic>
          <a:graphicData uri="http://schemas.openxmlformats.org/drawingml/2006/table">
            <a:tbl>
              <a:tblPr/>
              <a:tblGrid>
                <a:gridCol w="3860800"/>
              </a:tblGrid>
              <a:tr h="744855">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用行动和物品传递情感</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graphicFrame>
        <p:nvGraphicFramePr>
          <p:cNvPr id="20" name="表格 19"/>
          <p:cNvGraphicFramePr/>
          <p:nvPr>
            <p:custDataLst>
              <p:tags r:id="rId14"/>
            </p:custDataLst>
          </p:nvPr>
        </p:nvGraphicFramePr>
        <p:xfrm>
          <a:off x="116840" y="5710555"/>
          <a:ext cx="3646805" cy="593090"/>
        </p:xfrm>
        <a:graphic>
          <a:graphicData uri="http://schemas.openxmlformats.org/drawingml/2006/table">
            <a:tbl>
              <a:tblPr/>
              <a:tblGrid>
                <a:gridCol w="3646805"/>
              </a:tblGrid>
              <a:tr h="0">
                <a:tc>
                  <a:txBody>
                    <a:bodyPr/>
                    <a:p>
                      <a:pPr algn="ctr"/>
                      <a:r>
                        <a:rPr lang="zh-CN" altLang="en-US" sz="3200" b="1" i="0">
                          <a:solidFill>
                            <a:schemeClr val="tx1"/>
                          </a:solidFill>
                          <a:latin typeface="华文楷体" panose="02010600040101010101" charset="-122"/>
                          <a:ea typeface="华文楷体" panose="02010600040101010101" charset="-122"/>
                        </a:rPr>
                        <a:t>场景割裂</a:t>
                      </a:r>
                      <a:endParaRPr lang="en-US" altLang="zh-CN" sz="2800" b="0" i="0">
                        <a:solidFill>
                          <a:schemeClr val="tx1"/>
                        </a:solidFill>
                        <a:latin typeface="Times New Roman" panose="02020603050405020304" charset="0"/>
                        <a:ea typeface="DeepSeek-CJK-patch"/>
                        <a:cs typeface="Times New Roman" panose="02020603050405020304" charset="0"/>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noFill/>
                  </a:tcPr>
                </a:tc>
              </a:tr>
            </a:tbl>
          </a:graphicData>
        </a:graphic>
      </p:graphicFrame>
      <p:graphicFrame>
        <p:nvGraphicFramePr>
          <p:cNvPr id="22" name="表格 21"/>
          <p:cNvGraphicFramePr/>
          <p:nvPr>
            <p:custDataLst>
              <p:tags r:id="rId15"/>
            </p:custDataLst>
          </p:nvPr>
        </p:nvGraphicFramePr>
        <p:xfrm>
          <a:off x="3705860" y="5710555"/>
          <a:ext cx="3382010" cy="675005"/>
        </p:xfrm>
        <a:graphic>
          <a:graphicData uri="http://schemas.openxmlformats.org/drawingml/2006/table">
            <a:tbl>
              <a:tblPr/>
              <a:tblGrid>
                <a:gridCol w="3382010"/>
              </a:tblGrid>
              <a:tr h="675005">
                <a:tc>
                  <a:txBody>
                    <a:bodyPr/>
                    <a:p>
                      <a:pPr algn="just">
                        <a:lnSpc>
                          <a:spcPct val="90000"/>
                        </a:lnSpc>
                        <a:buClrTx/>
                        <a:buSzTx/>
                        <a:buFontTx/>
                      </a:pPr>
                      <a:r>
                        <a:rPr lang="zh-CN" altLang="en-US" sz="3200" b="0" i="0">
                          <a:solidFill>
                            <a:schemeClr val="tx1"/>
                          </a:solidFill>
                          <a:latin typeface="华文楷体" panose="02010600040101010101" charset="-122"/>
                          <a:ea typeface="华文楷体" panose="02010600040101010101" charset="-122"/>
                          <a:cs typeface="华文楷体" panose="02010600040101010101" charset="-122"/>
                        </a:rPr>
                        <a:t>舞会照常华丽举办</a:t>
                      </a:r>
                      <a:endParaRPr lang="zh-CN" altLang="en-US" sz="32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lumMod val="60000"/>
                        <a:lumOff val="40000"/>
                      </a:schemeClr>
                    </a:solidFill>
                  </a:tcPr>
                </a:tc>
              </a:tr>
            </a:tbl>
          </a:graphicData>
        </a:graphic>
      </p:graphicFrame>
      <p:graphicFrame>
        <p:nvGraphicFramePr>
          <p:cNvPr id="23" name="表格 22"/>
          <p:cNvGraphicFramePr/>
          <p:nvPr>
            <p:custDataLst>
              <p:tags r:id="rId16"/>
            </p:custDataLst>
          </p:nvPr>
        </p:nvGraphicFramePr>
        <p:xfrm>
          <a:off x="8128000" y="5513070"/>
          <a:ext cx="3860800" cy="763270"/>
        </p:xfrm>
        <a:graphic>
          <a:graphicData uri="http://schemas.openxmlformats.org/drawingml/2006/table">
            <a:tbl>
              <a:tblPr/>
              <a:tblGrid>
                <a:gridCol w="3860800"/>
              </a:tblGrid>
              <a:tr h="763270">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改变传统形式体现牺牲精神</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sp>
        <p:nvSpPr>
          <p:cNvPr id="6" name="文本框 5"/>
          <p:cNvSpPr txBox="1"/>
          <p:nvPr/>
        </p:nvSpPr>
        <p:spPr>
          <a:xfrm>
            <a:off x="1363345" y="3381375"/>
            <a:ext cx="9990455" cy="1588135"/>
          </a:xfrm>
          <a:prstGeom prst="rect">
            <a:avLst/>
          </a:prstGeom>
          <a:solidFill>
            <a:srgbClr val="C00000"/>
          </a:solidFill>
        </p:spPr>
        <p:txBody>
          <a:bodyPr wrap="square" rtlCol="0">
            <a:noAutofit/>
          </a:bodyPr>
          <a:p>
            <a:r>
              <a:rPr lang="zh-CN" altLang="en-US" sz="4800">
                <a:solidFill>
                  <a:schemeClr val="bg1"/>
                </a:solidFill>
                <a:latin typeface="华文中宋" panose="02010600040101010101" charset="-122"/>
                <a:ea typeface="华文中宋" panose="02010600040101010101" charset="-122"/>
                <a:cs typeface="华文中宋" panose="02010600040101010101" charset="-122"/>
              </a:rPr>
              <a:t>伏笔回收三不要：不要无视、不要生硬、不要说教</a:t>
            </a:r>
            <a:endParaRPr lang="zh-CN" altLang="en-US" sz="4800">
              <a:solidFill>
                <a:schemeClr val="bg1"/>
              </a:solidFill>
              <a:latin typeface="华文中宋" panose="02010600040101010101" charset="-122"/>
              <a:ea typeface="华文中宋" panose="02010600040101010101" charset="-122"/>
              <a:cs typeface="华文中宋" panose="02010600040101010101"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p:cNvSpPr>
            <a:spLocks noGrp="1"/>
          </p:cNvSpPr>
          <p:nvPr>
            <p:ph type="title"/>
            <p:custDataLst>
              <p:tags r:id="rId1"/>
            </p:custDataLst>
          </p:nvPr>
        </p:nvSpPr>
        <p:spPr>
          <a:xfrm>
            <a:off x="1567180" y="2891790"/>
            <a:ext cx="8620760" cy="1725930"/>
          </a:xfrm>
        </p:spPr>
        <p:txBody>
          <a:bodyPr/>
          <a:p>
            <a:r>
              <a:rPr lang="en-US"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 Elevate Emotion</a:t>
            </a:r>
            <a:endParaRPr lang="en-US" altLang="zh-CN">
              <a:latin typeface="Times New Roman" panose="02020603050405020304" charset="0"/>
              <a:cs typeface="Times New Roman" panose="02020603050405020304" charset="0"/>
            </a:endParaRPr>
          </a:p>
        </p:txBody>
      </p:sp>
      <p:sp>
        <p:nvSpPr>
          <p:cNvPr id="27" name="节编号"/>
          <p:cNvSpPr>
            <a:spLocks noGrp="1"/>
          </p:cNvSpPr>
          <p:nvPr>
            <p:ph type="body" sz="quarter" idx="13"/>
            <p:custDataLst>
              <p:tags r:id="rId2"/>
            </p:custDataLst>
          </p:nvPr>
        </p:nvSpPr>
        <p:spPr/>
        <p:txBody>
          <a:bodyPr/>
          <a:p>
            <a:pPr algn="l"/>
            <a:r>
              <a:rPr lang="en-US" altLang="zh-CN">
                <a:sym typeface="+mn-ea"/>
              </a:rPr>
              <a:t>Step 3 </a:t>
            </a:r>
            <a:endParaRPr lang="en-US" altLang="zh-CN"/>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72085" y="274955"/>
            <a:ext cx="11710035" cy="56578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zh-CN" altLang="en-US" sz="3600" b="1">
                <a:solidFill>
                  <a:schemeClr val="tx2"/>
                </a:solidFill>
                <a:latin typeface="汉仪颜楷简" panose="00020600040101010101" charset="-122"/>
                <a:ea typeface="汉仪颜楷简" panose="00020600040101010101" charset="-122"/>
              </a:rPr>
              <a:t>将回收的伏笔转化为直击人心的瞬间，最大化情感冲击力</a:t>
            </a:r>
            <a:endParaRPr lang="zh-CN" altLang="en-US" sz="3600" b="1">
              <a:solidFill>
                <a:schemeClr val="tx2"/>
              </a:solidFill>
              <a:latin typeface="汉仪颜楷简" panose="00020600040101010101" charset="-122"/>
              <a:ea typeface="汉仪颜楷简" panose="00020600040101010101" charset="-122"/>
            </a:endParaRPr>
          </a:p>
        </p:txBody>
      </p:sp>
      <p:sp>
        <p:nvSpPr>
          <p:cNvPr id="9" name="标题 1"/>
          <p:cNvSpPr>
            <a:spLocks noGrp="1"/>
          </p:cNvSpPr>
          <p:nvPr/>
        </p:nvSpPr>
        <p:spPr>
          <a:xfrm>
            <a:off x="172085" y="1293495"/>
            <a:ext cx="1574165"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b="1">
                <a:solidFill>
                  <a:schemeClr val="tx2"/>
                </a:solidFill>
                <a:latin typeface="Times New Roman" panose="02020603050405020304" charset="0"/>
                <a:cs typeface="Times New Roman" panose="02020603050405020304" charset="0"/>
              </a:rPr>
              <a:t>Type 1</a:t>
            </a:r>
            <a:endParaRPr lang="en-US" altLang="zh-CN" b="1">
              <a:solidFill>
                <a:schemeClr val="tx2"/>
              </a:solidFill>
              <a:latin typeface="Times New Roman" panose="02020603050405020304" charset="0"/>
              <a:cs typeface="Times New Roman" panose="02020603050405020304" charset="0"/>
            </a:endParaRPr>
          </a:p>
        </p:txBody>
      </p:sp>
      <p:graphicFrame>
        <p:nvGraphicFramePr>
          <p:cNvPr id="13" name="表格 12"/>
          <p:cNvGraphicFramePr/>
          <p:nvPr>
            <p:custDataLst>
              <p:tags r:id="rId1"/>
            </p:custDataLst>
          </p:nvPr>
        </p:nvGraphicFramePr>
        <p:xfrm>
          <a:off x="2256790" y="1293495"/>
          <a:ext cx="3880485" cy="650240"/>
        </p:xfrm>
        <a:graphic>
          <a:graphicData uri="http://schemas.openxmlformats.org/drawingml/2006/table">
            <a:tbl>
              <a:tblPr/>
              <a:tblGrid>
                <a:gridCol w="3880485"/>
              </a:tblGrid>
              <a:tr h="650240">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具有多重含义的象征物</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pic>
        <p:nvPicPr>
          <p:cNvPr id="4" name="图片 3"/>
          <p:cNvPicPr>
            <a:picLocks noChangeAspect="1"/>
          </p:cNvPicPr>
          <p:nvPr/>
        </p:nvPicPr>
        <p:blipFill>
          <a:blip r:embed="rId2"/>
          <a:stretch>
            <a:fillRect/>
          </a:stretch>
        </p:blipFill>
        <p:spPr>
          <a:xfrm>
            <a:off x="267970" y="2390140"/>
            <a:ext cx="659130" cy="638810"/>
          </a:xfrm>
          <a:prstGeom prst="rect">
            <a:avLst/>
          </a:prstGeom>
        </p:spPr>
      </p:pic>
      <p:sp>
        <p:nvSpPr>
          <p:cNvPr id="10" name="标题 1"/>
          <p:cNvSpPr>
            <a:spLocks noGrp="1"/>
          </p:cNvSpPr>
          <p:nvPr/>
        </p:nvSpPr>
        <p:spPr>
          <a:xfrm>
            <a:off x="1139190" y="2396490"/>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"He retrieved only a few items from the fire."</a:t>
            </a:r>
            <a:endParaRPr lang="en-US" altLang="zh-CN" sz="2800" b="1" i="1">
              <a:solidFill>
                <a:schemeClr val="tx2"/>
              </a:solidFill>
              <a:latin typeface="Times New Roman" panose="02020603050405020304" charset="0"/>
              <a:cs typeface="Times New Roman" panose="02020603050405020304" charset="0"/>
            </a:endParaRPr>
          </a:p>
        </p:txBody>
      </p:sp>
      <p:sp>
        <p:nvSpPr>
          <p:cNvPr id="6" name="文本框 5"/>
          <p:cNvSpPr txBox="1"/>
          <p:nvPr/>
        </p:nvSpPr>
        <p:spPr>
          <a:xfrm>
            <a:off x="304165" y="3375025"/>
            <a:ext cx="3974465" cy="1383665"/>
          </a:xfrm>
          <a:prstGeom prst="rect">
            <a:avLst/>
          </a:prstGeom>
          <a:noFill/>
        </p:spPr>
        <p:txBody>
          <a:bodyPr wrap="square" rtlCol="0">
            <a:spAutoFit/>
          </a:bodyPr>
          <a:p>
            <a:r>
              <a:rPr lang="en-US" altLang="zh-CN" sz="2800" b="1">
                <a:solidFill>
                  <a:schemeClr val="accent5">
                    <a:lumMod val="75000"/>
                  </a:schemeClr>
                </a:solidFill>
                <a:latin typeface="Times New Roman" panose="02020603050405020304" charset="0"/>
                <a:cs typeface="Times New Roman" panose="02020603050405020304" charset="0"/>
              </a:rPr>
              <a:t>Basic Recycling:</a:t>
            </a:r>
            <a:endParaRPr lang="en-US" altLang="zh-CN" sz="2800" b="1">
              <a:solidFill>
                <a:schemeClr val="accent5">
                  <a:lumMod val="75000"/>
                </a:schemeClr>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Students returned his salvaged guitar pick.</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3896360" y="3714750"/>
            <a:ext cx="2900680" cy="953135"/>
          </a:xfrm>
          <a:prstGeom prst="rect">
            <a:avLst/>
          </a:prstGeom>
          <a:solidFill>
            <a:schemeClr val="accent4">
              <a:lumMod val="40000"/>
              <a:lumOff val="60000"/>
            </a:schemeClr>
          </a:solidFill>
        </p:spPr>
        <p:txBody>
          <a:bodyPr wrap="square" rtlCol="0">
            <a:spAutoFit/>
          </a:bodyPr>
          <a:p>
            <a:r>
              <a:rPr lang="en-US"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Functional </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but lacks depth.</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6942455" y="3028950"/>
            <a:ext cx="5123815" cy="3538220"/>
          </a:xfrm>
          <a:prstGeom prst="rect">
            <a:avLst/>
          </a:prstGeom>
          <a:noFill/>
        </p:spPr>
        <p:txBody>
          <a:bodyPr wrap="square" rtlCol="0">
            <a:spAutoFit/>
          </a:bodyPr>
          <a:p>
            <a:pPr algn="just"/>
            <a:r>
              <a:rPr lang="en-US" altLang="zh-CN" sz="2800" b="1">
                <a:solidFill>
                  <a:srgbClr val="C00000"/>
                </a:solidFill>
                <a:latin typeface="Times New Roman" panose="02020603050405020304" charset="0"/>
                <a:cs typeface="Times New Roman" panose="02020603050405020304" charset="0"/>
              </a:rPr>
              <a:t>Elevated Version:</a:t>
            </a:r>
            <a:endParaRPr lang="en-US" altLang="zh-CN" sz="2800" b="1">
              <a:solidFill>
                <a:srgbClr val="C00000"/>
              </a:solidFill>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One student pressed the warped guitar pick into his palm—its edges melted into </a:t>
            </a:r>
            <a:r>
              <a:rPr lang="en-US" altLang="zh-CN" sz="2800">
                <a:solidFill>
                  <a:srgbClr val="C00000"/>
                </a:solidFill>
                <a:latin typeface="Times New Roman" panose="02020603050405020304" charset="0"/>
                <a:cs typeface="Times New Roman" panose="02020603050405020304" charset="0"/>
              </a:rPr>
              <a:t>the shape of a heart</a:t>
            </a:r>
            <a:r>
              <a:rPr lang="en-US" altLang="zh-CN" sz="2800">
                <a:latin typeface="Times New Roman" panose="02020603050405020304" charset="0"/>
                <a:cs typeface="Times New Roman" panose="02020603050405020304" charset="0"/>
              </a:rPr>
              <a:t>. “It was stuck to </a:t>
            </a:r>
            <a:r>
              <a:rPr lang="en-US" altLang="zh-CN" sz="2800" i="1">
                <a:latin typeface="Times New Roman" panose="02020603050405020304" charset="0"/>
                <a:cs typeface="Times New Roman" panose="02020603050405020304" charset="0"/>
              </a:rPr>
              <a:t>Wonderwall</a:t>
            </a:r>
            <a:r>
              <a:rPr lang="en-US" altLang="zh-CN" sz="2800">
                <a:latin typeface="Times New Roman" panose="02020603050405020304" charset="0"/>
                <a:cs typeface="Times New Roman" panose="02020603050405020304" charset="0"/>
              </a:rPr>
              <a:t>’s sheet music,”she whispered. “</a:t>
            </a:r>
            <a:r>
              <a:rPr lang="en-US" altLang="zh-CN" sz="2800">
                <a:solidFill>
                  <a:srgbClr val="C00000"/>
                </a:solidFill>
                <a:latin typeface="Times New Roman" panose="02020603050405020304" charset="0"/>
                <a:cs typeface="Times New Roman" panose="02020603050405020304" charset="0"/>
              </a:rPr>
              <a:t>The song you played when I failed my audition.”</a:t>
            </a:r>
            <a:endParaRPr lang="en-US" altLang="zh-CN" sz="2800">
              <a:latin typeface="Times New Roman" panose="02020603050405020304" charset="0"/>
              <a:cs typeface="Times New Roman" panose="02020603050405020304" charset="0"/>
            </a:endParaRPr>
          </a:p>
        </p:txBody>
      </p:sp>
      <p:sp>
        <p:nvSpPr>
          <p:cNvPr id="11" name="文本框 10"/>
          <p:cNvSpPr txBox="1"/>
          <p:nvPr/>
        </p:nvSpPr>
        <p:spPr>
          <a:xfrm>
            <a:off x="267970" y="3557270"/>
            <a:ext cx="11690350" cy="1796415"/>
          </a:xfrm>
          <a:prstGeom prst="rect">
            <a:avLst/>
          </a:prstGeom>
          <a:solidFill>
            <a:srgbClr val="C00000"/>
          </a:solidFill>
        </p:spPr>
        <p:txBody>
          <a:bodyPr wrap="square" rtlCol="0">
            <a:noAutofit/>
          </a:bodyPr>
          <a:p>
            <a:r>
              <a:rPr lang="zh-CN" altLang="en-US" sz="4800">
                <a:solidFill>
                  <a:schemeClr val="bg1"/>
                </a:solidFill>
                <a:latin typeface="Times New Roman" panose="02020603050405020304" charset="0"/>
                <a:ea typeface="华文中宋" panose="02010600040101010101" charset="-122"/>
                <a:cs typeface="Times New Roman" panose="02020603050405020304" charset="0"/>
              </a:rPr>
              <a:t>🔥</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 </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让物品成为情感载体</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结合物理变化与共同记忆</a:t>
            </a:r>
            <a:endParaRPr lang="en-US" altLang="zh-CN" sz="4800">
              <a:solidFill>
                <a:schemeClr val="bg1"/>
              </a:solidFill>
              <a:latin typeface="Times New Roman" panose="02020603050405020304" charset="0"/>
              <a:ea typeface="华文中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0" y="297180"/>
            <a:ext cx="1574165"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b="1">
                <a:solidFill>
                  <a:schemeClr val="tx2"/>
                </a:solidFill>
                <a:latin typeface="Times New Roman" panose="02020603050405020304" charset="0"/>
                <a:cs typeface="Times New Roman" panose="02020603050405020304" charset="0"/>
              </a:rPr>
              <a:t>Type 2</a:t>
            </a:r>
            <a:endParaRPr lang="en-US" altLang="zh-CN" b="1">
              <a:solidFill>
                <a:schemeClr val="tx2"/>
              </a:solidFill>
              <a:latin typeface="Times New Roman" panose="02020603050405020304" charset="0"/>
              <a:cs typeface="Times New Roman" panose="02020603050405020304" charset="0"/>
            </a:endParaRPr>
          </a:p>
        </p:txBody>
      </p:sp>
      <p:graphicFrame>
        <p:nvGraphicFramePr>
          <p:cNvPr id="13" name="表格 12"/>
          <p:cNvGraphicFramePr/>
          <p:nvPr>
            <p:custDataLst>
              <p:tags r:id="rId1"/>
            </p:custDataLst>
          </p:nvPr>
        </p:nvGraphicFramePr>
        <p:xfrm>
          <a:off x="2040890" y="297180"/>
          <a:ext cx="3880485" cy="650240"/>
        </p:xfrm>
        <a:graphic>
          <a:graphicData uri="http://schemas.openxmlformats.org/drawingml/2006/table">
            <a:tbl>
              <a:tblPr/>
              <a:tblGrid>
                <a:gridCol w="3880485"/>
              </a:tblGrid>
              <a:tr h="650240">
                <a:tc>
                  <a:txBody>
                    <a:bodyPr/>
                    <a:p>
                      <a:pPr algn="just">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颠覆预期制造情感爆点</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pic>
        <p:nvPicPr>
          <p:cNvPr id="4" name="图片 3"/>
          <p:cNvPicPr>
            <a:picLocks noChangeAspect="1"/>
          </p:cNvPicPr>
          <p:nvPr/>
        </p:nvPicPr>
        <p:blipFill>
          <a:blip r:embed="rId2"/>
          <a:stretch>
            <a:fillRect/>
          </a:stretch>
        </p:blipFill>
        <p:spPr>
          <a:xfrm>
            <a:off x="93345" y="1308735"/>
            <a:ext cx="659130" cy="638810"/>
          </a:xfrm>
          <a:prstGeom prst="rect">
            <a:avLst/>
          </a:prstGeom>
        </p:spPr>
      </p:pic>
      <p:sp>
        <p:nvSpPr>
          <p:cNvPr id="10" name="标题 1"/>
          <p:cNvSpPr>
            <a:spLocks noGrp="1"/>
          </p:cNvSpPr>
          <p:nvPr/>
        </p:nvSpPr>
        <p:spPr>
          <a:xfrm>
            <a:off x="840740" y="1180465"/>
            <a:ext cx="11052810" cy="89535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i="1">
                <a:solidFill>
                  <a:schemeClr val="tx2"/>
                </a:solidFill>
                <a:latin typeface="Times New Roman" panose="02020603050405020304" charset="0"/>
                <a:cs typeface="Times New Roman" panose="02020603050405020304" charset="0"/>
              </a:rPr>
              <a:t>"It was such a formal dance taht ehy would spend a lot buying dresses and suits "</a:t>
            </a:r>
            <a:endParaRPr lang="en-US" altLang="zh-CN" sz="2800" b="1" i="1">
              <a:solidFill>
                <a:schemeClr val="tx2"/>
              </a:solidFill>
              <a:latin typeface="Times New Roman" panose="02020603050405020304" charset="0"/>
              <a:cs typeface="Times New Roman" panose="02020603050405020304" charset="0"/>
            </a:endParaRPr>
          </a:p>
        </p:txBody>
      </p:sp>
      <p:sp>
        <p:nvSpPr>
          <p:cNvPr id="6" name="文本框 5"/>
          <p:cNvSpPr txBox="1"/>
          <p:nvPr/>
        </p:nvSpPr>
        <p:spPr>
          <a:xfrm>
            <a:off x="304165" y="3375025"/>
            <a:ext cx="3974465" cy="1383665"/>
          </a:xfrm>
          <a:prstGeom prst="rect">
            <a:avLst/>
          </a:prstGeom>
          <a:noFill/>
        </p:spPr>
        <p:txBody>
          <a:bodyPr wrap="square" rtlCol="0">
            <a:spAutoFit/>
          </a:bodyPr>
          <a:p>
            <a:r>
              <a:rPr lang="en-US" altLang="zh-CN" sz="2800" b="1">
                <a:solidFill>
                  <a:schemeClr val="accent5">
                    <a:lumMod val="75000"/>
                  </a:schemeClr>
                </a:solidFill>
                <a:latin typeface="Times New Roman" panose="02020603050405020304" charset="0"/>
                <a:cs typeface="Times New Roman" panose="02020603050405020304" charset="0"/>
              </a:rPr>
              <a:t>Basic Recycling:</a:t>
            </a:r>
            <a:endParaRPr lang="en-US" altLang="zh-CN" sz="2800" b="1">
              <a:solidFill>
                <a:schemeClr val="accent5">
                  <a:lumMod val="75000"/>
                </a:schemeClr>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Students wore casual clothes to save money.</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3896360" y="3714750"/>
            <a:ext cx="2900680" cy="953135"/>
          </a:xfrm>
          <a:prstGeom prst="rect">
            <a:avLst/>
          </a:prstGeom>
          <a:solidFill>
            <a:schemeClr val="accent4">
              <a:lumMod val="40000"/>
              <a:lumOff val="60000"/>
            </a:schemeClr>
          </a:solidFill>
        </p:spPr>
        <p:txBody>
          <a:bodyPr wrap="square" rtlCol="0">
            <a:spAutoFit/>
          </a:bodyPr>
          <a:p>
            <a:r>
              <a:rPr lang="en-US"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Logical but predictable.</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6797040" y="2390775"/>
            <a:ext cx="5123815" cy="3538220"/>
          </a:xfrm>
          <a:prstGeom prst="rect">
            <a:avLst/>
          </a:prstGeom>
          <a:noFill/>
        </p:spPr>
        <p:txBody>
          <a:bodyPr wrap="square" rtlCol="0">
            <a:spAutoFit/>
          </a:bodyPr>
          <a:p>
            <a:pPr algn="just"/>
            <a:r>
              <a:rPr lang="en-US" altLang="zh-CN" sz="2800" b="1">
                <a:solidFill>
                  <a:srgbClr val="C00000"/>
                </a:solidFill>
                <a:latin typeface="Times New Roman" panose="02020603050405020304" charset="0"/>
                <a:cs typeface="Times New Roman" panose="02020603050405020304" charset="0"/>
              </a:rPr>
              <a:t>Elevated Version:</a:t>
            </a:r>
            <a:endParaRPr lang="en-US" altLang="zh-CN" sz="2800" b="1">
              <a:solidFill>
                <a:srgbClr val="C00000"/>
              </a:solidFill>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The gym doors opened to reveal a “Memory Lane” </a:t>
            </a:r>
            <a:r>
              <a:rPr lang="en-US" altLang="zh-CN" sz="2800">
                <a:solidFill>
                  <a:srgbClr val="C00000"/>
                </a:solidFill>
                <a:latin typeface="Times New Roman" panose="02020603050405020304" charset="0"/>
                <a:cs typeface="Times New Roman" panose="02020603050405020304" charset="0"/>
              </a:rPr>
              <a:t>photo wall</a:t>
            </a:r>
            <a:r>
              <a:rPr lang="en-US" altLang="zh-CN" sz="2800">
                <a:latin typeface="Times New Roman" panose="02020603050405020304" charset="0"/>
                <a:cs typeface="Times New Roman" panose="02020603050405020304" charset="0"/>
              </a:rPr>
              <a:t>—pictures of every jamming session, taped beside </a:t>
            </a:r>
            <a:r>
              <a:rPr lang="en-US" altLang="zh-CN" sz="2800">
                <a:solidFill>
                  <a:srgbClr val="C00000"/>
                </a:solidFill>
                <a:latin typeface="Times New Roman" panose="02020603050405020304" charset="0"/>
                <a:cs typeface="Times New Roman" panose="02020603050405020304" charset="0"/>
              </a:rPr>
              <a:t>burned guitar strings </a:t>
            </a:r>
            <a:r>
              <a:rPr lang="en-US" altLang="zh-CN" sz="2800">
                <a:latin typeface="Times New Roman" panose="02020603050405020304" charset="0"/>
                <a:cs typeface="Times New Roman" panose="02020603050405020304" charset="0"/>
              </a:rPr>
              <a:t>arranged like musical notes. At the center hung a </a:t>
            </a:r>
            <a:r>
              <a:rPr lang="en-US" altLang="zh-CN" sz="2800">
                <a:solidFill>
                  <a:srgbClr val="C00000"/>
                </a:solidFill>
                <a:latin typeface="Times New Roman" panose="02020603050405020304" charset="0"/>
                <a:cs typeface="Times New Roman" panose="02020603050405020304" charset="0"/>
              </a:rPr>
              <a:t>T-shirt </a:t>
            </a:r>
            <a:r>
              <a:rPr lang="en-US" altLang="zh-CN" sz="2800">
                <a:latin typeface="Times New Roman" panose="02020603050405020304" charset="0"/>
                <a:cs typeface="Times New Roman" panose="02020603050405020304" charset="0"/>
              </a:rPr>
              <a:t>with ‘Best Teacher’ glittered across the chest.</a:t>
            </a:r>
            <a:endParaRPr lang="en-US" altLang="zh-CN" sz="2800">
              <a:latin typeface="Times New Roman" panose="02020603050405020304" charset="0"/>
              <a:cs typeface="Times New Roman" panose="02020603050405020304" charset="0"/>
            </a:endParaRPr>
          </a:p>
        </p:txBody>
      </p:sp>
      <p:sp>
        <p:nvSpPr>
          <p:cNvPr id="2" name="文本框 1"/>
          <p:cNvSpPr txBox="1"/>
          <p:nvPr/>
        </p:nvSpPr>
        <p:spPr>
          <a:xfrm>
            <a:off x="267970" y="3557270"/>
            <a:ext cx="11690350" cy="1796415"/>
          </a:xfrm>
          <a:prstGeom prst="rect">
            <a:avLst/>
          </a:prstGeom>
          <a:solidFill>
            <a:srgbClr val="C00000"/>
          </a:solidFill>
        </p:spPr>
        <p:txBody>
          <a:bodyPr wrap="square" rtlCol="0">
            <a:noAutofit/>
          </a:bodyPr>
          <a:p>
            <a:r>
              <a:rPr lang="zh-CN" altLang="en-US" sz="4800">
                <a:solidFill>
                  <a:schemeClr val="bg1"/>
                </a:solidFill>
                <a:latin typeface="Times New Roman" panose="02020603050405020304" charset="0"/>
                <a:ea typeface="华文中宋" panose="02010600040101010101" charset="-122"/>
                <a:cs typeface="Times New Roman" panose="02020603050405020304" charset="0"/>
              </a:rPr>
              <a:t>🎭</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  </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打破套路</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用非常规致敬方式制造惊喜</a:t>
            </a:r>
            <a:endParaRPr lang="en-US" altLang="zh-CN" sz="4800">
              <a:solidFill>
                <a:schemeClr val="bg1"/>
              </a:solidFill>
              <a:latin typeface="Times New Roman" panose="02020603050405020304" charset="0"/>
              <a:ea typeface="华文中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0" y="297180"/>
            <a:ext cx="1574165"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b="1">
                <a:solidFill>
                  <a:schemeClr val="tx2"/>
                </a:solidFill>
                <a:latin typeface="Times New Roman" panose="02020603050405020304" charset="0"/>
                <a:cs typeface="Times New Roman" panose="02020603050405020304" charset="0"/>
              </a:rPr>
              <a:t>Type 3</a:t>
            </a:r>
            <a:endParaRPr lang="en-US" altLang="zh-CN" b="1">
              <a:solidFill>
                <a:schemeClr val="tx2"/>
              </a:solidFill>
              <a:latin typeface="Times New Roman" panose="02020603050405020304" charset="0"/>
              <a:cs typeface="Times New Roman" panose="02020603050405020304" charset="0"/>
            </a:endParaRPr>
          </a:p>
        </p:txBody>
      </p:sp>
      <p:graphicFrame>
        <p:nvGraphicFramePr>
          <p:cNvPr id="13" name="表格 12"/>
          <p:cNvGraphicFramePr/>
          <p:nvPr>
            <p:custDataLst>
              <p:tags r:id="rId1"/>
            </p:custDataLst>
          </p:nvPr>
        </p:nvGraphicFramePr>
        <p:xfrm>
          <a:off x="2040890" y="297180"/>
          <a:ext cx="3880485" cy="650240"/>
        </p:xfrm>
        <a:graphic>
          <a:graphicData uri="http://schemas.openxmlformats.org/drawingml/2006/table">
            <a:tbl>
              <a:tblPr/>
              <a:tblGrid>
                <a:gridCol w="3880485"/>
              </a:tblGrid>
              <a:tr h="650240">
                <a:tc>
                  <a:txBody>
                    <a:bodyPr/>
                    <a:p>
                      <a:pPr algn="ctr">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无声行动＞直白对话</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pic>
        <p:nvPicPr>
          <p:cNvPr id="4" name="图片 3"/>
          <p:cNvPicPr>
            <a:picLocks noChangeAspect="1"/>
          </p:cNvPicPr>
          <p:nvPr/>
        </p:nvPicPr>
        <p:blipFill>
          <a:blip r:embed="rId2"/>
          <a:stretch>
            <a:fillRect/>
          </a:stretch>
        </p:blipFill>
        <p:spPr>
          <a:xfrm>
            <a:off x="93345" y="1308735"/>
            <a:ext cx="659130" cy="638810"/>
          </a:xfrm>
          <a:prstGeom prst="rect">
            <a:avLst/>
          </a:prstGeom>
        </p:spPr>
      </p:pic>
      <p:sp>
        <p:nvSpPr>
          <p:cNvPr id="10" name="标题 1"/>
          <p:cNvSpPr>
            <a:spLocks noGrp="1"/>
          </p:cNvSpPr>
          <p:nvPr/>
        </p:nvSpPr>
        <p:spPr>
          <a:xfrm>
            <a:off x="868045" y="1340485"/>
            <a:ext cx="11052810" cy="591185"/>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i="1">
                <a:solidFill>
                  <a:schemeClr val="tx2"/>
                </a:solidFill>
                <a:latin typeface="Times New Roman" panose="02020603050405020304" charset="0"/>
                <a:cs typeface="Times New Roman" panose="02020603050405020304" charset="0"/>
              </a:rPr>
              <a:t>"...his students respected him as a teacher but treated him like a friend"</a:t>
            </a:r>
            <a:endParaRPr lang="en-US" altLang="zh-CN" sz="2800" b="1" i="1">
              <a:solidFill>
                <a:schemeClr val="tx2"/>
              </a:solidFill>
              <a:latin typeface="Times New Roman" panose="02020603050405020304" charset="0"/>
              <a:cs typeface="Times New Roman" panose="02020603050405020304" charset="0"/>
            </a:endParaRPr>
          </a:p>
        </p:txBody>
      </p:sp>
      <p:sp>
        <p:nvSpPr>
          <p:cNvPr id="6" name="文本框 5"/>
          <p:cNvSpPr txBox="1"/>
          <p:nvPr/>
        </p:nvSpPr>
        <p:spPr>
          <a:xfrm>
            <a:off x="304165" y="3375025"/>
            <a:ext cx="3974465" cy="1383665"/>
          </a:xfrm>
          <a:prstGeom prst="rect">
            <a:avLst/>
          </a:prstGeom>
          <a:noFill/>
        </p:spPr>
        <p:txBody>
          <a:bodyPr wrap="square" rtlCol="0">
            <a:spAutoFit/>
          </a:bodyPr>
          <a:p>
            <a:r>
              <a:rPr lang="en-US" altLang="zh-CN" sz="2800" b="1">
                <a:solidFill>
                  <a:schemeClr val="accent5">
                    <a:lumMod val="75000"/>
                  </a:schemeClr>
                </a:solidFill>
                <a:latin typeface="Times New Roman" panose="02020603050405020304" charset="0"/>
                <a:cs typeface="Times New Roman" panose="02020603050405020304" charset="0"/>
              </a:rPr>
              <a:t>Basic Recycling:</a:t>
            </a:r>
            <a:endParaRPr lang="en-US" altLang="zh-CN" sz="2800" b="1">
              <a:solidFill>
                <a:schemeClr val="accent5">
                  <a:lumMod val="75000"/>
                </a:schemeClr>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They said, ‘We’ll help you rebuild!’</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3896360" y="3714750"/>
            <a:ext cx="2900680" cy="953135"/>
          </a:xfrm>
          <a:prstGeom prst="rect">
            <a:avLst/>
          </a:prstGeom>
          <a:solidFill>
            <a:schemeClr val="accent4">
              <a:lumMod val="40000"/>
              <a:lumOff val="60000"/>
            </a:schemeClr>
          </a:solidFill>
        </p:spPr>
        <p:txBody>
          <a:bodyPr wrap="square" rtlCol="0">
            <a:spAutoFit/>
          </a:bodyPr>
          <a:p>
            <a:r>
              <a:rPr lang="en-US"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Tells emotion directly.</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6797040" y="2390775"/>
            <a:ext cx="5123815" cy="3107690"/>
          </a:xfrm>
          <a:prstGeom prst="rect">
            <a:avLst/>
          </a:prstGeom>
          <a:noFill/>
        </p:spPr>
        <p:txBody>
          <a:bodyPr wrap="square" rtlCol="0">
            <a:spAutoFit/>
          </a:bodyPr>
          <a:p>
            <a:pPr algn="just"/>
            <a:r>
              <a:rPr lang="en-US" altLang="zh-CN" sz="2800" b="1">
                <a:solidFill>
                  <a:srgbClr val="C00000"/>
                </a:solidFill>
                <a:latin typeface="Times New Roman" panose="02020603050405020304" charset="0"/>
                <a:cs typeface="Times New Roman" panose="02020603050405020304" charset="0"/>
              </a:rPr>
              <a:t>Elevated Version:</a:t>
            </a:r>
            <a:endParaRPr lang="en-US" altLang="zh-CN" sz="2800" b="1">
              <a:solidFill>
                <a:srgbClr val="C00000"/>
              </a:solidFill>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All the students </a:t>
            </a:r>
            <a:r>
              <a:rPr lang="en-US" altLang="zh-CN" sz="2800">
                <a:solidFill>
                  <a:srgbClr val="C00000"/>
                </a:solidFill>
                <a:latin typeface="Times New Roman" panose="02020603050405020304" charset="0"/>
                <a:cs typeface="Times New Roman" panose="02020603050405020304" charset="0"/>
              </a:rPr>
              <a:t>crowded forward</a:t>
            </a:r>
            <a:r>
              <a:rPr lang="en-US" altLang="zh-CN" sz="2800">
                <a:latin typeface="Times New Roman" panose="02020603050405020304" charset="0"/>
                <a:cs typeface="Times New Roman" panose="02020603050405020304" charset="0"/>
              </a:rPr>
              <a:t>, and </a:t>
            </a:r>
            <a:r>
              <a:rPr lang="en-US" altLang="zh-CN" sz="2800">
                <a:solidFill>
                  <a:srgbClr val="C00000"/>
                </a:solidFill>
                <a:latin typeface="Times New Roman" panose="02020603050405020304" charset="0"/>
                <a:cs typeface="Times New Roman" panose="02020603050405020304" charset="0"/>
              </a:rPr>
              <a:t>handed over</a:t>
            </a:r>
            <a:r>
              <a:rPr lang="en-US" altLang="zh-CN" sz="2800">
                <a:latin typeface="Times New Roman" panose="02020603050405020304" charset="0"/>
                <a:cs typeface="Times New Roman" panose="02020603050405020304" charset="0"/>
              </a:rPr>
              <a:t> a fat envelope, inside which was the money they had saved from the dance costumes. Their eyes </a:t>
            </a:r>
            <a:r>
              <a:rPr lang="en-US" altLang="zh-CN" sz="2800">
                <a:solidFill>
                  <a:srgbClr val="C00000"/>
                </a:solidFill>
                <a:latin typeface="Times New Roman" panose="02020603050405020304" charset="0"/>
                <a:cs typeface="Times New Roman" panose="02020603050405020304" charset="0"/>
              </a:rPr>
              <a:t>shone with hope</a:t>
            </a:r>
            <a:r>
              <a:rPr lang="en-US" altLang="zh-CN" sz="2800">
                <a:latin typeface="Times New Roman" panose="02020603050405020304" charset="0"/>
                <a:cs typeface="Times New Roman" panose="02020603050405020304" charset="0"/>
              </a:rPr>
              <a:t> as they offered it silently.  </a:t>
            </a:r>
            <a:endParaRPr lang="en-US" altLang="zh-CN" sz="2800">
              <a:latin typeface="Times New Roman" panose="02020603050405020304" charset="0"/>
              <a:cs typeface="Times New Roman" panose="02020603050405020304" charset="0"/>
            </a:endParaRPr>
          </a:p>
        </p:txBody>
      </p:sp>
      <p:sp>
        <p:nvSpPr>
          <p:cNvPr id="2" name="文本框 1"/>
          <p:cNvSpPr txBox="1"/>
          <p:nvPr/>
        </p:nvSpPr>
        <p:spPr>
          <a:xfrm>
            <a:off x="230505" y="4008755"/>
            <a:ext cx="11690350" cy="1796415"/>
          </a:xfrm>
          <a:prstGeom prst="rect">
            <a:avLst/>
          </a:prstGeom>
          <a:solidFill>
            <a:srgbClr val="C00000"/>
          </a:solidFill>
        </p:spPr>
        <p:txBody>
          <a:bodyPr wrap="square" rtlCol="0">
            <a:noAutofit/>
          </a:bodyPr>
          <a:p>
            <a:r>
              <a:rPr lang="en-US" altLang="en-US"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用行动替代宣言</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角色做什么比说什么更有力</a:t>
            </a:r>
            <a:endParaRPr lang="en-US" altLang="zh-CN" sz="4800">
              <a:solidFill>
                <a:schemeClr val="bg1"/>
              </a:solidFill>
              <a:latin typeface="Times New Roman" panose="02020603050405020304" charset="0"/>
              <a:ea typeface="华文中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0" y="297180"/>
            <a:ext cx="1574165" cy="56832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b="1">
                <a:solidFill>
                  <a:schemeClr val="tx2"/>
                </a:solidFill>
                <a:latin typeface="Times New Roman" panose="02020603050405020304" charset="0"/>
                <a:cs typeface="Times New Roman" panose="02020603050405020304" charset="0"/>
              </a:rPr>
              <a:t>Type 4</a:t>
            </a:r>
            <a:endParaRPr lang="en-US" altLang="zh-CN" b="1">
              <a:solidFill>
                <a:schemeClr val="tx2"/>
              </a:solidFill>
              <a:latin typeface="Times New Roman" panose="02020603050405020304" charset="0"/>
              <a:cs typeface="Times New Roman" panose="02020603050405020304" charset="0"/>
            </a:endParaRPr>
          </a:p>
        </p:txBody>
      </p:sp>
      <p:graphicFrame>
        <p:nvGraphicFramePr>
          <p:cNvPr id="13" name="表格 12"/>
          <p:cNvGraphicFramePr/>
          <p:nvPr>
            <p:custDataLst>
              <p:tags r:id="rId1"/>
            </p:custDataLst>
          </p:nvPr>
        </p:nvGraphicFramePr>
        <p:xfrm>
          <a:off x="2040890" y="297180"/>
          <a:ext cx="3880485" cy="650240"/>
        </p:xfrm>
        <a:graphic>
          <a:graphicData uri="http://schemas.openxmlformats.org/drawingml/2006/table">
            <a:tbl>
              <a:tblPr/>
              <a:tblGrid>
                <a:gridCol w="3880485"/>
              </a:tblGrid>
              <a:tr h="650240">
                <a:tc>
                  <a:txBody>
                    <a:bodyPr/>
                    <a:p>
                      <a:pPr algn="ctr">
                        <a:lnSpc>
                          <a:spcPct val="90000"/>
                        </a:lnSpc>
                        <a:buClrTx/>
                        <a:buSzTx/>
                        <a:buFontTx/>
                      </a:pPr>
                      <a:r>
                        <a:rPr lang="zh-CN" altLang="en-US" sz="2800" b="0" i="0">
                          <a:solidFill>
                            <a:schemeClr val="tx1"/>
                          </a:solidFill>
                          <a:latin typeface="华文楷体" panose="02010600040101010101" charset="-122"/>
                          <a:ea typeface="华文楷体" panose="02010600040101010101" charset="-122"/>
                          <a:cs typeface="华文楷体" panose="02010600040101010101" charset="-122"/>
                        </a:rPr>
                        <a:t>环境象征手法</a:t>
                      </a:r>
                      <a:endParaRPr lang="zh-CN" altLang="en-US" sz="2800" b="0" i="0">
                        <a:solidFill>
                          <a:schemeClr val="tx1"/>
                        </a:solidFill>
                        <a:latin typeface="华文楷体" panose="02010600040101010101" charset="-122"/>
                        <a:ea typeface="华文楷体" panose="02010600040101010101" charset="-122"/>
                        <a:cs typeface="华文楷体" panose="02010600040101010101" charset="-122"/>
                      </a:endParaRPr>
                    </a:p>
                  </a:txBody>
                  <a:tcPr marL="0" marR="104833" marT="52575" marB="52575" anchor="ctr" anchorCtr="0">
                    <a:lnL>
                      <a:noFill/>
                    </a:lnL>
                    <a:lnR>
                      <a:noFill/>
                    </a:lnR>
                    <a:lnT w="6350" cap="flat" cmpd="sng">
                      <a:solidFill>
                        <a:srgbClr val="A3A3A3"/>
                      </a:solidFill>
                      <a:prstDash val="solid"/>
                      <a:headEnd type="none" w="med" len="med"/>
                      <a:tailEnd type="none" w="med" len="med"/>
                    </a:lnT>
                    <a:lnB w="6350" cap="flat" cmpd="sng">
                      <a:solidFill>
                        <a:srgbClr val="A3A3A3"/>
                      </a:solidFill>
                      <a:prstDash val="solid"/>
                      <a:headEnd type="none" w="med" len="med"/>
                      <a:tailEnd type="none" w="med" len="med"/>
                    </a:lnB>
                    <a:solidFill>
                      <a:schemeClr val="accent4"/>
                    </a:solidFill>
                  </a:tcPr>
                </a:tc>
              </a:tr>
            </a:tbl>
          </a:graphicData>
        </a:graphic>
      </p:graphicFrame>
      <p:pic>
        <p:nvPicPr>
          <p:cNvPr id="4" name="图片 3"/>
          <p:cNvPicPr>
            <a:picLocks noChangeAspect="1"/>
          </p:cNvPicPr>
          <p:nvPr/>
        </p:nvPicPr>
        <p:blipFill>
          <a:blip r:embed="rId2"/>
          <a:stretch>
            <a:fillRect/>
          </a:stretch>
        </p:blipFill>
        <p:spPr>
          <a:xfrm>
            <a:off x="93345" y="1308735"/>
            <a:ext cx="659130" cy="638810"/>
          </a:xfrm>
          <a:prstGeom prst="rect">
            <a:avLst/>
          </a:prstGeom>
        </p:spPr>
      </p:pic>
      <p:sp>
        <p:nvSpPr>
          <p:cNvPr id="10" name="标题 1"/>
          <p:cNvSpPr>
            <a:spLocks noGrp="1"/>
          </p:cNvSpPr>
          <p:nvPr/>
        </p:nvSpPr>
        <p:spPr>
          <a:xfrm>
            <a:off x="868045" y="1340485"/>
            <a:ext cx="11052810" cy="591185"/>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i="1">
                <a:solidFill>
                  <a:schemeClr val="tx2"/>
                </a:solidFill>
                <a:latin typeface="Times New Roman" panose="02020603050405020304" charset="0"/>
                <a:cs typeface="Times New Roman" panose="02020603050405020304" charset="0"/>
              </a:rPr>
              <a:t>"...a forest fire burned down his house,..."</a:t>
            </a:r>
            <a:endParaRPr lang="en-US" altLang="zh-CN" sz="2800" b="1" i="1">
              <a:solidFill>
                <a:schemeClr val="tx2"/>
              </a:solidFill>
              <a:latin typeface="Times New Roman" panose="02020603050405020304" charset="0"/>
              <a:cs typeface="Times New Roman" panose="02020603050405020304" charset="0"/>
            </a:endParaRPr>
          </a:p>
        </p:txBody>
      </p:sp>
      <p:sp>
        <p:nvSpPr>
          <p:cNvPr id="6" name="文本框 5"/>
          <p:cNvSpPr txBox="1"/>
          <p:nvPr/>
        </p:nvSpPr>
        <p:spPr>
          <a:xfrm>
            <a:off x="304165" y="3375025"/>
            <a:ext cx="3974465" cy="1383665"/>
          </a:xfrm>
          <a:prstGeom prst="rect">
            <a:avLst/>
          </a:prstGeom>
          <a:noFill/>
        </p:spPr>
        <p:txBody>
          <a:bodyPr wrap="square" rtlCol="0">
            <a:spAutoFit/>
          </a:bodyPr>
          <a:p>
            <a:r>
              <a:rPr lang="en-US" altLang="zh-CN" sz="2800" b="1">
                <a:solidFill>
                  <a:schemeClr val="accent5">
                    <a:lumMod val="75000"/>
                  </a:schemeClr>
                </a:solidFill>
                <a:latin typeface="Times New Roman" panose="02020603050405020304" charset="0"/>
                <a:cs typeface="Times New Roman" panose="02020603050405020304" charset="0"/>
              </a:rPr>
              <a:t>Basic Recycling:</a:t>
            </a:r>
            <a:endParaRPr lang="en-US" altLang="zh-CN" sz="2800" b="1">
              <a:solidFill>
                <a:schemeClr val="accent5">
                  <a:lumMod val="75000"/>
                </a:schemeClr>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Students planted a tree in his yard.</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3896360" y="3714750"/>
            <a:ext cx="2900680" cy="953135"/>
          </a:xfrm>
          <a:prstGeom prst="rect">
            <a:avLst/>
          </a:prstGeom>
          <a:solidFill>
            <a:schemeClr val="accent4">
              <a:lumMod val="40000"/>
              <a:lumOff val="60000"/>
            </a:schemeClr>
          </a:solidFill>
        </p:spPr>
        <p:txBody>
          <a:bodyPr wrap="square" rtlCol="0">
            <a:spAutoFit/>
          </a:bodyPr>
          <a:p>
            <a:r>
              <a:rPr lang="en-US"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Literal but shallow</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6797040" y="2390775"/>
            <a:ext cx="5123815" cy="3107690"/>
          </a:xfrm>
          <a:prstGeom prst="rect">
            <a:avLst/>
          </a:prstGeom>
          <a:noFill/>
        </p:spPr>
        <p:txBody>
          <a:bodyPr wrap="square" rtlCol="0">
            <a:spAutoFit/>
          </a:bodyPr>
          <a:p>
            <a:pPr algn="just"/>
            <a:r>
              <a:rPr lang="en-US" altLang="zh-CN" sz="2800" b="1">
                <a:solidFill>
                  <a:srgbClr val="C00000"/>
                </a:solidFill>
                <a:latin typeface="Times New Roman" panose="02020603050405020304" charset="0"/>
                <a:cs typeface="Times New Roman" panose="02020603050405020304" charset="0"/>
              </a:rPr>
              <a:t>Elevated Version:</a:t>
            </a:r>
            <a:endParaRPr lang="en-US" altLang="zh-CN" sz="2800" b="1">
              <a:solidFill>
                <a:srgbClr val="C00000"/>
              </a:solidFill>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They presented a sapling grown from </a:t>
            </a:r>
            <a:r>
              <a:rPr lang="en-US" altLang="zh-CN" sz="2800">
                <a:solidFill>
                  <a:srgbClr val="C00000"/>
                </a:solidFill>
                <a:latin typeface="Times New Roman" panose="02020603050405020304" charset="0"/>
                <a:cs typeface="Times New Roman" panose="02020603050405020304" charset="0"/>
              </a:rPr>
              <a:t>a surviving oak branch,</a:t>
            </a:r>
            <a:r>
              <a:rPr lang="en-US" altLang="zh-CN" sz="2800">
                <a:latin typeface="Times New Roman" panose="02020603050405020304" charset="0"/>
                <a:cs typeface="Times New Roman" panose="02020603050405020304" charset="0"/>
              </a:rPr>
              <a:t> its pot lined with </a:t>
            </a:r>
            <a:r>
              <a:rPr lang="en-US" altLang="zh-CN" sz="2800">
                <a:solidFill>
                  <a:srgbClr val="C00000"/>
                </a:solidFill>
                <a:latin typeface="Times New Roman" panose="02020603050405020304" charset="0"/>
                <a:cs typeface="Times New Roman" panose="02020603050405020304" charset="0"/>
              </a:rPr>
              <a:t>piano keys</a:t>
            </a:r>
            <a:r>
              <a:rPr lang="en-US" altLang="zh-CN" sz="2800">
                <a:latin typeface="Times New Roman" panose="02020603050405020304" charset="0"/>
                <a:cs typeface="Times New Roman" panose="02020603050405020304" charset="0"/>
              </a:rPr>
              <a:t>. “It’s from the woods behind your house,”said Li. “</a:t>
            </a:r>
            <a:r>
              <a:rPr lang="en-US" altLang="zh-CN" sz="2800">
                <a:solidFill>
                  <a:srgbClr val="C00000"/>
                </a:solidFill>
                <a:latin typeface="Times New Roman" panose="02020603050405020304" charset="0"/>
                <a:cs typeface="Times New Roman" panose="02020603050405020304" charset="0"/>
              </a:rPr>
              <a:t>the fire skipped one tree—just like it skipped you.</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68580" y="4008755"/>
            <a:ext cx="12261215" cy="1090295"/>
          </a:xfrm>
          <a:prstGeom prst="rect">
            <a:avLst/>
          </a:prstGeom>
          <a:solidFill>
            <a:srgbClr val="C00000"/>
          </a:solidFill>
        </p:spPr>
        <p:txBody>
          <a:bodyPr wrap="square" rtlCol="0">
            <a:noAutofit/>
          </a:bodyPr>
          <a:p>
            <a:r>
              <a:rPr lang="zh-CN" altLang="en-US" sz="4800">
                <a:solidFill>
                  <a:schemeClr val="bg1"/>
                </a:solidFill>
                <a:latin typeface="Times New Roman" panose="02020603050405020304" charset="0"/>
                <a:ea typeface="华文中宋" panose="02010600040101010101" charset="-122"/>
                <a:cs typeface="Times New Roman" panose="02020603050405020304" charset="0"/>
              </a:rPr>
              <a:t>🌱</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  </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用环境映照情感</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自然</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艺术</a:t>
            </a:r>
            <a:r>
              <a:rPr lang="en-US" altLang="zh-CN" sz="4800">
                <a:solidFill>
                  <a:schemeClr val="bg1"/>
                </a:solidFill>
                <a:latin typeface="Times New Roman" panose="02020603050405020304" charset="0"/>
                <a:ea typeface="华文中宋" panose="02010600040101010101" charset="-122"/>
                <a:cs typeface="Times New Roman" panose="02020603050405020304" charset="0"/>
              </a:rPr>
              <a:t>=</a:t>
            </a:r>
            <a:r>
              <a:rPr lang="zh-CN" altLang="en-US" sz="4800">
                <a:solidFill>
                  <a:schemeClr val="bg1"/>
                </a:solidFill>
                <a:latin typeface="Times New Roman" panose="02020603050405020304" charset="0"/>
                <a:ea typeface="华文中宋" panose="02010600040101010101" charset="-122"/>
                <a:cs typeface="Times New Roman" panose="02020603050405020304" charset="0"/>
              </a:rPr>
              <a:t>最强象征</a:t>
            </a:r>
            <a:endParaRPr lang="en-US" altLang="zh-CN" sz="4800">
              <a:solidFill>
                <a:schemeClr val="bg1"/>
              </a:solidFill>
              <a:latin typeface="Times New Roman" panose="02020603050405020304" charset="0"/>
              <a:ea typeface="华文中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p:cNvSpPr>
            <a:spLocks noGrp="1"/>
          </p:cNvSpPr>
          <p:nvPr>
            <p:ph type="title"/>
            <p:custDataLst>
              <p:tags r:id="rId1"/>
            </p:custDataLst>
          </p:nvPr>
        </p:nvSpPr>
        <p:spPr>
          <a:xfrm>
            <a:off x="1567180" y="2891790"/>
            <a:ext cx="8620760" cy="1725930"/>
          </a:xfrm>
        </p:spPr>
        <p:txBody>
          <a:bodyPr/>
          <a:p>
            <a:r>
              <a:rPr lang="en-US" altLang="zh-CN">
                <a:latin typeface="Times New Roman" panose="02020603050405020304" charset="0"/>
                <a:cs typeface="Times New Roman" panose="02020603050405020304" charset="0"/>
              </a:rPr>
              <a:t>     Possible versions </a:t>
            </a:r>
            <a:endParaRPr lang="en-US" altLang="zh-CN">
              <a:latin typeface="Times New Roman" panose="02020603050405020304" charset="0"/>
              <a:cs typeface="Times New Roman" panose="02020603050405020304" charset="0"/>
            </a:endParaRPr>
          </a:p>
        </p:txBody>
      </p:sp>
      <p:sp>
        <p:nvSpPr>
          <p:cNvPr id="27" name="节编号"/>
          <p:cNvSpPr>
            <a:spLocks noGrp="1"/>
          </p:cNvSpPr>
          <p:nvPr>
            <p:ph type="body" sz="quarter" idx="13"/>
            <p:custDataLst>
              <p:tags r:id="rId2"/>
            </p:custDataLst>
          </p:nvPr>
        </p:nvSpPr>
        <p:spPr/>
        <p:txBody>
          <a:bodyPr/>
          <a:p>
            <a:pPr algn="l"/>
            <a:r>
              <a:rPr lang="en-US" altLang="zh-CN">
                <a:sym typeface="+mn-ea"/>
              </a:rPr>
              <a:t>Step 4 </a:t>
            </a:r>
            <a:endParaRPr lang="en-US" altLang="zh-CN"/>
          </a:p>
        </p:txBody>
      </p:sp>
      <p:pic>
        <p:nvPicPr>
          <p:cNvPr id="2" name="图片 1" descr="圆形"/>
          <p:cNvPicPr>
            <a:picLocks noChangeAspect="1"/>
          </p:cNvPicPr>
          <p:nvPr/>
        </p:nvPicPr>
        <p:blipFill>
          <a:blip r:embed="rId3"/>
          <a:stretch>
            <a:fillRect/>
          </a:stretch>
        </p:blipFill>
        <p:spPr>
          <a:xfrm>
            <a:off x="1564005" y="3007995"/>
            <a:ext cx="537845" cy="537845"/>
          </a:xfrm>
          <a:prstGeom prst="rect">
            <a:avLst/>
          </a:prstGeom>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9265" y="195535"/>
            <a:ext cx="10800000" cy="720000"/>
          </a:xfrm>
        </p:spPr>
        <p:txBody>
          <a:bodyPr/>
          <a:p>
            <a:r>
              <a:rPr lang="en-US" altLang="zh-CN" sz="3600">
                <a:latin typeface="Times New Roman" panose="02020603050405020304" charset="0"/>
                <a:cs typeface="Times New Roman" panose="02020603050405020304" charset="0"/>
              </a:rPr>
              <a:t>Version 1</a:t>
            </a:r>
            <a:endParaRPr lang="en-US" altLang="zh-CN" sz="3600">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366395" y="992505"/>
            <a:ext cx="11129645" cy="4873625"/>
          </a:xfrm>
        </p:spPr>
        <p:txBody>
          <a:bodyPr>
            <a:noAutofit/>
          </a:bodyPr>
          <a:p>
            <a:pPr>
              <a:lnSpc>
                <a:spcPct val="110000"/>
              </a:lnSpc>
            </a:pPr>
            <a:r>
              <a:rPr lang="en-US" altLang="zh-CN" sz="1800">
                <a:latin typeface="Times New Roman" panose="02020603050405020304" charset="0"/>
                <a:cs typeface="Times New Roman" panose="02020603050405020304" charset="0"/>
              </a:rPr>
              <a:t>   </a:t>
            </a:r>
            <a:r>
              <a:rPr lang="en-US" altLang="zh-CN" sz="1800" i="1">
                <a:latin typeface="Times New Roman" panose="02020603050405020304" charset="0"/>
                <a:cs typeface="Times New Roman" panose="02020603050405020304" charset="0"/>
              </a:rPr>
              <a:t> "We have to help him!"the student council president said. I</a:t>
            </a:r>
            <a:r>
              <a:rPr lang="en-US" altLang="zh-CN" sz="1800">
                <a:latin typeface="Times New Roman" panose="02020603050405020304" charset="0"/>
                <a:cs typeface="Times New Roman" panose="02020603050405020304" charset="0"/>
              </a:rPr>
              <a:t>nstead of holding music class that day,the school director allowed the students to brainstorm ways they could help Mr.Adams out.  After an hour,they concluded that they would not be wearing gowns and suits to prom this year, and instead,they'd go in T-shirts and jeans."Let's pool our budget for gowns and suits together and  give  the  money  to  Mr.Adams,so  he  could  rebuild  his  house  and  purchase  essential  items."the  student council president announced.Everybody agreed to the idea.When the special night finally  came,they all arrived at the function in matching T-shirts and jeans.Mr.Adams had yet to arrive, but he was scheduled to go because he couldn't help but fulfill his promise of being their DJ that night.</a:t>
            </a:r>
            <a:endParaRPr lang="en-US" altLang="zh-CN" sz="1800">
              <a:latin typeface="Times New Roman" panose="02020603050405020304" charset="0"/>
              <a:cs typeface="Times New Roman" panose="02020603050405020304" charset="0"/>
            </a:endParaRPr>
          </a:p>
          <a:p>
            <a:pPr>
              <a:lnSpc>
                <a:spcPct val="110000"/>
              </a:lnSpc>
            </a:pPr>
            <a:r>
              <a:rPr lang="en-US" altLang="zh-CN" sz="1800">
                <a:latin typeface="Times New Roman" panose="02020603050405020304" charset="0"/>
                <a:cs typeface="Times New Roman" panose="02020603050405020304" charset="0"/>
              </a:rPr>
              <a:t>  </a:t>
            </a:r>
            <a:r>
              <a:rPr lang="en-US" altLang="zh-CN" sz="1800" i="1">
                <a:latin typeface="Times New Roman" panose="02020603050405020304" charset="0"/>
                <a:cs typeface="Times New Roman" panose="02020603050405020304" charset="0"/>
              </a:rPr>
              <a:t>When Mr.Adams finally made it to the prom,he was surprised to see evervone in casual wear instead  of the  formal  clothes.</a:t>
            </a:r>
            <a:r>
              <a:rPr lang="en-US" altLang="zh-CN" sz="1800">
                <a:latin typeface="Times New Roman" panose="02020603050405020304" charset="0"/>
                <a:cs typeface="Times New Roman" panose="02020603050405020304" charset="0"/>
              </a:rPr>
              <a:t>"Did  the  theme  change?"he  asked,wearing  a  suit  and  tie."No,Mr. Adams,the theme didn't change,but we wanted to do something special for someone dear to us." the  student council president  said,raising an envelope for Mr.Adams to  see.“We're  sorry to hear about  your  house.We  hope  this  amount  can  somehow  help  you  rebuild  what  you've  lost."she added.Mr.Adams was genuinely  surprised  and couldn't help but cry.“Thank you,kids.This means so much to me and my family."he said between tears.That night,Mr.Adams made sure to give his students a once-in-a-lifetime prom experience,He blasted all of their favorite  songs and watched them happily dance the night away,which was something they did without regret because of the mutual love.</a:t>
            </a:r>
            <a:endParaRPr lang="en-US" altLang="zh-CN" sz="1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Version 2</a:t>
            </a:r>
            <a:endParaRPr lang="en-US" altLang="zh-CN"/>
          </a:p>
        </p:txBody>
      </p:sp>
      <p:sp>
        <p:nvSpPr>
          <p:cNvPr id="3" name="内容占位符 2"/>
          <p:cNvSpPr>
            <a:spLocks noGrp="1"/>
          </p:cNvSpPr>
          <p:nvPr>
            <p:ph idx="1"/>
          </p:nvPr>
        </p:nvSpPr>
        <p:spPr>
          <a:xfrm>
            <a:off x="61595" y="1080135"/>
            <a:ext cx="11917045" cy="5563235"/>
          </a:xfrm>
        </p:spPr>
        <p:txBody>
          <a:bodyPr>
            <a:normAutofit fontScale="70000"/>
          </a:bodyPr>
          <a:p>
            <a:pPr fontAlgn="auto">
              <a:lnSpc>
                <a:spcPct val="100000"/>
              </a:lnSpc>
              <a:spcBef>
                <a:spcPts val="0"/>
              </a:spcBef>
            </a:pPr>
            <a:r>
              <a:rPr lang="en-US" altLang="zh-CN" sz="1800">
                <a:latin typeface="Times New Roman" panose="02020603050405020304" charset="0"/>
                <a:cs typeface="Times New Roman" panose="02020603050405020304" charset="0"/>
              </a:rPr>
              <a:t>   </a:t>
            </a:r>
            <a:r>
              <a:rPr lang="en-US" altLang="zh-CN" sz="3400">
                <a:latin typeface="Times New Roman" panose="02020603050405020304" charset="0"/>
                <a:cs typeface="Times New Roman" panose="02020603050405020304" charset="0"/>
              </a:rPr>
              <a:t> </a:t>
            </a:r>
            <a:r>
              <a:rPr lang="en-US" altLang="zh-CN" sz="3400" i="1">
                <a:latin typeface="Times New Roman" panose="02020603050405020304" charset="0"/>
                <a:cs typeface="Times New Roman" panose="02020603050405020304" charset="0"/>
                <a:sym typeface="+mn-ea"/>
              </a:rPr>
              <a:t> "We have to help him!"the student council president said.</a:t>
            </a:r>
            <a:r>
              <a:rPr lang="en-US" altLang="zh-CN" sz="3400">
                <a:latin typeface="Times New Roman" panose="02020603050405020304" charset="0"/>
                <a:cs typeface="Times New Roman" panose="02020603050405020304" charset="0"/>
              </a:rPr>
              <a:t>"Let's turn prom into something meaningful," suggested Lisa. Everyone agreed—instead of buying expensive dresses and suits, they would donate the money to help their teacher. The student council decided to keep the dance simple, with homemade decorations and student performances. Some wanted to cancel prom entirely, but most felt they should still celebrate—just differently. Posters went up announcing "Prom for a Purpose." By the night of the dance, the gym was decorated with handwritten notes and photos from music class instead of fancy lights.</a:t>
            </a:r>
            <a:endParaRPr lang="en-US" altLang="zh-CN" sz="3400">
              <a:latin typeface="Times New Roman" panose="02020603050405020304" charset="0"/>
              <a:cs typeface="Times New Roman" panose="02020603050405020304" charset="0"/>
            </a:endParaRPr>
          </a:p>
          <a:p>
            <a:pPr fontAlgn="auto">
              <a:lnSpc>
                <a:spcPct val="100000"/>
              </a:lnSpc>
              <a:spcBef>
                <a:spcPts val="0"/>
              </a:spcBef>
            </a:pPr>
            <a:r>
              <a:rPr lang="en-US" altLang="zh-CN" sz="3400" i="1">
                <a:latin typeface="Times New Roman" panose="02020603050405020304" charset="0"/>
                <a:cs typeface="Times New Roman" panose="02020603050405020304" charset="0"/>
                <a:sym typeface="+mn-ea"/>
              </a:rPr>
              <a:t>     When Mr.Adams finally made it to the prom,he was surprised to see evervone in casual wear instead  of the  formal  clothes.</a:t>
            </a:r>
            <a:r>
              <a:rPr lang="en-US" altLang="zh-CN" sz="3400">
                <a:latin typeface="Times New Roman" panose="02020603050405020304" charset="0"/>
                <a:cs typeface="Times New Roman" panose="02020603050405020304" charset="0"/>
              </a:rPr>
              <a:t>"We wanted you to have this instead," said Tom, handing him an envelope full of donations. The students explained how they'd sacrificed their prom budget to help him rebuild. Mr. Adams' hands shook as he opened it. Seeing their familiar faces in simple outfits rather than formal wear touched him deeply. "This...this is the most beautiful dance I've ever seen," he whispered. When the music started, students took turns sharing memories from class. In that moment, they weren't just his students—they were family who had turned tragedy into hope</a:t>
            </a:r>
            <a:r>
              <a:rPr lang="en-US" altLang="zh-CN" sz="4000">
                <a:latin typeface="Times New Roman" panose="02020603050405020304" charset="0"/>
                <a:cs typeface="Times New Roman" panose="02020603050405020304" charset="0"/>
              </a:rPr>
              <a:t>.</a:t>
            </a:r>
            <a:endParaRPr lang="en-US" altLang="zh-CN" sz="40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p:cNvSpPr>
            <a:spLocks noGrp="1"/>
          </p:cNvSpPr>
          <p:nvPr>
            <p:ph type="title"/>
            <p:custDataLst>
              <p:tags r:id="rId1"/>
            </p:custDataLst>
          </p:nvPr>
        </p:nvSpPr>
        <p:spPr>
          <a:xfrm>
            <a:off x="1567180" y="2891790"/>
            <a:ext cx="8620760" cy="1725930"/>
          </a:xfrm>
        </p:spPr>
        <p:txBody>
          <a:bodyPr/>
          <a:p>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 Find Foreshadowing</a:t>
            </a:r>
            <a:endParaRPr lang="en-US" altLang="zh-CN">
              <a:latin typeface="Times New Roman" panose="02020603050405020304" charset="0"/>
              <a:cs typeface="Times New Roman" panose="02020603050405020304" charset="0"/>
            </a:endParaRPr>
          </a:p>
        </p:txBody>
      </p:sp>
      <p:sp>
        <p:nvSpPr>
          <p:cNvPr id="27" name="节编号"/>
          <p:cNvSpPr>
            <a:spLocks noGrp="1"/>
          </p:cNvSpPr>
          <p:nvPr>
            <p:ph type="body" sz="quarter" idx="13"/>
            <p:custDataLst>
              <p:tags r:id="rId2"/>
            </p:custDataLst>
          </p:nvPr>
        </p:nvSpPr>
        <p:spPr/>
        <p:txBody>
          <a:bodyPr/>
          <a:p>
            <a:pPr algn="l"/>
            <a:r>
              <a:rPr lang="en-US" altLang="zh-CN">
                <a:sym typeface="+mn-ea"/>
              </a:rPr>
              <a:t>Step 1 </a:t>
            </a:r>
            <a:endParaRPr lang="en-US" altLang="zh-CN"/>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vert="horz" wrap="square" lIns="0" tIns="0" rIns="0" bIns="0" rtlCol="0" anchor="b" anchorCtr="0">
            <a:normAutofit/>
          </a:bodyPr>
          <a:lstStyle/>
          <a:p>
            <a:pPr lvl="0" algn="l">
              <a:buClrTx/>
              <a:buSzTx/>
              <a:buFontTx/>
            </a:pPr>
            <a:r>
              <a:rPr lang="zh-CN" altLang="en-US" dirty="0">
                <a:sym typeface="+mn-ea"/>
              </a:rPr>
              <a:t>单击此处添加标题</a:t>
            </a:r>
            <a:endParaRPr lang="zh-CN" altLang="en-US" dirty="0">
              <a:sym typeface="+mn-ea"/>
            </a:endParaRPr>
          </a:p>
        </p:txBody>
      </p:sp>
      <p:sp>
        <p:nvSpPr>
          <p:cNvPr id="4" name="正文"/>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rPr>
              <a:t>单击此处添加文本</a:t>
            </a:r>
            <a:endParaRPr lang="zh-CN" altLang="en-US">
              <a:solidFill>
                <a:schemeClr val="tx1"/>
              </a:solidFill>
            </a:endParaRPr>
          </a:p>
        </p:txBody>
      </p:sp>
      <p:pic>
        <p:nvPicPr>
          <p:cNvPr id="15" name="图片 14"/>
          <p:cNvPicPr>
            <a:picLocks noChangeAspect="1"/>
          </p:cNvPicPr>
          <p:nvPr/>
        </p:nvPicPr>
        <p:blipFill>
          <a:blip r:embed="rId3"/>
          <a:stretch>
            <a:fillRect/>
          </a:stretch>
        </p:blipFill>
        <p:spPr>
          <a:xfrm>
            <a:off x="162560" y="635"/>
            <a:ext cx="11955145" cy="6770370"/>
          </a:xfrm>
          <a:prstGeom prst="rect">
            <a:avLst/>
          </a:prstGeom>
        </p:spPr>
      </p:pic>
      <p:sp>
        <p:nvSpPr>
          <p:cNvPr id="16" name="文本框 15"/>
          <p:cNvSpPr txBox="1"/>
          <p:nvPr/>
        </p:nvSpPr>
        <p:spPr>
          <a:xfrm>
            <a:off x="4378325" y="5275580"/>
            <a:ext cx="3030855" cy="645160"/>
          </a:xfrm>
          <a:prstGeom prst="rect">
            <a:avLst/>
          </a:prstGeom>
          <a:solidFill>
            <a:schemeClr val="accent2"/>
          </a:solidFill>
        </p:spPr>
        <p:txBody>
          <a:bodyPr wrap="square" rtlCol="0">
            <a:spAutoFit/>
          </a:bodyPr>
          <a:p>
            <a:r>
              <a:rPr lang="en-US" altLang="zh-CN" sz="3600">
                <a:latin typeface="Times New Roman" panose="02020603050405020304" charset="0"/>
                <a:cs typeface="Times New Roman" panose="02020603050405020304" charset="0"/>
              </a:rPr>
              <a:t>Foreshadowing</a:t>
            </a:r>
            <a:endParaRPr lang="en-US" altLang="zh-CN" sz="3600">
              <a:latin typeface="Times New Roman" panose="02020603050405020304" charset="0"/>
              <a:cs typeface="Times New Roman" panose="02020603050405020304" charset="0"/>
            </a:endParaRPr>
          </a:p>
        </p:txBody>
      </p:sp>
      <p:sp>
        <p:nvSpPr>
          <p:cNvPr id="17" name="文本框 16"/>
          <p:cNvSpPr txBox="1"/>
          <p:nvPr/>
        </p:nvSpPr>
        <p:spPr>
          <a:xfrm>
            <a:off x="7606030" y="5032375"/>
            <a:ext cx="1379855" cy="449580"/>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noAutofit/>
          </a:bodyPr>
          <a:p>
            <a:r>
              <a:rPr lang="en-US" altLang="zh-CN" sz="7200" b="1"/>
              <a:t>=</a:t>
            </a:r>
            <a:endParaRPr lang="en-US" altLang="zh-CN" sz="7200" b="1"/>
          </a:p>
        </p:txBody>
      </p:sp>
      <p:sp>
        <p:nvSpPr>
          <p:cNvPr id="18" name="文本框 17"/>
          <p:cNvSpPr txBox="1"/>
          <p:nvPr/>
        </p:nvSpPr>
        <p:spPr>
          <a:xfrm>
            <a:off x="8587105" y="4786630"/>
            <a:ext cx="3530600" cy="1198880"/>
          </a:xfrm>
          <a:prstGeom prst="rect">
            <a:avLst/>
          </a:prstGeom>
          <a:solidFill>
            <a:schemeClr val="accent2"/>
          </a:solidFill>
        </p:spPr>
        <p:txBody>
          <a:bodyPr wrap="square" rtlCol="0">
            <a:spAutoFit/>
          </a:bodyPr>
          <a:p>
            <a:r>
              <a:rPr lang="en-US" altLang="zh-CN" sz="3600">
                <a:latin typeface="Times New Roman" panose="02020603050405020304" charset="0"/>
                <a:cs typeface="Times New Roman" panose="02020603050405020304" charset="0"/>
              </a:rPr>
              <a:t>The examiner”s “Hidden Clues”</a:t>
            </a:r>
            <a:endParaRPr lang="en-US" altLang="zh-CN" sz="3600">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7010" y="393065"/>
            <a:ext cx="6854825" cy="687070"/>
          </a:xfrm>
          <a:solidFill>
            <a:schemeClr val="accent2"/>
          </a:solidFill>
        </p:spPr>
        <p:txBody>
          <a:bodyPr>
            <a:normAutofit fontScale="90000"/>
          </a:bodyPr>
          <a:p>
            <a:pPr algn="ctr"/>
            <a:r>
              <a:rPr lang="en-US" altLang="zh-CN" sz="4900" b="1">
                <a:solidFill>
                  <a:schemeClr val="bg1"/>
                </a:solidFill>
                <a:latin typeface="Times New Roman" panose="02020603050405020304" charset="0"/>
                <a:cs typeface="Times New Roman" panose="02020603050405020304" charset="0"/>
              </a:rPr>
              <a:t>Chekhov’s Gun Theory</a:t>
            </a:r>
            <a:r>
              <a:rPr lang="en-US" altLang="zh-CN"/>
              <a:t> </a:t>
            </a:r>
            <a:endParaRPr lang="en-US" altLang="zh-CN"/>
          </a:p>
        </p:txBody>
      </p:sp>
      <p:pic>
        <p:nvPicPr>
          <p:cNvPr id="4" name="内容占位符 3"/>
          <p:cNvPicPr>
            <a:picLocks noChangeAspect="1"/>
          </p:cNvPicPr>
          <p:nvPr>
            <p:ph idx="1"/>
          </p:nvPr>
        </p:nvPicPr>
        <p:blipFill>
          <a:blip r:embed="rId1"/>
          <a:stretch>
            <a:fillRect/>
          </a:stretch>
        </p:blipFill>
        <p:spPr>
          <a:xfrm>
            <a:off x="422275" y="1280795"/>
            <a:ext cx="6977380" cy="4175760"/>
          </a:xfrm>
          <a:prstGeom prst="rect">
            <a:avLst/>
          </a:prstGeom>
        </p:spPr>
      </p:pic>
      <p:sp>
        <p:nvSpPr>
          <p:cNvPr id="6" name="文本框 5"/>
          <p:cNvSpPr txBox="1"/>
          <p:nvPr/>
        </p:nvSpPr>
        <p:spPr>
          <a:xfrm>
            <a:off x="0" y="5842635"/>
            <a:ext cx="9609455" cy="311150"/>
          </a:xfrm>
          <a:prstGeom prst="rect">
            <a:avLst/>
          </a:prstGeom>
        </p:spPr>
        <p:txBody>
          <a:bodyPr wrap="square">
            <a:spAutoFit/>
          </a:bodyPr>
          <a:p>
            <a:pPr marL="0" indent="0" algn="l">
              <a:lnSpc>
                <a:spcPts val="1715"/>
              </a:lnSpc>
              <a:spcBef>
                <a:spcPct val="0"/>
              </a:spcBef>
              <a:spcAft>
                <a:spcPct val="0"/>
              </a:spcAft>
              <a:buFont typeface="Arial" panose="020B0604020202020204"/>
              <a:buNone/>
            </a:pPr>
            <a:r>
              <a:rPr lang="en-US" altLang="zh-CN" sz="3600" b="0" i="1">
                <a:solidFill>
                  <a:srgbClr val="404040"/>
                </a:solidFill>
                <a:latin typeface="DeepSeek-CJK-patch"/>
                <a:ea typeface="DeepSeek-CJK-patch"/>
              </a:rPr>
              <a:t>"If there’s a gun in Act 1, it must fire by Act 3."</a:t>
            </a:r>
            <a:endParaRPr lang="en-US" altLang="zh-CN" sz="3600" b="0" i="1">
              <a:solidFill>
                <a:srgbClr val="404040"/>
              </a:solidFill>
              <a:latin typeface="DeepSeek-CJK-patch"/>
              <a:ea typeface="DeepSeek-CJK-patch"/>
            </a:endParaRPr>
          </a:p>
        </p:txBody>
      </p:sp>
      <p:sp>
        <p:nvSpPr>
          <p:cNvPr id="7" name="文本框 6"/>
          <p:cNvSpPr txBox="1"/>
          <p:nvPr/>
        </p:nvSpPr>
        <p:spPr>
          <a:xfrm>
            <a:off x="7714615" y="1280795"/>
            <a:ext cx="3823335" cy="2758440"/>
          </a:xfrm>
          <a:prstGeom prst="rect">
            <a:avLst/>
          </a:prstGeom>
          <a:solidFill>
            <a:schemeClr val="accent4"/>
          </a:solidFill>
        </p:spPr>
        <p:txBody>
          <a:bodyPr wrap="square" rtlCol="0">
            <a:noAutofit/>
          </a:bodyPr>
          <a:p>
            <a:r>
              <a:rPr lang="en-US" altLang="zh-CN" sz="3600" b="1"/>
              <a:t>Adaptation:</a:t>
            </a:r>
            <a:endParaRPr lang="en-US" altLang="zh-CN" sz="3600" b="1"/>
          </a:p>
          <a:p>
            <a:endParaRPr lang="en-US" altLang="zh-CN" sz="3600" b="1"/>
          </a:p>
        </p:txBody>
      </p:sp>
      <p:sp>
        <p:nvSpPr>
          <p:cNvPr id="8" name="文本框 7"/>
          <p:cNvSpPr txBox="1"/>
          <p:nvPr/>
        </p:nvSpPr>
        <p:spPr>
          <a:xfrm>
            <a:off x="7790815" y="1905000"/>
            <a:ext cx="2987675" cy="521970"/>
          </a:xfrm>
          <a:prstGeom prst="rect">
            <a:avLst/>
          </a:prstGeom>
          <a:noFill/>
        </p:spPr>
        <p:txBody>
          <a:bodyPr wrap="square" rtlCol="0">
            <a:spAutoFit/>
          </a:bodyPr>
          <a:p>
            <a:r>
              <a:rPr lang="en-US" altLang="zh-CN" sz="2800"/>
              <a:t>Original details</a:t>
            </a:r>
            <a:endParaRPr lang="en-US" altLang="zh-CN" sz="2800"/>
          </a:p>
        </p:txBody>
      </p:sp>
      <p:sp>
        <p:nvSpPr>
          <p:cNvPr id="9" name="下箭头 8"/>
          <p:cNvSpPr/>
          <p:nvPr/>
        </p:nvSpPr>
        <p:spPr>
          <a:xfrm>
            <a:off x="9229090" y="2515235"/>
            <a:ext cx="282575" cy="63055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7790815" y="3233420"/>
            <a:ext cx="3943985" cy="521970"/>
          </a:xfrm>
          <a:prstGeom prst="rect">
            <a:avLst/>
          </a:prstGeom>
          <a:noFill/>
        </p:spPr>
        <p:txBody>
          <a:bodyPr wrap="square" rtlCol="0">
            <a:spAutoFit/>
          </a:bodyPr>
          <a:p>
            <a:r>
              <a:rPr lang="en-US" altLang="zh-CN" sz="2800"/>
              <a:t>Recycled in writing</a:t>
            </a: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a:sym typeface="+mn-ea"/>
              </a:rPr>
              <a:t>伏笔回收黄金法则</a:t>
            </a:r>
            <a:endParaRPr lang="zh-CN" altLang="en-US" sz="4000">
              <a:sym typeface="+mn-ea"/>
            </a:endParaRPr>
          </a:p>
        </p:txBody>
      </p:sp>
      <p:sp>
        <p:nvSpPr>
          <p:cNvPr id="6" name="文本框 5"/>
          <p:cNvSpPr txBox="1"/>
          <p:nvPr/>
        </p:nvSpPr>
        <p:spPr>
          <a:xfrm>
            <a:off x="597535" y="1780540"/>
            <a:ext cx="1141095" cy="583565"/>
          </a:xfrm>
          <a:prstGeom prst="rect">
            <a:avLst/>
          </a:prstGeom>
          <a:noFill/>
        </p:spPr>
        <p:txBody>
          <a:bodyPr wrap="square" rtlCol="0">
            <a:spAutoFit/>
          </a:bodyPr>
          <a:p>
            <a:r>
              <a:rPr lang="en-US" altLang="zh-CN">
                <a:sym typeface="+mn-ea"/>
              </a:rPr>
              <a:t> </a:t>
            </a:r>
            <a:r>
              <a:rPr lang="zh-CN" altLang="en-US" sz="3200">
                <a:sym typeface="+mn-ea"/>
              </a:rPr>
              <a:t>🔍</a:t>
            </a:r>
            <a:r>
              <a:rPr lang="en-US" altLang="zh-CN" sz="3200">
                <a:sym typeface="+mn-ea"/>
              </a:rPr>
              <a:t> </a:t>
            </a:r>
            <a:endParaRPr lang="en-US" altLang="zh-CN" sz="3200">
              <a:sym typeface="+mn-ea"/>
            </a:endParaRPr>
          </a:p>
        </p:txBody>
      </p:sp>
      <p:sp>
        <p:nvSpPr>
          <p:cNvPr id="7" name="文本框 6"/>
          <p:cNvSpPr txBox="1"/>
          <p:nvPr/>
        </p:nvSpPr>
        <p:spPr>
          <a:xfrm>
            <a:off x="2129155" y="1798955"/>
            <a:ext cx="4184650" cy="564515"/>
          </a:xfrm>
          <a:prstGeom prst="rect">
            <a:avLst/>
          </a:prstGeom>
          <a:solidFill>
            <a:schemeClr val="accent1"/>
          </a:solidFill>
        </p:spPr>
        <p:txBody>
          <a:bodyPr wrap="square" rtlCol="0">
            <a:noAutofit/>
          </a:bodyPr>
          <a:p>
            <a:r>
              <a:rPr lang="en-US" altLang="zh-CN" sz="3200" b="1">
                <a:sym typeface="+mn-ea"/>
              </a:rPr>
              <a:t> </a:t>
            </a:r>
            <a:r>
              <a:rPr lang="zh-CN" altLang="en-US" sz="3200" b="1">
                <a:sym typeface="+mn-ea"/>
              </a:rPr>
              <a:t>找</a:t>
            </a:r>
            <a:r>
              <a:rPr lang="zh-CN" altLang="en-US" sz="3200">
                <a:sym typeface="+mn-ea"/>
              </a:rPr>
              <a:t>（标出原文伏笔）</a:t>
            </a:r>
            <a:r>
              <a:rPr lang="en-US" altLang="zh-CN">
                <a:sym typeface="+mn-ea"/>
              </a:rPr>
              <a:t>  </a:t>
            </a:r>
            <a:endParaRPr lang="en-US" altLang="zh-CN"/>
          </a:p>
          <a:p>
            <a:r>
              <a:rPr lang="en-US" altLang="zh-CN">
                <a:sym typeface="+mn-ea"/>
              </a:rPr>
              <a:t> </a:t>
            </a:r>
            <a:endParaRPr lang="zh-CN" altLang="en-US"/>
          </a:p>
        </p:txBody>
      </p:sp>
      <p:sp>
        <p:nvSpPr>
          <p:cNvPr id="8" name="文本框 7"/>
          <p:cNvSpPr txBox="1"/>
          <p:nvPr>
            <p:custDataLst>
              <p:tags r:id="rId1"/>
            </p:custDataLst>
          </p:nvPr>
        </p:nvSpPr>
        <p:spPr>
          <a:xfrm>
            <a:off x="597535" y="3064510"/>
            <a:ext cx="1141095" cy="583565"/>
          </a:xfrm>
          <a:prstGeom prst="rect">
            <a:avLst/>
          </a:prstGeom>
          <a:noFill/>
        </p:spPr>
        <p:txBody>
          <a:bodyPr wrap="square" rtlCol="0">
            <a:spAutoFit/>
          </a:bodyPr>
          <a:p>
            <a:r>
              <a:rPr lang="en-US" altLang="zh-CN">
                <a:sym typeface="+mn-ea"/>
              </a:rPr>
              <a:t> </a:t>
            </a:r>
            <a:r>
              <a:rPr lang="zh-CN" altLang="en-US" sz="3200">
                <a:sym typeface="+mn-ea"/>
              </a:rPr>
              <a:t>♻</a:t>
            </a:r>
            <a:r>
              <a:rPr lang="en-US" altLang="zh-CN" sz="3200">
                <a:sym typeface="+mn-ea"/>
              </a:rPr>
              <a:t> </a:t>
            </a:r>
            <a:endParaRPr lang="en-US" altLang="zh-CN" sz="3200">
              <a:sym typeface="+mn-ea"/>
            </a:endParaRPr>
          </a:p>
        </p:txBody>
      </p:sp>
      <p:sp>
        <p:nvSpPr>
          <p:cNvPr id="9" name="文本框 8"/>
          <p:cNvSpPr txBox="1"/>
          <p:nvPr>
            <p:custDataLst>
              <p:tags r:id="rId2"/>
            </p:custDataLst>
          </p:nvPr>
        </p:nvSpPr>
        <p:spPr>
          <a:xfrm>
            <a:off x="2129155" y="3064510"/>
            <a:ext cx="4184650" cy="564515"/>
          </a:xfrm>
          <a:prstGeom prst="rect">
            <a:avLst/>
          </a:prstGeom>
          <a:solidFill>
            <a:schemeClr val="accent1"/>
          </a:solidFill>
        </p:spPr>
        <p:txBody>
          <a:bodyPr wrap="square" rtlCol="0">
            <a:noAutofit/>
          </a:bodyPr>
          <a:p>
            <a:r>
              <a:rPr lang="en-US" altLang="zh-CN" sz="3200">
                <a:sym typeface="+mn-ea"/>
              </a:rPr>
              <a:t> </a:t>
            </a:r>
            <a:r>
              <a:rPr lang="zh-CN" altLang="en-US" sz="3200" b="1">
                <a:sym typeface="+mn-ea"/>
              </a:rPr>
              <a:t>收</a:t>
            </a:r>
            <a:r>
              <a:rPr lang="zh-CN" altLang="en-US" sz="3200">
                <a:sym typeface="+mn-ea"/>
              </a:rPr>
              <a:t>（用合理情节回收）</a:t>
            </a:r>
            <a:r>
              <a:rPr lang="en-US" altLang="zh-CN">
                <a:sym typeface="+mn-ea"/>
              </a:rPr>
              <a:t>  </a:t>
            </a:r>
            <a:endParaRPr lang="en-US" altLang="zh-CN"/>
          </a:p>
          <a:p>
            <a:r>
              <a:rPr lang="en-US" altLang="zh-CN">
                <a:sym typeface="+mn-ea"/>
              </a:rPr>
              <a:t> </a:t>
            </a:r>
            <a:endParaRPr lang="zh-CN" altLang="en-US"/>
          </a:p>
        </p:txBody>
      </p:sp>
      <p:sp>
        <p:nvSpPr>
          <p:cNvPr id="10" name="文本框 9"/>
          <p:cNvSpPr txBox="1"/>
          <p:nvPr>
            <p:custDataLst>
              <p:tags r:id="rId3"/>
            </p:custDataLst>
          </p:nvPr>
        </p:nvSpPr>
        <p:spPr>
          <a:xfrm>
            <a:off x="597535" y="4559300"/>
            <a:ext cx="1141095" cy="645160"/>
          </a:xfrm>
          <a:prstGeom prst="rect">
            <a:avLst/>
          </a:prstGeom>
          <a:noFill/>
        </p:spPr>
        <p:txBody>
          <a:bodyPr wrap="square" rtlCol="0">
            <a:spAutoFit/>
          </a:bodyPr>
          <a:p>
            <a:r>
              <a:rPr lang="en-US" altLang="zh-CN" sz="2000">
                <a:sym typeface="+mn-ea"/>
              </a:rPr>
              <a:t> </a:t>
            </a:r>
            <a:r>
              <a:rPr lang="en-US" altLang="en-US" sz="3600">
                <a:sym typeface="+mn-ea"/>
              </a:rPr>
              <a:t>❤</a:t>
            </a:r>
            <a:r>
              <a:rPr lang="en-US" altLang="zh-CN" sz="3200">
                <a:sym typeface="+mn-ea"/>
              </a:rPr>
              <a:t> </a:t>
            </a:r>
            <a:endParaRPr lang="en-US" altLang="zh-CN" sz="3200">
              <a:sym typeface="+mn-ea"/>
            </a:endParaRPr>
          </a:p>
        </p:txBody>
      </p:sp>
      <p:sp>
        <p:nvSpPr>
          <p:cNvPr id="11" name="文本框 10"/>
          <p:cNvSpPr txBox="1"/>
          <p:nvPr>
            <p:custDataLst>
              <p:tags r:id="rId4"/>
            </p:custDataLst>
          </p:nvPr>
        </p:nvSpPr>
        <p:spPr>
          <a:xfrm>
            <a:off x="2129155" y="4491990"/>
            <a:ext cx="4184650" cy="564515"/>
          </a:xfrm>
          <a:prstGeom prst="rect">
            <a:avLst/>
          </a:prstGeom>
          <a:solidFill>
            <a:schemeClr val="accent1"/>
          </a:solidFill>
        </p:spPr>
        <p:txBody>
          <a:bodyPr wrap="square" rtlCol="0">
            <a:noAutofit/>
          </a:bodyPr>
          <a:p>
            <a:r>
              <a:rPr lang="en-US" altLang="zh-CN" sz="3200">
                <a:sym typeface="+mn-ea"/>
              </a:rPr>
              <a:t> </a:t>
            </a:r>
            <a:r>
              <a:rPr lang="zh-CN" altLang="en-US" sz="3200" b="1">
                <a:sym typeface="+mn-ea"/>
              </a:rPr>
              <a:t>升</a:t>
            </a:r>
            <a:r>
              <a:rPr lang="zh-CN" altLang="en-US" sz="3200">
                <a:sym typeface="+mn-ea"/>
              </a:rPr>
              <a:t>（情感共鸣点睛）</a:t>
            </a:r>
            <a:r>
              <a:rPr lang="en-US" altLang="zh-CN">
                <a:sym typeface="+mn-ea"/>
              </a:rPr>
              <a:t> </a:t>
            </a:r>
            <a:endParaRPr lang="zh-CN" altLang="en-US"/>
          </a:p>
        </p:txBody>
      </p:sp>
      <p:pic>
        <p:nvPicPr>
          <p:cNvPr id="13" name="图片 12"/>
          <p:cNvPicPr>
            <a:picLocks noChangeAspect="1"/>
          </p:cNvPicPr>
          <p:nvPr/>
        </p:nvPicPr>
        <p:blipFill>
          <a:blip r:embed="rId5"/>
          <a:stretch>
            <a:fillRect/>
          </a:stretch>
        </p:blipFill>
        <p:spPr>
          <a:xfrm>
            <a:off x="6704330" y="1283970"/>
            <a:ext cx="5504815" cy="436245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p:bldP spid="9" grpId="0" bldLvl="0" animBg="1"/>
      <p:bldP spid="10" grpId="0"/>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635"/>
            <a:ext cx="12094210" cy="6696075"/>
          </a:xfrm>
        </p:spPr>
        <p:txBody>
          <a:bodyPr>
            <a:noAutofit/>
          </a:bodyPr>
          <a:p>
            <a:pPr algn="just" fontAlgn="auto">
              <a:lnSpc>
                <a:spcPct val="100000"/>
              </a:lnSpc>
              <a:spcBef>
                <a:spcPts val="0"/>
              </a:spcBef>
            </a:pPr>
            <a:r>
              <a:rPr lang="zh-CN" altLang="en-US" sz="1800">
                <a:latin typeface="Times New Roman" panose="02020603050405020304" charset="0"/>
                <a:cs typeface="Times New Roman" panose="02020603050405020304" charset="0"/>
              </a:rPr>
              <a:t>阅读下面材料，根据其内容和所给段落开头语续写两段，使之构成一篇完整的短文。</a:t>
            </a:r>
            <a:endParaRPr lang="zh-CN" altLang="en-US"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At a local high school in San Francisco.Mr.Adams was well-loved by his pupils.He taught music,something he was passionate about ever since he was a child.</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Not all students were fond of playing musical instruments and singing,but because of Mr.Adams'fun and easy lessons,he instantly became every pupil's favorite teacher.He would teach them how to play instruments and have jamming sessions(</a:t>
            </a:r>
            <a:r>
              <a:rPr lang="zh-CN" altLang="en-US" sz="1800">
                <a:latin typeface="Times New Roman" panose="02020603050405020304" charset="0"/>
                <a:cs typeface="Times New Roman" panose="02020603050405020304" charset="0"/>
              </a:rPr>
              <a:t>即兴演奏</a:t>
            </a:r>
            <a:r>
              <a:rPr lang="en-US" altLang="zh-CN" sz="1800">
                <a:latin typeface="Times New Roman" panose="02020603050405020304" charset="0"/>
                <a:cs typeface="Times New Roman" panose="02020603050405020304" charset="0"/>
              </a:rPr>
              <a:t>)with them where they performed the students'favorite songs</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“You know,the key to making the kids love your lessons is to make it relatable to them,”he told his fellow teachers."Once you catch their attention,it'llbe easier for them to absorb what you're trying to teach them."</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Mr.Adams taught Grade 11 and 12 high school students.Thanks to his fun nature,his students respected him as a teacher but treated him like a friend.They went to him for advice and would hang out with him outside of class to play music and exchange stories.</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One day,his students scheduled a day to spend time with him to make the playlist of their upcoming prom.It was such a formal dance that they would spend a lot buying dresses and suits. He was glad to help them and scheduled their session for Friday that week.</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However,that Friday,Mr.Adams didn't show up to class for the first time.“I wonder if he's okay,"one student said,worried."He's never been absent before!"</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The students waited inside the music room patiently.After a couple of minutes,though,the school director entered the room and said that Mr.Adams would not be returning any time soon.</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a:latin typeface="Times New Roman" panose="02020603050405020304" charset="0"/>
                <a:cs typeface="Times New Roman" panose="02020603050405020304" charset="0"/>
              </a:rPr>
              <a:t>    "I know how much you all love Mr.Adams,so I'm disclosing this information.Last night,a forest fire burned  down his house,and he was devastated.He worked hard to put up that house,but he couldn't save it.He was only  able to retrieve a few items,but other than that,everything he owned is gone,"she revealed.The news saddened Mr. Adams'students.  </a:t>
            </a:r>
            <a:endParaRPr lang="en-US" altLang="zh-CN" sz="1800">
              <a:latin typeface="Times New Roman" panose="02020603050405020304" charset="0"/>
              <a:cs typeface="Times New Roman" panose="02020603050405020304" charset="0"/>
            </a:endParaRPr>
          </a:p>
          <a:p>
            <a:pPr algn="just" fontAlgn="auto">
              <a:lnSpc>
                <a:spcPct val="100000"/>
              </a:lnSpc>
              <a:spcBef>
                <a:spcPts val="0"/>
              </a:spcBef>
            </a:pPr>
            <a:r>
              <a:rPr lang="zh-CN" altLang="en-US" sz="1800">
                <a:latin typeface="Times New Roman" panose="02020603050405020304" charset="0"/>
                <a:cs typeface="Times New Roman" panose="02020603050405020304" charset="0"/>
              </a:rPr>
              <a:t>注意：</a:t>
            </a:r>
            <a:r>
              <a:rPr lang="en-US" altLang="zh-CN" sz="1800">
                <a:latin typeface="Times New Roman" panose="02020603050405020304" charset="0"/>
                <a:cs typeface="Times New Roman" panose="02020603050405020304" charset="0"/>
              </a:rPr>
              <a:t>(1)</a:t>
            </a:r>
            <a:r>
              <a:rPr lang="zh-CN" altLang="en-US" sz="1800">
                <a:latin typeface="Times New Roman" panose="02020603050405020304" charset="0"/>
                <a:cs typeface="Times New Roman" panose="02020603050405020304" charset="0"/>
              </a:rPr>
              <a:t>续写词数应为</a:t>
            </a:r>
            <a:r>
              <a:rPr lang="en-US" altLang="zh-CN" sz="1800">
                <a:latin typeface="Times New Roman" panose="02020603050405020304" charset="0"/>
                <a:cs typeface="Times New Roman" panose="02020603050405020304" charset="0"/>
              </a:rPr>
              <a:t>150</a:t>
            </a:r>
            <a:r>
              <a:rPr lang="zh-CN" altLang="en-US" sz="1800">
                <a:latin typeface="Times New Roman" panose="02020603050405020304" charset="0"/>
                <a:cs typeface="Times New Roman" panose="02020603050405020304" charset="0"/>
              </a:rPr>
              <a:t>左右；</a:t>
            </a:r>
            <a:r>
              <a:rPr lang="en-US" altLang="zh-CN" sz="1800">
                <a:latin typeface="Times New Roman" panose="02020603050405020304" charset="0"/>
                <a:cs typeface="Times New Roman" panose="02020603050405020304" charset="0"/>
              </a:rPr>
              <a:t>(2)</a:t>
            </a:r>
            <a:r>
              <a:rPr lang="zh-CN" altLang="en-US" sz="1800">
                <a:latin typeface="Times New Roman" panose="02020603050405020304" charset="0"/>
                <a:cs typeface="Times New Roman" panose="02020603050405020304" charset="0"/>
              </a:rPr>
              <a:t>请按如下格式在答题卡的相应位置作答。</a:t>
            </a:r>
            <a:endParaRPr lang="zh-CN" altLang="en-US" sz="1800">
              <a:latin typeface="Times New Roman" panose="02020603050405020304" charset="0"/>
              <a:cs typeface="Times New Roman" panose="02020603050405020304" charset="0"/>
            </a:endParaRPr>
          </a:p>
          <a:p>
            <a:pPr algn="just" fontAlgn="auto">
              <a:lnSpc>
                <a:spcPct val="100000"/>
              </a:lnSpc>
              <a:spcBef>
                <a:spcPts val="0"/>
              </a:spcBef>
            </a:pPr>
            <a:r>
              <a:rPr lang="en-US" altLang="zh-CN" sz="1800" i="1">
                <a:latin typeface="Times New Roman" panose="02020603050405020304" charset="0"/>
                <a:cs typeface="Times New Roman" panose="02020603050405020304" charset="0"/>
              </a:rPr>
              <a:t>Paragraph 1:“We have to help him!”the student council president said._____________</a:t>
            </a:r>
            <a:endParaRPr lang="en-US" altLang="zh-CN" sz="1800" i="1">
              <a:latin typeface="Times New Roman" panose="02020603050405020304" charset="0"/>
              <a:cs typeface="Times New Roman" panose="02020603050405020304" charset="0"/>
            </a:endParaRPr>
          </a:p>
          <a:p>
            <a:pPr algn="just" fontAlgn="auto">
              <a:lnSpc>
                <a:spcPct val="100000"/>
              </a:lnSpc>
              <a:spcBef>
                <a:spcPts val="0"/>
              </a:spcBef>
            </a:pPr>
            <a:r>
              <a:rPr lang="en-US" altLang="zh-CN" sz="1800" i="1">
                <a:latin typeface="Times New Roman" panose="02020603050405020304" charset="0"/>
                <a:cs typeface="Times New Roman" panose="02020603050405020304" charset="0"/>
              </a:rPr>
              <a:t>Paragraph 2: When Mr:Adams finally made it to the prom,he was surprised to see everyone in casual wear instead of the formal clothes.____________________</a:t>
            </a:r>
            <a:endParaRPr lang="en-US" altLang="zh-CN" sz="1800" i="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402080" y="1089660"/>
            <a:ext cx="7116445" cy="142938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He taught music, something he was passionate about ever since he was a child.</a:t>
            </a:r>
            <a:endParaRPr lang="en-US" altLang="zh-CN" sz="2800" b="1" i="1">
              <a:solidFill>
                <a:schemeClr val="tx2"/>
              </a:solidFill>
            </a:endParaRPr>
          </a:p>
        </p:txBody>
      </p:sp>
      <p:pic>
        <p:nvPicPr>
          <p:cNvPr id="6" name="图片 5"/>
          <p:cNvPicPr>
            <a:picLocks noChangeAspect="1"/>
          </p:cNvPicPr>
          <p:nvPr/>
        </p:nvPicPr>
        <p:blipFill>
          <a:blip r:embed="rId1"/>
          <a:stretch>
            <a:fillRect/>
          </a:stretch>
        </p:blipFill>
        <p:spPr>
          <a:xfrm>
            <a:off x="570230" y="3219450"/>
            <a:ext cx="659130" cy="638810"/>
          </a:xfrm>
          <a:prstGeom prst="rect">
            <a:avLst/>
          </a:prstGeom>
        </p:spPr>
      </p:pic>
      <p:sp>
        <p:nvSpPr>
          <p:cNvPr id="7" name="标题 1"/>
          <p:cNvSpPr>
            <a:spLocks noGrp="1"/>
          </p:cNvSpPr>
          <p:nvPr/>
        </p:nvSpPr>
        <p:spPr>
          <a:xfrm>
            <a:off x="1402080" y="3058795"/>
            <a:ext cx="7116445" cy="142938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He would teach them how to play instruments and have jamming sessions with them.</a:t>
            </a:r>
            <a:endParaRPr lang="en-US" altLang="zh-CN" sz="2800" b="1" i="1">
              <a:solidFill>
                <a:schemeClr val="tx2"/>
              </a:solidFill>
            </a:endParaRPr>
          </a:p>
        </p:txBody>
      </p:sp>
      <p:sp>
        <p:nvSpPr>
          <p:cNvPr id="8" name="右大括号 7"/>
          <p:cNvSpPr/>
          <p:nvPr/>
        </p:nvSpPr>
        <p:spPr>
          <a:xfrm>
            <a:off x="8882380" y="1388110"/>
            <a:ext cx="239395" cy="2509520"/>
          </a:xfrm>
          <a:prstGeom prst="rightBrace">
            <a:avLst/>
          </a:prstGeom>
          <a:ln w="571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9" name="标题 1"/>
          <p:cNvSpPr>
            <a:spLocks noGrp="1"/>
          </p:cNvSpPr>
          <p:nvPr/>
        </p:nvSpPr>
        <p:spPr>
          <a:xfrm>
            <a:off x="9244330" y="1692275"/>
            <a:ext cx="2835910" cy="1942465"/>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a:solidFill>
                  <a:schemeClr val="tx2"/>
                </a:solidFill>
                <a:latin typeface="Times New Roman" panose="02020603050405020304" charset="0"/>
                <a:cs typeface="Times New Roman" panose="02020603050405020304" charset="0"/>
              </a:rPr>
              <a:t>Establishes music  as a core theme and emotional anchor.</a:t>
            </a:r>
            <a:endParaRPr lang="en-US" altLang="zh-CN" sz="2800"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647700" y="5108575"/>
            <a:ext cx="711644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Mr. Adams’ Profession &amp; Passion for Music</a:t>
            </a:r>
            <a:endParaRPr lang="en-US" altLang="zh-CN" sz="2800" b="1" i="1">
              <a:solidFill>
                <a:schemeClr val="tx2"/>
              </a:solidFill>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2"/>
          <a:stretch>
            <a:fillRect/>
          </a:stretch>
        </p:blipFill>
        <p:spPr>
          <a:xfrm>
            <a:off x="9119235" y="1455420"/>
            <a:ext cx="3072765" cy="27235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7805" y="283210"/>
            <a:ext cx="8301355" cy="644525"/>
          </a:xfrm>
          <a:solidFill>
            <a:schemeClr val="accent1"/>
          </a:solidFill>
        </p:spPr>
        <p:txBody>
          <a:bodyPr/>
          <a:p>
            <a:pPr algn="ctr"/>
            <a:r>
              <a:rPr lang="en-US" altLang="zh-CN" sz="3600" b="1">
                <a:solidFill>
                  <a:schemeClr val="bg1"/>
                </a:solidFill>
              </a:rPr>
              <a:t>Step 1   </a:t>
            </a:r>
            <a:r>
              <a:rPr lang="zh-CN" altLang="en-US" sz="3600" b="1">
                <a:solidFill>
                  <a:schemeClr val="bg1"/>
                </a:solidFill>
              </a:rPr>
              <a:t>🔍</a:t>
            </a:r>
            <a:r>
              <a:rPr lang="en-US" altLang="zh-CN" sz="3600" b="1">
                <a:solidFill>
                  <a:schemeClr val="bg1"/>
                </a:solidFill>
              </a:rPr>
              <a:t> Find Foreshadowing</a:t>
            </a:r>
            <a:endParaRPr lang="en-US" altLang="zh-CN" sz="3600" b="1">
              <a:solidFill>
                <a:schemeClr val="bg1"/>
              </a:solidFill>
            </a:endParaRPr>
          </a:p>
        </p:txBody>
      </p:sp>
      <p:pic>
        <p:nvPicPr>
          <p:cNvPr id="4" name="图片 3"/>
          <p:cNvPicPr>
            <a:picLocks noChangeAspect="1"/>
          </p:cNvPicPr>
          <p:nvPr/>
        </p:nvPicPr>
        <p:blipFill>
          <a:blip r:embed="rId1"/>
          <a:stretch>
            <a:fillRect/>
          </a:stretch>
        </p:blipFill>
        <p:spPr>
          <a:xfrm>
            <a:off x="443230" y="1330325"/>
            <a:ext cx="659130" cy="638810"/>
          </a:xfrm>
          <a:prstGeom prst="rect">
            <a:avLst/>
          </a:prstGeom>
        </p:spPr>
      </p:pic>
      <p:sp>
        <p:nvSpPr>
          <p:cNvPr id="5" name="标题 1"/>
          <p:cNvSpPr>
            <a:spLocks noGrp="1"/>
          </p:cNvSpPr>
          <p:nvPr/>
        </p:nvSpPr>
        <p:spPr>
          <a:xfrm>
            <a:off x="1402080" y="1089660"/>
            <a:ext cx="7116445" cy="1004570"/>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They performed the students’ favorite songs during jamming sessions.</a:t>
            </a:r>
            <a:endParaRPr lang="en-US" altLang="zh-CN" sz="2800" b="1" i="1">
              <a:solidFill>
                <a:schemeClr val="tx2"/>
              </a:solidFill>
            </a:endParaRPr>
          </a:p>
        </p:txBody>
      </p:sp>
      <p:pic>
        <p:nvPicPr>
          <p:cNvPr id="6" name="图片 5"/>
          <p:cNvPicPr>
            <a:picLocks noChangeAspect="1"/>
          </p:cNvPicPr>
          <p:nvPr/>
        </p:nvPicPr>
        <p:blipFill>
          <a:blip r:embed="rId1"/>
          <a:stretch>
            <a:fillRect/>
          </a:stretch>
        </p:blipFill>
        <p:spPr>
          <a:xfrm>
            <a:off x="570230" y="3219450"/>
            <a:ext cx="659130" cy="638810"/>
          </a:xfrm>
          <a:prstGeom prst="rect">
            <a:avLst/>
          </a:prstGeom>
        </p:spPr>
      </p:pic>
      <p:sp>
        <p:nvSpPr>
          <p:cNvPr id="7" name="标题 1"/>
          <p:cNvSpPr>
            <a:spLocks noGrp="1"/>
          </p:cNvSpPr>
          <p:nvPr/>
        </p:nvSpPr>
        <p:spPr>
          <a:xfrm>
            <a:off x="1402080" y="3058795"/>
            <a:ext cx="7116445" cy="1069975"/>
          </a:xfrm>
          <a:prstGeom prst="rect">
            <a:avLst/>
          </a:prstGeom>
          <a:solidFill>
            <a:schemeClr val="accent2">
              <a:lumMod val="60000"/>
              <a:lumOff val="4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just"/>
            <a:r>
              <a:rPr lang="en-US" altLang="zh-CN" sz="2800" b="1" i="1">
                <a:solidFill>
                  <a:schemeClr val="tx2"/>
                </a:solidFill>
              </a:rPr>
              <a:t>They hung out with him outside of class to play music and exchange stories.</a:t>
            </a:r>
            <a:endParaRPr lang="en-US" altLang="zh-CN" sz="2800" b="1" i="1">
              <a:solidFill>
                <a:schemeClr val="tx2"/>
              </a:solidFill>
            </a:endParaRPr>
          </a:p>
        </p:txBody>
      </p:sp>
      <p:sp>
        <p:nvSpPr>
          <p:cNvPr id="8" name="右大括号 7"/>
          <p:cNvSpPr/>
          <p:nvPr/>
        </p:nvSpPr>
        <p:spPr>
          <a:xfrm>
            <a:off x="8882380" y="1388110"/>
            <a:ext cx="239395" cy="2509520"/>
          </a:xfrm>
          <a:prstGeom prst="rightBrace">
            <a:avLst/>
          </a:prstGeom>
          <a:ln w="571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9" name="标题 1"/>
          <p:cNvSpPr>
            <a:spLocks noGrp="1"/>
          </p:cNvSpPr>
          <p:nvPr/>
        </p:nvSpPr>
        <p:spPr>
          <a:xfrm>
            <a:off x="9244330" y="1616710"/>
            <a:ext cx="2835910" cy="1755140"/>
          </a:xfrm>
          <a:prstGeom prst="rect">
            <a:avLst/>
          </a:prstGeom>
          <a:solidFill>
            <a:schemeClr val="accent4">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l"/>
            <a:r>
              <a:rPr lang="en-US" altLang="zh-CN" sz="2800" b="1">
                <a:solidFill>
                  <a:schemeClr val="tx2"/>
                </a:solidFill>
                <a:latin typeface="Times New Roman" panose="02020603050405020304" charset="0"/>
                <a:cs typeface="Times New Roman" panose="02020603050405020304" charset="0"/>
              </a:rPr>
              <a:t>Highlights the informal, friendly dynamic between Mr. Adams</a:t>
            </a:r>
            <a:endParaRPr lang="en-US" altLang="zh-CN" sz="2800" b="1">
              <a:solidFill>
                <a:schemeClr val="tx2"/>
              </a:solidFill>
              <a:latin typeface="Times New Roman" panose="02020603050405020304" charset="0"/>
              <a:cs typeface="Times New Roman" panose="02020603050405020304" charset="0"/>
            </a:endParaRPr>
          </a:p>
        </p:txBody>
      </p:sp>
      <p:sp>
        <p:nvSpPr>
          <p:cNvPr id="10" name="标题 1"/>
          <p:cNvSpPr>
            <a:spLocks noGrp="1"/>
          </p:cNvSpPr>
          <p:nvPr/>
        </p:nvSpPr>
        <p:spPr>
          <a:xfrm>
            <a:off x="570230" y="5093335"/>
            <a:ext cx="6556375" cy="566420"/>
          </a:xfrm>
          <a:prstGeom prst="rect">
            <a:avLst/>
          </a:prstGeom>
          <a:solidFill>
            <a:schemeClr val="accent5">
              <a:lumMod val="20000"/>
              <a:lumOff val="80000"/>
            </a:schemeClr>
          </a:solidFill>
        </p:spPr>
        <p:txBody>
          <a:bodyPr vert="horz" wrap="square" lIns="0" tIns="0" rIns="0" bIns="0" rtlCol="0" anchor="b"/>
          <a:lst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a:lstStyle>
          <a:p>
            <a:pPr algn="ctr"/>
            <a:r>
              <a:rPr lang="en-US" altLang="zh-CN" sz="2800" b="1" i="1">
                <a:solidFill>
                  <a:schemeClr val="tx2"/>
                </a:solidFill>
                <a:latin typeface="Times New Roman" panose="02020603050405020304" charset="0"/>
                <a:cs typeface="Times New Roman" panose="02020603050405020304" charset="0"/>
              </a:rPr>
              <a:t> Jamming Sessions &amp; Student Bonding</a:t>
            </a:r>
            <a:endParaRPr lang="en-US" altLang="zh-CN" sz="2800" b="1" i="1">
              <a:solidFill>
                <a:schemeClr val="tx2"/>
              </a:solidFill>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2"/>
          <a:stretch>
            <a:fillRect/>
          </a:stretch>
        </p:blipFill>
        <p:spPr>
          <a:xfrm>
            <a:off x="9002395" y="1616710"/>
            <a:ext cx="3077845" cy="271843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9" grpId="0" bldLvl="0" animBg="1"/>
      <p:bldP spid="10" grpId="0" bldLvl="0" animBg="1"/>
    </p:bld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10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5"/>
</p:tagLst>
</file>

<file path=ppt/tags/tag10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10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12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1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134.xml><?xml version="1.0" encoding="utf-8"?>
<p:tagLst xmlns:p="http://schemas.openxmlformats.org/presentationml/2006/main">
  <p:tag name="KSO_WM_BEAUTIFY_FLAG" val="#wm#"/>
  <p:tag name="KSO_WM_TEMPLATE_CATEGORY" val="custom"/>
  <p:tag name="KSO_WM_TEMPLATE_INDEX" val="20236796"/>
</p:tagLst>
</file>

<file path=ppt/tags/tag13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6796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VALUE" val="9"/>
  <p:tag name="KSO_WM_UNIT_TEXT_TYPE" val="1"/>
</p:tagLst>
</file>

<file path=ppt/tags/tag136.xml><?xml version="1.0" encoding="utf-8"?>
<p:tagLst xmlns:p="http://schemas.openxmlformats.org/presentationml/2006/main">
  <p:tag name="KSO_WM_UNIT_TYPE" val="a"/>
  <p:tag name="KSO_WM_UNIT_INDEX" val="1"/>
  <p:tag name="KSO_WM_BEAUTIFY_FLAG" val="#wm#"/>
  <p:tag name="KSO_WM_TAG_VERSION" val="3.0"/>
  <p:tag name="KSO_WM_UNIT_ID" val="custom2023679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8"/>
  <p:tag name="KSO_WM_UNIT_TEXT_TYPE" val="1"/>
  <p:tag name="KSO_WM_UNIT_PRESET_TEXT" val="单击此处添加标题"/>
</p:tagLst>
</file>

<file path=ppt/tags/tag137.xml><?xml version="1.0" encoding="utf-8"?>
<p:tagLst xmlns:p="http://schemas.openxmlformats.org/presentationml/2006/main">
  <p:tag name="KSO_WM_UNIT_TYPE" val="b"/>
  <p:tag name="KSO_WM_UNIT_INDEX" val="1"/>
  <p:tag name="KSO_WM_BEAUTIFY_FLAG" val="#wm#"/>
  <p:tag name="KSO_WM_TAG_VERSION" val="3.0"/>
  <p:tag name="KSO_WM_UNIT_ID" val="custom20236796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48"/>
  <p:tag name="KSO_WM_UNIT_TEXT_TYPE" val="1"/>
  <p:tag name="KSO_WM_UNIT_PRESET_TEXT" val="WPS , a click to unlimited possibilities"/>
</p:tagLst>
</file>

<file path=ppt/tags/tag138.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6"/>
  <p:tag name="KSO_WM_TEMPLATE_CATEGORY" val="custom"/>
  <p:tag name="KSO_WM_SLIDE_INDEX" val="1"/>
  <p:tag name="KSO_WM_SLIDE_ID" val="custom20236796_1"/>
  <p:tag name="KSO_WM_TEMPLATE_MASTER_TYPE" val="0"/>
  <p:tag name="KSO_WM_SLIDE_LAYOUT" val="a_b_f"/>
  <p:tag name="KSO_WM_SLIDE_LAYOUT_CNT" val="1_1_1"/>
  <p:tag name="KSO_WM_SLIDE_THEME_ID" val="3332946"/>
  <p:tag name="KSO_WM_SLIDE_THEME_NAME" val="简约风书本教育教学"/>
</p:tagLst>
</file>

<file path=ppt/tags/tag139.xml><?xml version="1.0" encoding="utf-8"?>
<p:tagLst xmlns:p="http://schemas.openxmlformats.org/presentationml/2006/main">
  <p:tag name="KSO_WM_UNIT_TYPE" val="a"/>
  <p:tag name="KSO_WM_UNIT_INDEX" val="1"/>
  <p:tag name="KSO_WM_BEAUTIFY_FLAG" val="#wm#"/>
  <p:tag name="KSO_WM_TAG_VERSION" val="3.0"/>
  <p:tag name="KSO_WM_UNIT_ID" val="custom2023679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6"/>
  <p:tag name="KSO_WM_UNIT_TEXT_TYPE" val="1"/>
  <p:tag name="KSO_WM_UNIT_PRESET_TEXT" val="添加章节标题"/>
</p:tagLst>
</file>

<file path=ppt/tags/tag14.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e"/>
  <p:tag name="KSO_WM_UNIT_INDEX" val="1"/>
  <p:tag name="KSO_WM_BEAUTIFY_FLAG" val="#wm#"/>
  <p:tag name="KSO_WM_TAG_VERSION" val="3.0"/>
  <p:tag name="KSO_WM_UNIT_ID" val="custom2023679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VALUE" val="46"/>
  <p:tag name="KSO_WM_UNIT_PRESET_TEXT_INDEX" val="0"/>
  <p:tag name="KSO_WM_UNIT_PRESET_TEXT_LEN" val="0"/>
</p:tagLst>
</file>

<file path=ppt/tags/tag14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7"/>
  <p:tag name="KSO_WM_SLIDE_ID" val="custom20236796_7"/>
  <p:tag name="KSO_WM_TEMPLATE_MASTER_TYPE" val="0"/>
  <p:tag name="KSO_WM_SLIDE_LAYOUT" val="a_e"/>
  <p:tag name="KSO_WM_SLIDE_LAYOUT_CNT" val="1_1"/>
  <p:tag name="KSO_WM_SLIDE_THEME_ID" val="3332946"/>
  <p:tag name="KSO_WM_SLIDE_THEME_NAME" val="简约风书本教育教学"/>
</p:tagLst>
</file>

<file path=ppt/tags/tag142.xml><?xml version="1.0" encoding="utf-8"?>
<p:tagLst xmlns:p="http://schemas.openxmlformats.org/presentationml/2006/main">
  <p:tag name="KSO_WM_UNIT_TYPE" val="a"/>
  <p:tag name="KSO_WM_UNIT_INDEX" val="1"/>
  <p:tag name="KSO_WM_BEAUTIFY_FLAG" val="#wm#"/>
  <p:tag name="KSO_WM_TAG_VERSION" val="3.0"/>
  <p:tag name="KSO_WM_UNIT_ID" val="custom20236814_8*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814"/>
  <p:tag name="KSO_WM_TEMPLATE_CATEGORY" val="custom"/>
  <p:tag name="KSO_WM_UNIT_ISCONTENTSTITLE" val="0"/>
  <p:tag name="KSO_WM_UNIT_PRESET_TEXT" val="单击此处添加标题"/>
  <p:tag name="KSO_WM_UNIT_TEXT_TYPE" val="1"/>
</p:tagLst>
</file>

<file path=ppt/tags/tag14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ID" val="custom20236814_8*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814"/>
  <p:tag name="KSO_WM_TEMPLATE_CATEGORY" val="custom"/>
  <p:tag name="KSO_WM_UNIT_TEXT_LAYER_COUNT" val="1"/>
  <p:tag name="KSO_WM_UNIT_PRESET_TEXT" val="单击此处添加文本"/>
  <p:tag name="KSO_WM_UNIT_TEXT_TYPE" val="1"/>
</p:tagLst>
</file>

<file path=ppt/tags/tag144.xml><?xml version="1.0" encoding="utf-8"?>
<p:tagLst xmlns:p="http://schemas.openxmlformats.org/presentationml/2006/main">
  <p:tag name="KSO_WM_SLIDE_TYPE" val="text"/>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 name="KSO_WM_SPECIAL_SOURCE" val="bdnull"/>
</p:tagLst>
</file>

<file path=ppt/tags/tag145.xml><?xml version="1.0" encoding="utf-8"?>
<p:tagLst xmlns:p="http://schemas.openxmlformats.org/presentationml/2006/main">
  <p:tag name="KSO_WM_BEAUTIFY_FLAG" val="#wm#"/>
  <p:tag name="KSO_WM_TEMPLATE_CATEGORY" val="custom"/>
  <p:tag name="KSO_WM_TEMPLATE_INDEX" val="20236796"/>
</p:tagLst>
</file>

<file path=ppt/tags/tag146.xml><?xml version="1.0" encoding="utf-8"?>
<p:tagLst xmlns:p="http://schemas.openxmlformats.org/presentationml/2006/main">
  <p:tag name="KSO_WM_DIAGRAM_VIRTUALLY_FRAME" val="{&quot;height&quot;:168.5,&quot;left&quot;:47.05,&quot;top&quot;:241.3,&quot;width&quot;:450.1}"/>
</p:tagLst>
</file>

<file path=ppt/tags/tag147.xml><?xml version="1.0" encoding="utf-8"?>
<p:tagLst xmlns:p="http://schemas.openxmlformats.org/presentationml/2006/main">
  <p:tag name="KSO_WM_DIAGRAM_VIRTUALLY_FRAME" val="{&quot;height&quot;:168.5,&quot;left&quot;:47.05,&quot;top&quot;:241.3,&quot;width&quot;:450.1}"/>
</p:tagLst>
</file>

<file path=ppt/tags/tag148.xml><?xml version="1.0" encoding="utf-8"?>
<p:tagLst xmlns:p="http://schemas.openxmlformats.org/presentationml/2006/main">
  <p:tag name="KSO_WM_DIAGRAM_VIRTUALLY_FRAME" val="{&quot;height&quot;:168.5,&quot;left&quot;:47.05,&quot;top&quot;:241.3,&quot;width&quot;:450.1}"/>
</p:tagLst>
</file>

<file path=ppt/tags/tag149.xml><?xml version="1.0" encoding="utf-8"?>
<p:tagLst xmlns:p="http://schemas.openxmlformats.org/presentationml/2006/main">
  <p:tag name="KSO_WM_DIAGRAM_VIRTUALLY_FRAME" val="{&quot;height&quot;:168.5,&quot;left&quot;:47.05,&quot;top&quot;:241.3,&quot;width&quot;:450.1}"/>
</p:tagLst>
</file>

<file path=ppt/tags/tag15.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BEAUTIFY_FLAG" val="#wm#"/>
  <p:tag name="KSO_WM_TEMPLATE_CATEGORY" val="custom"/>
  <p:tag name="KSO_WM_TEMPLATE_INDEX" val="20236796"/>
</p:tagLst>
</file>

<file path=ppt/tags/tag151.xml><?xml version="1.0" encoding="utf-8"?>
<p:tagLst xmlns:p="http://schemas.openxmlformats.org/presentationml/2006/main">
  <p:tag name="KSO_WM_BEAUTIFY_FLAG" val="#wm#"/>
  <p:tag name="KSO_WM_TEMPLATE_CATEGORY" val="custom"/>
  <p:tag name="KSO_WM_TEMPLATE_INDEX" val="20236796"/>
</p:tagLst>
</file>

<file path=ppt/tags/tag152.xml><?xml version="1.0" encoding="utf-8"?>
<p:tagLst xmlns:p="http://schemas.openxmlformats.org/presentationml/2006/main">
  <p:tag name="KSO_WM_BEAUTIFY_FLAG" val="#wm#"/>
  <p:tag name="KSO_WM_TEMPLATE_CATEGORY" val="custom"/>
  <p:tag name="KSO_WM_TEMPLATE_INDEX" val="20236796"/>
</p:tagLst>
</file>

<file path=ppt/tags/tag153.xml><?xml version="1.0" encoding="utf-8"?>
<p:tagLst xmlns:p="http://schemas.openxmlformats.org/presentationml/2006/main">
  <p:tag name="KSO_WM_BEAUTIFY_FLAG" val="#wm#"/>
  <p:tag name="KSO_WM_TEMPLATE_CATEGORY" val="custom"/>
  <p:tag name="KSO_WM_TEMPLATE_INDEX" val="20236796"/>
</p:tagLst>
</file>

<file path=ppt/tags/tag154.xml><?xml version="1.0" encoding="utf-8"?>
<p:tagLst xmlns:p="http://schemas.openxmlformats.org/presentationml/2006/main">
  <p:tag name="KSO_WM_BEAUTIFY_FLAG" val="#wm#"/>
  <p:tag name="KSO_WM_TEMPLATE_CATEGORY" val="custom"/>
  <p:tag name="KSO_WM_TEMPLATE_INDEX" val="20236796"/>
</p:tagLst>
</file>

<file path=ppt/tags/tag155.xml><?xml version="1.0" encoding="utf-8"?>
<p:tagLst xmlns:p="http://schemas.openxmlformats.org/presentationml/2006/main">
  <p:tag name="KSO_WM_BEAUTIFY_FLAG" val="#wm#"/>
  <p:tag name="KSO_WM_TEMPLATE_CATEGORY" val="custom"/>
  <p:tag name="KSO_WM_TEMPLATE_INDEX" val="20236796"/>
</p:tagLst>
</file>

<file path=ppt/tags/tag156.xml><?xml version="1.0" encoding="utf-8"?>
<p:tagLst xmlns:p="http://schemas.openxmlformats.org/presentationml/2006/main">
  <p:tag name="KSO_WM_BEAUTIFY_FLAG" val="#wm#"/>
  <p:tag name="KSO_WM_TEMPLATE_CATEGORY" val="custom"/>
  <p:tag name="KSO_WM_TEMPLATE_INDEX" val="20236796"/>
</p:tagLst>
</file>

<file path=ppt/tags/tag157.xml><?xml version="1.0" encoding="utf-8"?>
<p:tagLst xmlns:p="http://schemas.openxmlformats.org/presentationml/2006/main">
  <p:tag name="KSO_WM_BEAUTIFY_FLAG" val="#wm#"/>
  <p:tag name="KSO_WM_TEMPLATE_CATEGORY" val="custom"/>
  <p:tag name="KSO_WM_TEMPLATE_INDEX" val="20236796"/>
</p:tagLst>
</file>

<file path=ppt/tags/tag158.xml><?xml version="1.0" encoding="utf-8"?>
<p:tagLst xmlns:p="http://schemas.openxmlformats.org/presentationml/2006/main">
  <p:tag name="KSO_WM_BEAUTIFY_FLAG" val="#wm#"/>
  <p:tag name="KSO_WM_TEMPLATE_CATEGORY" val="custom"/>
  <p:tag name="KSO_WM_TEMPLATE_INDEX" val="20236796"/>
</p:tagLst>
</file>

<file path=ppt/tags/tag159.xml><?xml version="1.0" encoding="utf-8"?>
<p:tagLst xmlns:p="http://schemas.openxmlformats.org/presentationml/2006/main">
  <p:tag name="TABLE_ENDDRAG_ORIGIN_RECT" val="923*498"/>
  <p:tag name="TABLE_ENDDRAG_RECT" val="24*28*923*498"/>
</p:tagLst>
</file>

<file path=ppt/tags/tag16.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TABLE_ENDDRAG_ORIGIN_RECT" val="234*67"/>
  <p:tag name="TABLE_ENDDRAG_RECT" val="46*28*234*67"/>
</p:tagLst>
</file>

<file path=ppt/tags/tag161.xml><?xml version="1.0" encoding="utf-8"?>
<p:tagLst xmlns:p="http://schemas.openxmlformats.org/presentationml/2006/main">
  <p:tag name="TABLE_ENDDRAG_ORIGIN_RECT" val="234*67"/>
  <p:tag name="TABLE_ENDDRAG_RECT" val="46*28*234*67"/>
</p:tagLst>
</file>

<file path=ppt/tags/tag162.xml><?xml version="1.0" encoding="utf-8"?>
<p:tagLst xmlns:p="http://schemas.openxmlformats.org/presentationml/2006/main">
  <p:tag name="TABLE_ENDDRAG_ORIGIN_RECT" val="311*67"/>
  <p:tag name="TABLE_ENDDRAG_RECT" val="643*28*311*67"/>
</p:tagLst>
</file>

<file path=ppt/tags/tag163.xml><?xml version="1.0" encoding="utf-8"?>
<p:tagLst xmlns:p="http://schemas.openxmlformats.org/presentationml/2006/main">
  <p:tag name="TABLE_ENDDRAG_ORIGIN_RECT" val="234*67"/>
  <p:tag name="TABLE_ENDDRAG_RECT" val="46*28*234*67"/>
</p:tagLst>
</file>

<file path=ppt/tags/tag164.xml><?xml version="1.0" encoding="utf-8"?>
<p:tagLst xmlns:p="http://schemas.openxmlformats.org/presentationml/2006/main">
  <p:tag name="TABLE_ENDDRAG_ORIGIN_RECT" val="337*64"/>
  <p:tag name="TABLE_ENDDRAG_RECT" val="297*87*337*64"/>
</p:tagLst>
</file>

<file path=ppt/tags/tag165.xml><?xml version="1.0" encoding="utf-8"?>
<p:tagLst xmlns:p="http://schemas.openxmlformats.org/presentationml/2006/main">
  <p:tag name="TABLE_ENDDRAG_ORIGIN_RECT" val="305*64"/>
  <p:tag name="TABLE_ENDDRAG_RECT" val="664*87*305*64"/>
</p:tagLst>
</file>

<file path=ppt/tags/tag166.xml><?xml version="1.0" encoding="utf-8"?>
<p:tagLst xmlns:p="http://schemas.openxmlformats.org/presentationml/2006/main">
  <p:tag name="TABLE_ENDDRAG_ORIGIN_RECT" val="266*85"/>
  <p:tag name="TABLE_ENDDRAG_RECT" val="27*151*266*85"/>
</p:tagLst>
</file>

<file path=ppt/tags/tag167.xml><?xml version="1.0" encoding="utf-8"?>
<p:tagLst xmlns:p="http://schemas.openxmlformats.org/presentationml/2006/main">
  <p:tag name="TABLE_ENDDRAG_ORIGIN_RECT" val="337*27"/>
  <p:tag name="TABLE_ENDDRAG_RECT" val="297*176*337*27"/>
</p:tagLst>
</file>

<file path=ppt/tags/tag168.xml><?xml version="1.0" encoding="utf-8"?>
<p:tagLst xmlns:p="http://schemas.openxmlformats.org/presentationml/2006/main">
  <p:tag name="TABLE_ENDDRAG_ORIGIN_RECT" val="303*67"/>
  <p:tag name="TABLE_ENDDRAG_RECT" val="643*151*304*67"/>
</p:tagLst>
</file>

<file path=ppt/tags/tag169.xml><?xml version="1.0" encoding="utf-8"?>
<p:tagLst xmlns:p="http://schemas.openxmlformats.org/presentationml/2006/main">
  <p:tag name="TABLE_ENDDRAG_ORIGIN_RECT" val="266*85"/>
  <p:tag name="TABLE_ENDDRAG_RECT" val="27*151*266*85"/>
</p:tagLst>
</file>

<file path=ppt/tags/tag17.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TABLE_ENDDRAG_ORIGIN_RECT" val="337*27"/>
  <p:tag name="TABLE_ENDDRAG_RECT" val="297*176*337*27"/>
</p:tagLst>
</file>

<file path=ppt/tags/tag171.xml><?xml version="1.0" encoding="utf-8"?>
<p:tagLst xmlns:p="http://schemas.openxmlformats.org/presentationml/2006/main">
  <p:tag name="TABLE_ENDDRAG_ORIGIN_RECT" val="303*67"/>
  <p:tag name="TABLE_ENDDRAG_RECT" val="643*151*304*67"/>
</p:tagLst>
</file>

<file path=ppt/tags/tag172.xml><?xml version="1.0" encoding="utf-8"?>
<p:tagLst xmlns:p="http://schemas.openxmlformats.org/presentationml/2006/main">
  <p:tag name="TABLE_ENDDRAG_ORIGIN_RECT" val="287*80"/>
  <p:tag name="TABLE_ENDDRAG_RECT" val="11*275*287*80"/>
</p:tagLst>
</file>

<file path=ppt/tags/tag173.xml><?xml version="1.0" encoding="utf-8"?>
<p:tagLst xmlns:p="http://schemas.openxmlformats.org/presentationml/2006/main">
  <p:tag name="TABLE_ENDDRAG_ORIGIN_RECT" val="337*27"/>
  <p:tag name="TABLE_ENDDRAG_RECT" val="297*176*337*27"/>
</p:tagLst>
</file>

<file path=ppt/tags/tag174.xml><?xml version="1.0" encoding="utf-8"?>
<p:tagLst xmlns:p="http://schemas.openxmlformats.org/presentationml/2006/main">
  <p:tag name="TABLE_ENDDRAG_ORIGIN_RECT" val="303*67"/>
  <p:tag name="TABLE_ENDDRAG_RECT" val="643*151*304*67"/>
</p:tagLst>
</file>

<file path=ppt/tags/tag175.xml><?xml version="1.0" encoding="utf-8"?>
<p:tagLst xmlns:p="http://schemas.openxmlformats.org/presentationml/2006/main">
  <p:tag name="TABLE_ENDDRAG_ORIGIN_RECT" val="287*80"/>
  <p:tag name="TABLE_ENDDRAG_RECT" val="11*275*287*80"/>
</p:tagLst>
</file>

<file path=ppt/tags/tag176.xml><?xml version="1.0" encoding="utf-8"?>
<p:tagLst xmlns:p="http://schemas.openxmlformats.org/presentationml/2006/main">
  <p:tag name="TABLE_ENDDRAG_ORIGIN_RECT" val="337*27"/>
  <p:tag name="TABLE_ENDDRAG_RECT" val="297*176*337*27"/>
</p:tagLst>
</file>

<file path=ppt/tags/tag177.xml><?xml version="1.0" encoding="utf-8"?>
<p:tagLst xmlns:p="http://schemas.openxmlformats.org/presentationml/2006/main">
  <p:tag name="TABLE_ENDDRAG_ORIGIN_RECT" val="303*67"/>
  <p:tag name="TABLE_ENDDRAG_RECT" val="643*151*304*67"/>
</p:tagLst>
</file>

<file path=ppt/tags/tag178.xml><?xml version="1.0" encoding="utf-8"?>
<p:tagLst xmlns:p="http://schemas.openxmlformats.org/presentationml/2006/main">
  <p:tag name="TABLE_ENDDRAG_ORIGIN_RECT" val="287*80"/>
  <p:tag name="TABLE_ENDDRAG_RECT" val="11*275*287*80"/>
</p:tagLst>
</file>

<file path=ppt/tags/tag179.xml><?xml version="1.0" encoding="utf-8"?>
<p:tagLst xmlns:p="http://schemas.openxmlformats.org/presentationml/2006/main">
  <p:tag name="TABLE_ENDDRAG_ORIGIN_RECT" val="337*27"/>
  <p:tag name="TABLE_ENDDRAG_RECT" val="297*176*337*27"/>
</p:tagLst>
</file>

<file path=ppt/tags/tag18.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TABLE_ENDDRAG_ORIGIN_RECT" val="303*67"/>
  <p:tag name="TABLE_ENDDRAG_RECT" val="643*151*304*67"/>
</p:tagLst>
</file>

<file path=ppt/tags/tag181.xml><?xml version="1.0" encoding="utf-8"?>
<p:tagLst xmlns:p="http://schemas.openxmlformats.org/presentationml/2006/main">
  <p:tag name="KSO_WM_BEAUTIFY_FLAG" val="#wm#"/>
  <p:tag name="KSO_WM_TEMPLATE_CATEGORY" val="custom"/>
  <p:tag name="KSO_WM_TEMPLATE_INDEX" val="20236796"/>
  <p:tag name="resource_record_key" val="{&quot;29&quot;:[50053052],&quot;65&quot;:[20236796]}"/>
</p:tagLst>
</file>

<file path=ppt/tags/tag182.xml><?xml version="1.0" encoding="utf-8"?>
<p:tagLst xmlns:p="http://schemas.openxmlformats.org/presentationml/2006/main">
  <p:tag name="KSO_WM_UNIT_TYPE" val="a"/>
  <p:tag name="KSO_WM_UNIT_INDEX" val="1"/>
  <p:tag name="KSO_WM_BEAUTIFY_FLAG" val="#wm#"/>
  <p:tag name="KSO_WM_TAG_VERSION" val="3.0"/>
  <p:tag name="KSO_WM_UNIT_ID" val="custom2023679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6"/>
  <p:tag name="KSO_WM_UNIT_TEXT_TYPE" val="1"/>
  <p:tag name="KSO_WM_UNIT_PRESET_TEXT" val="添加章节标题"/>
</p:tagLst>
</file>

<file path=ppt/tags/tag183.xml><?xml version="1.0" encoding="utf-8"?>
<p:tagLst xmlns:p="http://schemas.openxmlformats.org/presentationml/2006/main">
  <p:tag name="KSO_WM_UNIT_TYPE" val="e"/>
  <p:tag name="KSO_WM_UNIT_INDEX" val="1"/>
  <p:tag name="KSO_WM_BEAUTIFY_FLAG" val="#wm#"/>
  <p:tag name="KSO_WM_TAG_VERSION" val="3.0"/>
  <p:tag name="KSO_WM_UNIT_ID" val="custom2023679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VALUE" val="46"/>
  <p:tag name="KSO_WM_UNIT_PRESET_TEXT_INDEX" val="0"/>
  <p:tag name="KSO_WM_UNIT_PRESET_TEXT_LEN" val="0"/>
</p:tagLst>
</file>

<file path=ppt/tags/tag184.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7"/>
  <p:tag name="KSO_WM_SLIDE_ID" val="custom20236796_7"/>
  <p:tag name="KSO_WM_TEMPLATE_MASTER_TYPE" val="0"/>
  <p:tag name="KSO_WM_SLIDE_LAYOUT" val="a_e"/>
  <p:tag name="KSO_WM_SLIDE_LAYOUT_CNT" val="1_1"/>
  <p:tag name="KSO_WM_SLIDE_THEME_ID" val="3332946"/>
  <p:tag name="KSO_WM_SLIDE_THEME_NAME" val="简约风书本教育教学"/>
</p:tagLst>
</file>

<file path=ppt/tags/tag185.xml><?xml version="1.0" encoding="utf-8"?>
<p:tagLst xmlns:p="http://schemas.openxmlformats.org/presentationml/2006/main">
  <p:tag name="KSO_WM_BEAUTIFY_FLAG" val="#wm#"/>
  <p:tag name="KSO_WM_TEMPLATE_CATEGORY" val="custom"/>
  <p:tag name="KSO_WM_TEMPLATE_INDEX" val="20236796"/>
</p:tagLst>
</file>

<file path=ppt/tags/tag186.xml><?xml version="1.0" encoding="utf-8"?>
<p:tagLst xmlns:p="http://schemas.openxmlformats.org/presentationml/2006/main">
  <p:tag name="KSO_WM_BEAUTIFY_FLAG" val="#wm#"/>
  <p:tag name="KSO_WM_TEMPLATE_CATEGORY" val="custom"/>
  <p:tag name="KSO_WM_TEMPLATE_INDEX" val="20236796"/>
</p:tagLst>
</file>

<file path=ppt/tags/tag187.xml><?xml version="1.0" encoding="utf-8"?>
<p:tagLst xmlns:p="http://schemas.openxmlformats.org/presentationml/2006/main">
  <p:tag name="KSO_WM_BEAUTIFY_FLAG" val="#wm#"/>
  <p:tag name="KSO_WM_TEMPLATE_CATEGORY" val="custom"/>
  <p:tag name="KSO_WM_TEMPLATE_INDEX" val="20236796"/>
</p:tagLst>
</file>

<file path=ppt/tags/tag188.xml><?xml version="1.0" encoding="utf-8"?>
<p:tagLst xmlns:p="http://schemas.openxmlformats.org/presentationml/2006/main">
  <p:tag name="KSO_WM_BEAUTIFY_FLAG" val="#wm#"/>
  <p:tag name="KSO_WM_TEMPLATE_CATEGORY" val="custom"/>
  <p:tag name="KSO_WM_TEMPLATE_INDEX" val="20236796"/>
</p:tagLst>
</file>

<file path=ppt/tags/tag189.xml><?xml version="1.0" encoding="utf-8"?>
<p:tagLst xmlns:p="http://schemas.openxmlformats.org/presentationml/2006/main">
  <p:tag name="TABLE_ENDDRAG_ORIGIN_RECT" val="926*497"/>
  <p:tag name="TABLE_ENDDRAG_RECT" val="20*28*926*497"/>
</p:tagLst>
</file>

<file path=ppt/tags/tag19.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TABLE_ENDDRAG_ORIGIN_RECT" val="234*67"/>
  <p:tag name="TABLE_ENDDRAG_RECT" val="46*28*234*67"/>
</p:tagLst>
</file>

<file path=ppt/tags/tag191.xml><?xml version="1.0" encoding="utf-8"?>
<p:tagLst xmlns:p="http://schemas.openxmlformats.org/presentationml/2006/main">
  <p:tag name="TABLE_ENDDRAG_ORIGIN_RECT" val="234*67"/>
  <p:tag name="TABLE_ENDDRAG_RECT" val="46*28*234*67"/>
</p:tagLst>
</file>

<file path=ppt/tags/tag192.xml><?xml version="1.0" encoding="utf-8"?>
<p:tagLst xmlns:p="http://schemas.openxmlformats.org/presentationml/2006/main">
  <p:tag name="TABLE_ENDDRAG_ORIGIN_RECT" val="311*67"/>
  <p:tag name="TABLE_ENDDRAG_RECT" val="643*28*311*67"/>
</p:tagLst>
</file>

<file path=ppt/tags/tag193.xml><?xml version="1.0" encoding="utf-8"?>
<p:tagLst xmlns:p="http://schemas.openxmlformats.org/presentationml/2006/main">
  <p:tag name="TABLE_ENDDRAG_ORIGIN_RECT" val="228*56"/>
  <p:tag name="TABLE_ENDDRAG_RECT" val="54*95*228*56"/>
</p:tagLst>
</file>

<file path=ppt/tags/tag194.xml><?xml version="1.0" encoding="utf-8"?>
<p:tagLst xmlns:p="http://schemas.openxmlformats.org/presentationml/2006/main">
  <p:tag name="TABLE_ENDDRAG_ORIGIN_RECT" val="337*64"/>
  <p:tag name="TABLE_ENDDRAG_RECT" val="297*87*337*64"/>
</p:tagLst>
</file>

<file path=ppt/tags/tag195.xml><?xml version="1.0" encoding="utf-8"?>
<p:tagLst xmlns:p="http://schemas.openxmlformats.org/presentationml/2006/main">
  <p:tag name="TABLE_ENDDRAG_ORIGIN_RECT" val="305*64"/>
  <p:tag name="TABLE_ENDDRAG_RECT" val="664*87*305*64"/>
</p:tagLst>
</file>

<file path=ppt/tags/tag196.xml><?xml version="1.0" encoding="utf-8"?>
<p:tagLst xmlns:p="http://schemas.openxmlformats.org/presentationml/2006/main">
  <p:tag name="TABLE_ENDDRAG_ORIGIN_RECT" val="266*85"/>
  <p:tag name="TABLE_ENDDRAG_RECT" val="27*151*266*85"/>
</p:tagLst>
</file>

<file path=ppt/tags/tag197.xml><?xml version="1.0" encoding="utf-8"?>
<p:tagLst xmlns:p="http://schemas.openxmlformats.org/presentationml/2006/main">
  <p:tag name="TABLE_ENDDRAG_ORIGIN_RECT" val="337*27"/>
  <p:tag name="TABLE_ENDDRAG_RECT" val="297*176*337*27"/>
</p:tagLst>
</file>

<file path=ppt/tags/tag198.xml><?xml version="1.0" encoding="utf-8"?>
<p:tagLst xmlns:p="http://schemas.openxmlformats.org/presentationml/2006/main">
  <p:tag name="TABLE_ENDDRAG_ORIGIN_RECT" val="303*67"/>
  <p:tag name="TABLE_ENDDRAG_RECT" val="643*151*304*67"/>
</p:tagLst>
</file>

<file path=ppt/tags/tag199.xml><?xml version="1.0" encoding="utf-8"?>
<p:tagLst xmlns:p="http://schemas.openxmlformats.org/presentationml/2006/main">
  <p:tag name="TABLE_ENDDRAG_ORIGIN_RECT" val="266*85"/>
  <p:tag name="TABLE_ENDDRAG_RECT" val="27*151*266*85"/>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TABLE_ENDDRAG_ORIGIN_RECT" val="359*57"/>
  <p:tag name="TABLE_ENDDRAG_RECT" val="291*344*359*57"/>
</p:tagLst>
</file>

<file path=ppt/tags/tag201.xml><?xml version="1.0" encoding="utf-8"?>
<p:tagLst xmlns:p="http://schemas.openxmlformats.org/presentationml/2006/main">
  <p:tag name="TABLE_ENDDRAG_ORIGIN_RECT" val="303*67"/>
  <p:tag name="TABLE_ENDDRAG_RECT" val="643*151*304*67"/>
</p:tagLst>
</file>

<file path=ppt/tags/tag202.xml><?xml version="1.0" encoding="utf-8"?>
<p:tagLst xmlns:p="http://schemas.openxmlformats.org/presentationml/2006/main">
  <p:tag name="TABLE_ENDDRAG_ORIGIN_RECT" val="287*80"/>
  <p:tag name="TABLE_ENDDRAG_RECT" val="11*275*287*80"/>
</p:tagLst>
</file>

<file path=ppt/tags/tag203.xml><?xml version="1.0" encoding="utf-8"?>
<p:tagLst xmlns:p="http://schemas.openxmlformats.org/presentationml/2006/main">
  <p:tag name="TABLE_ENDDRAG_ORIGIN_RECT" val="266*53"/>
  <p:tag name="TABLE_ENDDRAG_RECT" val="297*449*266*53"/>
</p:tagLst>
</file>

<file path=ppt/tags/tag204.xml><?xml version="1.0" encoding="utf-8"?>
<p:tagLst xmlns:p="http://schemas.openxmlformats.org/presentationml/2006/main">
  <p:tag name="TABLE_ENDDRAG_ORIGIN_RECT" val="304*53"/>
  <p:tag name="TABLE_ENDDRAG_RECT" val="656*322*304*53"/>
</p:tagLst>
</file>

<file path=ppt/tags/tag205.xml><?xml version="1.0" encoding="utf-8"?>
<p:tagLst xmlns:p="http://schemas.openxmlformats.org/presentationml/2006/main">
  <p:tag name="KSO_WM_BEAUTIFY_FLAG" val="#wm#"/>
  <p:tag name="KSO_WM_TEMPLATE_CATEGORY" val="custom"/>
  <p:tag name="KSO_WM_TEMPLATE_INDEX" val="20236796"/>
  <p:tag name="resource_record_key" val="{&quot;29&quot;:[50053052],&quot;65&quot;:[20236796]}"/>
</p:tagLst>
</file>

<file path=ppt/tags/tag206.xml><?xml version="1.0" encoding="utf-8"?>
<p:tagLst xmlns:p="http://schemas.openxmlformats.org/presentationml/2006/main">
  <p:tag name="KSO_WM_UNIT_TYPE" val="a"/>
  <p:tag name="KSO_WM_UNIT_INDEX" val="1"/>
  <p:tag name="KSO_WM_BEAUTIFY_FLAG" val="#wm#"/>
  <p:tag name="KSO_WM_TAG_VERSION" val="3.0"/>
  <p:tag name="KSO_WM_UNIT_ID" val="custom2023679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6"/>
  <p:tag name="KSO_WM_UNIT_TEXT_TYPE" val="1"/>
  <p:tag name="KSO_WM_UNIT_PRESET_TEXT" val="添加章节标题"/>
</p:tagLst>
</file>

<file path=ppt/tags/tag207.xml><?xml version="1.0" encoding="utf-8"?>
<p:tagLst xmlns:p="http://schemas.openxmlformats.org/presentationml/2006/main">
  <p:tag name="KSO_WM_UNIT_TYPE" val="e"/>
  <p:tag name="KSO_WM_UNIT_INDEX" val="1"/>
  <p:tag name="KSO_WM_BEAUTIFY_FLAG" val="#wm#"/>
  <p:tag name="KSO_WM_TAG_VERSION" val="3.0"/>
  <p:tag name="KSO_WM_UNIT_ID" val="custom2023679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VALUE" val="46"/>
  <p:tag name="KSO_WM_UNIT_PRESET_TEXT_INDEX" val="0"/>
  <p:tag name="KSO_WM_UNIT_PRESET_TEXT_LEN" val="0"/>
</p:tagLst>
</file>

<file path=ppt/tags/tag208.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7"/>
  <p:tag name="KSO_WM_SLIDE_ID" val="custom20236796_7"/>
  <p:tag name="KSO_WM_TEMPLATE_MASTER_TYPE" val="0"/>
  <p:tag name="KSO_WM_SLIDE_LAYOUT" val="a_e"/>
  <p:tag name="KSO_WM_SLIDE_LAYOUT_CNT" val="1_1"/>
  <p:tag name="KSO_WM_SLIDE_THEME_ID" val="3332946"/>
  <p:tag name="KSO_WM_SLIDE_THEME_NAME" val="简约风书本教育教学"/>
</p:tagLst>
</file>

<file path=ppt/tags/tag209.xml><?xml version="1.0" encoding="utf-8"?>
<p:tagLst xmlns:p="http://schemas.openxmlformats.org/presentationml/2006/main">
  <p:tag name="TABLE_ENDDRAG_ORIGIN_RECT" val="305*64"/>
  <p:tag name="TABLE_ENDDRAG_RECT" val="664*87*305*64"/>
</p:tagLst>
</file>

<file path=ppt/tags/tag2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BEAUTIFY_FLAG" val="#wm#"/>
  <p:tag name="KSO_WM_TEMPLATE_CATEGORY" val="custom"/>
  <p:tag name="KSO_WM_TEMPLATE_INDEX" val="20236796"/>
</p:tagLst>
</file>

<file path=ppt/tags/tag211.xml><?xml version="1.0" encoding="utf-8"?>
<p:tagLst xmlns:p="http://schemas.openxmlformats.org/presentationml/2006/main">
  <p:tag name="TABLE_ENDDRAG_ORIGIN_RECT" val="305*64"/>
  <p:tag name="TABLE_ENDDRAG_RECT" val="664*87*305*64"/>
</p:tagLst>
</file>

<file path=ppt/tags/tag212.xml><?xml version="1.0" encoding="utf-8"?>
<p:tagLst xmlns:p="http://schemas.openxmlformats.org/presentationml/2006/main">
  <p:tag name="KSO_WM_BEAUTIFY_FLAG" val="#wm#"/>
  <p:tag name="KSO_WM_TEMPLATE_CATEGORY" val="custom"/>
  <p:tag name="KSO_WM_TEMPLATE_INDEX" val="20236796"/>
</p:tagLst>
</file>

<file path=ppt/tags/tag213.xml><?xml version="1.0" encoding="utf-8"?>
<p:tagLst xmlns:p="http://schemas.openxmlformats.org/presentationml/2006/main">
  <p:tag name="TABLE_ENDDRAG_ORIGIN_RECT" val="305*64"/>
  <p:tag name="TABLE_ENDDRAG_RECT" val="664*87*305*64"/>
</p:tagLst>
</file>

<file path=ppt/tags/tag214.xml><?xml version="1.0" encoding="utf-8"?>
<p:tagLst xmlns:p="http://schemas.openxmlformats.org/presentationml/2006/main">
  <p:tag name="KSO_WM_BEAUTIFY_FLAG" val="#wm#"/>
  <p:tag name="KSO_WM_TEMPLATE_CATEGORY" val="custom"/>
  <p:tag name="KSO_WM_TEMPLATE_INDEX" val="20236796"/>
</p:tagLst>
</file>

<file path=ppt/tags/tag215.xml><?xml version="1.0" encoding="utf-8"?>
<p:tagLst xmlns:p="http://schemas.openxmlformats.org/presentationml/2006/main">
  <p:tag name="TABLE_ENDDRAG_ORIGIN_RECT" val="305*64"/>
  <p:tag name="TABLE_ENDDRAG_RECT" val="664*87*305*64"/>
</p:tagLst>
</file>

<file path=ppt/tags/tag216.xml><?xml version="1.0" encoding="utf-8"?>
<p:tagLst xmlns:p="http://schemas.openxmlformats.org/presentationml/2006/main">
  <p:tag name="KSO_WM_BEAUTIFY_FLAG" val="#wm#"/>
  <p:tag name="KSO_WM_TEMPLATE_CATEGORY" val="custom"/>
  <p:tag name="KSO_WM_TEMPLATE_INDEX" val="20236796"/>
</p:tagLst>
</file>

<file path=ppt/tags/tag217.xml><?xml version="1.0" encoding="utf-8"?>
<p:tagLst xmlns:p="http://schemas.openxmlformats.org/presentationml/2006/main">
  <p:tag name="KSO_WM_UNIT_TYPE" val="a"/>
  <p:tag name="KSO_WM_UNIT_INDEX" val="1"/>
  <p:tag name="KSO_WM_BEAUTIFY_FLAG" val="#wm#"/>
  <p:tag name="KSO_WM_TAG_VERSION" val="3.0"/>
  <p:tag name="KSO_WM_UNIT_ID" val="custom2023679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6"/>
  <p:tag name="KSO_WM_UNIT_TEXT_TYPE" val="1"/>
  <p:tag name="KSO_WM_UNIT_PRESET_TEXT" val="添加章节标题"/>
</p:tagLst>
</file>

<file path=ppt/tags/tag218.xml><?xml version="1.0" encoding="utf-8"?>
<p:tagLst xmlns:p="http://schemas.openxmlformats.org/presentationml/2006/main">
  <p:tag name="KSO_WM_UNIT_TYPE" val="e"/>
  <p:tag name="KSO_WM_UNIT_INDEX" val="1"/>
  <p:tag name="KSO_WM_BEAUTIFY_FLAG" val="#wm#"/>
  <p:tag name="KSO_WM_TAG_VERSION" val="3.0"/>
  <p:tag name="KSO_WM_UNIT_ID" val="custom2023679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VALUE" val="46"/>
  <p:tag name="KSO_WM_UNIT_PRESET_TEXT_INDEX" val="0"/>
  <p:tag name="KSO_WM_UNIT_PRESET_TEXT_LEN" val="0"/>
</p:tagLst>
</file>

<file path=ppt/tags/tag21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7"/>
  <p:tag name="KSO_WM_SLIDE_ID" val="custom20236796_7"/>
  <p:tag name="KSO_WM_TEMPLATE_MASTER_TYPE" val="0"/>
  <p:tag name="KSO_WM_SLIDE_LAYOUT" val="a_e"/>
  <p:tag name="KSO_WM_SLIDE_LAYOUT_CNT" val="1_1"/>
  <p:tag name="KSO_WM_SLIDE_THEME_ID" val="3332946"/>
  <p:tag name="KSO_WM_SLIDE_THEME_NAME" val="简约风书本教育教学"/>
  <p:tag name="resource_record_key" val="{&quot;10&quot;:[50047511],&quot;65&quot;:[20236796]}"/>
</p:tagLst>
</file>

<file path=ppt/tags/tag22.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BEAUTIFY_FLAG" val="#wm#"/>
  <p:tag name="KSO_WM_TEMPLATE_CATEGORY" val="custom"/>
  <p:tag name="KSO_WM_TEMPLATE_INDEX" val="20236796"/>
</p:tagLst>
</file>

<file path=ppt/tags/tag221.xml><?xml version="1.0" encoding="utf-8"?>
<p:tagLst xmlns:p="http://schemas.openxmlformats.org/presentationml/2006/main">
  <p:tag name="KSO_WM_BEAUTIFY_FLAG" val="#wm#"/>
  <p:tag name="KSO_WM_TEMPLATE_CATEGORY" val="custom"/>
  <p:tag name="KSO_WM_TEMPLATE_INDEX" val="20236796"/>
</p:tagLst>
</file>

<file path=ppt/tags/tag23.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2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8"/>
</p:tagLst>
</file>

<file path=ppt/tags/tag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3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4"/>
</p:tagLst>
</file>

<file path=ppt/tags/tag3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44.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6"/>
</p:tagLst>
</file>

<file path=ppt/tags/tag4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60.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6.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77.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78.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7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8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9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9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11534</Words>
  <Application>WPS 演示</Application>
  <PresentationFormat>宽屏</PresentationFormat>
  <Paragraphs>356</Paragraphs>
  <Slides>29</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29</vt:i4>
      </vt:variant>
    </vt:vector>
  </HeadingPairs>
  <TitlesOfParts>
    <vt:vector size="48" baseType="lpstr">
      <vt:lpstr>Arial</vt:lpstr>
      <vt:lpstr>宋体</vt:lpstr>
      <vt:lpstr>Wingdings</vt:lpstr>
      <vt:lpstr>汉仪青云简</vt:lpstr>
      <vt:lpstr>Times New Roman</vt:lpstr>
      <vt:lpstr>Arial</vt:lpstr>
      <vt:lpstr>DeepSeek-CJK-patch</vt:lpstr>
      <vt:lpstr>汉仪书宋二简</vt:lpstr>
      <vt:lpstr>汉仪润圆-65简</vt:lpstr>
      <vt:lpstr>Segoe Print</vt:lpstr>
      <vt:lpstr>微软雅黑</vt:lpstr>
      <vt:lpstr>Arial Unicode MS</vt:lpstr>
      <vt:lpstr>Calibri</vt:lpstr>
      <vt:lpstr>华文中宋</vt:lpstr>
      <vt:lpstr>华文楷体</vt:lpstr>
      <vt:lpstr>汉仪颜楷简</vt:lpstr>
      <vt:lpstr>HelveticaNeue</vt:lpstr>
      <vt:lpstr>华文新魏</vt:lpstr>
      <vt:lpstr>简约风书本教育教学</vt:lpstr>
      <vt:lpstr>PowerPoint 演示文稿</vt:lpstr>
      <vt:lpstr>读后续写之“伏笔回收”黄金法则</vt:lpstr>
      <vt:lpstr>🔍 Find Foreshadowing</vt:lpstr>
      <vt:lpstr>单击此处添加标题</vt:lpstr>
      <vt:lpstr>Chekhov’s Gun Theory </vt:lpstr>
      <vt:lpstr>伏笔回收黄金法则</vt:lpstr>
      <vt:lpstr>PowerPoint 演示文稿</vt:lpstr>
      <vt:lpstr>Step 1   🔍 Find Foreshadowing</vt:lpstr>
      <vt:lpstr>Step 1   🔍 Find Foreshadowing</vt:lpstr>
      <vt:lpstr>Step 1   🔍 Find Foreshadowing</vt:lpstr>
      <vt:lpstr>Step 1   🔍 Find Foreshadowing</vt:lpstr>
      <vt:lpstr>Step 1   🔍 Find Foreshadowing</vt:lpstr>
      <vt:lpstr>Step 1   🔍 Find Foreshadowing</vt:lpstr>
      <vt:lpstr>Step 1   🔍 Find Foreshadowing</vt:lpstr>
      <vt:lpstr>PowerPoint 演示文稿</vt:lpstr>
      <vt:lpstr>♻ Recycle Foreshadowing</vt:lpstr>
      <vt:lpstr>PowerPoint 演示文稿</vt:lpstr>
      <vt:lpstr>PowerPoint 演示文稿</vt:lpstr>
      <vt:lpstr>PowerPoint 演示文稿</vt:lpstr>
      <vt:lpstr>PowerPoint 演示文稿</vt:lpstr>
      <vt:lpstr>PowerPoint 演示文稿</vt:lpstr>
      <vt:lpstr>❤ Elevate Emotion</vt:lpstr>
      <vt:lpstr>PowerPoint 演示文稿</vt:lpstr>
      <vt:lpstr>PowerPoint 演示文稿</vt:lpstr>
      <vt:lpstr>PowerPoint 演示文稿</vt:lpstr>
      <vt:lpstr>PowerPoint 演示文稿</vt:lpstr>
      <vt:lpstr>     Possible versions </vt:lpstr>
      <vt:lpstr>Version 1</vt:lpstr>
      <vt:lpstr>Version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157</cp:revision>
  <dcterms:created xsi:type="dcterms:W3CDTF">2019-06-19T02:08:00Z</dcterms:created>
  <dcterms:modified xsi:type="dcterms:W3CDTF">2025-04-14T02:10:14Z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B743554C0990492FA39EF689891DFFA9_11</vt:lpwstr>
  </property>
</Properties>
</file>