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00" r:id="rId3"/>
    <p:sldId id="263" r:id="rId4"/>
    <p:sldId id="264" r:id="rId5"/>
    <p:sldId id="256" r:id="rId6"/>
    <p:sldId id="262" r:id="rId7"/>
    <p:sldId id="265" r:id="rId9"/>
    <p:sldId id="266" r:id="rId10"/>
    <p:sldId id="267" r:id="rId11"/>
    <p:sldId id="268" r:id="rId12"/>
    <p:sldId id="275" r:id="rId13"/>
    <p:sldId id="277" r:id="rId14"/>
    <p:sldId id="279" r:id="rId15"/>
    <p:sldId id="276" r:id="rId16"/>
    <p:sldId id="292" r:id="rId17"/>
    <p:sldId id="285" r:id="rId18"/>
    <p:sldId id="286" r:id="rId19"/>
    <p:sldId id="287" r:id="rId20"/>
    <p:sldId id="288" r:id="rId21"/>
    <p:sldId id="289" r:id="rId22"/>
    <p:sldId id="290" r:id="rId23"/>
    <p:sldId id="291"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0" Type="http://schemas.openxmlformats.org/officeDocument/2006/relationships/notesSlide" Target="../notesSlides/notesSlide1.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9.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22233" y="138145"/>
            <a:ext cx="5971908" cy="1164574"/>
          </a:xfrm>
          <a:prstGeom prst="roundRect">
            <a:avLst/>
          </a:prstGeom>
          <a:solidFill>
            <a:schemeClr val="accent1"/>
          </a:solidFill>
          <a:ln w="28575">
            <a:solidFill>
              <a:schemeClr val="tx1"/>
            </a:solidFill>
            <a:prstDash val="sysDash"/>
          </a:ln>
        </p:spPr>
        <p:txBody>
          <a:bodyPr wrap="square" rtlCol="0">
            <a:spAutoFit/>
          </a:bodyPr>
          <a:lstStyle/>
          <a:p>
            <a:pPr fontAlgn="auto">
              <a:lnSpc>
                <a:spcPct val="120000"/>
              </a:lnSpc>
            </a:pPr>
            <a:r>
              <a:rPr lang="en-US" altLang="zh-CN" sz="2600" dirty="0">
                <a:solidFill>
                  <a:schemeClr val="bg1"/>
                </a:solidFill>
                <a:latin typeface="Times New Roman" panose="02020603050405020304" charset="0"/>
                <a:ea typeface="黑体" panose="02010609060101010101" pitchFamily="49" charset="-122"/>
                <a:cs typeface="Times New Roman" panose="02020603050405020304" charset="0"/>
                <a:sym typeface="+mn-ea"/>
              </a:rPr>
              <a:t>Would you like to recommend this story to others? Why or why not? </a:t>
            </a:r>
            <a:endParaRPr lang="en-US" altLang="zh-CN" sz="2600" dirty="0">
              <a:solidFill>
                <a:schemeClr val="bg1"/>
              </a:solidFill>
              <a:latin typeface="Times New Roman" panose="02020603050405020304" charset="0"/>
              <a:ea typeface="黑体" panose="02010609060101010101" pitchFamily="49" charset="-122"/>
              <a:cs typeface="Times New Roman" panose="02020603050405020304" charset="0"/>
              <a:sym typeface="+mn-ea"/>
            </a:endParaRPr>
          </a:p>
        </p:txBody>
      </p:sp>
      <p:grpSp>
        <p:nvGrpSpPr>
          <p:cNvPr id="5" name="组合 4"/>
          <p:cNvGrpSpPr/>
          <p:nvPr/>
        </p:nvGrpSpPr>
        <p:grpSpPr>
          <a:xfrm>
            <a:off x="1196077" y="1302719"/>
            <a:ext cx="4063406" cy="2320646"/>
            <a:chOff x="1999392" y="3603865"/>
            <a:chExt cx="4063406" cy="2320646"/>
          </a:xfrm>
        </p:grpSpPr>
        <p:sp>
          <p:nvSpPr>
            <p:cNvPr id="6" name="文本框 5"/>
            <p:cNvSpPr txBox="1"/>
            <p:nvPr/>
          </p:nvSpPr>
          <p:spPr>
            <a:xfrm>
              <a:off x="1999392" y="4391784"/>
              <a:ext cx="3230144" cy="1532727"/>
            </a:xfrm>
            <a:prstGeom prst="rect">
              <a:avLst/>
            </a:prstGeom>
            <a:solidFill>
              <a:schemeClr val="accent6">
                <a:lumMod val="20000"/>
                <a:lumOff val="80000"/>
                <a:alpha val="40000"/>
              </a:schemeClr>
            </a:solidFill>
            <a:ln w="28575">
              <a:solidFill>
                <a:schemeClr val="tx1"/>
              </a:solidFill>
              <a:prstDash val="sysDash"/>
            </a:ln>
          </p:spPr>
          <p:txBody>
            <a:bodyPr wrap="square" rtlCol="0">
              <a:spAutoFit/>
            </a:bodyPr>
            <a:lstStyle/>
            <a:p>
              <a:pPr indent="0" fontAlgn="auto">
                <a:lnSpc>
                  <a:spcPct val="120000"/>
                </a:lnSpc>
              </a:pPr>
              <a:r>
                <a:rPr kumimoji="1" lang="en-US" sz="2600" dirty="0">
                  <a:latin typeface="Times New Roman" panose="02020603050405020304" charset="0"/>
                  <a:ea typeface="宋体" panose="02010600030101010101" pitchFamily="2" charset="-122"/>
                  <a:cs typeface="Times New Roman" panose="02020603050405020304" charset="0"/>
                  <a:sym typeface="+mn-ea"/>
                </a:rPr>
                <a:t>I would certainly recommend this story to others, as …</a:t>
              </a:r>
              <a:endParaRPr kumimoji="1" lang="en-US" sz="2600" dirty="0">
                <a:latin typeface="Times New Roman" panose="02020603050405020304" charset="0"/>
                <a:ea typeface="宋体" panose="02010600030101010101" pitchFamily="2" charset="-122"/>
                <a:cs typeface="Times New Roman" panose="02020603050405020304" charset="0"/>
                <a:sym typeface="+mn-ea"/>
              </a:endParaRPr>
            </a:p>
          </p:txBody>
        </p:sp>
        <p:cxnSp>
          <p:nvCxnSpPr>
            <p:cNvPr id="7" name="直接箭头连接符 6"/>
            <p:cNvCxnSpPr>
              <a:endCxn id="6" idx="0"/>
            </p:cNvCxnSpPr>
            <p:nvPr/>
          </p:nvCxnSpPr>
          <p:spPr>
            <a:xfrm flipH="1">
              <a:off x="3614464" y="3603865"/>
              <a:ext cx="2448334" cy="7879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5926836" y="1302719"/>
            <a:ext cx="4331069" cy="2320646"/>
            <a:chOff x="6062798" y="3603865"/>
            <a:chExt cx="4331069" cy="2320646"/>
          </a:xfrm>
        </p:grpSpPr>
        <p:sp>
          <p:nvSpPr>
            <p:cNvPr id="9" name="文本框 8"/>
            <p:cNvSpPr txBox="1"/>
            <p:nvPr/>
          </p:nvSpPr>
          <p:spPr>
            <a:xfrm>
              <a:off x="7056755" y="4391784"/>
              <a:ext cx="3337112" cy="1532727"/>
            </a:xfrm>
            <a:prstGeom prst="rect">
              <a:avLst/>
            </a:prstGeom>
            <a:solidFill>
              <a:schemeClr val="accent2">
                <a:lumMod val="20000"/>
                <a:lumOff val="80000"/>
                <a:alpha val="40000"/>
              </a:schemeClr>
            </a:solidFill>
            <a:ln w="28575">
              <a:solidFill>
                <a:schemeClr val="tx1"/>
              </a:solidFill>
              <a:prstDash val="sysDash"/>
            </a:ln>
          </p:spPr>
          <p:txBody>
            <a:bodyPr wrap="square" rtlCol="0">
              <a:spAutoFit/>
            </a:bodyPr>
            <a:lstStyle/>
            <a:p>
              <a:pPr indent="0" fontAlgn="auto">
                <a:lnSpc>
                  <a:spcPct val="120000"/>
                </a:lnSpc>
              </a:pPr>
              <a:r>
                <a:rPr kumimoji="1" lang="en-US" sz="2600" dirty="0">
                  <a:latin typeface="Times New Roman" panose="02020603050405020304" charset="0"/>
                  <a:ea typeface="宋体" panose="02010600030101010101" pitchFamily="2" charset="-122"/>
                  <a:cs typeface="Times New Roman" panose="02020603050405020304" charset="0"/>
                  <a:sym typeface="+mn-ea"/>
                </a:rPr>
                <a:t>Maybe I wouldn’t recommend this story to others, as …</a:t>
              </a:r>
              <a:endParaRPr kumimoji="1" lang="en-US" sz="2600" dirty="0">
                <a:latin typeface="Times New Roman" panose="02020603050405020304" charset="0"/>
                <a:ea typeface="宋体" panose="02010600030101010101" pitchFamily="2" charset="-122"/>
                <a:cs typeface="Times New Roman" panose="02020603050405020304" charset="0"/>
                <a:sym typeface="+mn-ea"/>
              </a:endParaRPr>
            </a:p>
          </p:txBody>
        </p:sp>
        <p:cxnSp>
          <p:nvCxnSpPr>
            <p:cNvPr id="10" name="直接箭头连接符 9"/>
            <p:cNvCxnSpPr>
              <a:endCxn id="9" idx="0"/>
            </p:cNvCxnSpPr>
            <p:nvPr/>
          </p:nvCxnSpPr>
          <p:spPr>
            <a:xfrm>
              <a:off x="6062798" y="3603865"/>
              <a:ext cx="2662513" cy="7879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内容占位符 2"/>
          <p:cNvSpPr>
            <a:spLocks noGrp="1"/>
          </p:cNvSpPr>
          <p:nvPr>
            <p:ph idx="1"/>
          </p:nvPr>
        </p:nvSpPr>
        <p:spPr>
          <a:xfrm>
            <a:off x="227330" y="3745865"/>
            <a:ext cx="11698605" cy="2599055"/>
          </a:xfrm>
          <a:prstGeom prst="rect">
            <a:avLst/>
          </a:prstGeom>
          <a:solidFill>
            <a:schemeClr val="accent3">
              <a:lumMod val="20000"/>
              <a:lumOff val="80000"/>
              <a:alpha val="40000"/>
            </a:schemeClr>
          </a:solidFill>
          <a:ln w="28575">
            <a:solidFill>
              <a:schemeClr val="accent1">
                <a:lumMod val="50000"/>
              </a:schemeClr>
            </a:solidFill>
            <a:prstDash val="sysDash"/>
          </a:ln>
        </p:spPr>
        <p:txBody>
          <a:bodyPr>
            <a:noAutofit/>
          </a:bodyPr>
          <a:lstStyle/>
          <a:p>
            <a:pPr marL="0" indent="0" fontAlgn="auto">
              <a:lnSpc>
                <a:spcPct val="100000"/>
              </a:lnSpc>
              <a:buNone/>
            </a:pPr>
            <a:r>
              <a:rPr lang="en-US" altLang="zh-CN" b="1" i="1" u="sng" dirty="0">
                <a:latin typeface="Times New Roman" panose="02020603050405020304" charset="0"/>
                <a:cs typeface="Times New Roman" panose="02020603050405020304" charset="0"/>
              </a:rPr>
              <a:t>Sample</a:t>
            </a:r>
            <a:endParaRPr lang="en-US" altLang="zh-CN" b="1" i="1" u="sng" dirty="0">
              <a:latin typeface="Times New Roman" panose="02020603050405020304" charset="0"/>
              <a:cs typeface="Times New Roman" panose="02020603050405020304" charset="0"/>
            </a:endParaRPr>
          </a:p>
          <a:p>
            <a:pPr marL="0" indent="0" fontAlgn="auto">
              <a:lnSpc>
                <a:spcPct val="100000"/>
              </a:lnSpc>
              <a:buNone/>
            </a:pPr>
            <a:r>
              <a:rPr lang="en-US" altLang="zh-CN" dirty="0">
                <a:solidFill>
                  <a:srgbClr val="C00000"/>
                </a:solidFill>
                <a:latin typeface="Times New Roman" panose="02020603050405020304" charset="0"/>
                <a:sym typeface="+mn-ea"/>
              </a:rPr>
              <a:t>I would certainly recommend this story to others</a:t>
            </a:r>
            <a:r>
              <a:rPr lang="en-US" altLang="zh-CN" dirty="0">
                <a:latin typeface="Times New Roman" panose="02020603050405020304" charset="0"/>
                <a:sym typeface="+mn-ea"/>
              </a:rPr>
              <a:t>,</a:t>
            </a:r>
            <a:r>
              <a:rPr lang="en-US" altLang="zh-CN" dirty="0">
                <a:latin typeface="Times New Roman" panose="02020603050405020304" charset="0"/>
                <a:cs typeface="Times New Roman" panose="02020603050405020304" charset="0"/>
              </a:rPr>
              <a:t> because it teaches timeless lessons in a simple yet powerful way. Its strength lies in how relatable the situation is—everyone has encountered a “stone” (a problem) and faced the choice to either complain or act.</a:t>
            </a:r>
            <a:endParaRPr lang="en-US" altLang="zh-CN"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bg/>
                                          </p:spTgt>
                                        </p:tgtEl>
                                        <p:attrNameLst>
                                          <p:attrName>style.visibility</p:attrName>
                                        </p:attrNameLst>
                                      </p:cBhvr>
                                      <p:to>
                                        <p:strVal val="visible"/>
                                      </p:to>
                                    </p:set>
                                    <p:anim calcmode="lin" valueType="num">
                                      <p:cBhvr additive="base">
                                        <p:cTn id="25"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additive="base">
                                        <p:cTn id="3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 grpId="0" animBg="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4087" y="0"/>
            <a:ext cx="2781993" cy="584775"/>
          </a:xfrm>
          <a:custGeom>
            <a:avLst/>
            <a:gdLst>
              <a:gd name="connsiteX0" fmla="*/ 0 w 2781993"/>
              <a:gd name="connsiteY0" fmla="*/ 0 h 584775"/>
              <a:gd name="connsiteX1" fmla="*/ 500759 w 2781993"/>
              <a:gd name="connsiteY1" fmla="*/ 0 h 584775"/>
              <a:gd name="connsiteX2" fmla="*/ 1057157 w 2781993"/>
              <a:gd name="connsiteY2" fmla="*/ 0 h 584775"/>
              <a:gd name="connsiteX3" fmla="*/ 1613556 w 2781993"/>
              <a:gd name="connsiteY3" fmla="*/ 0 h 584775"/>
              <a:gd name="connsiteX4" fmla="*/ 2142135 w 2781993"/>
              <a:gd name="connsiteY4" fmla="*/ 0 h 584775"/>
              <a:gd name="connsiteX5" fmla="*/ 2781993 w 2781993"/>
              <a:gd name="connsiteY5" fmla="*/ 0 h 584775"/>
              <a:gd name="connsiteX6" fmla="*/ 2781993 w 2781993"/>
              <a:gd name="connsiteY6" fmla="*/ 584775 h 584775"/>
              <a:gd name="connsiteX7" fmla="*/ 2197774 w 2781993"/>
              <a:gd name="connsiteY7" fmla="*/ 584775 h 584775"/>
              <a:gd name="connsiteX8" fmla="*/ 1697016 w 2781993"/>
              <a:gd name="connsiteY8" fmla="*/ 584775 h 584775"/>
              <a:gd name="connsiteX9" fmla="*/ 1224077 w 2781993"/>
              <a:gd name="connsiteY9" fmla="*/ 584775 h 584775"/>
              <a:gd name="connsiteX10" fmla="*/ 751138 w 2781993"/>
              <a:gd name="connsiteY10" fmla="*/ 584775 h 584775"/>
              <a:gd name="connsiteX11" fmla="*/ 0 w 2781993"/>
              <a:gd name="connsiteY11" fmla="*/ 584775 h 584775"/>
              <a:gd name="connsiteX12" fmla="*/ 0 w 2781993"/>
              <a:gd name="connsiteY1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1993" h="584775" extrusionOk="0">
                <a:moveTo>
                  <a:pt x="0" y="0"/>
                </a:moveTo>
                <a:cubicBezTo>
                  <a:pt x="183094" y="-8920"/>
                  <a:pt x="287155" y="58573"/>
                  <a:pt x="500759" y="0"/>
                </a:cubicBezTo>
                <a:cubicBezTo>
                  <a:pt x="714363" y="-58573"/>
                  <a:pt x="796341" y="54685"/>
                  <a:pt x="1057157" y="0"/>
                </a:cubicBezTo>
                <a:cubicBezTo>
                  <a:pt x="1317973" y="-54685"/>
                  <a:pt x="1444801" y="19606"/>
                  <a:pt x="1613556" y="0"/>
                </a:cubicBezTo>
                <a:cubicBezTo>
                  <a:pt x="1782311" y="-19606"/>
                  <a:pt x="1890457" y="26189"/>
                  <a:pt x="2142135" y="0"/>
                </a:cubicBezTo>
                <a:cubicBezTo>
                  <a:pt x="2393813" y="-26189"/>
                  <a:pt x="2548886" y="1823"/>
                  <a:pt x="2781993" y="0"/>
                </a:cubicBezTo>
                <a:cubicBezTo>
                  <a:pt x="2823319" y="175543"/>
                  <a:pt x="2746527" y="447042"/>
                  <a:pt x="2781993" y="584775"/>
                </a:cubicBezTo>
                <a:cubicBezTo>
                  <a:pt x="2574653" y="634653"/>
                  <a:pt x="2358378" y="544955"/>
                  <a:pt x="2197774" y="584775"/>
                </a:cubicBezTo>
                <a:cubicBezTo>
                  <a:pt x="2037170" y="624595"/>
                  <a:pt x="1888865" y="561617"/>
                  <a:pt x="1697016" y="584775"/>
                </a:cubicBezTo>
                <a:cubicBezTo>
                  <a:pt x="1505167" y="607933"/>
                  <a:pt x="1368793" y="565214"/>
                  <a:pt x="1224077" y="584775"/>
                </a:cubicBezTo>
                <a:cubicBezTo>
                  <a:pt x="1079361" y="604336"/>
                  <a:pt x="858303" y="536762"/>
                  <a:pt x="751138" y="584775"/>
                </a:cubicBezTo>
                <a:cubicBezTo>
                  <a:pt x="643973" y="632788"/>
                  <a:pt x="249645" y="573827"/>
                  <a:pt x="0" y="584775"/>
                </a:cubicBezTo>
                <a:cubicBezTo>
                  <a:pt x="-42294" y="397313"/>
                  <a:pt x="13455" y="173187"/>
                  <a:pt x="0" y="0"/>
                </a:cubicBezTo>
                <a:close/>
              </a:path>
            </a:pathLst>
          </a:custGeom>
          <a:noFill/>
          <a:ln w="38100">
            <a:solidFill>
              <a:schemeClr val="accent1"/>
            </a:solidFill>
          </a:ln>
        </p:spPr>
        <p:txBody>
          <a:bodyPr wrap="square" rtlCol="0">
            <a:spAutoFit/>
          </a:bodyPr>
          <a:lstStyle/>
          <a:p>
            <a:r>
              <a:rPr lang="en-US" altLang="zh-CN" sz="3200" b="1" dirty="0">
                <a:solidFill>
                  <a:srgbClr val="FF0000"/>
                </a:solidFill>
                <a:latin typeface="Times New Roman" panose="02020603050405020304" charset="0"/>
                <a:cs typeface="Times New Roman" panose="02020603050405020304" charset="0"/>
              </a:rPr>
              <a:t>Write a review </a:t>
            </a:r>
            <a:endParaRPr lang="zh-CN" altLang="en-US" sz="3200" b="1" dirty="0">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5054138" y="1638600"/>
            <a:ext cx="2549236" cy="632629"/>
          </a:xfrm>
          <a:prstGeom prst="roundRect">
            <a:avLst/>
          </a:prstGeom>
          <a:solidFill>
            <a:schemeClr val="accent1"/>
          </a:solidFill>
          <a:ln w="28575">
            <a:solidFill>
              <a:schemeClr val="tx1"/>
            </a:solidFill>
            <a:prstDash val="sysDash"/>
          </a:ln>
        </p:spPr>
        <p:txBody>
          <a:bodyPr wrap="square" rtlCol="0">
            <a:spAutoFit/>
          </a:bodyPr>
          <a:lstStyle/>
          <a:p>
            <a:pPr fontAlgn="auto">
              <a:lnSpc>
                <a:spcPct val="120000"/>
              </a:lnSpc>
            </a:pPr>
            <a:r>
              <a:rPr lang="en-US" altLang="zh-CN" sz="2600" b="1" dirty="0">
                <a:solidFill>
                  <a:schemeClr val="bg1"/>
                </a:solidFill>
                <a:latin typeface="Times New Roman" panose="02020603050405020304" charset="0"/>
                <a:ea typeface="黑体" panose="02010609060101010101" pitchFamily="49" charset="-122"/>
                <a:cs typeface="Times New Roman" panose="02020603050405020304" charset="0"/>
                <a:sym typeface="+mn-ea"/>
              </a:rPr>
              <a:t>A fable review </a:t>
            </a:r>
            <a:endParaRPr lang="en-US" altLang="zh-CN" sz="2600" b="1" dirty="0">
              <a:solidFill>
                <a:schemeClr val="bg1"/>
              </a:solidFill>
              <a:latin typeface="Times New Roman" panose="02020603050405020304" charset="0"/>
              <a:ea typeface="黑体" panose="02010609060101010101" pitchFamily="49" charset="-122"/>
              <a:cs typeface="Times New Roman" panose="02020603050405020304" charset="0"/>
              <a:sym typeface="+mn-ea"/>
            </a:endParaRPr>
          </a:p>
        </p:txBody>
      </p:sp>
      <p:grpSp>
        <p:nvGrpSpPr>
          <p:cNvPr id="6" name="组合 5"/>
          <p:cNvGrpSpPr/>
          <p:nvPr/>
        </p:nvGrpSpPr>
        <p:grpSpPr>
          <a:xfrm>
            <a:off x="1814658" y="2264331"/>
            <a:ext cx="4278286" cy="1767841"/>
            <a:chOff x="1851015" y="3788333"/>
            <a:chExt cx="4421062" cy="1453923"/>
          </a:xfrm>
        </p:grpSpPr>
        <p:sp>
          <p:nvSpPr>
            <p:cNvPr id="7" name="文本框 6"/>
            <p:cNvSpPr txBox="1"/>
            <p:nvPr/>
          </p:nvSpPr>
          <p:spPr>
            <a:xfrm>
              <a:off x="1851015" y="4376410"/>
              <a:ext cx="3439480" cy="865846"/>
            </a:xfrm>
            <a:prstGeom prst="rect">
              <a:avLst/>
            </a:prstGeom>
            <a:solidFill>
              <a:schemeClr val="accent6">
                <a:lumMod val="20000"/>
                <a:lumOff val="80000"/>
                <a:alpha val="40000"/>
              </a:schemeClr>
            </a:solidFill>
            <a:ln w="28575">
              <a:solidFill>
                <a:schemeClr val="tx1"/>
              </a:solidFill>
              <a:prstDash val="sysDash"/>
            </a:ln>
          </p:spPr>
          <p:txBody>
            <a:bodyPr wrap="square" rtlCol="0">
              <a:spAutoFit/>
            </a:bodyPr>
            <a:lstStyle/>
            <a:p>
              <a:pPr indent="0" fontAlgn="auto">
                <a:lnSpc>
                  <a:spcPct val="120000"/>
                </a:lnSpc>
              </a:pPr>
              <a:endParaRPr kumimoji="1" lang="en-US" sz="2600" dirty="0">
                <a:latin typeface="Times New Roman" panose="02020603050405020304" charset="0"/>
                <a:ea typeface="宋体" panose="02010600030101010101" pitchFamily="2" charset="-122"/>
                <a:cs typeface="Times New Roman" panose="02020603050405020304" charset="0"/>
                <a:sym typeface="+mn-ea"/>
              </a:endParaRPr>
            </a:p>
          </p:txBody>
        </p:sp>
        <p:cxnSp>
          <p:nvCxnSpPr>
            <p:cNvPr id="8" name="直接箭头连接符 7"/>
            <p:cNvCxnSpPr/>
            <p:nvPr/>
          </p:nvCxnSpPr>
          <p:spPr>
            <a:xfrm flipH="1">
              <a:off x="3719075" y="3788333"/>
              <a:ext cx="2553002" cy="5645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425743" y="2257120"/>
            <a:ext cx="4394661" cy="1693839"/>
            <a:chOff x="6107133" y="3597028"/>
            <a:chExt cx="4364038" cy="1404164"/>
          </a:xfrm>
        </p:grpSpPr>
        <p:sp>
          <p:nvSpPr>
            <p:cNvPr id="10" name="文本框 9"/>
            <p:cNvSpPr txBox="1"/>
            <p:nvPr/>
          </p:nvSpPr>
          <p:spPr>
            <a:xfrm>
              <a:off x="7062296" y="4323416"/>
              <a:ext cx="3408875" cy="677776"/>
            </a:xfrm>
            <a:prstGeom prst="rect">
              <a:avLst/>
            </a:prstGeom>
            <a:solidFill>
              <a:schemeClr val="accent2">
                <a:lumMod val="20000"/>
                <a:lumOff val="80000"/>
                <a:alpha val="40000"/>
              </a:schemeClr>
            </a:solidFill>
            <a:ln w="28575">
              <a:solidFill>
                <a:schemeClr val="tx1"/>
              </a:solidFill>
              <a:prstDash val="sysDash"/>
            </a:ln>
          </p:spPr>
          <p:txBody>
            <a:bodyPr wrap="square" rtlCol="0">
              <a:spAutoFit/>
            </a:bodyPr>
            <a:lstStyle/>
            <a:p>
              <a:pPr indent="0" fontAlgn="auto">
                <a:lnSpc>
                  <a:spcPct val="120000"/>
                </a:lnSpc>
              </a:pPr>
              <a:endParaRPr kumimoji="1" lang="en-US" sz="2600" dirty="0">
                <a:latin typeface="Times New Roman" panose="02020603050405020304" charset="0"/>
                <a:ea typeface="宋体" panose="02010600030101010101" pitchFamily="2" charset="-122"/>
                <a:cs typeface="Times New Roman" panose="02020603050405020304" charset="0"/>
                <a:sym typeface="+mn-ea"/>
              </a:endParaRPr>
            </a:p>
          </p:txBody>
        </p:sp>
        <p:cxnSp>
          <p:nvCxnSpPr>
            <p:cNvPr id="11" name="直接箭头连接符 10"/>
            <p:cNvCxnSpPr/>
            <p:nvPr/>
          </p:nvCxnSpPr>
          <p:spPr>
            <a:xfrm>
              <a:off x="6107133" y="3597028"/>
              <a:ext cx="2379061" cy="6777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3108959" y="424232"/>
            <a:ext cx="7486995" cy="628177"/>
          </a:xfrm>
          <a:prstGeom prst="roundRect">
            <a:avLst/>
          </a:prstGeom>
          <a:solidFill>
            <a:schemeClr val="accent4">
              <a:lumMod val="20000"/>
              <a:lumOff val="80000"/>
              <a:alpha val="40000"/>
            </a:schemeClr>
          </a:solidFill>
          <a:ln w="28575">
            <a:solidFill>
              <a:schemeClr val="tx1"/>
            </a:solidFill>
            <a:prstDash val="sysDash"/>
          </a:ln>
        </p:spPr>
        <p:txBody>
          <a:bodyPr wrap="square" rtlCol="0">
            <a:spAutoFit/>
          </a:bodyPr>
          <a:lstStyle/>
          <a:p>
            <a:pPr fontAlgn="auto">
              <a:lnSpc>
                <a:spcPct val="120000"/>
              </a:lnSpc>
            </a:pPr>
            <a:r>
              <a:rPr lang="en-US" altLang="zh-CN" sz="2600" b="1" dirty="0">
                <a:solidFill>
                  <a:schemeClr val="accent2">
                    <a:lumMod val="50000"/>
                  </a:schemeClr>
                </a:solidFill>
                <a:latin typeface="Times New Roman" panose="02020603050405020304" charset="0"/>
                <a:ea typeface="黑体" panose="02010609060101010101" pitchFamily="49" charset="-122"/>
                <a:cs typeface="Times New Roman" panose="02020603050405020304" charset="0"/>
                <a:sym typeface="+mn-ea"/>
              </a:rPr>
              <a:t> A short passage to give your opinion on a story </a:t>
            </a:r>
            <a:endParaRPr lang="en-US" altLang="zh-CN" sz="2600" b="1" dirty="0">
              <a:solidFill>
                <a:schemeClr val="accent2">
                  <a:lumMod val="50000"/>
                </a:schemeClr>
              </a:solidFill>
              <a:latin typeface="Times New Roman" panose="02020603050405020304" charset="0"/>
              <a:ea typeface="黑体" panose="02010609060101010101" pitchFamily="49" charset="-122"/>
              <a:cs typeface="Times New Roman" panose="02020603050405020304" charset="0"/>
              <a:sym typeface="+mn-ea"/>
            </a:endParaRPr>
          </a:p>
        </p:txBody>
      </p:sp>
      <p:cxnSp>
        <p:nvCxnSpPr>
          <p:cNvPr id="17" name="直接箭头连接符 16"/>
          <p:cNvCxnSpPr/>
          <p:nvPr/>
        </p:nvCxnSpPr>
        <p:spPr>
          <a:xfrm flipV="1">
            <a:off x="6262255" y="1028964"/>
            <a:ext cx="0" cy="56153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906517" y="3068476"/>
            <a:ext cx="3280085" cy="830997"/>
          </a:xfrm>
          <a:prstGeom prst="rect">
            <a:avLst/>
          </a:prstGeom>
          <a:noFill/>
        </p:spPr>
        <p:txBody>
          <a:bodyPr wrap="square">
            <a:spAutoFit/>
          </a:bodyPr>
          <a:lstStyle/>
          <a:p>
            <a:r>
              <a:rPr lang="en-US" altLang="zh-CN" sz="2400" b="1" dirty="0">
                <a:solidFill>
                  <a:schemeClr val="accent1">
                    <a:lumMod val="50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give a short description of the writing</a:t>
            </a:r>
            <a:endParaRPr lang="zh-CN" altLang="en-US" sz="2400" dirty="0">
              <a:solidFill>
                <a:schemeClr val="accent1">
                  <a:lumMod val="50000"/>
                </a:schemeClr>
              </a:solidFill>
              <a:latin typeface="Times New Roman" panose="02020603050405020304" charset="0"/>
              <a:cs typeface="Times New Roman" panose="02020603050405020304" charset="0"/>
            </a:endParaRPr>
          </a:p>
        </p:txBody>
      </p:sp>
      <p:sp>
        <p:nvSpPr>
          <p:cNvPr id="22" name="文本框 21"/>
          <p:cNvSpPr txBox="1"/>
          <p:nvPr/>
        </p:nvSpPr>
        <p:spPr>
          <a:xfrm>
            <a:off x="7469584" y="3189306"/>
            <a:ext cx="3617117" cy="829945"/>
          </a:xfrm>
          <a:prstGeom prst="rect">
            <a:avLst/>
          </a:prstGeom>
          <a:noFill/>
        </p:spPr>
        <p:txBody>
          <a:bodyPr wrap="square" rtlCol="0">
            <a:spAutoFit/>
          </a:bodyPr>
          <a:lstStyle/>
          <a:p>
            <a:r>
              <a:rPr lang="en-US" altLang="zh-CN" sz="2400" b="1" dirty="0">
                <a:solidFill>
                  <a:schemeClr val="accent1">
                    <a:lumMod val="50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state your opinion and reasons clearly</a:t>
            </a:r>
            <a:endParaRPr lang="zh-CN" altLang="en-US" sz="2400" dirty="0">
              <a:solidFill>
                <a:schemeClr val="accent1">
                  <a:lumMod val="50000"/>
                </a:schemeClr>
              </a:solidFill>
              <a:latin typeface="Times New Roman" panose="02020603050405020304" charset="0"/>
              <a:cs typeface="Times New Roman" panose="02020603050405020304" charset="0"/>
            </a:endParaRPr>
          </a:p>
        </p:txBody>
      </p:sp>
      <p:cxnSp>
        <p:nvCxnSpPr>
          <p:cNvPr id="40" name="直接箭头连接符 39"/>
          <p:cNvCxnSpPr/>
          <p:nvPr/>
        </p:nvCxnSpPr>
        <p:spPr>
          <a:xfrm>
            <a:off x="3192088" y="4056067"/>
            <a:ext cx="0" cy="53851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6314903" y="2225641"/>
            <a:ext cx="0" cy="233169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9523615" y="3998456"/>
            <a:ext cx="0" cy="56263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2133601" y="4557333"/>
            <a:ext cx="875053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矩形: 圆角 49"/>
          <p:cNvSpPr/>
          <p:nvPr/>
        </p:nvSpPr>
        <p:spPr>
          <a:xfrm>
            <a:off x="2133601" y="4594579"/>
            <a:ext cx="2116974" cy="19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矩形: 圆角 54"/>
          <p:cNvSpPr/>
          <p:nvPr/>
        </p:nvSpPr>
        <p:spPr>
          <a:xfrm>
            <a:off x="5186602" y="4594579"/>
            <a:ext cx="2177934" cy="19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圆角 55"/>
          <p:cNvSpPr/>
          <p:nvPr/>
        </p:nvSpPr>
        <p:spPr>
          <a:xfrm>
            <a:off x="8536377" y="4561093"/>
            <a:ext cx="2210109" cy="19927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nvSpPr>
        <p:spPr>
          <a:xfrm>
            <a:off x="2133601" y="4660837"/>
            <a:ext cx="2161310" cy="1692771"/>
          </a:xfrm>
          <a:prstGeom prst="rect">
            <a:avLst/>
          </a:prstGeom>
          <a:noFill/>
        </p:spPr>
        <p:txBody>
          <a:bodyPr wrap="square" rtlCol="0">
            <a:spAutoFit/>
          </a:bodyPr>
          <a:lstStyle/>
          <a:p>
            <a:pPr algn="ctr"/>
            <a:r>
              <a:rPr lang="en-US" altLang="zh-CN" sz="2400" b="1" i="1" u="sng" dirty="0">
                <a:solidFill>
                  <a:schemeClr val="accent1">
                    <a:lumMod val="50000"/>
                  </a:schemeClr>
                </a:solidFill>
                <a:latin typeface="Times New Roman" panose="02020603050405020304" charset="0"/>
                <a:cs typeface="Times New Roman" panose="02020603050405020304" charset="0"/>
              </a:rPr>
              <a:t>Part 1</a:t>
            </a:r>
            <a:endParaRPr lang="en-US" altLang="zh-CN" sz="2400" b="1" u="sng" dirty="0">
              <a:solidFill>
                <a:schemeClr val="accent1">
                  <a:lumMod val="50000"/>
                </a:schemeClr>
              </a:solidFill>
              <a:latin typeface="Times New Roman" panose="02020603050405020304" charset="0"/>
              <a:cs typeface="Times New Roman" panose="02020603050405020304" charset="0"/>
            </a:endParaRPr>
          </a:p>
          <a:p>
            <a:pPr algn="ctr"/>
            <a:r>
              <a:rPr lang="en-US" altLang="zh-CN" sz="2000" b="1" dirty="0">
                <a:solidFill>
                  <a:srgbClr val="FF0000"/>
                </a:solidFill>
                <a:latin typeface="Times New Roman" panose="02020603050405020304" charset="0"/>
                <a:cs typeface="Times New Roman" panose="02020603050405020304" charset="0"/>
              </a:rPr>
              <a:t>Basic information</a:t>
            </a:r>
            <a:endParaRPr lang="en-US" altLang="zh-CN" sz="2000" b="1" dirty="0">
              <a:solidFill>
                <a:srgbClr val="FF0000"/>
              </a:solidFill>
              <a:latin typeface="Times New Roman" panose="02020603050405020304" charset="0"/>
              <a:cs typeface="Times New Roman" panose="02020603050405020304" charset="0"/>
            </a:endParaRPr>
          </a:p>
          <a:p>
            <a:pPr algn="ctr"/>
            <a:r>
              <a:rPr lang="en-US" altLang="zh-CN" sz="2000" b="1" dirty="0">
                <a:solidFill>
                  <a:schemeClr val="accent1">
                    <a:lumMod val="50000"/>
                  </a:schemeClr>
                </a:solidFill>
                <a:latin typeface="Times New Roman" panose="02020603050405020304" charset="0"/>
                <a:cs typeface="Times New Roman" panose="02020603050405020304" charset="0"/>
              </a:rPr>
              <a:t>   title</a:t>
            </a:r>
            <a:endParaRPr lang="en-US" altLang="zh-CN" sz="2000" b="1" dirty="0">
              <a:solidFill>
                <a:schemeClr val="accent1">
                  <a:lumMod val="50000"/>
                </a:schemeClr>
              </a:solidFill>
              <a:latin typeface="Times New Roman" panose="02020603050405020304" charset="0"/>
              <a:cs typeface="Times New Roman" panose="02020603050405020304" charset="0"/>
            </a:endParaRPr>
          </a:p>
          <a:p>
            <a:pPr algn="ctr"/>
            <a:r>
              <a:rPr lang="en-US" altLang="zh-CN" sz="2000" b="1" dirty="0">
                <a:solidFill>
                  <a:schemeClr val="accent1">
                    <a:lumMod val="50000"/>
                  </a:schemeClr>
                </a:solidFill>
                <a:latin typeface="Times New Roman" panose="02020603050405020304" charset="0"/>
                <a:cs typeface="Times New Roman" panose="02020603050405020304" charset="0"/>
              </a:rPr>
              <a:t>   type</a:t>
            </a:r>
            <a:endParaRPr lang="en-US" altLang="zh-CN" sz="2000" b="1" dirty="0">
              <a:solidFill>
                <a:schemeClr val="accent1">
                  <a:lumMod val="50000"/>
                </a:schemeClr>
              </a:solidFill>
              <a:latin typeface="Times New Roman" panose="02020603050405020304" charset="0"/>
              <a:cs typeface="Times New Roman" panose="02020603050405020304" charset="0"/>
            </a:endParaRPr>
          </a:p>
          <a:p>
            <a:pPr algn="ctr"/>
            <a:r>
              <a:rPr lang="en-US" altLang="zh-CN" sz="2000" b="1" dirty="0">
                <a:solidFill>
                  <a:schemeClr val="accent1">
                    <a:lumMod val="50000"/>
                  </a:schemeClr>
                </a:solidFill>
                <a:latin typeface="Times New Roman" panose="02020603050405020304" charset="0"/>
                <a:cs typeface="Times New Roman" panose="02020603050405020304" charset="0"/>
              </a:rPr>
              <a:t>   main idea</a:t>
            </a:r>
            <a:endParaRPr lang="zh-CN" altLang="en-US" sz="2000" b="1" dirty="0">
              <a:solidFill>
                <a:schemeClr val="accent1">
                  <a:lumMod val="50000"/>
                </a:schemeClr>
              </a:solidFill>
              <a:latin typeface="Times New Roman" panose="02020603050405020304" charset="0"/>
              <a:cs typeface="Times New Roman" panose="02020603050405020304" charset="0"/>
            </a:endParaRPr>
          </a:p>
        </p:txBody>
      </p:sp>
      <p:sp>
        <p:nvSpPr>
          <p:cNvPr id="58" name="文本框 57"/>
          <p:cNvSpPr txBox="1"/>
          <p:nvPr/>
        </p:nvSpPr>
        <p:spPr>
          <a:xfrm>
            <a:off x="5181600" y="4675004"/>
            <a:ext cx="2161310" cy="1692771"/>
          </a:xfrm>
          <a:prstGeom prst="rect">
            <a:avLst/>
          </a:prstGeom>
          <a:noFill/>
        </p:spPr>
        <p:txBody>
          <a:bodyPr wrap="square" rtlCol="0">
            <a:spAutoFit/>
          </a:bodyPr>
          <a:lstStyle/>
          <a:p>
            <a:pPr algn="ctr"/>
            <a:r>
              <a:rPr lang="en-US" altLang="zh-CN" sz="2400" b="1" i="1" u="sng" dirty="0">
                <a:solidFill>
                  <a:schemeClr val="accent1">
                    <a:lumMod val="50000"/>
                  </a:schemeClr>
                </a:solidFill>
                <a:latin typeface="Times New Roman" panose="02020603050405020304" charset="0"/>
                <a:cs typeface="Times New Roman" panose="02020603050405020304" charset="0"/>
              </a:rPr>
              <a:t>Part 2</a:t>
            </a:r>
            <a:endParaRPr lang="en-US" altLang="zh-CN" sz="2400" b="1" u="sng" dirty="0">
              <a:solidFill>
                <a:schemeClr val="accent1">
                  <a:lumMod val="50000"/>
                </a:schemeClr>
              </a:solidFill>
              <a:latin typeface="Times New Roman" panose="02020603050405020304" charset="0"/>
              <a:cs typeface="Times New Roman" panose="02020603050405020304" charset="0"/>
            </a:endParaRPr>
          </a:p>
          <a:p>
            <a:pPr algn="ctr"/>
            <a:r>
              <a:rPr lang="en-US" altLang="zh-CN" sz="2000" b="1" dirty="0">
                <a:solidFill>
                  <a:schemeClr val="accent1">
                    <a:lumMod val="50000"/>
                  </a:schemeClr>
                </a:solidFill>
                <a:latin typeface="Times New Roman" panose="02020603050405020304" charset="0"/>
                <a:cs typeface="Times New Roman" panose="02020603050405020304" charset="0"/>
              </a:rPr>
              <a:t> </a:t>
            </a:r>
            <a:r>
              <a:rPr lang="en-US" altLang="zh-CN" sz="2000" b="1" dirty="0">
                <a:solidFill>
                  <a:srgbClr val="FF0000"/>
                </a:solidFill>
                <a:latin typeface="Times New Roman" panose="02020603050405020304" charset="0"/>
                <a:cs typeface="Times New Roman" panose="02020603050405020304" charset="0"/>
              </a:rPr>
              <a:t>Story analysis </a:t>
            </a:r>
            <a:endParaRPr lang="en-US" altLang="zh-CN" sz="2000" b="1" dirty="0">
              <a:solidFill>
                <a:srgbClr val="FF0000"/>
              </a:solidFill>
              <a:latin typeface="Times New Roman" panose="02020603050405020304" charset="0"/>
              <a:cs typeface="Times New Roman" panose="02020603050405020304" charset="0"/>
            </a:endParaRPr>
          </a:p>
          <a:p>
            <a:pPr algn="ctr"/>
            <a:r>
              <a:rPr lang="en-US" altLang="zh-CN" sz="2000" b="1" dirty="0">
                <a:solidFill>
                  <a:schemeClr val="accent1">
                    <a:lumMod val="50000"/>
                  </a:schemeClr>
                </a:solidFill>
                <a:latin typeface="Times New Roman" panose="02020603050405020304" charset="0"/>
                <a:cs typeface="Times New Roman" panose="02020603050405020304" charset="0"/>
              </a:rPr>
              <a:t>details</a:t>
            </a:r>
            <a:endParaRPr lang="en-US" altLang="zh-CN" sz="2000" b="1" dirty="0">
              <a:solidFill>
                <a:schemeClr val="accent1">
                  <a:lumMod val="50000"/>
                </a:schemeClr>
              </a:solidFill>
              <a:latin typeface="Times New Roman" panose="02020603050405020304" charset="0"/>
              <a:cs typeface="Times New Roman" panose="02020603050405020304" charset="0"/>
            </a:endParaRPr>
          </a:p>
          <a:p>
            <a:pPr algn="ctr"/>
            <a:r>
              <a:rPr lang="en-US" altLang="zh-CN" sz="2000" b="1" dirty="0">
                <a:solidFill>
                  <a:schemeClr val="accent1">
                    <a:lumMod val="50000"/>
                  </a:schemeClr>
                </a:solidFill>
                <a:latin typeface="Times New Roman" panose="02020603050405020304" charset="0"/>
                <a:cs typeface="Times New Roman" panose="02020603050405020304" charset="0"/>
              </a:rPr>
              <a:t>purpose </a:t>
            </a:r>
            <a:endParaRPr lang="en-US" altLang="zh-CN" sz="2000" b="1" dirty="0">
              <a:solidFill>
                <a:schemeClr val="accent1">
                  <a:lumMod val="50000"/>
                </a:schemeClr>
              </a:solidFill>
              <a:latin typeface="Times New Roman" panose="02020603050405020304" charset="0"/>
              <a:cs typeface="Times New Roman" panose="02020603050405020304" charset="0"/>
            </a:endParaRPr>
          </a:p>
          <a:p>
            <a:pPr algn="ctr"/>
            <a:r>
              <a:rPr lang="en-US" altLang="zh-CN" sz="2000" b="1">
                <a:solidFill>
                  <a:schemeClr val="accent1">
                    <a:lumMod val="50000"/>
                  </a:schemeClr>
                </a:solidFill>
                <a:latin typeface="Times New Roman" panose="02020603050405020304" charset="0"/>
                <a:cs typeface="Times New Roman" panose="02020603050405020304" charset="0"/>
              </a:rPr>
              <a:t>result</a:t>
            </a:r>
            <a:endParaRPr lang="en-US" altLang="zh-CN" sz="2000" b="1" dirty="0">
              <a:solidFill>
                <a:schemeClr val="accent1">
                  <a:lumMod val="50000"/>
                </a:schemeClr>
              </a:solidFill>
              <a:latin typeface="Times New Roman" panose="02020603050405020304" charset="0"/>
              <a:cs typeface="Times New Roman" panose="02020603050405020304" charset="0"/>
            </a:endParaRPr>
          </a:p>
        </p:txBody>
      </p:sp>
      <p:sp>
        <p:nvSpPr>
          <p:cNvPr id="59" name="文本框 58"/>
          <p:cNvSpPr txBox="1"/>
          <p:nvPr/>
        </p:nvSpPr>
        <p:spPr>
          <a:xfrm>
            <a:off x="8560776" y="4553332"/>
            <a:ext cx="2161310" cy="2000548"/>
          </a:xfrm>
          <a:prstGeom prst="rect">
            <a:avLst/>
          </a:prstGeom>
          <a:noFill/>
        </p:spPr>
        <p:txBody>
          <a:bodyPr wrap="square" rtlCol="0">
            <a:spAutoFit/>
          </a:bodyPr>
          <a:lstStyle/>
          <a:p>
            <a:pPr algn="ctr"/>
            <a:r>
              <a:rPr lang="en-US" altLang="zh-CN" sz="2400" b="1" i="1" u="sng" dirty="0">
                <a:solidFill>
                  <a:schemeClr val="accent1">
                    <a:lumMod val="50000"/>
                  </a:schemeClr>
                </a:solidFill>
                <a:latin typeface="Times New Roman" panose="02020603050405020304" charset="0"/>
                <a:cs typeface="Times New Roman" panose="02020603050405020304" charset="0"/>
              </a:rPr>
              <a:t>Part 3</a:t>
            </a:r>
            <a:endParaRPr lang="en-US" altLang="zh-CN" sz="2400" b="1" u="sng" dirty="0">
              <a:solidFill>
                <a:schemeClr val="accent1">
                  <a:lumMod val="50000"/>
                </a:schemeClr>
              </a:solidFill>
              <a:latin typeface="Times New Roman" panose="02020603050405020304" charset="0"/>
              <a:cs typeface="Times New Roman" panose="02020603050405020304" charset="0"/>
            </a:endParaRPr>
          </a:p>
          <a:p>
            <a:pPr algn="ctr"/>
            <a:r>
              <a:rPr lang="en-US" altLang="zh-CN" sz="2000" b="1" dirty="0">
                <a:solidFill>
                  <a:schemeClr val="accent1">
                    <a:lumMod val="50000"/>
                  </a:schemeClr>
                </a:solidFill>
                <a:latin typeface="Times New Roman" panose="02020603050405020304" charset="0"/>
                <a:cs typeface="Times New Roman" panose="02020603050405020304" charset="0"/>
              </a:rPr>
              <a:t> </a:t>
            </a:r>
            <a:r>
              <a:rPr lang="en-US" altLang="zh-CN" sz="2000" b="1" dirty="0">
                <a:solidFill>
                  <a:srgbClr val="FF0000"/>
                </a:solidFill>
                <a:latin typeface="Times New Roman" panose="02020603050405020304" charset="0"/>
                <a:cs typeface="Times New Roman" panose="02020603050405020304" charset="0"/>
              </a:rPr>
              <a:t>Your</a:t>
            </a:r>
            <a:r>
              <a:rPr lang="en-US" altLang="zh-CN" sz="2000" b="1" dirty="0">
                <a:solidFill>
                  <a:schemeClr val="accent1">
                    <a:lumMod val="50000"/>
                  </a:schemeClr>
                </a:solidFill>
                <a:latin typeface="Times New Roman" panose="02020603050405020304" charset="0"/>
                <a:cs typeface="Times New Roman" panose="02020603050405020304" charset="0"/>
              </a:rPr>
              <a:t> </a:t>
            </a:r>
            <a:r>
              <a:rPr lang="en-US" altLang="zh-CN" sz="2000" b="1" dirty="0">
                <a:solidFill>
                  <a:srgbClr val="FF0000"/>
                </a:solidFill>
                <a:latin typeface="Times New Roman" panose="02020603050405020304" charset="0"/>
                <a:cs typeface="Times New Roman" panose="02020603050405020304" charset="0"/>
              </a:rPr>
              <a:t>opinion</a:t>
            </a:r>
            <a:r>
              <a:rPr lang="en-US" altLang="zh-CN" sz="2000" b="1" dirty="0">
                <a:solidFill>
                  <a:schemeClr val="accent1">
                    <a:lumMod val="50000"/>
                  </a:schemeClr>
                </a:solidFill>
                <a:latin typeface="Times New Roman" panose="02020603050405020304" charset="0"/>
                <a:cs typeface="Times New Roman" panose="02020603050405020304" charset="0"/>
              </a:rPr>
              <a:t> </a:t>
            </a:r>
            <a:endParaRPr lang="en-US" altLang="zh-CN" sz="2000" b="1" dirty="0">
              <a:solidFill>
                <a:schemeClr val="accent1">
                  <a:lumMod val="50000"/>
                </a:schemeClr>
              </a:solidFill>
              <a:latin typeface="Times New Roman" panose="02020603050405020304" charset="0"/>
              <a:cs typeface="Times New Roman" panose="02020603050405020304" charset="0"/>
            </a:endParaRPr>
          </a:p>
          <a:p>
            <a:pPr algn="ctr"/>
            <a:r>
              <a:rPr lang="en-US" altLang="zh-CN" sz="2000" b="1" dirty="0">
                <a:solidFill>
                  <a:srgbClr val="002060"/>
                </a:solidFill>
                <a:latin typeface="Times New Roman" panose="02020603050405020304" charset="0"/>
                <a:cs typeface="Times New Roman" panose="02020603050405020304" charset="0"/>
              </a:rPr>
              <a:t>like or not </a:t>
            </a:r>
            <a:endParaRPr lang="en-US" altLang="zh-CN" sz="2000" b="1" dirty="0">
              <a:solidFill>
                <a:srgbClr val="002060"/>
              </a:solidFill>
              <a:latin typeface="Times New Roman" panose="02020603050405020304" charset="0"/>
              <a:cs typeface="Times New Roman" panose="02020603050405020304" charset="0"/>
            </a:endParaRPr>
          </a:p>
          <a:p>
            <a:pPr algn="ctr"/>
            <a:r>
              <a:rPr lang="en-US" altLang="zh-CN" sz="2000" b="1" dirty="0">
                <a:solidFill>
                  <a:srgbClr val="002060"/>
                </a:solidFill>
                <a:latin typeface="Times New Roman" panose="02020603050405020304" charset="0"/>
                <a:cs typeface="Times New Roman" panose="02020603050405020304" charset="0"/>
              </a:rPr>
              <a:t>reasons</a:t>
            </a:r>
            <a:endParaRPr lang="en-US" altLang="zh-CN" sz="2000" b="1" dirty="0">
              <a:solidFill>
                <a:srgbClr val="002060"/>
              </a:solidFill>
              <a:latin typeface="Times New Roman" panose="02020603050405020304" charset="0"/>
              <a:cs typeface="Times New Roman" panose="02020603050405020304" charset="0"/>
            </a:endParaRPr>
          </a:p>
          <a:p>
            <a:pPr algn="ctr"/>
            <a:r>
              <a:rPr lang="en-US" altLang="zh-CN" sz="2000" b="1" dirty="0">
                <a:solidFill>
                  <a:srgbClr val="002060"/>
                </a:solidFill>
                <a:latin typeface="Times New Roman" panose="02020603050405020304" charset="0"/>
                <a:cs typeface="Times New Roman" panose="02020603050405020304" charset="0"/>
              </a:rPr>
              <a:t>recommend </a:t>
            </a:r>
            <a:endParaRPr lang="en-US" altLang="zh-CN" sz="2000" b="1" dirty="0">
              <a:solidFill>
                <a:srgbClr val="002060"/>
              </a:solidFill>
              <a:latin typeface="Times New Roman" panose="02020603050405020304" charset="0"/>
              <a:cs typeface="Times New Roman" panose="02020603050405020304" charset="0"/>
            </a:endParaRPr>
          </a:p>
          <a:p>
            <a:pPr algn="ctr"/>
            <a:r>
              <a:rPr lang="en-US" altLang="zh-CN" sz="2000" b="1" dirty="0">
                <a:solidFill>
                  <a:srgbClr val="002060"/>
                </a:solidFill>
                <a:latin typeface="Times New Roman" panose="02020603050405020304" charset="0"/>
                <a:cs typeface="Times New Roman" panose="02020603050405020304" charset="0"/>
              </a:rPr>
              <a:t>or not </a:t>
            </a:r>
            <a:endParaRPr lang="en-US" altLang="zh-CN" sz="2000" b="1" dirty="0">
              <a:solidFill>
                <a:srgbClr val="00206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 calcmode="lin" valueType="num">
                                      <p:cBhvr additive="base">
                                        <p:cTn id="53" dur="500" fill="hold"/>
                                        <p:tgtEl>
                                          <p:spTgt spid="48"/>
                                        </p:tgtEl>
                                        <p:attrNameLst>
                                          <p:attrName>ppt_x</p:attrName>
                                        </p:attrNameLst>
                                      </p:cBhvr>
                                      <p:tavLst>
                                        <p:tav tm="0">
                                          <p:val>
                                            <p:strVal val="#ppt_x"/>
                                          </p:val>
                                        </p:tav>
                                        <p:tav tm="100000">
                                          <p:val>
                                            <p:strVal val="#ppt_x"/>
                                          </p:val>
                                        </p:tav>
                                      </p:tavLst>
                                    </p:anim>
                                    <p:anim calcmode="lin" valueType="num">
                                      <p:cBhvr additive="base">
                                        <p:cTn id="54" dur="500" fill="hold"/>
                                        <p:tgtEl>
                                          <p:spTgt spid="4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fill="hold"/>
                                        <p:tgtEl>
                                          <p:spTgt spid="42"/>
                                        </p:tgtEl>
                                        <p:attrNameLst>
                                          <p:attrName>ppt_x</p:attrName>
                                        </p:attrNameLst>
                                      </p:cBhvr>
                                      <p:tavLst>
                                        <p:tav tm="0">
                                          <p:val>
                                            <p:strVal val="#ppt_x"/>
                                          </p:val>
                                        </p:tav>
                                        <p:tav tm="100000">
                                          <p:val>
                                            <p:strVal val="#ppt_x"/>
                                          </p:val>
                                        </p:tav>
                                      </p:tavLst>
                                    </p:anim>
                                    <p:anim calcmode="lin" valueType="num">
                                      <p:cBhvr additive="base">
                                        <p:cTn id="58" dur="500" fill="hold"/>
                                        <p:tgtEl>
                                          <p:spTgt spid="4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additive="base">
                                        <p:cTn id="61" dur="500" fill="hold"/>
                                        <p:tgtEl>
                                          <p:spTgt spid="46"/>
                                        </p:tgtEl>
                                        <p:attrNameLst>
                                          <p:attrName>ppt_x</p:attrName>
                                        </p:attrNameLst>
                                      </p:cBhvr>
                                      <p:tavLst>
                                        <p:tav tm="0">
                                          <p:val>
                                            <p:strVal val="#ppt_x"/>
                                          </p:val>
                                        </p:tav>
                                        <p:tav tm="100000">
                                          <p:val>
                                            <p:strVal val="#ppt_x"/>
                                          </p:val>
                                        </p:tav>
                                      </p:tavLst>
                                    </p:anim>
                                    <p:anim calcmode="lin" valueType="num">
                                      <p:cBhvr additive="base">
                                        <p:cTn id="6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7">
                                            <p:txEl>
                                              <p:pRg st="0" end="0"/>
                                            </p:txEl>
                                          </p:spTgt>
                                        </p:tgtEl>
                                        <p:attrNameLst>
                                          <p:attrName>style.visibility</p:attrName>
                                        </p:attrNameLst>
                                      </p:cBhvr>
                                      <p:to>
                                        <p:strVal val="visible"/>
                                      </p:to>
                                    </p:set>
                                    <p:anim calcmode="lin" valueType="num">
                                      <p:cBhvr additive="base">
                                        <p:cTn id="7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7">
                                            <p:txEl>
                                              <p:pRg st="1" end="1"/>
                                            </p:txEl>
                                          </p:spTgt>
                                        </p:tgtEl>
                                        <p:attrNameLst>
                                          <p:attrName>style.visibility</p:attrName>
                                        </p:attrNameLst>
                                      </p:cBhvr>
                                      <p:to>
                                        <p:strVal val="visible"/>
                                      </p:to>
                                    </p:set>
                                    <p:anim calcmode="lin" valueType="num">
                                      <p:cBhvr additive="base">
                                        <p:cTn id="7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7">
                                            <p:txEl>
                                              <p:pRg st="2" end="2"/>
                                            </p:txEl>
                                          </p:spTgt>
                                        </p:tgtEl>
                                        <p:attrNameLst>
                                          <p:attrName>style.visibility</p:attrName>
                                        </p:attrNameLst>
                                      </p:cBhvr>
                                      <p:to>
                                        <p:strVal val="visible"/>
                                      </p:to>
                                    </p:set>
                                    <p:anim calcmode="lin" valueType="num">
                                      <p:cBhvr additive="base">
                                        <p:cTn id="8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57">
                                            <p:txEl>
                                              <p:pRg st="3" end="3"/>
                                            </p:txEl>
                                          </p:spTgt>
                                        </p:tgtEl>
                                        <p:attrNameLst>
                                          <p:attrName>style.visibility</p:attrName>
                                        </p:attrNameLst>
                                      </p:cBhvr>
                                      <p:to>
                                        <p:strVal val="visible"/>
                                      </p:to>
                                    </p:set>
                                    <p:anim calcmode="lin" valueType="num">
                                      <p:cBhvr additive="base">
                                        <p:cTn id="91"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7">
                                            <p:txEl>
                                              <p:pRg st="4" end="4"/>
                                            </p:txEl>
                                          </p:spTgt>
                                        </p:tgtEl>
                                        <p:attrNameLst>
                                          <p:attrName>style.visibility</p:attrName>
                                        </p:attrNameLst>
                                      </p:cBhvr>
                                      <p:to>
                                        <p:strVal val="visible"/>
                                      </p:to>
                                    </p:set>
                                    <p:anim calcmode="lin" valueType="num">
                                      <p:cBhvr additive="base">
                                        <p:cTn id="97"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additive="base">
                                        <p:cTn id="103" dur="500" fill="hold"/>
                                        <p:tgtEl>
                                          <p:spTgt spid="55"/>
                                        </p:tgtEl>
                                        <p:attrNameLst>
                                          <p:attrName>ppt_x</p:attrName>
                                        </p:attrNameLst>
                                      </p:cBhvr>
                                      <p:tavLst>
                                        <p:tav tm="0">
                                          <p:val>
                                            <p:strVal val="#ppt_x"/>
                                          </p:val>
                                        </p:tav>
                                        <p:tav tm="100000">
                                          <p:val>
                                            <p:strVal val="#ppt_x"/>
                                          </p:val>
                                        </p:tav>
                                      </p:tavLst>
                                    </p:anim>
                                    <p:anim calcmode="lin" valueType="num">
                                      <p:cBhvr additive="base">
                                        <p:cTn id="10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8">
                                            <p:txEl>
                                              <p:pRg st="0" end="0"/>
                                            </p:txEl>
                                          </p:spTgt>
                                        </p:tgtEl>
                                        <p:attrNameLst>
                                          <p:attrName>style.visibility</p:attrName>
                                        </p:attrNameLst>
                                      </p:cBhvr>
                                      <p:to>
                                        <p:strVal val="visible"/>
                                      </p:to>
                                    </p:set>
                                    <p:anim calcmode="lin" valueType="num">
                                      <p:cBhvr additive="base">
                                        <p:cTn id="109"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58">
                                            <p:txEl>
                                              <p:pRg st="1" end="1"/>
                                            </p:txEl>
                                          </p:spTgt>
                                        </p:tgtEl>
                                        <p:attrNameLst>
                                          <p:attrName>style.visibility</p:attrName>
                                        </p:attrNameLst>
                                      </p:cBhvr>
                                      <p:to>
                                        <p:strVal val="visible"/>
                                      </p:to>
                                    </p:set>
                                    <p:anim calcmode="lin" valueType="num">
                                      <p:cBhvr additive="base">
                                        <p:cTn id="115" dur="500" fill="hold"/>
                                        <p:tgtEl>
                                          <p:spTgt spid="58">
                                            <p:txEl>
                                              <p:pRg st="1" end="1"/>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58">
                                            <p:txEl>
                                              <p:pRg st="2" end="2"/>
                                            </p:txEl>
                                          </p:spTgt>
                                        </p:tgtEl>
                                        <p:attrNameLst>
                                          <p:attrName>style.visibility</p:attrName>
                                        </p:attrNameLst>
                                      </p:cBhvr>
                                      <p:to>
                                        <p:strVal val="visible"/>
                                      </p:to>
                                    </p:set>
                                    <p:anim calcmode="lin" valueType="num">
                                      <p:cBhvr additive="base">
                                        <p:cTn id="121" dur="500" fill="hold"/>
                                        <p:tgtEl>
                                          <p:spTgt spid="58">
                                            <p:txEl>
                                              <p:pRg st="2" end="2"/>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58">
                                            <p:txEl>
                                              <p:pRg st="3" end="3"/>
                                            </p:txEl>
                                          </p:spTgt>
                                        </p:tgtEl>
                                        <p:attrNameLst>
                                          <p:attrName>style.visibility</p:attrName>
                                        </p:attrNameLst>
                                      </p:cBhvr>
                                      <p:to>
                                        <p:strVal val="visible"/>
                                      </p:to>
                                    </p:set>
                                    <p:anim calcmode="lin" valueType="num">
                                      <p:cBhvr additive="base">
                                        <p:cTn id="127" dur="500" fill="hold"/>
                                        <p:tgtEl>
                                          <p:spTgt spid="58">
                                            <p:txEl>
                                              <p:pRg st="3" end="3"/>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5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8">
                                            <p:txEl>
                                              <p:pRg st="4" end="4"/>
                                            </p:txEl>
                                          </p:spTgt>
                                        </p:tgtEl>
                                        <p:attrNameLst>
                                          <p:attrName>style.visibility</p:attrName>
                                        </p:attrNameLst>
                                      </p:cBhvr>
                                      <p:to>
                                        <p:strVal val="visible"/>
                                      </p:to>
                                    </p:set>
                                    <p:anim calcmode="lin" valueType="num">
                                      <p:cBhvr additive="base">
                                        <p:cTn id="133" dur="500" fill="hold"/>
                                        <p:tgtEl>
                                          <p:spTgt spid="58">
                                            <p:txEl>
                                              <p:pRg st="4" end="4"/>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5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56"/>
                                        </p:tgtEl>
                                        <p:attrNameLst>
                                          <p:attrName>style.visibility</p:attrName>
                                        </p:attrNameLst>
                                      </p:cBhvr>
                                      <p:to>
                                        <p:strVal val="visible"/>
                                      </p:to>
                                    </p:set>
                                    <p:anim calcmode="lin" valueType="num">
                                      <p:cBhvr additive="base">
                                        <p:cTn id="139" dur="500" fill="hold"/>
                                        <p:tgtEl>
                                          <p:spTgt spid="56"/>
                                        </p:tgtEl>
                                        <p:attrNameLst>
                                          <p:attrName>ppt_x</p:attrName>
                                        </p:attrNameLst>
                                      </p:cBhvr>
                                      <p:tavLst>
                                        <p:tav tm="0">
                                          <p:val>
                                            <p:strVal val="#ppt_x"/>
                                          </p:val>
                                        </p:tav>
                                        <p:tav tm="100000">
                                          <p:val>
                                            <p:strVal val="#ppt_x"/>
                                          </p:val>
                                        </p:tav>
                                      </p:tavLst>
                                    </p:anim>
                                    <p:anim calcmode="lin" valueType="num">
                                      <p:cBhvr additive="base">
                                        <p:cTn id="1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59">
                                            <p:txEl>
                                              <p:pRg st="0" end="0"/>
                                            </p:txEl>
                                          </p:spTgt>
                                        </p:tgtEl>
                                        <p:attrNameLst>
                                          <p:attrName>style.visibility</p:attrName>
                                        </p:attrNameLst>
                                      </p:cBhvr>
                                      <p:to>
                                        <p:strVal val="visible"/>
                                      </p:to>
                                    </p:set>
                                    <p:anim calcmode="lin" valueType="num">
                                      <p:cBhvr additive="base">
                                        <p:cTn id="145"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59">
                                            <p:txEl>
                                              <p:pRg st="1" end="1"/>
                                            </p:txEl>
                                          </p:spTgt>
                                        </p:tgtEl>
                                        <p:attrNameLst>
                                          <p:attrName>style.visibility</p:attrName>
                                        </p:attrNameLst>
                                      </p:cBhvr>
                                      <p:to>
                                        <p:strVal val="visible"/>
                                      </p:to>
                                    </p:set>
                                    <p:anim calcmode="lin" valueType="num">
                                      <p:cBhvr additive="base">
                                        <p:cTn id="151" dur="500" fill="hold"/>
                                        <p:tgtEl>
                                          <p:spTgt spid="59">
                                            <p:txEl>
                                              <p:pRg st="1" end="1"/>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59">
                                            <p:txEl>
                                              <p:pRg st="2" end="2"/>
                                            </p:txEl>
                                          </p:spTgt>
                                        </p:tgtEl>
                                        <p:attrNameLst>
                                          <p:attrName>style.visibility</p:attrName>
                                        </p:attrNameLst>
                                      </p:cBhvr>
                                      <p:to>
                                        <p:strVal val="visible"/>
                                      </p:to>
                                    </p:set>
                                    <p:anim calcmode="lin" valueType="num">
                                      <p:cBhvr additive="base">
                                        <p:cTn id="157" dur="500" fill="hold"/>
                                        <p:tgtEl>
                                          <p:spTgt spid="59">
                                            <p:txEl>
                                              <p:pRg st="2" end="2"/>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59">
                                            <p:txEl>
                                              <p:pRg st="3" end="3"/>
                                            </p:txEl>
                                          </p:spTgt>
                                        </p:tgtEl>
                                        <p:attrNameLst>
                                          <p:attrName>style.visibility</p:attrName>
                                        </p:attrNameLst>
                                      </p:cBhvr>
                                      <p:to>
                                        <p:strVal val="visible"/>
                                      </p:to>
                                    </p:set>
                                    <p:anim calcmode="lin" valueType="num">
                                      <p:cBhvr additive="base">
                                        <p:cTn id="163" dur="500" fill="hold"/>
                                        <p:tgtEl>
                                          <p:spTgt spid="59">
                                            <p:txEl>
                                              <p:pRg st="3" end="3"/>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59">
                                            <p:txEl>
                                              <p:pRg st="4" end="4"/>
                                            </p:txEl>
                                          </p:spTgt>
                                        </p:tgtEl>
                                        <p:attrNameLst>
                                          <p:attrName>style.visibility</p:attrName>
                                        </p:attrNameLst>
                                      </p:cBhvr>
                                      <p:to>
                                        <p:strVal val="visible"/>
                                      </p:to>
                                    </p:set>
                                    <p:anim calcmode="lin" valueType="num">
                                      <p:cBhvr additive="base">
                                        <p:cTn id="169" dur="500" fill="hold"/>
                                        <p:tgtEl>
                                          <p:spTgt spid="59">
                                            <p:txEl>
                                              <p:pRg st="4" end="4"/>
                                            </p:txEl>
                                          </p:spTgt>
                                        </p:tgtEl>
                                        <p:attrNameLst>
                                          <p:attrName>ppt_x</p:attrName>
                                        </p:attrNameLst>
                                      </p:cBhvr>
                                      <p:tavLst>
                                        <p:tav tm="0">
                                          <p:val>
                                            <p:strVal val="#ppt_x"/>
                                          </p:val>
                                        </p:tav>
                                        <p:tav tm="100000">
                                          <p:val>
                                            <p:strVal val="#ppt_x"/>
                                          </p:val>
                                        </p:tav>
                                      </p:tavLst>
                                    </p:anim>
                                    <p:anim calcmode="lin" valueType="num">
                                      <p:cBhvr additive="base">
                                        <p:cTn id="170" dur="500" fill="hold"/>
                                        <p:tgtEl>
                                          <p:spTgt spid="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59">
                                            <p:txEl>
                                              <p:pRg st="5" end="5"/>
                                            </p:txEl>
                                          </p:spTgt>
                                        </p:tgtEl>
                                        <p:attrNameLst>
                                          <p:attrName>style.visibility</p:attrName>
                                        </p:attrNameLst>
                                      </p:cBhvr>
                                      <p:to>
                                        <p:strVal val="visible"/>
                                      </p:to>
                                    </p:set>
                                    <p:anim calcmode="lin" valueType="num">
                                      <p:cBhvr additive="base">
                                        <p:cTn id="175" dur="500" fill="hold"/>
                                        <p:tgtEl>
                                          <p:spTgt spid="59">
                                            <p:txEl>
                                              <p:pRg st="5" end="5"/>
                                            </p:txEl>
                                          </p:spTgt>
                                        </p:tgtEl>
                                        <p:attrNameLst>
                                          <p:attrName>ppt_x</p:attrName>
                                        </p:attrNameLst>
                                      </p:cBhvr>
                                      <p:tavLst>
                                        <p:tav tm="0">
                                          <p:val>
                                            <p:strVal val="#ppt_x"/>
                                          </p:val>
                                        </p:tav>
                                        <p:tav tm="100000">
                                          <p:val>
                                            <p:strVal val="#ppt_x"/>
                                          </p:val>
                                        </p:tav>
                                      </p:tavLst>
                                    </p:anim>
                                    <p:anim calcmode="lin" valueType="num">
                                      <p:cBhvr additive="base">
                                        <p:cTn id="176" dur="500" fill="hold"/>
                                        <p:tgtEl>
                                          <p:spTgt spid="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5" grpId="0" bldLvl="0" animBg="1"/>
      <p:bldP spid="19" grpId="0"/>
      <p:bldP spid="22" grpId="0"/>
      <p:bldP spid="50" grpId="0" bldLvl="0" animBg="1"/>
      <p:bldP spid="55" grpId="0" bldLvl="0" animBg="1"/>
      <p:bldP spid="56" grpId="0" bldLvl="0" animBg="1"/>
      <p:bldP spid="57" grpId="0" build="p"/>
      <p:bldP spid="58" grpId="0" build="p"/>
      <p:bldP spid="5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99753" y="655320"/>
          <a:ext cx="11903825" cy="5795357"/>
        </p:xfrm>
        <a:graphic>
          <a:graphicData uri="http://schemas.openxmlformats.org/drawingml/2006/table">
            <a:tbl>
              <a:tblPr firstRow="1" firstCol="1" bandRow="1">
                <a:tableStyleId>{5C22544A-7EE6-4342-B048-85BDC9FD1C3A}</a:tableStyleId>
              </a:tblPr>
              <a:tblGrid>
                <a:gridCol w="7189774"/>
                <a:gridCol w="1183913"/>
                <a:gridCol w="3530138"/>
              </a:tblGrid>
              <a:tr h="482946">
                <a:tc>
                  <a:txBody>
                    <a:bodyPr/>
                    <a:lstStyle/>
                    <a:p>
                      <a:pPr algn="ctr"/>
                      <a:r>
                        <a:rPr lang="en-US" sz="2400" kern="100" dirty="0">
                          <a:effectLst/>
                          <a:latin typeface="Times New Roman" panose="02020603050405020304" charset="0"/>
                          <a:cs typeface="Times New Roman" panose="02020603050405020304" charset="0"/>
                        </a:rPr>
                        <a:t>Items</a:t>
                      </a:r>
                      <a:endParaRPr lang="zh-CN" sz="2400" kern="100" dirty="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a:txBody>
                    <a:bodyPr/>
                    <a:lstStyle/>
                    <a:p>
                      <a:pPr algn="ctr"/>
                      <a:r>
                        <a:rPr lang="en-US" sz="2400" kern="100">
                          <a:effectLst/>
                          <a:latin typeface="Times New Roman" panose="02020603050405020304" charset="0"/>
                          <a:cs typeface="Times New Roman" panose="02020603050405020304" charset="0"/>
                        </a:rPr>
                        <a:t>Stars</a:t>
                      </a:r>
                      <a:endParaRPr lang="zh-CN" sz="2400" kern="10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a:txBody>
                    <a:bodyPr/>
                    <a:lstStyle/>
                    <a:p>
                      <a:pPr algn="ctr"/>
                      <a:r>
                        <a:rPr lang="en-US" sz="2400" kern="100">
                          <a:effectLst/>
                          <a:latin typeface="Times New Roman" panose="02020603050405020304" charset="0"/>
                          <a:cs typeface="Times New Roman" panose="02020603050405020304" charset="0"/>
                        </a:rPr>
                        <a:t>Criteria (</a:t>
                      </a:r>
                      <a:r>
                        <a:rPr lang="zh-CN" sz="2400" kern="100">
                          <a:effectLst/>
                          <a:latin typeface="Times New Roman" panose="02020603050405020304" charset="0"/>
                          <a:cs typeface="Times New Roman" panose="02020603050405020304" charset="0"/>
                        </a:rPr>
                        <a:t>标准</a:t>
                      </a:r>
                      <a:r>
                        <a:rPr lang="en-US" sz="2400" kern="100">
                          <a:effectLst/>
                          <a:latin typeface="Times New Roman" panose="02020603050405020304" charset="0"/>
                          <a:cs typeface="Times New Roman" panose="02020603050405020304" charset="0"/>
                        </a:rPr>
                        <a:t>)</a:t>
                      </a:r>
                      <a:endParaRPr lang="zh-CN" sz="2400" kern="10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r>
              <a:tr h="965893">
                <a:tc>
                  <a:txBody>
                    <a:bodyPr/>
                    <a:lstStyle/>
                    <a:p>
                      <a:pPr marL="342900" lvl="0" indent="-342900" algn="l">
                        <a:buFont typeface="Wingdings" panose="05000000000000000000" pitchFamily="2" charset="2"/>
                        <a:buChar char=""/>
                      </a:pPr>
                      <a:r>
                        <a:rPr lang="en-US" sz="2400" kern="100" dirty="0">
                          <a:effectLst/>
                          <a:latin typeface="Times New Roman" panose="02020603050405020304" charset="0"/>
                          <a:cs typeface="Times New Roman" panose="02020603050405020304" charset="0"/>
                        </a:rPr>
                        <a:t>Does the writer give a short description of the story? </a:t>
                      </a:r>
                      <a:endParaRPr lang="zh-CN" sz="2400" kern="100" dirty="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a:txBody>
                    <a:bodyPr/>
                    <a:lstStyle/>
                    <a:p>
                      <a:pPr algn="l"/>
                      <a:r>
                        <a:rPr lang="en-US" sz="2400" kern="100">
                          <a:effectLst/>
                          <a:latin typeface="Times New Roman" panose="02020603050405020304" charset="0"/>
                          <a:cs typeface="Times New Roman" panose="02020603050405020304" charset="0"/>
                        </a:rPr>
                        <a:t> </a:t>
                      </a:r>
                      <a:endParaRPr lang="zh-CN" sz="2400" kern="10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rowSpan="6">
                  <a:txBody>
                    <a:bodyPr/>
                    <a:lstStyle/>
                    <a:p>
                      <a:pPr algn="l"/>
                      <a:r>
                        <a:rPr lang="en-US" sz="2400" kern="100" dirty="0">
                          <a:effectLst/>
                          <a:latin typeface="Times New Roman" panose="02020603050405020304" charset="0"/>
                          <a:cs typeface="Times New Roman" panose="02020603050405020304" charset="0"/>
                        </a:rPr>
                        <a:t> </a:t>
                      </a:r>
                      <a:endParaRPr lang="zh-CN" sz="2400" kern="100" dirty="0">
                        <a:effectLst/>
                        <a:latin typeface="Times New Roman" panose="02020603050405020304" charset="0"/>
                        <a:cs typeface="Times New Roman" panose="02020603050405020304" charset="0"/>
                      </a:endParaRPr>
                    </a:p>
                    <a:p>
                      <a:pPr algn="l"/>
                      <a:r>
                        <a:rPr lang="en-US" sz="2800" kern="100" dirty="0">
                          <a:solidFill>
                            <a:srgbClr val="002060"/>
                          </a:solidFill>
                          <a:effectLst/>
                          <a:latin typeface="Times New Roman" panose="02020603050405020304" charset="0"/>
                          <a:cs typeface="Times New Roman" panose="02020603050405020304" charset="0"/>
                        </a:rPr>
                        <a:t>5</a:t>
                      </a:r>
                      <a:r>
                        <a:rPr lang="zh-CN" sz="2800" kern="100" dirty="0">
                          <a:solidFill>
                            <a:srgbClr val="FF0000"/>
                          </a:solidFill>
                          <a:effectLst/>
                          <a:latin typeface="Times New Roman" panose="02020603050405020304" charset="0"/>
                          <a:cs typeface="Times New Roman" panose="02020603050405020304" charset="0"/>
                        </a:rPr>
                        <a:t>★</a:t>
                      </a:r>
                      <a:r>
                        <a:rPr lang="en-US" sz="2800" kern="100" dirty="0">
                          <a:solidFill>
                            <a:srgbClr val="002060"/>
                          </a:solidFill>
                          <a:effectLst/>
                          <a:latin typeface="Times New Roman" panose="02020603050405020304" charset="0"/>
                          <a:cs typeface="Times New Roman" panose="02020603050405020304" charset="0"/>
                        </a:rPr>
                        <a:t>=Excellent </a:t>
                      </a:r>
                      <a:endParaRPr lang="zh-CN" sz="2800" kern="100" dirty="0">
                        <a:solidFill>
                          <a:srgbClr val="002060"/>
                        </a:solidFill>
                        <a:effectLst/>
                        <a:latin typeface="Times New Roman" panose="02020603050405020304" charset="0"/>
                        <a:cs typeface="Times New Roman" panose="02020603050405020304" charset="0"/>
                      </a:endParaRPr>
                    </a:p>
                    <a:p>
                      <a:pPr algn="l"/>
                      <a:r>
                        <a:rPr lang="en-US" sz="2800" kern="100" dirty="0">
                          <a:solidFill>
                            <a:srgbClr val="002060"/>
                          </a:solidFill>
                          <a:effectLst/>
                          <a:latin typeface="Times New Roman" panose="02020603050405020304" charset="0"/>
                          <a:cs typeface="Times New Roman" panose="02020603050405020304" charset="0"/>
                        </a:rPr>
                        <a:t> </a:t>
                      </a:r>
                      <a:endParaRPr lang="zh-CN" sz="2800" kern="100" dirty="0">
                        <a:solidFill>
                          <a:srgbClr val="002060"/>
                        </a:solidFill>
                        <a:effectLst/>
                        <a:latin typeface="Times New Roman" panose="02020603050405020304" charset="0"/>
                        <a:cs typeface="Times New Roman" panose="02020603050405020304" charset="0"/>
                      </a:endParaRPr>
                    </a:p>
                    <a:p>
                      <a:pPr algn="l"/>
                      <a:r>
                        <a:rPr lang="en-US" sz="2800" kern="100" dirty="0">
                          <a:solidFill>
                            <a:srgbClr val="002060"/>
                          </a:solidFill>
                          <a:effectLst/>
                          <a:latin typeface="Times New Roman" panose="02020603050405020304" charset="0"/>
                          <a:cs typeface="Times New Roman" panose="02020603050405020304" charset="0"/>
                        </a:rPr>
                        <a:t>4</a:t>
                      </a:r>
                      <a:r>
                        <a:rPr lang="zh-CN" sz="2800" kern="100" dirty="0">
                          <a:solidFill>
                            <a:srgbClr val="FF0000"/>
                          </a:solidFill>
                          <a:effectLst/>
                          <a:latin typeface="Times New Roman" panose="02020603050405020304" charset="0"/>
                          <a:cs typeface="Times New Roman" panose="02020603050405020304" charset="0"/>
                        </a:rPr>
                        <a:t>★</a:t>
                      </a:r>
                      <a:r>
                        <a:rPr lang="en-US" sz="2800" kern="100" dirty="0">
                          <a:solidFill>
                            <a:srgbClr val="002060"/>
                          </a:solidFill>
                          <a:effectLst/>
                          <a:latin typeface="Times New Roman" panose="02020603050405020304" charset="0"/>
                          <a:cs typeface="Times New Roman" panose="02020603050405020304" charset="0"/>
                        </a:rPr>
                        <a:t>=Good </a:t>
                      </a:r>
                      <a:endParaRPr lang="zh-CN" sz="2800" kern="100" dirty="0">
                        <a:solidFill>
                          <a:srgbClr val="002060"/>
                        </a:solidFill>
                        <a:effectLst/>
                        <a:latin typeface="Times New Roman" panose="02020603050405020304" charset="0"/>
                        <a:cs typeface="Times New Roman" panose="02020603050405020304" charset="0"/>
                      </a:endParaRPr>
                    </a:p>
                    <a:p>
                      <a:pPr algn="l"/>
                      <a:r>
                        <a:rPr lang="en-US" sz="2800" kern="100" dirty="0">
                          <a:solidFill>
                            <a:srgbClr val="002060"/>
                          </a:solidFill>
                          <a:effectLst/>
                          <a:latin typeface="Times New Roman" panose="02020603050405020304" charset="0"/>
                          <a:cs typeface="Times New Roman" panose="02020603050405020304" charset="0"/>
                        </a:rPr>
                        <a:t> </a:t>
                      </a:r>
                      <a:endParaRPr lang="zh-CN" sz="2800" kern="100" dirty="0">
                        <a:solidFill>
                          <a:srgbClr val="002060"/>
                        </a:solidFill>
                        <a:effectLst/>
                        <a:latin typeface="Times New Roman" panose="02020603050405020304" charset="0"/>
                        <a:cs typeface="Times New Roman" panose="02020603050405020304" charset="0"/>
                      </a:endParaRPr>
                    </a:p>
                    <a:p>
                      <a:pPr algn="l"/>
                      <a:r>
                        <a:rPr lang="en-US" sz="2800" kern="100" dirty="0">
                          <a:solidFill>
                            <a:srgbClr val="002060"/>
                          </a:solidFill>
                          <a:effectLst/>
                          <a:latin typeface="Times New Roman" panose="02020603050405020304" charset="0"/>
                          <a:cs typeface="Times New Roman" panose="02020603050405020304" charset="0"/>
                        </a:rPr>
                        <a:t>3</a:t>
                      </a:r>
                      <a:r>
                        <a:rPr lang="zh-CN" sz="2800" kern="100" dirty="0">
                          <a:solidFill>
                            <a:srgbClr val="FF0000"/>
                          </a:solidFill>
                          <a:effectLst/>
                          <a:latin typeface="Times New Roman" panose="02020603050405020304" charset="0"/>
                          <a:cs typeface="Times New Roman" panose="02020603050405020304" charset="0"/>
                        </a:rPr>
                        <a:t>★</a:t>
                      </a:r>
                      <a:r>
                        <a:rPr lang="en-US" sz="2800" kern="100" dirty="0">
                          <a:solidFill>
                            <a:srgbClr val="002060"/>
                          </a:solidFill>
                          <a:effectLst/>
                          <a:latin typeface="Times New Roman" panose="02020603050405020304" charset="0"/>
                          <a:cs typeface="Times New Roman" panose="02020603050405020304" charset="0"/>
                        </a:rPr>
                        <a:t>= Acceptable</a:t>
                      </a:r>
                      <a:endParaRPr lang="zh-CN" sz="2800" kern="100" dirty="0">
                        <a:solidFill>
                          <a:srgbClr val="002060"/>
                        </a:solidFill>
                        <a:effectLst/>
                        <a:latin typeface="Times New Roman" panose="02020603050405020304" charset="0"/>
                        <a:cs typeface="Times New Roman" panose="02020603050405020304" charset="0"/>
                      </a:endParaRPr>
                    </a:p>
                    <a:p>
                      <a:pPr algn="l"/>
                      <a:r>
                        <a:rPr lang="en-US" sz="2800" kern="100" dirty="0">
                          <a:solidFill>
                            <a:srgbClr val="002060"/>
                          </a:solidFill>
                          <a:effectLst/>
                          <a:latin typeface="Times New Roman" panose="02020603050405020304" charset="0"/>
                          <a:cs typeface="Times New Roman" panose="02020603050405020304" charset="0"/>
                        </a:rPr>
                        <a:t> </a:t>
                      </a:r>
                      <a:endParaRPr lang="zh-CN" sz="2800" kern="100" dirty="0">
                        <a:solidFill>
                          <a:srgbClr val="002060"/>
                        </a:solidFill>
                        <a:effectLst/>
                        <a:latin typeface="Times New Roman" panose="02020603050405020304" charset="0"/>
                        <a:cs typeface="Times New Roman" panose="02020603050405020304" charset="0"/>
                      </a:endParaRPr>
                    </a:p>
                    <a:p>
                      <a:pPr algn="l"/>
                      <a:r>
                        <a:rPr lang="en-US" sz="2800" kern="100" dirty="0">
                          <a:solidFill>
                            <a:srgbClr val="002060"/>
                          </a:solidFill>
                          <a:effectLst/>
                          <a:latin typeface="Times New Roman" panose="02020603050405020304" charset="0"/>
                          <a:cs typeface="Times New Roman" panose="02020603050405020304" charset="0"/>
                        </a:rPr>
                        <a:t>2</a:t>
                      </a:r>
                      <a:r>
                        <a:rPr lang="zh-CN" sz="2800" kern="100" dirty="0">
                          <a:solidFill>
                            <a:srgbClr val="FF0000"/>
                          </a:solidFill>
                          <a:effectLst/>
                          <a:latin typeface="Times New Roman" panose="02020603050405020304" charset="0"/>
                          <a:cs typeface="Times New Roman" panose="02020603050405020304" charset="0"/>
                        </a:rPr>
                        <a:t>★</a:t>
                      </a:r>
                      <a:r>
                        <a:rPr lang="en-US" sz="2800" kern="100" dirty="0">
                          <a:solidFill>
                            <a:srgbClr val="002060"/>
                          </a:solidFill>
                          <a:effectLst/>
                          <a:latin typeface="Times New Roman" panose="02020603050405020304" charset="0"/>
                          <a:cs typeface="Times New Roman" panose="02020603050405020304" charset="0"/>
                        </a:rPr>
                        <a:t>=Needs </a:t>
                      </a:r>
                      <a:endParaRPr lang="en-US" sz="2800" kern="100" dirty="0">
                        <a:solidFill>
                          <a:srgbClr val="002060"/>
                        </a:solidFill>
                        <a:effectLst/>
                        <a:latin typeface="Times New Roman" panose="02020603050405020304" charset="0"/>
                        <a:cs typeface="Times New Roman" panose="02020603050405020304" charset="0"/>
                      </a:endParaRPr>
                    </a:p>
                    <a:p>
                      <a:pPr algn="l"/>
                      <a:r>
                        <a:rPr lang="en-US" sz="2800" kern="100" dirty="0">
                          <a:solidFill>
                            <a:srgbClr val="002060"/>
                          </a:solidFill>
                          <a:effectLst/>
                          <a:latin typeface="Times New Roman" panose="02020603050405020304" charset="0"/>
                          <a:cs typeface="Times New Roman" panose="02020603050405020304" charset="0"/>
                        </a:rPr>
                        <a:t>       Improvement</a:t>
                      </a:r>
                      <a:r>
                        <a:rPr lang="en-US" sz="2400" kern="100" dirty="0">
                          <a:effectLst/>
                          <a:latin typeface="Times New Roman" panose="02020603050405020304" charset="0"/>
                          <a:cs typeface="Times New Roman" panose="02020603050405020304" charset="0"/>
                        </a:rPr>
                        <a:t> </a:t>
                      </a:r>
                      <a:endParaRPr lang="zh-CN" sz="2400" kern="100" dirty="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r>
              <a:tr h="965893">
                <a:tc>
                  <a:txBody>
                    <a:bodyPr/>
                    <a:lstStyle/>
                    <a:p>
                      <a:pPr marL="342900" lvl="0" indent="-342900" algn="l">
                        <a:buFont typeface="Wingdings" panose="05000000000000000000" pitchFamily="2" charset="2"/>
                        <a:buChar char=""/>
                      </a:pPr>
                      <a:r>
                        <a:rPr lang="en-US" sz="2400" kern="100" dirty="0">
                          <a:effectLst/>
                          <a:latin typeface="Times New Roman" panose="02020603050405020304" charset="0"/>
                          <a:cs typeface="Times New Roman" panose="02020603050405020304" charset="0"/>
                        </a:rPr>
                        <a:t>Does the description include the most important details of the story? </a:t>
                      </a:r>
                      <a:endParaRPr lang="zh-CN" sz="2400" kern="100" dirty="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a:txBody>
                    <a:bodyPr/>
                    <a:lstStyle/>
                    <a:p>
                      <a:pPr algn="l"/>
                      <a:r>
                        <a:rPr lang="en-US" sz="2400" kern="100">
                          <a:effectLst/>
                          <a:latin typeface="Times New Roman" panose="02020603050405020304" charset="0"/>
                          <a:cs typeface="Times New Roman" panose="02020603050405020304" charset="0"/>
                        </a:rPr>
                        <a:t> </a:t>
                      </a:r>
                      <a:endParaRPr lang="zh-CN" sz="2400" kern="10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vMerge="1">
                  <a:tcPr/>
                </a:tc>
              </a:tr>
              <a:tr h="965893">
                <a:tc>
                  <a:txBody>
                    <a:bodyPr/>
                    <a:lstStyle/>
                    <a:p>
                      <a:pPr marL="342900" lvl="0" indent="-342900" algn="l">
                        <a:buFont typeface="Wingdings" panose="05000000000000000000" pitchFamily="2" charset="2"/>
                        <a:buChar char=""/>
                      </a:pPr>
                      <a:r>
                        <a:rPr lang="en-US" sz="2400" kern="100" dirty="0">
                          <a:effectLst/>
                          <a:latin typeface="Times New Roman" panose="02020603050405020304" charset="0"/>
                          <a:cs typeface="Times New Roman" panose="02020603050405020304" charset="0"/>
                        </a:rPr>
                        <a:t>Does the writer give his/her opinion about the story?</a:t>
                      </a:r>
                      <a:endParaRPr lang="zh-CN" sz="2400" kern="100" dirty="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a:txBody>
                    <a:bodyPr/>
                    <a:lstStyle/>
                    <a:p>
                      <a:pPr algn="l"/>
                      <a:r>
                        <a:rPr lang="en-US" sz="2400" kern="100" dirty="0">
                          <a:effectLst/>
                          <a:latin typeface="Times New Roman" panose="02020603050405020304" charset="0"/>
                          <a:cs typeface="Times New Roman" panose="02020603050405020304" charset="0"/>
                        </a:rPr>
                        <a:t> </a:t>
                      </a:r>
                      <a:endParaRPr lang="zh-CN" sz="2400" kern="100" dirty="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vMerge="1">
                  <a:tcPr/>
                </a:tc>
              </a:tr>
              <a:tr h="482946">
                <a:tc>
                  <a:txBody>
                    <a:bodyPr/>
                    <a:lstStyle/>
                    <a:p>
                      <a:pPr marL="342900" lvl="0" indent="-342900" algn="l">
                        <a:buFont typeface="Wingdings" panose="05000000000000000000" pitchFamily="2" charset="2"/>
                        <a:buChar char=""/>
                      </a:pPr>
                      <a:r>
                        <a:rPr lang="en-US" sz="2400" kern="100">
                          <a:effectLst/>
                          <a:latin typeface="Times New Roman" panose="02020603050405020304" charset="0"/>
                          <a:cs typeface="Times New Roman" panose="02020603050405020304" charset="0"/>
                        </a:rPr>
                        <a:t>Is the review well-organized?</a:t>
                      </a:r>
                      <a:endParaRPr lang="zh-CN" sz="2400" kern="10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a:txBody>
                    <a:bodyPr/>
                    <a:lstStyle/>
                    <a:p>
                      <a:pPr algn="l"/>
                      <a:r>
                        <a:rPr lang="en-US" sz="2400" kern="100">
                          <a:effectLst/>
                          <a:latin typeface="Times New Roman" panose="02020603050405020304" charset="0"/>
                          <a:cs typeface="Times New Roman" panose="02020603050405020304" charset="0"/>
                        </a:rPr>
                        <a:t> </a:t>
                      </a:r>
                      <a:endParaRPr lang="zh-CN" sz="2400" kern="10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vMerge="1">
                  <a:tcPr/>
                </a:tc>
              </a:tr>
              <a:tr h="965893">
                <a:tc>
                  <a:txBody>
                    <a:bodyPr/>
                    <a:lstStyle/>
                    <a:p>
                      <a:pPr marL="342900" lvl="0" indent="-342900" algn="l">
                        <a:buFont typeface="Wingdings" panose="05000000000000000000" pitchFamily="2" charset="2"/>
                        <a:buChar char=""/>
                      </a:pPr>
                      <a:r>
                        <a:rPr lang="en-US" sz="2400" kern="100">
                          <a:effectLst/>
                          <a:latin typeface="Times New Roman" panose="02020603050405020304" charset="0"/>
                          <a:cs typeface="Times New Roman" panose="02020603050405020304" charset="0"/>
                        </a:rPr>
                        <a:t>Does the writer use the -ing as the adverbial in the review?</a:t>
                      </a:r>
                      <a:endParaRPr lang="zh-CN" sz="2400" kern="10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a:txBody>
                    <a:bodyPr/>
                    <a:lstStyle/>
                    <a:p>
                      <a:pPr algn="l"/>
                      <a:r>
                        <a:rPr lang="en-US" sz="2400" kern="100" dirty="0">
                          <a:effectLst/>
                          <a:latin typeface="Times New Roman" panose="02020603050405020304" charset="0"/>
                          <a:cs typeface="Times New Roman" panose="02020603050405020304" charset="0"/>
                        </a:rPr>
                        <a:t> </a:t>
                      </a:r>
                      <a:endParaRPr lang="zh-CN" sz="2400" kern="100" dirty="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vMerge="1">
                  <a:tcPr/>
                </a:tc>
              </a:tr>
              <a:tr h="965893">
                <a:tc>
                  <a:txBody>
                    <a:bodyPr/>
                    <a:lstStyle/>
                    <a:p>
                      <a:pPr marL="342900" lvl="0" indent="-342900" algn="l">
                        <a:buFont typeface="Wingdings" panose="05000000000000000000" pitchFamily="2" charset="2"/>
                        <a:buChar char=""/>
                      </a:pPr>
                      <a:r>
                        <a:rPr lang="en-US" sz="2400" kern="100" dirty="0">
                          <a:effectLst/>
                          <a:latin typeface="Times New Roman" panose="02020603050405020304" charset="0"/>
                          <a:cs typeface="Times New Roman" panose="02020603050405020304" charset="0"/>
                        </a:rPr>
                        <a:t>Are there any grammar, spelling, or punctuation errors?</a:t>
                      </a:r>
                      <a:endParaRPr lang="zh-CN" sz="2400" kern="100" dirty="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a:txBody>
                    <a:bodyPr/>
                    <a:lstStyle/>
                    <a:p>
                      <a:pPr algn="l"/>
                      <a:r>
                        <a:rPr lang="en-US" sz="2400" kern="100" dirty="0">
                          <a:effectLst/>
                          <a:latin typeface="Times New Roman" panose="02020603050405020304" charset="0"/>
                          <a:cs typeface="Times New Roman" panose="02020603050405020304" charset="0"/>
                        </a:rPr>
                        <a:t> </a:t>
                      </a:r>
                      <a:endParaRPr lang="zh-CN" sz="2400" kern="100" dirty="0">
                        <a:effectLst/>
                        <a:latin typeface="Times New Roman" panose="02020603050405020304" charset="0"/>
                        <a:ea typeface="等线" panose="02010600030101010101" pitchFamily="2" charset="-122"/>
                        <a:cs typeface="Times New Roman" panose="02020603050405020304" charset="0"/>
                      </a:endParaRPr>
                    </a:p>
                  </a:txBody>
                  <a:tcPr marL="68580" marR="68580" marT="0" marB="0"/>
                </a:tc>
                <a:tc vMerge="1">
                  <a:tcPr/>
                </a:tc>
              </a:tr>
            </a:tbl>
          </a:graphicData>
        </a:graphic>
      </p:graphicFrame>
      <p:sp>
        <p:nvSpPr>
          <p:cNvPr id="5" name="文本框 4"/>
          <p:cNvSpPr txBox="1"/>
          <p:nvPr/>
        </p:nvSpPr>
        <p:spPr>
          <a:xfrm>
            <a:off x="144145" y="89535"/>
            <a:ext cx="4526915" cy="494030"/>
          </a:xfrm>
          <a:custGeom>
            <a:avLst/>
            <a:gdLst>
              <a:gd name="connsiteX0" fmla="*/ 0 w 2067098"/>
              <a:gd name="connsiteY0" fmla="*/ 0 h 584775"/>
              <a:gd name="connsiteX1" fmla="*/ 475433 w 2067098"/>
              <a:gd name="connsiteY1" fmla="*/ 0 h 584775"/>
              <a:gd name="connsiteX2" fmla="*/ 992207 w 2067098"/>
              <a:gd name="connsiteY2" fmla="*/ 0 h 584775"/>
              <a:gd name="connsiteX3" fmla="*/ 1508982 w 2067098"/>
              <a:gd name="connsiteY3" fmla="*/ 0 h 584775"/>
              <a:gd name="connsiteX4" fmla="*/ 2067098 w 2067098"/>
              <a:gd name="connsiteY4" fmla="*/ 0 h 584775"/>
              <a:gd name="connsiteX5" fmla="*/ 2067098 w 2067098"/>
              <a:gd name="connsiteY5" fmla="*/ 584775 h 584775"/>
              <a:gd name="connsiteX6" fmla="*/ 1508982 w 2067098"/>
              <a:gd name="connsiteY6" fmla="*/ 584775 h 584775"/>
              <a:gd name="connsiteX7" fmla="*/ 1033549 w 2067098"/>
              <a:gd name="connsiteY7" fmla="*/ 584775 h 584775"/>
              <a:gd name="connsiteX8" fmla="*/ 558116 w 2067098"/>
              <a:gd name="connsiteY8" fmla="*/ 584775 h 584775"/>
              <a:gd name="connsiteX9" fmla="*/ 0 w 2067098"/>
              <a:gd name="connsiteY9" fmla="*/ 584775 h 584775"/>
              <a:gd name="connsiteX10" fmla="*/ 0 w 2067098"/>
              <a:gd name="connsiteY10"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098" h="584775" extrusionOk="0">
                <a:moveTo>
                  <a:pt x="0" y="0"/>
                </a:moveTo>
                <a:cubicBezTo>
                  <a:pt x="147357" y="-10170"/>
                  <a:pt x="297682" y="38034"/>
                  <a:pt x="475433" y="0"/>
                </a:cubicBezTo>
                <a:cubicBezTo>
                  <a:pt x="653184" y="-38034"/>
                  <a:pt x="841792" y="24203"/>
                  <a:pt x="992207" y="0"/>
                </a:cubicBezTo>
                <a:cubicBezTo>
                  <a:pt x="1142622" y="-24203"/>
                  <a:pt x="1259149" y="33855"/>
                  <a:pt x="1508982" y="0"/>
                </a:cubicBezTo>
                <a:cubicBezTo>
                  <a:pt x="1758815" y="-33855"/>
                  <a:pt x="1861151" y="8148"/>
                  <a:pt x="2067098" y="0"/>
                </a:cubicBezTo>
                <a:cubicBezTo>
                  <a:pt x="2090790" y="225447"/>
                  <a:pt x="2000718" y="295407"/>
                  <a:pt x="2067098" y="584775"/>
                </a:cubicBezTo>
                <a:cubicBezTo>
                  <a:pt x="1868496" y="585378"/>
                  <a:pt x="1777041" y="583091"/>
                  <a:pt x="1508982" y="584775"/>
                </a:cubicBezTo>
                <a:cubicBezTo>
                  <a:pt x="1240923" y="586459"/>
                  <a:pt x="1130540" y="569600"/>
                  <a:pt x="1033549" y="584775"/>
                </a:cubicBezTo>
                <a:cubicBezTo>
                  <a:pt x="936558" y="599950"/>
                  <a:pt x="678544" y="547473"/>
                  <a:pt x="558116" y="584775"/>
                </a:cubicBezTo>
                <a:cubicBezTo>
                  <a:pt x="437688" y="622077"/>
                  <a:pt x="269873" y="531118"/>
                  <a:pt x="0" y="584775"/>
                </a:cubicBezTo>
                <a:cubicBezTo>
                  <a:pt x="-67761" y="359789"/>
                  <a:pt x="54868" y="249086"/>
                  <a:pt x="0" y="0"/>
                </a:cubicBezTo>
                <a:close/>
              </a:path>
            </a:pathLst>
          </a:custGeom>
          <a:noFill/>
          <a:ln w="38100">
            <a:solidFill>
              <a:schemeClr val="accent1"/>
            </a:solidFill>
          </a:ln>
        </p:spPr>
        <p:txBody>
          <a:bodyPr wrap="square" rtlCol="0">
            <a:noAutofit/>
          </a:bodyPr>
          <a:lstStyle/>
          <a:p>
            <a:r>
              <a:rPr lang="en-US" altLang="zh-CN" sz="3200" b="1" dirty="0">
                <a:solidFill>
                  <a:srgbClr val="FF0000"/>
                </a:solidFill>
                <a:latin typeface="Times New Roman" panose="02020603050405020304" charset="0"/>
                <a:cs typeface="Times New Roman" panose="02020603050405020304" charset="0"/>
              </a:rPr>
              <a:t>Checklist for Evaluation </a:t>
            </a:r>
            <a:endParaRPr lang="zh-CN" altLang="en-US" sz="3200" b="1" dirty="0">
              <a:solidFill>
                <a:srgbClr val="FF0000"/>
              </a:solidFill>
              <a:latin typeface="Times New Roman" panose="02020603050405020304" charset="0"/>
              <a:cs typeface="Times New Roman" panose="0202060305040502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内容占位符 2"/>
          <p:cNvSpPr>
            <a:spLocks noGrp="1"/>
          </p:cNvSpPr>
          <p:nvPr>
            <p:ph idx="1"/>
          </p:nvPr>
        </p:nvSpPr>
        <p:spPr>
          <a:xfrm>
            <a:off x="247015" y="638175"/>
            <a:ext cx="11698605" cy="5727065"/>
          </a:xfrm>
          <a:prstGeom prst="rect">
            <a:avLst/>
          </a:prstGeom>
          <a:solidFill>
            <a:schemeClr val="accent3">
              <a:lumMod val="20000"/>
              <a:lumOff val="80000"/>
              <a:alpha val="40000"/>
            </a:schemeClr>
          </a:solidFill>
          <a:ln w="28575">
            <a:solidFill>
              <a:schemeClr val="accent1">
                <a:lumMod val="50000"/>
              </a:schemeClr>
            </a:solidFill>
            <a:prstDash val="sysDash"/>
          </a:ln>
        </p:spPr>
        <p:txBody>
          <a:bodyPr>
            <a:noAutofit/>
          </a:bodyPr>
          <a:p>
            <a:pPr marL="0" indent="0" fontAlgn="auto">
              <a:lnSpc>
                <a:spcPct val="100000"/>
              </a:lnSpc>
              <a:buNone/>
            </a:pPr>
            <a:r>
              <a:rPr lang="en-US" altLang="zh-CN" sz="2400">
                <a:latin typeface="Times New Roman" panose="02020603050405020304" charset="0"/>
                <a:cs typeface="Times New Roman" panose="02020603050405020304" charset="0"/>
                <a:sym typeface="+mn-ea"/>
              </a:rPr>
              <a:t>   “</a:t>
            </a:r>
            <a:r>
              <a:rPr lang="en-US" altLang="zh-CN" sz="2400" i="1">
                <a:latin typeface="Times New Roman" panose="02020603050405020304" charset="0"/>
                <a:cs typeface="Times New Roman" panose="02020603050405020304" charset="0"/>
                <a:sym typeface="+mn-ea"/>
              </a:rPr>
              <a:t>The Stone in the Road</a:t>
            </a:r>
            <a:r>
              <a:rPr lang="en-US" altLang="zh-CN" sz="2400">
                <a:latin typeface="Times New Roman" panose="02020603050405020304" charset="0"/>
                <a:cs typeface="Times New Roman" panose="02020603050405020304" charset="0"/>
                <a:sym typeface="+mn-ea"/>
              </a:rPr>
              <a:t>” is a classic fable about a king who, believing his people are lazy, decides to test them by placing a large stone in the middle of a road. Hiding nearby, he observes as many passers-by simply walk around the obstacle, complaining about it but doing nothing. Finally, a young girl stops, struggling to push the stone aside, and discovers  gold coins hidden by the king as a reward for his diligence (/</a:t>
            </a:r>
            <a:r>
              <a:rPr lang="en-US" altLang="en-US" sz="2400">
                <a:latin typeface="Times New Roman" panose="02020603050405020304" charset="0"/>
                <a:cs typeface="Times New Roman" panose="02020603050405020304" charset="0"/>
                <a:sym typeface="+mn-ea"/>
              </a:rPr>
              <a:t>ˈ</a:t>
            </a:r>
            <a:r>
              <a:rPr lang="en-US" altLang="zh-CN" sz="2400">
                <a:latin typeface="Times New Roman" panose="02020603050405020304" charset="0"/>
                <a:cs typeface="Times New Roman" panose="02020603050405020304" charset="0"/>
                <a:sym typeface="+mn-ea"/>
              </a:rPr>
              <a:t>d</a:t>
            </a:r>
            <a:r>
              <a:rPr lang="en-US" altLang="en-US" sz="2400">
                <a:latin typeface="Times New Roman" panose="02020603050405020304" charset="0"/>
                <a:cs typeface="Times New Roman" panose="02020603050405020304" charset="0"/>
                <a:sym typeface="+mn-ea"/>
              </a:rPr>
              <a:t>ɪ</a:t>
            </a:r>
            <a:r>
              <a:rPr lang="en-US" altLang="zh-CN" sz="2400">
                <a:latin typeface="Times New Roman" panose="02020603050405020304" charset="0"/>
                <a:cs typeface="Times New Roman" panose="02020603050405020304" charset="0"/>
                <a:sym typeface="+mn-ea"/>
              </a:rPr>
              <a:t>l</a:t>
            </a:r>
            <a:r>
              <a:rPr lang="en-US" altLang="en-US" sz="2400">
                <a:latin typeface="Times New Roman" panose="02020603050405020304" charset="0"/>
                <a:cs typeface="Times New Roman" panose="02020603050405020304" charset="0"/>
                <a:sym typeface="+mn-ea"/>
              </a:rPr>
              <a:t>ɪ</a:t>
            </a:r>
            <a:r>
              <a:rPr lang="en-US" altLang="zh-CN" sz="2400">
                <a:latin typeface="Times New Roman" panose="02020603050405020304" charset="0"/>
                <a:cs typeface="Times New Roman" panose="02020603050405020304" charset="0"/>
                <a:sym typeface="+mn-ea"/>
              </a:rPr>
              <a:t>d</a:t>
            </a:r>
            <a:r>
              <a:rPr lang="en-US" altLang="en-US" sz="2400">
                <a:latin typeface="Times New Roman" panose="02020603050405020304" charset="0"/>
                <a:cs typeface="Times New Roman" panose="02020603050405020304" charset="0"/>
                <a:sym typeface="+mn-ea"/>
              </a:rPr>
              <a:t>ʒə</a:t>
            </a:r>
            <a:r>
              <a:rPr lang="en-US" altLang="zh-CN" sz="2400">
                <a:latin typeface="Times New Roman" panose="02020603050405020304" charset="0"/>
                <a:cs typeface="Times New Roman" panose="02020603050405020304" charset="0"/>
                <a:sym typeface="+mn-ea"/>
              </a:rPr>
              <a:t>ns/</a:t>
            </a:r>
            <a:r>
              <a:rPr lang="zh-CN" altLang="en-US" sz="2400">
                <a:latin typeface="宋体" panose="02010600030101010101" pitchFamily="2" charset="-122"/>
                <a:ea typeface="宋体" panose="02010600030101010101" pitchFamily="2" charset="-122"/>
                <a:cs typeface="Times New Roman" panose="02020603050405020304" charset="0"/>
                <a:sym typeface="+mn-ea"/>
              </a:rPr>
              <a:t>勤奋</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endParaRPr>
          </a:p>
          <a:p>
            <a:pPr marL="0" indent="0" fontAlgn="auto">
              <a:lnSpc>
                <a:spcPct val="100000"/>
              </a:lnSpc>
              <a:buNone/>
            </a:pPr>
            <a:r>
              <a:rPr lang="en-US" altLang="zh-CN" sz="2400">
                <a:latin typeface="Times New Roman" panose="02020603050405020304" charset="0"/>
                <a:cs typeface="Times New Roman" panose="02020603050405020304" charset="0"/>
                <a:sym typeface="+mn-ea"/>
              </a:rPr>
              <a:t>    The author effectively uses this simple story to emphasize the importance of taking personal responsibility. Highlighting the indifference of most citizens, the fable contrasts their inaction with the girl’s willingness to solve a shared problem, reinforcing (/</a:t>
            </a:r>
            <a:r>
              <a:rPr lang="en-US" altLang="en-US" sz="2400">
                <a:latin typeface="Times New Roman" panose="02020603050405020304" charset="0"/>
                <a:cs typeface="Times New Roman" panose="02020603050405020304" charset="0"/>
                <a:sym typeface="+mn-ea"/>
              </a:rPr>
              <a:t>ˌ</a:t>
            </a:r>
            <a:r>
              <a:rPr lang="en-US" altLang="zh-CN" sz="2400">
                <a:latin typeface="Times New Roman" panose="02020603050405020304" charset="0"/>
                <a:cs typeface="Times New Roman" panose="02020603050405020304" charset="0"/>
                <a:sym typeface="+mn-ea"/>
              </a:rPr>
              <a:t>ri</a:t>
            </a:r>
            <a:r>
              <a:rPr lang="en-US" altLang="en-US" sz="2400">
                <a:latin typeface="Times New Roman" panose="02020603050405020304" charset="0"/>
                <a:cs typeface="Times New Roman" panose="02020603050405020304" charset="0"/>
                <a:sym typeface="+mn-ea"/>
              </a:rPr>
              <a:t>ːɪ</a:t>
            </a:r>
            <a:r>
              <a:rPr lang="en-US" altLang="zh-CN" sz="2400">
                <a:latin typeface="Times New Roman" panose="02020603050405020304" charset="0"/>
                <a:cs typeface="Times New Roman" panose="02020603050405020304" charset="0"/>
                <a:sym typeface="+mn-ea"/>
              </a:rPr>
              <a:t>n</a:t>
            </a:r>
            <a:r>
              <a:rPr lang="en-US" altLang="en-US" sz="2400">
                <a:latin typeface="Times New Roman" panose="02020603050405020304" charset="0"/>
                <a:cs typeface="Times New Roman" panose="02020603050405020304" charset="0"/>
                <a:sym typeface="+mn-ea"/>
              </a:rPr>
              <a:t>ˈ</a:t>
            </a:r>
            <a:r>
              <a:rPr lang="en-US" altLang="zh-CN" sz="2400">
                <a:latin typeface="Times New Roman" panose="02020603050405020304" charset="0"/>
                <a:cs typeface="Times New Roman" panose="02020603050405020304" charset="0"/>
                <a:sym typeface="+mn-ea"/>
              </a:rPr>
              <a:t>f</a:t>
            </a:r>
            <a:r>
              <a:rPr lang="en-US" altLang="en-US" sz="2400">
                <a:latin typeface="Times New Roman" panose="02020603050405020304" charset="0"/>
                <a:cs typeface="Times New Roman" panose="02020603050405020304" charset="0"/>
                <a:sym typeface="+mn-ea"/>
              </a:rPr>
              <a:t>ɔː</a:t>
            </a:r>
            <a:r>
              <a:rPr lang="en-US" altLang="zh-CN" sz="2400">
                <a:latin typeface="Times New Roman" panose="02020603050405020304" charset="0"/>
                <a:cs typeface="Times New Roman" panose="02020603050405020304" charset="0"/>
                <a:sym typeface="+mn-ea"/>
              </a:rPr>
              <a:t>s/</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使</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更强烈</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a:latin typeface="Times New Roman" panose="02020603050405020304" charset="0"/>
                <a:cs typeface="Times New Roman" panose="02020603050405020304" charset="0"/>
                <a:sym typeface="+mn-ea"/>
              </a:rPr>
              <a:t> its moral clearly.</a:t>
            </a:r>
            <a:endParaRPr lang="en-US" altLang="zh-CN" sz="2400">
              <a:latin typeface="Times New Roman" panose="02020603050405020304" charset="0"/>
              <a:cs typeface="Times New Roman" panose="02020603050405020304" charset="0"/>
            </a:endParaRPr>
          </a:p>
          <a:p>
            <a:pPr marL="0" indent="0" fontAlgn="auto">
              <a:lnSpc>
                <a:spcPct val="100000"/>
              </a:lnSpc>
              <a:buNone/>
            </a:pPr>
            <a:r>
              <a:rPr lang="en-US" altLang="zh-CN" sz="2400">
                <a:latin typeface="Times New Roman" panose="02020603050405020304" charset="0"/>
                <a:cs typeface="Times New Roman" panose="02020603050405020304" charset="0"/>
                <a:sym typeface="+mn-ea"/>
              </a:rPr>
              <a:t>     While the message is meaningful, I find the king’s method questionable. Pretending to test his people, he never actually teaches them a lesson—only the reader learns from the girl’s example. Lacking character growth, the story feels more like a passive observation than a transformative (</a:t>
            </a:r>
            <a:r>
              <a:rPr lang="zh-CN" altLang="en-US" sz="2400">
                <a:latin typeface="宋体" panose="02010600030101010101" pitchFamily="2" charset="-122"/>
                <a:ea typeface="宋体" panose="02010600030101010101" pitchFamily="2" charset="-122"/>
                <a:cs typeface="Times New Roman" panose="02020603050405020304" charset="0"/>
                <a:sym typeface="+mn-ea"/>
              </a:rPr>
              <a:t>变化的</a:t>
            </a:r>
            <a:r>
              <a:rPr lang="en-US" altLang="zh-CN" sz="2400">
                <a:latin typeface="Times New Roman" panose="02020603050405020304" charset="0"/>
                <a:cs typeface="Times New Roman" panose="02020603050405020304" charset="0"/>
                <a:sym typeface="+mn-ea"/>
              </a:rPr>
              <a:t>) experience. Therefore, though the moral is valuable, I believe there are more engaging(interesting) tales that inspire responsibility through direct lessons rather than hidden tests.</a:t>
            </a:r>
            <a:endParaRPr lang="en-US" altLang="zh-CN" sz="2400" dirty="0">
              <a:latin typeface="Times New Roman" panose="02020603050405020304" charset="0"/>
              <a:cs typeface="Times New Roman" panose="02020603050405020304" charset="0"/>
              <a:sym typeface="+mn-ea"/>
            </a:endParaRPr>
          </a:p>
        </p:txBody>
      </p:sp>
      <p:sp>
        <p:nvSpPr>
          <p:cNvPr id="6" name="文本框 5"/>
          <p:cNvSpPr txBox="1"/>
          <p:nvPr/>
        </p:nvSpPr>
        <p:spPr>
          <a:xfrm>
            <a:off x="165100" y="82550"/>
            <a:ext cx="2537460" cy="521970"/>
          </a:xfrm>
          <a:prstGeom prst="rect">
            <a:avLst/>
          </a:prstGeom>
          <a:noFill/>
        </p:spPr>
        <p:txBody>
          <a:bodyPr wrap="square" rtlCol="0" anchor="t">
            <a:spAutoFit/>
          </a:bodyPr>
          <a:p>
            <a:r>
              <a:rPr lang="en-US" altLang="zh-CN" sz="2800" b="1" i="1" dirty="0">
                <a:solidFill>
                  <a:srgbClr val="FF0000"/>
                </a:solidFill>
                <a:latin typeface="Times New Roman" panose="02020603050405020304" charset="0"/>
                <a:cs typeface="Times New Roman" panose="02020603050405020304" charset="0"/>
                <a:sym typeface="+mn-ea"/>
              </a:rPr>
              <a:t>Sample Writing</a:t>
            </a:r>
            <a:endParaRPr lang="en-US" altLang="zh-CN" sz="2800" b="1" i="1" dirty="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b="10825"/>
          <a:stretch>
            <a:fillRect/>
          </a:stretch>
        </p:blipFill>
        <p:spPr>
          <a:xfrm>
            <a:off x="635" y="635"/>
            <a:ext cx="12192000" cy="6780530"/>
          </a:xfrm>
          <a:prstGeom prst="rect">
            <a:avLst/>
          </a:prstGeom>
        </p:spPr>
      </p:pic>
      <p:sp>
        <p:nvSpPr>
          <p:cNvPr id="4" name="文本框 3"/>
          <p:cNvSpPr txBox="1"/>
          <p:nvPr/>
        </p:nvSpPr>
        <p:spPr>
          <a:xfrm>
            <a:off x="3746500" y="2279015"/>
            <a:ext cx="4944745" cy="922020"/>
          </a:xfrm>
          <a:prstGeom prst="rect">
            <a:avLst/>
          </a:prstGeom>
          <a:noFill/>
        </p:spPr>
        <p:txBody>
          <a:bodyPr wrap="square" rtlCol="0">
            <a:spAutoFit/>
          </a:bodyPr>
          <a:p>
            <a:r>
              <a:rPr lang="en-US" altLang="zh-CN" sz="5400">
                <a:solidFill>
                  <a:schemeClr val="bg1"/>
                </a:solidFill>
                <a:latin typeface="Times New Roman" panose="02020603050405020304" charset="0"/>
                <a:cs typeface="Times New Roman" panose="02020603050405020304" charset="0"/>
              </a:rPr>
              <a:t>Language study </a:t>
            </a:r>
            <a:endParaRPr lang="en-US" altLang="zh-CN" sz="5400">
              <a:solidFill>
                <a:schemeClr val="bg1"/>
              </a:solidFill>
              <a:latin typeface="Times New Roman" panose="02020603050405020304" charset="0"/>
              <a:cs typeface="Times New Roman" panose="020206030504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9027" y="964095"/>
            <a:ext cx="12036287" cy="523220"/>
          </a:xfrm>
          <a:prstGeom prst="rect">
            <a:avLst/>
          </a:prstGeom>
          <a:noFill/>
        </p:spPr>
        <p:txBody>
          <a:bodyPr wrap="square" rtlCol="0">
            <a:spAutoFit/>
          </a:bodyPr>
          <a:lstStyle/>
          <a:p>
            <a:endParaRPr lang="zh-CN" altLang="en-US" sz="2800" b="1" dirty="0">
              <a:solidFill>
                <a:srgbClr val="002060"/>
              </a:solidFill>
              <a:latin typeface="Bell MT" panose="02020503060305020303" pitchFamily="18" charset="0"/>
            </a:endParaRPr>
          </a:p>
        </p:txBody>
      </p:sp>
      <p:sp>
        <p:nvSpPr>
          <p:cNvPr id="5" name="文本框 4"/>
          <p:cNvSpPr txBox="1"/>
          <p:nvPr/>
        </p:nvSpPr>
        <p:spPr>
          <a:xfrm>
            <a:off x="79515" y="302518"/>
            <a:ext cx="5168348" cy="6555641"/>
          </a:xfrm>
          <a:prstGeom prst="rect">
            <a:avLst/>
          </a:prstGeom>
          <a:noFill/>
        </p:spPr>
        <p:txBody>
          <a:bodyPr wrap="square" rtlCol="0">
            <a:spAutoFit/>
          </a:bodyPr>
          <a:lstStyle/>
          <a:p>
            <a:r>
              <a:rPr lang="en-US" altLang="zh-CN" sz="2800" b="1" dirty="0">
                <a:solidFill>
                  <a:srgbClr val="002060"/>
                </a:solidFill>
                <a:latin typeface="宋体" panose="02010600030101010101" pitchFamily="2" charset="-122"/>
                <a:ea typeface="宋体" panose="02010600030101010101" pitchFamily="2" charset="-122"/>
              </a:rPr>
              <a:t>1.</a:t>
            </a:r>
            <a:r>
              <a:rPr lang="zh-CN" altLang="en-US" sz="2800" b="1" dirty="0">
                <a:solidFill>
                  <a:srgbClr val="002060"/>
                </a:solidFill>
                <a:latin typeface="宋体" panose="02010600030101010101" pitchFamily="2" charset="-122"/>
                <a:ea typeface="宋体" panose="02010600030101010101" pitchFamily="2" charset="-122"/>
              </a:rPr>
              <a:t>指望别人解决他们的问题</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2.</a:t>
            </a:r>
            <a:r>
              <a:rPr lang="zh-CN" altLang="en-US" sz="2800" b="1" dirty="0">
                <a:solidFill>
                  <a:srgbClr val="002060"/>
                </a:solidFill>
                <a:latin typeface="宋体" panose="02010600030101010101" pitchFamily="2" charset="-122"/>
                <a:ea typeface="宋体" panose="02010600030101010101" pitchFamily="2" charset="-122"/>
              </a:rPr>
              <a:t>乔装打扮</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3. </a:t>
            </a:r>
            <a:r>
              <a:rPr lang="zh-CN" altLang="en-US" sz="2800" b="1" dirty="0">
                <a:solidFill>
                  <a:srgbClr val="002060"/>
                </a:solidFill>
                <a:latin typeface="宋体" panose="02010600030101010101" pitchFamily="2" charset="-122"/>
                <a:ea typeface="宋体" panose="02010600030101010101" pitchFamily="2" charset="-122"/>
              </a:rPr>
              <a:t>撞上石头</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4. </a:t>
            </a:r>
            <a:r>
              <a:rPr lang="zh-CN" altLang="en-US" sz="2800" b="1" dirty="0">
                <a:solidFill>
                  <a:srgbClr val="002060"/>
                </a:solidFill>
                <a:latin typeface="宋体" panose="02010600030101010101" pitchFamily="2" charset="-122"/>
                <a:ea typeface="宋体" panose="02010600030101010101" pitchFamily="2" charset="-122"/>
              </a:rPr>
              <a:t>从地上爬起来</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5. </a:t>
            </a:r>
            <a:r>
              <a:rPr lang="zh-CN" altLang="en-US" sz="2800" b="1" dirty="0">
                <a:solidFill>
                  <a:srgbClr val="002060"/>
                </a:solidFill>
                <a:latin typeface="宋体" panose="02010600030101010101" pitchFamily="2" charset="-122"/>
                <a:ea typeface="宋体" panose="02010600030101010101" pitchFamily="2" charset="-122"/>
              </a:rPr>
              <a:t>被石头绊倒</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6.</a:t>
            </a:r>
            <a:r>
              <a:rPr lang="zh-CN" altLang="en-US" sz="2800" b="1" dirty="0">
                <a:solidFill>
                  <a:srgbClr val="002060"/>
                </a:solidFill>
                <a:latin typeface="宋体" panose="02010600030101010101" pitchFamily="2" charset="-122"/>
                <a:ea typeface="宋体" panose="02010600030101010101" pitchFamily="2" charset="-122"/>
              </a:rPr>
              <a:t>一瘸一拐的走来</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7.</a:t>
            </a:r>
            <a:r>
              <a:rPr lang="zh-CN" altLang="en-US" sz="2800" b="1" dirty="0">
                <a:solidFill>
                  <a:srgbClr val="002060"/>
                </a:solidFill>
                <a:latin typeface="宋体" panose="02010600030101010101" pitchFamily="2" charset="-122"/>
                <a:ea typeface="宋体" panose="02010600030101010101" pitchFamily="2" charset="-122"/>
              </a:rPr>
              <a:t>含着眼泪</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8.</a:t>
            </a:r>
            <a:r>
              <a:rPr lang="zh-CN" altLang="en-US" sz="2800" b="1" dirty="0">
                <a:solidFill>
                  <a:srgbClr val="002060"/>
                </a:solidFill>
                <a:latin typeface="宋体" panose="02010600030101010101" pitchFamily="2" charset="-122"/>
                <a:ea typeface="宋体" panose="02010600030101010101" pitchFamily="2" charset="-122"/>
              </a:rPr>
              <a:t>尝试着做</a:t>
            </a:r>
            <a:r>
              <a:rPr lang="en-US" altLang="zh-CN" sz="2800" b="1" dirty="0">
                <a:solidFill>
                  <a:srgbClr val="002060"/>
                </a:solidFill>
                <a:latin typeface="宋体" panose="02010600030101010101" pitchFamily="2" charset="-122"/>
                <a:ea typeface="宋体" panose="02010600030101010101" pitchFamily="2" charset="-122"/>
              </a:rPr>
              <a:t>…</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9.</a:t>
            </a:r>
            <a:r>
              <a:rPr lang="zh-CN" altLang="en-US" sz="2800" b="1" dirty="0">
                <a:solidFill>
                  <a:srgbClr val="002060"/>
                </a:solidFill>
                <a:latin typeface="宋体" panose="02010600030101010101" pitchFamily="2" charset="-122"/>
                <a:ea typeface="宋体" panose="02010600030101010101" pitchFamily="2" charset="-122"/>
              </a:rPr>
              <a:t>陷入绝望</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10.</a:t>
            </a:r>
            <a:r>
              <a:rPr lang="zh-CN" altLang="en-US" sz="2800" b="1" dirty="0">
                <a:solidFill>
                  <a:srgbClr val="002060"/>
                </a:solidFill>
                <a:latin typeface="宋体" panose="02010600030101010101" pitchFamily="2" charset="-122"/>
                <a:ea typeface="宋体" panose="02010600030101010101" pitchFamily="2" charset="-122"/>
              </a:rPr>
              <a:t>让邻居免遭不测</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11.</a:t>
            </a:r>
            <a:r>
              <a:rPr lang="zh-CN" altLang="en-US" sz="2800" b="1" dirty="0">
                <a:solidFill>
                  <a:srgbClr val="002060"/>
                </a:solidFill>
                <a:latin typeface="宋体" panose="02010600030101010101" pitchFamily="2" charset="-122"/>
                <a:ea typeface="宋体" panose="02010600030101010101" pitchFamily="2" charset="-122"/>
              </a:rPr>
              <a:t>从路上挪开它</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12.</a:t>
            </a:r>
            <a:r>
              <a:rPr lang="zh-CN" altLang="en-US" sz="2800" b="1" dirty="0">
                <a:solidFill>
                  <a:srgbClr val="002060"/>
                </a:solidFill>
                <a:latin typeface="宋体" panose="02010600030101010101" pitchFamily="2" charset="-122"/>
                <a:ea typeface="宋体" panose="02010600030101010101" pitchFamily="2" charset="-122"/>
              </a:rPr>
              <a:t>使出全身力气</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13.</a:t>
            </a:r>
            <a:r>
              <a:rPr lang="zh-CN" altLang="en-US" sz="2800" b="1" dirty="0">
                <a:solidFill>
                  <a:srgbClr val="002060"/>
                </a:solidFill>
                <a:latin typeface="宋体" panose="02010600030101010101" pitchFamily="2" charset="-122"/>
                <a:ea typeface="宋体" panose="02010600030101010101" pitchFamily="2" charset="-122"/>
              </a:rPr>
              <a:t>费了好大一番功夫</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14.</a:t>
            </a:r>
            <a:r>
              <a:rPr lang="zh-CN" altLang="en-US" sz="2800" b="1" dirty="0">
                <a:solidFill>
                  <a:srgbClr val="002060"/>
                </a:solidFill>
                <a:latin typeface="宋体" panose="02010600030101010101" pitchFamily="2" charset="-122"/>
                <a:ea typeface="宋体" panose="02010600030101010101" pitchFamily="2" charset="-122"/>
              </a:rPr>
              <a:t>从树后面走出来</a:t>
            </a:r>
            <a:endParaRPr lang="en-US" altLang="zh-CN" sz="2800" b="1" dirty="0">
              <a:solidFill>
                <a:srgbClr val="002060"/>
              </a:solidFill>
              <a:latin typeface="宋体" panose="02010600030101010101" pitchFamily="2" charset="-122"/>
              <a:ea typeface="宋体" panose="02010600030101010101" pitchFamily="2" charset="-122"/>
            </a:endParaRPr>
          </a:p>
          <a:p>
            <a:r>
              <a:rPr lang="en-US" altLang="zh-CN" sz="2800" b="1" dirty="0">
                <a:solidFill>
                  <a:srgbClr val="002060"/>
                </a:solidFill>
                <a:latin typeface="宋体" panose="02010600030101010101" pitchFamily="2" charset="-122"/>
                <a:ea typeface="宋体" panose="02010600030101010101" pitchFamily="2" charset="-122"/>
              </a:rPr>
              <a:t> </a:t>
            </a:r>
            <a:endParaRPr lang="zh-CN" altLang="en-US" sz="2800" b="1" dirty="0">
              <a:solidFill>
                <a:srgbClr val="002060"/>
              </a:solidFill>
              <a:latin typeface="宋体" panose="02010600030101010101" pitchFamily="2" charset="-122"/>
              <a:ea typeface="宋体" panose="02010600030101010101" pitchFamily="2" charset="-122"/>
            </a:endParaRPr>
          </a:p>
        </p:txBody>
      </p:sp>
      <p:sp>
        <p:nvSpPr>
          <p:cNvPr id="6" name="文本框 5"/>
          <p:cNvSpPr txBox="1"/>
          <p:nvPr/>
        </p:nvSpPr>
        <p:spPr>
          <a:xfrm>
            <a:off x="5388970" y="238097"/>
            <a:ext cx="6728790" cy="6123940"/>
          </a:xfrm>
          <a:prstGeom prst="rect">
            <a:avLst/>
          </a:prstGeom>
          <a:noFill/>
        </p:spPr>
        <p:txBody>
          <a:bodyPr wrap="square" rtlCol="0">
            <a:spAutoFit/>
          </a:bodyPr>
          <a:lstStyle/>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1.expect others to solve their problems</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2. disguise oneself </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3. crash into the stone</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4. pick oneself up </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5. trip over the stone</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6. limp away</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7. in tears </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8. make an attempt to do </a:t>
            </a:r>
            <a:r>
              <a:rPr lang="en-US" altLang="zh-CN" sz="2800" b="1" dirty="0" err="1">
                <a:solidFill>
                  <a:srgbClr val="FF0000"/>
                </a:solidFill>
                <a:latin typeface="Times New Roman" panose="02020603050405020304" charset="0"/>
                <a:ea typeface="宋体" panose="02010600030101010101" pitchFamily="2" charset="-122"/>
                <a:cs typeface="Times New Roman" panose="02020603050405020304" charset="0"/>
              </a:rPr>
              <a:t>sth</a:t>
            </a:r>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9. in despair </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10. keep their neighbors from harm</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11. move it out of the way/road</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12. with all one’s might</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13. after a great deal of effort</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14. step out from behind the tree</a:t>
            </a:r>
            <a:endParaRPr lang="zh-CN" altLang="en-US"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 calcmode="lin" valueType="num">
                                      <p:cBhvr additive="base">
                                        <p:cTn id="6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xEl>
                                              <p:pRg st="10" end="10"/>
                                            </p:txEl>
                                          </p:spTgt>
                                        </p:tgtEl>
                                        <p:attrNameLst>
                                          <p:attrName>style.visibility</p:attrName>
                                        </p:attrNameLst>
                                      </p:cBhvr>
                                      <p:to>
                                        <p:strVal val="visible"/>
                                      </p:to>
                                    </p:set>
                                    <p:anim calcmode="lin" valueType="num">
                                      <p:cBhvr additive="base">
                                        <p:cTn id="6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xEl>
                                              <p:pRg st="11" end="11"/>
                                            </p:txEl>
                                          </p:spTgt>
                                        </p:tgtEl>
                                        <p:attrNameLst>
                                          <p:attrName>style.visibility</p:attrName>
                                        </p:attrNameLst>
                                      </p:cBhvr>
                                      <p:to>
                                        <p:strVal val="visible"/>
                                      </p:to>
                                    </p:set>
                                    <p:anim calcmode="lin" valueType="num">
                                      <p:cBhvr additive="base">
                                        <p:cTn id="73"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xEl>
                                              <p:pRg st="12" end="12"/>
                                            </p:txEl>
                                          </p:spTgt>
                                        </p:tgtEl>
                                        <p:attrNameLst>
                                          <p:attrName>style.visibility</p:attrName>
                                        </p:attrNameLst>
                                      </p:cBhvr>
                                      <p:to>
                                        <p:strVal val="visible"/>
                                      </p:to>
                                    </p:set>
                                    <p:anim calcmode="lin" valueType="num">
                                      <p:cBhvr additive="base">
                                        <p:cTn id="79"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xEl>
                                              <p:pRg st="13" end="13"/>
                                            </p:txEl>
                                          </p:spTgt>
                                        </p:tgtEl>
                                        <p:attrNameLst>
                                          <p:attrName>style.visibility</p:attrName>
                                        </p:attrNameLst>
                                      </p:cBhvr>
                                      <p:to>
                                        <p:strVal val="visible"/>
                                      </p:to>
                                    </p:set>
                                    <p:anim calcmode="lin" valueType="num">
                                      <p:cBhvr additive="base">
                                        <p:cTn id="85"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7991" y="258417"/>
            <a:ext cx="11767931" cy="1076325"/>
          </a:xfrm>
          <a:prstGeom prst="rect">
            <a:avLst/>
          </a:prstGeom>
          <a:noFill/>
        </p:spPr>
        <p:txBody>
          <a:bodyPr wrap="square" rtlCol="0">
            <a:spAutoFit/>
          </a:bodyPr>
          <a:lstStyle/>
          <a:p>
            <a:r>
              <a:rPr lang="en-US" altLang="zh-CN" sz="3200" b="1" dirty="0">
                <a:solidFill>
                  <a:srgbClr val="002060"/>
                </a:solidFill>
                <a:latin typeface="Times New Roman" panose="02020603050405020304" charset="0"/>
                <a:cs typeface="Times New Roman" panose="02020603050405020304" charset="0"/>
              </a:rPr>
              <a:t>1. He ________ into the stone, _________ (spill) the milk everywhere. </a:t>
            </a:r>
            <a:endParaRPr lang="en-US" altLang="zh-CN" sz="3200" b="1" dirty="0">
              <a:solidFill>
                <a:srgbClr val="002060"/>
              </a:solidFill>
              <a:latin typeface="Times New Roman" panose="02020603050405020304" charset="0"/>
              <a:cs typeface="Times New Roman" panose="02020603050405020304" charset="0"/>
            </a:endParaRPr>
          </a:p>
        </p:txBody>
      </p:sp>
      <p:sp>
        <p:nvSpPr>
          <p:cNvPr id="3" name="文本框 2"/>
          <p:cNvSpPr txBox="1"/>
          <p:nvPr/>
        </p:nvSpPr>
        <p:spPr>
          <a:xfrm>
            <a:off x="1540564" y="273806"/>
            <a:ext cx="1570383" cy="523220"/>
          </a:xfrm>
          <a:prstGeom prst="rect">
            <a:avLst/>
          </a:prstGeom>
          <a:no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crashed</a:t>
            </a:r>
            <a:endParaRPr lang="en-US" altLang="zh-CN" sz="2800" b="1" dirty="0">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5959861" y="258067"/>
            <a:ext cx="1570383" cy="523220"/>
          </a:xfrm>
          <a:prstGeom prst="rect">
            <a:avLst/>
          </a:prstGeom>
          <a:no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spilling</a:t>
            </a:r>
            <a:endParaRPr lang="en-US" altLang="zh-CN" sz="2800" b="1" dirty="0">
              <a:solidFill>
                <a:srgbClr val="FF0000"/>
              </a:solidFill>
              <a:latin typeface="Times New Roman" panose="02020603050405020304" charset="0"/>
              <a:cs typeface="Times New Roman" panose="02020603050405020304" charset="0"/>
            </a:endParaRPr>
          </a:p>
        </p:txBody>
      </p:sp>
      <p:sp>
        <p:nvSpPr>
          <p:cNvPr id="5" name="线形标注 1 4"/>
          <p:cNvSpPr/>
          <p:nvPr/>
        </p:nvSpPr>
        <p:spPr>
          <a:xfrm>
            <a:off x="7742582" y="878435"/>
            <a:ext cx="3707296" cy="914400"/>
          </a:xfrm>
          <a:prstGeom prst="borderCallout1">
            <a:avLst>
              <a:gd name="adj1" fmla="val 18750"/>
              <a:gd name="adj2" fmla="val -8333"/>
              <a:gd name="adj3" fmla="val -20109"/>
              <a:gd name="adj4" fmla="val -2663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a:latin typeface="Times New Roman" panose="02020603050405020304" charset="0"/>
                <a:cs typeface="Times New Roman" panose="02020603050405020304" charset="0"/>
              </a:rPr>
              <a:t>-</a:t>
            </a:r>
            <a:r>
              <a:rPr lang="en-US" altLang="zh-CN" sz="2800" b="1" dirty="0" err="1">
                <a:latin typeface="Times New Roman" panose="02020603050405020304" charset="0"/>
                <a:cs typeface="Times New Roman" panose="02020603050405020304" charset="0"/>
              </a:rPr>
              <a:t>ing</a:t>
            </a:r>
            <a:r>
              <a:rPr lang="zh-CN" altLang="en-US" sz="2800" b="1" dirty="0">
                <a:latin typeface="宋体" panose="02010600030101010101" pitchFamily="2" charset="-122"/>
                <a:ea typeface="宋体" panose="02010600030101010101" pitchFamily="2" charset="-122"/>
                <a:cs typeface="Times New Roman" panose="02020603050405020304" charset="0"/>
              </a:rPr>
              <a:t>短语做结果状语</a:t>
            </a:r>
            <a:endParaRPr lang="zh-CN" altLang="en-US" sz="2800" b="1" dirty="0">
              <a:latin typeface="宋体" panose="02010600030101010101" pitchFamily="2" charset="-122"/>
              <a:ea typeface="宋体" panose="02010600030101010101" pitchFamily="2" charset="-122"/>
              <a:cs typeface="Times New Roman" panose="02020603050405020304" charset="0"/>
            </a:endParaRPr>
          </a:p>
        </p:txBody>
      </p:sp>
      <p:sp>
        <p:nvSpPr>
          <p:cNvPr id="6" name="文本框 5"/>
          <p:cNvSpPr txBox="1"/>
          <p:nvPr/>
        </p:nvSpPr>
        <p:spPr>
          <a:xfrm>
            <a:off x="327990" y="1693560"/>
            <a:ext cx="11767931" cy="2799715"/>
          </a:xfrm>
          <a:prstGeom prst="rect">
            <a:avLst/>
          </a:prstGeom>
          <a:noFill/>
        </p:spPr>
        <p:txBody>
          <a:bodyPr wrap="square" rtlCol="0">
            <a:spAutoFit/>
          </a:bodyPr>
          <a:lstStyle/>
          <a:p>
            <a:r>
              <a:rPr lang="en-US" altLang="zh-CN" sz="3200" b="1" dirty="0">
                <a:solidFill>
                  <a:srgbClr val="002060"/>
                </a:solidFill>
                <a:latin typeface="Times New Roman" panose="02020603050405020304" charset="0"/>
                <a:cs typeface="Times New Roman" panose="02020603050405020304" charset="0"/>
              </a:rPr>
              <a:t> spill—spilled/spilt— spilled/spilt—spilling  v.  </a:t>
            </a:r>
            <a:endParaRPr lang="en-US" altLang="zh-CN" sz="3200" b="1" dirty="0">
              <a:solidFill>
                <a:srgbClr val="002060"/>
              </a:solidFill>
              <a:latin typeface="Times New Roman" panose="02020603050405020304" charset="0"/>
              <a:cs typeface="Times New Roman" panose="02020603050405020304" charset="0"/>
            </a:endParaRPr>
          </a:p>
          <a:p>
            <a:r>
              <a:rPr lang="en-US" altLang="zh-CN" sz="3200" b="1" dirty="0">
                <a:solidFill>
                  <a:srgbClr val="002060"/>
                </a:solidFill>
                <a:latin typeface="Times New Roman" panose="02020603050405020304" charset="0"/>
                <a:cs typeface="Times New Roman" panose="02020603050405020304" charset="0"/>
              </a:rPr>
              <a:t> </a:t>
            </a:r>
            <a:r>
              <a:rPr lang="en-US" altLang="zh-CN" sz="2800" b="1" dirty="0">
                <a:solidFill>
                  <a:srgbClr val="002060"/>
                </a:solidFill>
                <a:latin typeface="Times New Roman" panose="02020603050405020304" charset="0"/>
                <a:cs typeface="Times New Roman" panose="02020603050405020304" charset="0"/>
              </a:rPr>
              <a:t>to flow over the edge of a container by accident; to make liquid do this</a:t>
            </a:r>
            <a:endParaRPr lang="en-US" altLang="zh-CN" sz="2800" b="1" dirty="0">
              <a:solidFill>
                <a:srgbClr val="002060"/>
              </a:solidFill>
              <a:latin typeface="Times New Roman" panose="02020603050405020304" charset="0"/>
              <a:cs typeface="Times New Roman" panose="02020603050405020304" charset="0"/>
            </a:endParaRPr>
          </a:p>
          <a:p>
            <a:r>
              <a:rPr lang="zh-CN" altLang="en-US" sz="2800" b="1" dirty="0">
                <a:solidFill>
                  <a:srgbClr val="002060"/>
                </a:solidFill>
                <a:latin typeface="Times New Roman" panose="02020603050405020304" charset="0"/>
                <a:cs typeface="Times New Roman" panose="02020603050405020304" charset="0"/>
              </a:rPr>
              <a:t>（</a:t>
            </a:r>
            <a:r>
              <a:rPr lang="zh-CN" altLang="en-US" sz="2800" b="1" dirty="0">
                <a:solidFill>
                  <a:srgbClr val="002060"/>
                </a:solidFill>
                <a:latin typeface="宋体" panose="02010600030101010101" pitchFamily="2" charset="-122"/>
                <a:ea typeface="宋体" panose="02010600030101010101" pitchFamily="2" charset="-122"/>
                <a:cs typeface="Times New Roman" panose="02020603050405020304" charset="0"/>
              </a:rPr>
              <a:t>使）洒出，泼出，溢出</a:t>
            </a:r>
            <a:endParaRPr lang="en-US" altLang="zh-CN" sz="2800" b="1" dirty="0">
              <a:solidFill>
                <a:srgbClr val="002060"/>
              </a:solidFill>
              <a:latin typeface="宋体" panose="02010600030101010101" pitchFamily="2" charset="-122"/>
              <a:ea typeface="宋体" panose="02010600030101010101" pitchFamily="2" charset="-122"/>
              <a:cs typeface="Times New Roman" panose="02020603050405020304" charset="0"/>
            </a:endParaRPr>
          </a:p>
          <a:p>
            <a:pPr marL="514350" indent="-514350">
              <a:buAutoNum type="arabicParenR"/>
            </a:pPr>
            <a:r>
              <a:rPr lang="zh-CN" altLang="en-US" sz="2800" b="1" dirty="0">
                <a:solidFill>
                  <a:srgbClr val="002060"/>
                </a:solidFill>
                <a:latin typeface="宋体" panose="02010600030101010101" pitchFamily="2" charset="-122"/>
                <a:ea typeface="宋体" panose="02010600030101010101" pitchFamily="2" charset="-122"/>
                <a:cs typeface="Times New Roman" panose="02020603050405020304" charset="0"/>
              </a:rPr>
              <a:t>覆水难收。</a:t>
            </a:r>
            <a:endParaRPr lang="en-US" altLang="zh-CN" sz="2800" b="1" dirty="0">
              <a:solidFill>
                <a:srgbClr val="002060"/>
              </a:solidFill>
              <a:latin typeface="Times New Roman" panose="02020603050405020304" charset="0"/>
              <a:ea typeface="华文行楷" panose="02010800040101010101" pitchFamily="2" charset="-122"/>
              <a:cs typeface="Times New Roman" panose="02020603050405020304" charset="0"/>
            </a:endParaRPr>
          </a:p>
          <a:p>
            <a:r>
              <a:rPr lang="en-US" altLang="zh-CN" sz="2800" b="1" dirty="0">
                <a:solidFill>
                  <a:srgbClr val="002060"/>
                </a:solidFill>
                <a:latin typeface="Times New Roman" panose="02020603050405020304" charset="0"/>
                <a:ea typeface="华文行楷" panose="02010800040101010101" pitchFamily="2" charset="-122"/>
                <a:cs typeface="Times New Roman" panose="02020603050405020304" charset="0"/>
              </a:rPr>
              <a:t>It’s no use crying over </a:t>
            </a:r>
            <a:r>
              <a:rPr lang="en-US" altLang="zh-CN" sz="2800" b="1" dirty="0">
                <a:solidFill>
                  <a:srgbClr val="FF0000"/>
                </a:solidFill>
                <a:latin typeface="Times New Roman" panose="02020603050405020304" charset="0"/>
                <a:ea typeface="华文行楷" panose="02010800040101010101" pitchFamily="2" charset="-122"/>
                <a:cs typeface="Times New Roman" panose="02020603050405020304" charset="0"/>
              </a:rPr>
              <a:t>spilt</a:t>
            </a:r>
            <a:r>
              <a:rPr lang="en-US" altLang="zh-CN" sz="2800" b="1" dirty="0">
                <a:solidFill>
                  <a:srgbClr val="002060"/>
                </a:solidFill>
                <a:latin typeface="Times New Roman" panose="02020603050405020304" charset="0"/>
                <a:ea typeface="华文行楷" panose="02010800040101010101" pitchFamily="2" charset="-122"/>
                <a:cs typeface="Times New Roman" panose="02020603050405020304" charset="0"/>
              </a:rPr>
              <a:t> milk. </a:t>
            </a:r>
            <a:endParaRPr lang="en-US" altLang="zh-CN" sz="2800" b="1" dirty="0">
              <a:solidFill>
                <a:srgbClr val="002060"/>
              </a:solidFill>
              <a:latin typeface="Times New Roman" panose="02020603050405020304" charset="0"/>
              <a:ea typeface="华文行楷" panose="02010800040101010101" pitchFamily="2" charset="-122"/>
              <a:cs typeface="Times New Roman" panose="02020603050405020304" charset="0"/>
            </a:endParaRPr>
          </a:p>
          <a:p>
            <a:r>
              <a:rPr lang="en-US" altLang="zh-CN" sz="2800" b="1" dirty="0">
                <a:solidFill>
                  <a:srgbClr val="002060"/>
                </a:solidFill>
                <a:latin typeface="Times New Roman" panose="02020603050405020304" charset="0"/>
                <a:cs typeface="Times New Roman" panose="02020603050405020304" charset="0"/>
              </a:rPr>
              <a:t>2) He opened the curtains, letting the morning light </a:t>
            </a:r>
            <a:r>
              <a:rPr lang="en-US" altLang="zh-CN" sz="2800" b="1" dirty="0">
                <a:solidFill>
                  <a:srgbClr val="FF0000"/>
                </a:solidFill>
                <a:latin typeface="Times New Roman" panose="02020603050405020304" charset="0"/>
                <a:cs typeface="Times New Roman" panose="02020603050405020304" charset="0"/>
              </a:rPr>
              <a:t>spill</a:t>
            </a:r>
            <a:r>
              <a:rPr lang="en-US" altLang="zh-CN" sz="2800" b="1" dirty="0">
                <a:solidFill>
                  <a:srgbClr val="002060"/>
                </a:solidFill>
                <a:latin typeface="Times New Roman" panose="02020603050405020304" charset="0"/>
                <a:cs typeface="Times New Roman" panose="02020603050405020304" charset="0"/>
              </a:rPr>
              <a:t> into the room.</a:t>
            </a:r>
            <a:endParaRPr lang="zh-CN" altLang="en-US" sz="4000" b="1" dirty="0">
              <a:solidFill>
                <a:srgbClr val="002060"/>
              </a:solidFill>
              <a:latin typeface="Times New Roman" panose="02020603050405020304" charset="0"/>
              <a:ea typeface="华文行楷" panose="02010800040101010101" pitchFamily="2" charset="-122"/>
              <a:cs typeface="Times New Roman" panose="02020603050405020304" charset="0"/>
            </a:endParaRPr>
          </a:p>
        </p:txBody>
      </p:sp>
      <p:sp>
        <p:nvSpPr>
          <p:cNvPr id="7" name="文本框 6"/>
          <p:cNvSpPr txBox="1"/>
          <p:nvPr/>
        </p:nvSpPr>
        <p:spPr>
          <a:xfrm>
            <a:off x="327990" y="4611231"/>
            <a:ext cx="11509513" cy="2245360"/>
          </a:xfrm>
          <a:prstGeom prst="rect">
            <a:avLst/>
          </a:prstGeom>
          <a:noFill/>
        </p:spPr>
        <p:txBody>
          <a:bodyPr wrap="square" rtlCol="0">
            <a:spAutoFit/>
          </a:bodyPr>
          <a:lstStyle/>
          <a:p>
            <a:r>
              <a:rPr lang="en-US" altLang="zh-CN" sz="2800" b="1" dirty="0">
                <a:solidFill>
                  <a:srgbClr val="002060"/>
                </a:solidFill>
                <a:latin typeface="Times New Roman" panose="02020603050405020304" charset="0"/>
                <a:cs typeface="Times New Roman" panose="02020603050405020304" charset="0"/>
              </a:rPr>
              <a:t>2. </a:t>
            </a:r>
            <a:r>
              <a:rPr lang="en-US" altLang="zh-CN" sz="2800" b="1" dirty="0">
                <a:solidFill>
                  <a:srgbClr val="FF0000"/>
                </a:solidFill>
                <a:latin typeface="Times New Roman" panose="02020603050405020304" charset="0"/>
                <a:cs typeface="Times New Roman" panose="02020603050405020304" charset="0"/>
              </a:rPr>
              <a:t>pick oneself up</a:t>
            </a:r>
            <a:r>
              <a:rPr lang="en-US" altLang="zh-CN" sz="2800" b="1" dirty="0">
                <a:solidFill>
                  <a:srgbClr val="002060"/>
                </a:solidFill>
                <a:latin typeface="Times New Roman" panose="02020603050405020304" charset="0"/>
                <a:cs typeface="Times New Roman" panose="02020603050405020304" charset="0"/>
              </a:rPr>
              <a:t>: to stand up again after you have fallen</a:t>
            </a:r>
            <a:endParaRPr lang="en-US" altLang="zh-CN" sz="2800" b="1" dirty="0">
              <a:solidFill>
                <a:srgbClr val="002060"/>
              </a:solidFill>
              <a:latin typeface="Times New Roman" panose="02020603050405020304" charset="0"/>
              <a:cs typeface="Times New Roman" panose="02020603050405020304" charset="0"/>
            </a:endParaRPr>
          </a:p>
          <a:p>
            <a:r>
              <a:rPr lang="zh-CN" altLang="en-US" sz="2800" b="1" dirty="0">
                <a:solidFill>
                  <a:srgbClr val="002060"/>
                </a:solidFill>
                <a:latin typeface="Times New Roman" panose="02020603050405020304" charset="0"/>
                <a:ea typeface="华文行楷" panose="02010800040101010101" pitchFamily="2" charset="-122"/>
                <a:cs typeface="Times New Roman" panose="02020603050405020304" charset="0"/>
              </a:rPr>
              <a:t>（</a:t>
            </a:r>
            <a:r>
              <a:rPr lang="zh-CN" altLang="en-US" sz="2800" b="1" dirty="0">
                <a:solidFill>
                  <a:srgbClr val="002060"/>
                </a:solidFill>
                <a:latin typeface="宋体" panose="02010600030101010101" pitchFamily="2" charset="-122"/>
                <a:ea typeface="宋体" panose="02010600030101010101" pitchFamily="2" charset="-122"/>
                <a:cs typeface="Times New Roman" panose="02020603050405020304" charset="0"/>
              </a:rPr>
              <a:t>跌倒后）爬起来</a:t>
            </a:r>
            <a:endParaRPr lang="en-US" altLang="zh-CN" sz="2800" b="1" dirty="0">
              <a:solidFill>
                <a:srgbClr val="002060"/>
              </a:solidFill>
              <a:latin typeface="Times New Roman" panose="02020603050405020304" charset="0"/>
              <a:ea typeface="华文行楷" panose="02010800040101010101" pitchFamily="2" charset="-122"/>
              <a:cs typeface="Times New Roman" panose="02020603050405020304" charset="0"/>
            </a:endParaRPr>
          </a:p>
          <a:p>
            <a:r>
              <a:rPr lang="zh-CN" altLang="en-US" sz="2800" b="1" dirty="0">
                <a:solidFill>
                  <a:srgbClr val="002060"/>
                </a:solidFill>
                <a:latin typeface="宋体" panose="02010600030101010101" pitchFamily="2" charset="-122"/>
                <a:ea typeface="宋体" panose="02010600030101010101" pitchFamily="2" charset="-122"/>
                <a:cs typeface="Times New Roman" panose="02020603050405020304" charset="0"/>
              </a:rPr>
              <a:t>他爬起来继续跑。</a:t>
            </a:r>
            <a:endParaRPr lang="zh-CN" altLang="en-US" sz="2800" b="1" dirty="0">
              <a:solidFill>
                <a:srgbClr val="002060"/>
              </a:solidFill>
              <a:latin typeface="Times New Roman" panose="02020603050405020304" charset="0"/>
              <a:ea typeface="华文行楷" panose="02010800040101010101" pitchFamily="2" charset="-122"/>
              <a:cs typeface="Times New Roman" panose="02020603050405020304" charset="0"/>
            </a:endParaRPr>
          </a:p>
          <a:p>
            <a:r>
              <a:rPr lang="en-US" altLang="zh-CN" sz="2800" b="1" dirty="0">
                <a:solidFill>
                  <a:srgbClr val="002060"/>
                </a:solidFill>
                <a:latin typeface="Times New Roman" panose="02020603050405020304" charset="0"/>
                <a:cs typeface="Times New Roman" panose="02020603050405020304" charset="0"/>
              </a:rPr>
              <a:t>He just </a:t>
            </a:r>
            <a:r>
              <a:rPr lang="en-US" altLang="zh-CN" sz="2800" b="1" dirty="0">
                <a:solidFill>
                  <a:srgbClr val="FF0000"/>
                </a:solidFill>
                <a:latin typeface="Times New Roman" panose="02020603050405020304" charset="0"/>
                <a:cs typeface="Times New Roman" panose="02020603050405020304" charset="0"/>
              </a:rPr>
              <a:t>picked himself up </a:t>
            </a:r>
            <a:r>
              <a:rPr lang="en-US" altLang="zh-CN" sz="2800" b="1" dirty="0">
                <a:solidFill>
                  <a:srgbClr val="002060"/>
                </a:solidFill>
                <a:latin typeface="Times New Roman" panose="02020603050405020304" charset="0"/>
                <a:cs typeface="Times New Roman" panose="02020603050405020304" charset="0"/>
              </a:rPr>
              <a:t>and went on running.</a:t>
            </a:r>
            <a:endParaRPr lang="en-US" altLang="zh-CN" sz="2800" b="1" dirty="0">
              <a:solidFill>
                <a:srgbClr val="002060"/>
              </a:solidFill>
              <a:latin typeface="Times New Roman" panose="02020603050405020304" charset="0"/>
              <a:cs typeface="Times New Roman" panose="02020603050405020304" charset="0"/>
            </a:endParaRPr>
          </a:p>
          <a:p>
            <a:endParaRPr lang="zh-CN" altLang="en-US" sz="2800" b="1" dirty="0">
              <a:solidFill>
                <a:srgbClr val="00206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 calcmode="lin" valueType="num">
                                      <p:cBhvr additive="base">
                                        <p:cTn id="5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 calcmode="lin" valueType="num">
                                      <p:cBhvr additive="base">
                                        <p:cTn id="6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 calcmode="lin" valueType="num">
                                      <p:cBhvr additive="base">
                                        <p:cTn id="6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xEl>
                                              <p:pRg st="2" end="2"/>
                                            </p:txEl>
                                          </p:spTgt>
                                        </p:tgtEl>
                                        <p:attrNameLst>
                                          <p:attrName>style.visibility</p:attrName>
                                        </p:attrNameLst>
                                      </p:cBhvr>
                                      <p:to>
                                        <p:strVal val="visible"/>
                                      </p:to>
                                    </p:set>
                                    <p:anim calcmode="lin" valueType="num">
                                      <p:cBhvr additive="base">
                                        <p:cTn id="7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
                                            <p:txEl>
                                              <p:pRg st="3" end="3"/>
                                            </p:txEl>
                                          </p:spTgt>
                                        </p:tgtEl>
                                        <p:attrNameLst>
                                          <p:attrName>style.visibility</p:attrName>
                                        </p:attrNameLst>
                                      </p:cBhvr>
                                      <p:to>
                                        <p:strVal val="visible"/>
                                      </p:to>
                                    </p:set>
                                    <p:anim calcmode="lin" valueType="num">
                                      <p:cBhvr additive="base">
                                        <p:cTn id="7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ldLvl="0" animBg="1"/>
      <p:bldP spid="6" grpId="0" build="p"/>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7991" y="258417"/>
            <a:ext cx="11864009" cy="1076325"/>
          </a:xfrm>
          <a:prstGeom prst="rect">
            <a:avLst/>
          </a:prstGeom>
          <a:noFill/>
        </p:spPr>
        <p:txBody>
          <a:bodyPr wrap="square" rtlCol="0">
            <a:spAutoFit/>
          </a:bodyPr>
          <a:lstStyle/>
          <a:p>
            <a:r>
              <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rPr>
              <a:t>3. After a while, a group of women came along, </a:t>
            </a:r>
            <a:endPar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endParaRPr>
          </a:p>
          <a:p>
            <a:r>
              <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rPr>
              <a:t>each _________(balance) a pot of water on her head. </a:t>
            </a:r>
            <a:endParaRPr lang="zh-CN" altLang="en-US" sz="3200" b="1" dirty="0">
              <a:solidFill>
                <a:srgbClr val="002060"/>
              </a:solidFill>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1381538" y="749226"/>
            <a:ext cx="1868558" cy="523220"/>
          </a:xfrm>
          <a:prstGeom prst="rect">
            <a:avLst/>
          </a:prstGeom>
          <a:noFill/>
        </p:spPr>
        <p:txBody>
          <a:bodyPr wrap="square" rtlCol="0">
            <a:spAutoFit/>
          </a:bodyPr>
          <a:lstStyle/>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balancing</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cxnSp>
        <p:nvCxnSpPr>
          <p:cNvPr id="5" name="直接连接符 4"/>
          <p:cNvCxnSpPr/>
          <p:nvPr/>
        </p:nvCxnSpPr>
        <p:spPr>
          <a:xfrm>
            <a:off x="576470" y="1335635"/>
            <a:ext cx="90943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线形标注 1 5"/>
          <p:cNvSpPr/>
          <p:nvPr/>
        </p:nvSpPr>
        <p:spPr>
          <a:xfrm>
            <a:off x="4890051" y="1550504"/>
            <a:ext cx="3697357" cy="862349"/>
          </a:xfrm>
          <a:prstGeom prst="borderCallout1">
            <a:avLst>
              <a:gd name="adj1" fmla="val 18750"/>
              <a:gd name="adj2" fmla="val -8333"/>
              <a:gd name="adj3" fmla="val -20013"/>
              <a:gd name="adj4" fmla="val -29660"/>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Times New Roman" panose="02020603050405020304" charset="0"/>
                <a:ea typeface="宋体" panose="02010600030101010101" pitchFamily="2" charset="-122"/>
              </a:rPr>
              <a:t>独立主格结构作伴随状语</a:t>
            </a:r>
            <a:endParaRPr lang="zh-CN" altLang="en-US" sz="2400" b="1" dirty="0">
              <a:solidFill>
                <a:schemeClr val="bg1"/>
              </a:solidFill>
              <a:latin typeface="Times New Roman" panose="02020603050405020304" charset="0"/>
              <a:ea typeface="宋体" panose="02010600030101010101" pitchFamily="2" charset="-122"/>
            </a:endParaRPr>
          </a:p>
          <a:p>
            <a:pPr algn="ctr"/>
            <a:r>
              <a:rPr lang="zh-CN" altLang="en-US" sz="2400" b="1" dirty="0">
                <a:solidFill>
                  <a:schemeClr val="bg1"/>
                </a:solidFill>
                <a:latin typeface="Times New Roman" panose="02020603050405020304" charset="0"/>
                <a:ea typeface="宋体" panose="02010600030101010101" pitchFamily="2" charset="-122"/>
              </a:rPr>
              <a:t>每个人头上都顶着一罐水</a:t>
            </a:r>
            <a:endParaRPr lang="zh-CN" altLang="en-US" sz="2400" b="1" dirty="0">
              <a:solidFill>
                <a:schemeClr val="bg1"/>
              </a:solidFill>
              <a:latin typeface="Times New Roman" panose="02020603050405020304" charset="0"/>
              <a:ea typeface="宋体" panose="02010600030101010101" pitchFamily="2" charset="-122"/>
            </a:endParaRPr>
          </a:p>
        </p:txBody>
      </p:sp>
      <p:sp>
        <p:nvSpPr>
          <p:cNvPr id="7" name="文本框 6"/>
          <p:cNvSpPr txBox="1"/>
          <p:nvPr/>
        </p:nvSpPr>
        <p:spPr>
          <a:xfrm>
            <a:off x="327990" y="2428939"/>
            <a:ext cx="11864009" cy="1077218"/>
          </a:xfrm>
          <a:prstGeom prst="rect">
            <a:avLst/>
          </a:prstGeom>
          <a:noFill/>
        </p:spPr>
        <p:txBody>
          <a:bodyPr wrap="square" rtlCol="0">
            <a:spAutoFit/>
          </a:bodyPr>
          <a:lstStyle/>
          <a:p>
            <a:r>
              <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rPr>
              <a:t> After a while, a group of women came along,  and </a:t>
            </a:r>
            <a:endPar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endParaRPr>
          </a:p>
          <a:p>
            <a:r>
              <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rPr>
              <a:t>each </a:t>
            </a:r>
            <a:r>
              <a:rPr lang="en-US" altLang="zh-CN" sz="3200" b="1" u="sng" dirty="0">
                <a:solidFill>
                  <a:srgbClr val="002060"/>
                </a:solidFill>
                <a:latin typeface="Times New Roman" panose="02020603050405020304" charset="0"/>
                <a:ea typeface="宋体" panose="02010600030101010101" pitchFamily="2" charset="-122"/>
                <a:cs typeface="Times New Roman" panose="02020603050405020304" charset="0"/>
              </a:rPr>
              <a:t>balanced</a:t>
            </a:r>
            <a:r>
              <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rPr>
              <a:t> a pot of water on her head. </a:t>
            </a:r>
            <a:endParaRPr lang="zh-CN" altLang="en-US" sz="3200" b="1" dirty="0">
              <a:solidFill>
                <a:srgbClr val="002060"/>
              </a:solidFill>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327990" y="3645353"/>
            <a:ext cx="11390243" cy="954107"/>
          </a:xfrm>
          <a:prstGeom prst="rect">
            <a:avLst/>
          </a:prstGeom>
          <a:noFill/>
        </p:spPr>
        <p:txBody>
          <a:bodyPr wrap="square" rtlCol="0">
            <a:spAutoFit/>
          </a:bodyPr>
          <a:lstStyle/>
          <a:p>
            <a:r>
              <a:rPr lang="en-US" altLang="zh-CN" sz="2800" b="1" dirty="0">
                <a:latin typeface="Times New Roman" panose="02020603050405020304" charset="0"/>
                <a:ea typeface="宋体" panose="02010600030101010101" pitchFamily="2" charset="-122"/>
                <a:cs typeface="Times New Roman" panose="02020603050405020304" charset="0"/>
              </a:rPr>
              <a:t>balance v. to put your body or something else into a position where it is steady and does not fall   </a:t>
            </a:r>
            <a:r>
              <a:rPr lang="zh-CN" altLang="en-US" sz="2800" b="1" dirty="0">
                <a:latin typeface="Times New Roman" panose="02020603050405020304" charset="0"/>
                <a:ea typeface="宋体" panose="02010600030101010101" pitchFamily="2" charset="-122"/>
                <a:cs typeface="Times New Roman" panose="02020603050405020304" charset="0"/>
              </a:rPr>
              <a:t>使（在某物上）保持平衡；立稳</a:t>
            </a:r>
            <a:endParaRPr lang="zh-CN" altLang="en-US" sz="2800" b="1" dirty="0">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327989" y="4738656"/>
            <a:ext cx="11864009" cy="1077218"/>
          </a:xfrm>
          <a:prstGeom prst="rect">
            <a:avLst/>
          </a:prstGeom>
          <a:noFill/>
        </p:spPr>
        <p:txBody>
          <a:bodyPr wrap="square" rtlCol="0">
            <a:spAutoFit/>
          </a:bodyPr>
          <a:lstStyle/>
          <a:p>
            <a:r>
              <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rPr>
              <a:t> After a while, a group of women came along, _________ (balance) pots of water on their heads. </a:t>
            </a:r>
            <a:endPar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nvSpPr>
        <p:spPr>
          <a:xfrm>
            <a:off x="8548038" y="4738656"/>
            <a:ext cx="1868558" cy="523220"/>
          </a:xfrm>
          <a:prstGeom prst="rect">
            <a:avLst/>
          </a:prstGeom>
          <a:noFill/>
        </p:spPr>
        <p:txBody>
          <a:bodyPr wrap="square" rtlCol="0">
            <a:spAutoFit/>
          </a:bodyPr>
          <a:lstStyle/>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balancing</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ldLvl="0" animBg="1"/>
      <p:bldP spid="7" grpId="0"/>
      <p:bldP spid="8" grpId="0"/>
      <p:bldP spid="8" grpId="1"/>
      <p:bldP spid="9" grpId="0"/>
      <p:bldP spid="9"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7991" y="258417"/>
            <a:ext cx="11864009" cy="583565"/>
          </a:xfrm>
          <a:prstGeom prst="rect">
            <a:avLst/>
          </a:prstGeom>
          <a:noFill/>
        </p:spPr>
        <p:txBody>
          <a:bodyPr wrap="square" rtlCol="0">
            <a:spAutoFit/>
          </a:bodyPr>
          <a:lstStyle/>
          <a:p>
            <a:r>
              <a:rPr lang="en-US" altLang="zh-CN" sz="3200" b="1" dirty="0">
                <a:solidFill>
                  <a:srgbClr val="002060"/>
                </a:solidFill>
                <a:latin typeface="Times New Roman" panose="02020603050405020304" charset="0"/>
                <a:cs typeface="Times New Roman" panose="02020603050405020304" charset="0"/>
              </a:rPr>
              <a:t>4. The girl pushed the stone with all her </a:t>
            </a:r>
            <a:r>
              <a:rPr lang="en-US" altLang="zh-CN" sz="3200" b="1" u="sng" dirty="0">
                <a:solidFill>
                  <a:srgbClr val="FF0000"/>
                </a:solidFill>
                <a:latin typeface="Times New Roman" panose="02020603050405020304" charset="0"/>
                <a:cs typeface="Times New Roman" panose="02020603050405020304" charset="0"/>
              </a:rPr>
              <a:t>might</a:t>
            </a:r>
            <a:r>
              <a:rPr lang="en-US" altLang="zh-CN" sz="3200" b="1" dirty="0">
                <a:solidFill>
                  <a:srgbClr val="002060"/>
                </a:solidFill>
                <a:latin typeface="Times New Roman" panose="02020603050405020304" charset="0"/>
                <a:cs typeface="Times New Roman" panose="02020603050405020304" charset="0"/>
              </a:rPr>
              <a:t>. </a:t>
            </a:r>
            <a:endParaRPr lang="zh-CN" altLang="en-US" sz="3200" b="1" dirty="0">
              <a:solidFill>
                <a:srgbClr val="002060"/>
              </a:solidFill>
              <a:latin typeface="Times New Roman" panose="02020603050405020304" charset="0"/>
              <a:cs typeface="Times New Roman" panose="02020603050405020304" charset="0"/>
            </a:endParaRPr>
          </a:p>
        </p:txBody>
      </p:sp>
      <p:sp>
        <p:nvSpPr>
          <p:cNvPr id="3" name="线形标注 1 2"/>
          <p:cNvSpPr/>
          <p:nvPr/>
        </p:nvSpPr>
        <p:spPr>
          <a:xfrm>
            <a:off x="7156174" y="1379905"/>
            <a:ext cx="4820477" cy="955791"/>
          </a:xfrm>
          <a:prstGeom prst="borderCallout1">
            <a:avLst>
              <a:gd name="adj1" fmla="val 18750"/>
              <a:gd name="adj2" fmla="val -8333"/>
              <a:gd name="adj3" fmla="val -62201"/>
              <a:gd name="adj4" fmla="val 1272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latin typeface="Times New Roman" panose="02020603050405020304" charset="0"/>
                <a:cs typeface="Times New Roman" panose="02020603050405020304" charset="0"/>
              </a:rPr>
              <a:t>great strength, energy or power  </a:t>
            </a:r>
            <a:endParaRPr lang="en-US" altLang="zh-CN" sz="2400" b="1" dirty="0">
              <a:latin typeface="Times New Roman" panose="02020603050405020304" charset="0"/>
              <a:cs typeface="Times New Roman" panose="02020603050405020304" charset="0"/>
            </a:endParaRPr>
          </a:p>
          <a:p>
            <a:r>
              <a:rPr lang="en-US" altLang="zh-CN" sz="2000" b="1" dirty="0">
                <a:latin typeface="Times New Roman" panose="02020603050405020304" charset="0"/>
                <a:cs typeface="Times New Roman" panose="02020603050405020304" charset="0"/>
              </a:rPr>
              <a:t> </a:t>
            </a:r>
            <a:r>
              <a:rPr lang="zh-CN" altLang="en-US" sz="2400" b="1" dirty="0">
                <a:latin typeface="宋体" panose="02010600030101010101" pitchFamily="2" charset="-122"/>
                <a:ea typeface="宋体" panose="02010600030101010101" pitchFamily="2" charset="-122"/>
                <a:cs typeface="Times New Roman" panose="02020603050405020304" charset="0"/>
              </a:rPr>
              <a:t>强大力量；威力</a:t>
            </a:r>
            <a:endParaRPr lang="zh-CN" altLang="en-US" sz="2400" b="1" dirty="0">
              <a:latin typeface="宋体" panose="02010600030101010101" pitchFamily="2" charset="-122"/>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1852" y="368566"/>
            <a:ext cx="11864009" cy="1076325"/>
          </a:xfrm>
          <a:prstGeom prst="rect">
            <a:avLst/>
          </a:prstGeom>
          <a:noFill/>
        </p:spPr>
        <p:txBody>
          <a:bodyPr wrap="square" rtlCol="0">
            <a:spAutoFit/>
          </a:bodyPr>
          <a:lstStyle/>
          <a:p>
            <a:r>
              <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rPr>
              <a:t>5. After </a:t>
            </a:r>
            <a:r>
              <a:rPr lang="en-US" altLang="zh-CN" sz="3200" b="1" u="sng" dirty="0">
                <a:solidFill>
                  <a:srgbClr val="002060"/>
                </a:solidFill>
                <a:latin typeface="Times New Roman" panose="02020603050405020304" charset="0"/>
                <a:ea typeface="宋体" panose="02010600030101010101" pitchFamily="2" charset="-122"/>
                <a:cs typeface="Times New Roman" panose="02020603050405020304" charset="0"/>
              </a:rPr>
              <a:t>a great deal of effort</a:t>
            </a:r>
            <a:r>
              <a:rPr lang="en-US" altLang="zh-CN" sz="3200" b="1" dirty="0">
                <a:solidFill>
                  <a:srgbClr val="002060"/>
                </a:solidFill>
                <a:latin typeface="Times New Roman" panose="02020603050405020304" charset="0"/>
                <a:ea typeface="宋体" panose="02010600030101010101" pitchFamily="2" charset="-122"/>
                <a:cs typeface="Times New Roman" panose="02020603050405020304" charset="0"/>
              </a:rPr>
              <a:t>, she finally succeeded _______ moving it toe the side of the street. </a:t>
            </a:r>
            <a:endParaRPr lang="zh-CN" altLang="en-US" sz="3200" b="1" dirty="0">
              <a:solidFill>
                <a:srgbClr val="002060"/>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9715499" y="368566"/>
            <a:ext cx="1868558" cy="523220"/>
          </a:xfrm>
          <a:prstGeom prst="rect">
            <a:avLst/>
          </a:prstGeom>
          <a:noFill/>
        </p:spPr>
        <p:txBody>
          <a:bodyPr wrap="square" rtlCol="0">
            <a:spAutoFit/>
          </a:bodyPr>
          <a:lstStyle/>
          <a:p>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in</a:t>
            </a:r>
            <a:endPar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327991" y="1683025"/>
            <a:ext cx="8478079" cy="584775"/>
          </a:xfrm>
          <a:prstGeom prst="rect">
            <a:avLst/>
          </a:prstGeom>
          <a:solidFill>
            <a:srgbClr val="002060"/>
          </a:solidFill>
        </p:spPr>
        <p:txBody>
          <a:bodyPr wrap="square" rtlCol="0">
            <a:spAutoFit/>
          </a:bodyPr>
          <a:lstStyle/>
          <a:p>
            <a:r>
              <a:rPr lang="en-US" altLang="zh-CN" sz="3200" b="1" dirty="0">
                <a:solidFill>
                  <a:schemeClr val="bg1"/>
                </a:solidFill>
                <a:latin typeface="Times New Roman" panose="02020603050405020304" charset="0"/>
                <a:ea typeface="宋体" panose="02010600030101010101" pitchFamily="2" charset="-122"/>
                <a:cs typeface="Times New Roman" panose="02020603050405020304" charset="0"/>
              </a:rPr>
              <a:t>a great/good deal of+ </a:t>
            </a:r>
            <a:r>
              <a:rPr lang="zh-CN" altLang="en-US" sz="3200" b="1" dirty="0">
                <a:solidFill>
                  <a:schemeClr val="bg1"/>
                </a:solidFill>
                <a:latin typeface="Times New Roman" panose="02020603050405020304" charset="0"/>
                <a:ea typeface="宋体" panose="02010600030101010101" pitchFamily="2" charset="-122"/>
                <a:cs typeface="Times New Roman" panose="02020603050405020304" charset="0"/>
              </a:rPr>
              <a:t>不可数名词</a:t>
            </a:r>
            <a:r>
              <a:rPr lang="en-US" altLang="zh-CN" sz="3200" b="1" dirty="0">
                <a:solidFill>
                  <a:schemeClr val="bg1"/>
                </a:solidFill>
                <a:latin typeface="Times New Roman" panose="02020603050405020304" charset="0"/>
                <a:ea typeface="宋体" panose="02010600030101010101" pitchFamily="2" charset="-122"/>
                <a:cs typeface="Times New Roman" panose="02020603050405020304" charset="0"/>
              </a:rPr>
              <a:t>= much</a:t>
            </a:r>
            <a:r>
              <a:rPr lang="zh-CN" altLang="en-US" sz="3200" b="1" dirty="0">
                <a:solidFill>
                  <a:schemeClr val="bg1"/>
                </a:solidFill>
                <a:latin typeface="Times New Roman" panose="02020603050405020304" charset="0"/>
                <a:ea typeface="宋体" panose="02010600030101010101" pitchFamily="2" charset="-122"/>
                <a:cs typeface="Times New Roman" panose="02020603050405020304" charset="0"/>
              </a:rPr>
              <a:t>  </a:t>
            </a:r>
            <a:endParaRPr lang="zh-CN" altLang="en-US" sz="3200" b="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367748" y="2554357"/>
            <a:ext cx="11489635" cy="954107"/>
          </a:xfrm>
          <a:prstGeom prst="rect">
            <a:avLst/>
          </a:prstGeom>
          <a:noFill/>
        </p:spPr>
        <p:txBody>
          <a:bodyPr wrap="square" rtlCol="0">
            <a:spAutoFit/>
          </a:bodyPr>
          <a:lstStyle/>
          <a:p>
            <a:r>
              <a:rPr lang="en-US" altLang="zh-CN" sz="2800" b="1" dirty="0">
                <a:solidFill>
                  <a:srgbClr val="002060"/>
                </a:solidFill>
                <a:latin typeface="Times New Roman" panose="02020603050405020304" charset="0"/>
                <a:ea typeface="宋体" panose="02010600030101010101" pitchFamily="2" charset="-122"/>
                <a:cs typeface="Times New Roman" panose="02020603050405020304" charset="0"/>
              </a:rPr>
              <a:t>All of these people gave me </a:t>
            </a:r>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a great deal of information </a:t>
            </a:r>
            <a:r>
              <a:rPr lang="en-US" altLang="zh-CN" sz="2800" b="1" dirty="0">
                <a:solidFill>
                  <a:srgbClr val="002060"/>
                </a:solidFill>
                <a:latin typeface="Times New Roman" panose="02020603050405020304" charset="0"/>
                <a:ea typeface="宋体" panose="02010600030101010101" pitchFamily="2" charset="-122"/>
                <a:cs typeface="Times New Roman" panose="02020603050405020304" charset="0"/>
              </a:rPr>
              <a:t>I had never heard of.</a:t>
            </a:r>
            <a:endParaRPr lang="zh-CN" altLang="en-US" sz="2800" b="1" dirty="0">
              <a:solidFill>
                <a:srgbClr val="002060"/>
              </a:solidFill>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nvSpPr>
        <p:spPr>
          <a:xfrm>
            <a:off x="327991" y="3694042"/>
            <a:ext cx="11698357" cy="584775"/>
          </a:xfrm>
          <a:prstGeom prst="rect">
            <a:avLst/>
          </a:prstGeom>
          <a:solidFill>
            <a:srgbClr val="002060"/>
          </a:solidFill>
        </p:spPr>
        <p:txBody>
          <a:bodyPr wrap="square" rtlCol="0">
            <a:spAutoFit/>
          </a:bodyPr>
          <a:lstStyle/>
          <a:p>
            <a:r>
              <a:rPr lang="en-US" altLang="zh-CN" sz="3200" b="1" dirty="0">
                <a:solidFill>
                  <a:schemeClr val="bg1"/>
                </a:solidFill>
                <a:latin typeface="Times New Roman" panose="02020603050405020304" charset="0"/>
                <a:ea typeface="宋体" panose="02010600030101010101" pitchFamily="2" charset="-122"/>
                <a:cs typeface="Times New Roman" panose="02020603050405020304" charset="0"/>
              </a:rPr>
              <a:t>a great/good deal = much/a lot </a:t>
            </a:r>
            <a:r>
              <a:rPr lang="zh-CN" altLang="en-US" sz="3200" b="1" dirty="0">
                <a:solidFill>
                  <a:schemeClr val="bg1"/>
                </a:solidFill>
                <a:latin typeface="Times New Roman" panose="02020603050405020304" charset="0"/>
                <a:ea typeface="宋体" panose="02010600030101010101" pitchFamily="2" charset="-122"/>
                <a:cs typeface="Times New Roman" panose="02020603050405020304" charset="0"/>
              </a:rPr>
              <a:t>作状语，修饰动词或比较级  </a:t>
            </a:r>
            <a:endParaRPr lang="zh-CN" altLang="en-US" sz="3200" b="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429038" y="4617037"/>
            <a:ext cx="11489635" cy="523220"/>
          </a:xfrm>
          <a:prstGeom prst="rect">
            <a:avLst/>
          </a:prstGeom>
          <a:noFill/>
        </p:spPr>
        <p:txBody>
          <a:bodyPr wrap="square" rtlCol="0">
            <a:spAutoFit/>
          </a:bodyPr>
          <a:lstStyle/>
          <a:p>
            <a:r>
              <a:rPr lang="en-US" altLang="zh-CN" sz="2800" b="1" dirty="0">
                <a:solidFill>
                  <a:srgbClr val="002060"/>
                </a:solidFill>
                <a:latin typeface="Times New Roman" panose="02020603050405020304" charset="0"/>
                <a:ea typeface="宋体" panose="02010600030101010101" pitchFamily="2" charset="-122"/>
                <a:cs typeface="Times New Roman" panose="02020603050405020304" charset="0"/>
              </a:rPr>
              <a:t> We can learn </a:t>
            </a:r>
            <a:r>
              <a:rPr lang="en-US" altLang="zh-CN" sz="2800" b="1" dirty="0">
                <a:solidFill>
                  <a:srgbClr val="FF0000"/>
                </a:solidFill>
                <a:latin typeface="Times New Roman" panose="02020603050405020304" charset="0"/>
                <a:ea typeface="宋体" panose="02010600030101010101" pitchFamily="2" charset="-122"/>
                <a:cs typeface="Times New Roman" panose="02020603050405020304" charset="0"/>
              </a:rPr>
              <a:t>a great deal </a:t>
            </a:r>
            <a:r>
              <a:rPr lang="en-US" altLang="zh-CN" sz="2800" b="1" dirty="0">
                <a:solidFill>
                  <a:srgbClr val="002060"/>
                </a:solidFill>
                <a:latin typeface="Times New Roman" panose="02020603050405020304" charset="0"/>
                <a:ea typeface="宋体" panose="02010600030101010101" pitchFamily="2" charset="-122"/>
                <a:cs typeface="Times New Roman" panose="02020603050405020304" charset="0"/>
              </a:rPr>
              <a:t>from each other. </a:t>
            </a:r>
            <a:endParaRPr lang="zh-CN" altLang="en-US" sz="2800" b="1" dirty="0">
              <a:solidFill>
                <a:srgbClr val="002060"/>
              </a:solidFill>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nvSpPr>
        <p:spPr>
          <a:xfrm>
            <a:off x="536714" y="5335967"/>
            <a:ext cx="3359426" cy="954107"/>
          </a:xfrm>
          <a:prstGeom prst="rect">
            <a:avLst/>
          </a:prstGeom>
          <a:noFill/>
        </p:spPr>
        <p:txBody>
          <a:bodyPr wrap="square" rtlCol="0">
            <a:spAutoFit/>
          </a:bodyPr>
          <a:lstStyle/>
          <a:p>
            <a:r>
              <a:rPr lang="en-US" altLang="zh-CN" sz="2800" b="1" dirty="0">
                <a:solidFill>
                  <a:srgbClr val="002060"/>
                </a:solidFill>
                <a:latin typeface="Times New Roman" panose="02020603050405020304" charset="0"/>
                <a:ea typeface="宋体" panose="02010600030101010101" pitchFamily="2" charset="-122"/>
                <a:cs typeface="Times New Roman" panose="02020603050405020304" charset="0"/>
              </a:rPr>
              <a:t> effort 1) </a:t>
            </a:r>
            <a:r>
              <a:rPr lang="en-US" altLang="zh-CN" sz="2800" b="1" dirty="0" err="1">
                <a:solidFill>
                  <a:srgbClr val="002060"/>
                </a:solidFill>
                <a:latin typeface="Times New Roman" panose="02020603050405020304" charset="0"/>
                <a:ea typeface="宋体" panose="02010600030101010101" pitchFamily="2" charset="-122"/>
                <a:cs typeface="Times New Roman" panose="02020603050405020304" charset="0"/>
              </a:rPr>
              <a:t>u.n</a:t>
            </a:r>
            <a:endParaRPr lang="en-US" altLang="zh-CN" sz="2800" b="1" dirty="0">
              <a:solidFill>
                <a:srgbClr val="002060"/>
              </a:solidFill>
              <a:latin typeface="Times New Roman" panose="02020603050405020304" charset="0"/>
              <a:ea typeface="宋体" panose="02010600030101010101" pitchFamily="2" charset="-122"/>
              <a:cs typeface="Times New Roman" panose="02020603050405020304" charset="0"/>
            </a:endParaRPr>
          </a:p>
          <a:p>
            <a:r>
              <a:rPr lang="en-US" altLang="zh-CN" sz="2800" b="1" dirty="0">
                <a:solidFill>
                  <a:srgbClr val="002060"/>
                </a:solidFill>
                <a:latin typeface="Times New Roman" panose="02020603050405020304" charset="0"/>
                <a:ea typeface="宋体" panose="02010600030101010101" pitchFamily="2" charset="-122"/>
                <a:cs typeface="Times New Roman" panose="02020603050405020304" charset="0"/>
              </a:rPr>
              <a:t>            2) </a:t>
            </a:r>
            <a:r>
              <a:rPr lang="en-US" altLang="zh-CN" sz="2800" b="1" dirty="0" err="1">
                <a:solidFill>
                  <a:srgbClr val="002060"/>
                </a:solidFill>
                <a:latin typeface="Times New Roman" panose="02020603050405020304" charset="0"/>
                <a:ea typeface="宋体" panose="02010600030101010101" pitchFamily="2" charset="-122"/>
                <a:cs typeface="Times New Roman" panose="02020603050405020304" charset="0"/>
              </a:rPr>
              <a:t>c.n</a:t>
            </a:r>
            <a:endParaRPr lang="zh-CN" altLang="en-US" sz="2800" b="1" dirty="0">
              <a:solidFill>
                <a:srgbClr val="002060"/>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bldLvl="0" animBg="1"/>
      <p:bldP spid="7" grpId="0"/>
      <p:bldP spid="8" grpId="0" bldLvl="0" animBg="1"/>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515" y="122555"/>
            <a:ext cx="12049125" cy="6466840"/>
          </a:xfrm>
          <a:prstGeom prst="rect">
            <a:avLst/>
          </a:prstGeom>
        </p:spPr>
      </p:pic>
      <p:pic>
        <p:nvPicPr>
          <p:cNvPr id="8" name="图片 7"/>
          <p:cNvPicPr>
            <a:picLocks noChangeAspect="1"/>
          </p:cNvPicPr>
          <p:nvPr/>
        </p:nvPicPr>
        <p:blipFill>
          <a:blip r:embed="rId2"/>
          <a:srcRect t="6364" b="9169"/>
          <a:stretch>
            <a:fillRect/>
          </a:stretch>
        </p:blipFill>
        <p:spPr>
          <a:xfrm>
            <a:off x="95885" y="2694940"/>
            <a:ext cx="11960225" cy="4001770"/>
          </a:xfrm>
          <a:prstGeom prst="rect">
            <a:avLst/>
          </a:prstGeom>
        </p:spPr>
      </p:pic>
      <p:sp>
        <p:nvSpPr>
          <p:cNvPr id="31" name="文本框 30"/>
          <p:cNvSpPr txBox="1"/>
          <p:nvPr/>
        </p:nvSpPr>
        <p:spPr>
          <a:xfrm>
            <a:off x="2492858" y="517613"/>
            <a:ext cx="7165571" cy="829945"/>
          </a:xfrm>
          <a:prstGeom prst="rect">
            <a:avLst/>
          </a:prstGeom>
          <a:noFill/>
        </p:spPr>
        <p:txBody>
          <a:bodyPr wrap="square" rtlCol="0">
            <a:spAutoFit/>
          </a:bodyPr>
          <a:p>
            <a:pPr algn="ctr"/>
            <a:r>
              <a:rPr lang="zh-CN" altLang="en-US" sz="4800" b="1">
                <a:ln w="22225">
                  <a:noFill/>
                </a:ln>
                <a:solidFill>
                  <a:schemeClr val="accent1"/>
                </a:solidFill>
                <a:latin typeface="Times New Roman" panose="02020603050405020304" charset="0"/>
                <a:cs typeface="Times New Roman" panose="02020603050405020304" charset="0"/>
                <a:sym typeface="+mn-ea"/>
              </a:rPr>
              <a:t>Unit</a:t>
            </a:r>
            <a:r>
              <a:rPr lang="en-US" altLang="zh-CN" sz="4800" b="1">
                <a:ln w="22225">
                  <a:noFill/>
                </a:ln>
                <a:solidFill>
                  <a:schemeClr val="accent1"/>
                </a:solidFill>
                <a:latin typeface="Times New Roman" panose="02020603050405020304" charset="0"/>
                <a:cs typeface="Times New Roman" panose="02020603050405020304" charset="0"/>
                <a:sym typeface="+mn-ea"/>
              </a:rPr>
              <a:t> </a:t>
            </a:r>
            <a:r>
              <a:rPr lang="zh-CN" altLang="en-US" sz="4800" b="1">
                <a:ln w="22225">
                  <a:noFill/>
                </a:ln>
                <a:solidFill>
                  <a:schemeClr val="accent1"/>
                </a:solidFill>
                <a:latin typeface="Times New Roman" panose="02020603050405020304" charset="0"/>
                <a:cs typeface="Times New Roman" panose="02020603050405020304" charset="0"/>
                <a:sym typeface="+mn-ea"/>
              </a:rPr>
              <a:t>2 Morals and Virtues</a:t>
            </a:r>
            <a:endParaRPr lang="zh-CN" altLang="en-US" sz="4800" b="1">
              <a:ln w="22225">
                <a:noFill/>
              </a:ln>
              <a:solidFill>
                <a:schemeClr val="accent1"/>
              </a:solidFill>
              <a:latin typeface="Times New Roman" panose="02020603050405020304" charset="0"/>
              <a:cs typeface="Times New Roman" panose="02020603050405020304" charset="0"/>
              <a:sym typeface="+mn-ea"/>
            </a:endParaRPr>
          </a:p>
        </p:txBody>
      </p:sp>
      <p:sp>
        <p:nvSpPr>
          <p:cNvPr id="10" name="文本框 9"/>
          <p:cNvSpPr txBox="1"/>
          <p:nvPr/>
        </p:nvSpPr>
        <p:spPr>
          <a:xfrm>
            <a:off x="3753485" y="1637030"/>
            <a:ext cx="4783455" cy="768350"/>
          </a:xfrm>
          <a:prstGeom prst="rect">
            <a:avLst/>
          </a:prstGeom>
          <a:noFill/>
        </p:spPr>
        <p:txBody>
          <a:bodyPr wrap="square" rtlCol="0">
            <a:spAutoFit/>
          </a:bodyPr>
          <a:p>
            <a:r>
              <a:rPr lang="en-US" altLang="zh-CN" sz="4400" b="1">
                <a:ln w="22225">
                  <a:noFill/>
                </a:ln>
                <a:solidFill>
                  <a:schemeClr val="accent1"/>
                </a:solidFill>
                <a:latin typeface="Times New Roman" panose="02020603050405020304" charset="0"/>
                <a:cs typeface="Times New Roman" panose="02020603050405020304" charset="0"/>
                <a:sym typeface="+mn-ea"/>
              </a:rPr>
              <a:t>Write a Review</a:t>
            </a:r>
            <a:endParaRPr lang="en-US" altLang="zh-CN" sz="4400" b="1">
              <a:ln w="22225">
                <a:noFill/>
              </a:ln>
              <a:solidFill>
                <a:schemeClr val="accent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2250" y="269240"/>
            <a:ext cx="2601595" cy="583565"/>
          </a:xfrm>
          <a:prstGeom prst="rect">
            <a:avLst/>
          </a:prstGeom>
          <a:noFill/>
        </p:spPr>
        <p:txBody>
          <a:bodyPr wrap="square" rtlCol="0">
            <a:spAutoFit/>
          </a:bodyPr>
          <a:lstStyle/>
          <a:p>
            <a:r>
              <a:rPr lang="en-US" altLang="zh-CN" sz="3200" b="1" dirty="0">
                <a:solidFill>
                  <a:srgbClr val="002060"/>
                </a:solidFill>
                <a:latin typeface="宋体" panose="02010600030101010101" pitchFamily="2" charset="-122"/>
                <a:ea typeface="宋体" panose="02010600030101010101" pitchFamily="2" charset="-122"/>
                <a:cs typeface="宋体" panose="02010600030101010101" pitchFamily="2" charset="-122"/>
              </a:rPr>
              <a:t>6. </a:t>
            </a:r>
            <a:r>
              <a:rPr lang="zh-CN" altLang="en-US" sz="3200" b="1" dirty="0">
                <a:solidFill>
                  <a:srgbClr val="002060"/>
                </a:solidFill>
                <a:latin typeface="宋体" panose="02010600030101010101" pitchFamily="2" charset="-122"/>
                <a:ea typeface="宋体" panose="02010600030101010101" pitchFamily="2" charset="-122"/>
                <a:cs typeface="宋体" panose="02010600030101010101" pitchFamily="2" charset="-122"/>
              </a:rPr>
              <a:t>几个从句</a:t>
            </a:r>
            <a:r>
              <a:rPr lang="en-US" altLang="zh-CN" sz="32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endParaRPr lang="zh-CN" altLang="en-US" sz="32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221974" y="888738"/>
            <a:ext cx="11615530" cy="1077218"/>
          </a:xfrm>
          <a:prstGeom prst="rect">
            <a:avLst/>
          </a:prstGeom>
          <a:noFill/>
        </p:spPr>
        <p:txBody>
          <a:bodyPr wrap="square" rtlCol="0">
            <a:spAutoFit/>
          </a:bodyPr>
          <a:lstStyle/>
          <a:p>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1</a:t>
            </a:r>
            <a:r>
              <a:rPr lang="zh-CN" altLang="en-US" sz="3200" b="1" dirty="0">
                <a:solidFill>
                  <a:srgbClr val="002060"/>
                </a:solidFill>
                <a:latin typeface="Times New Roman" panose="02020603050405020304" charset="0"/>
                <a:ea typeface="华文行楷" panose="02010800040101010101" pitchFamily="2" charset="-122"/>
                <a:cs typeface="Times New Roman" panose="02020603050405020304" charset="0"/>
              </a:rPr>
              <a:t>） </a:t>
            </a: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Nothing good can come to a nation _______ people only complain and expect others to solve their problems. </a:t>
            </a:r>
            <a:endParaRPr lang="zh-CN" altLang="en-US" sz="3200" b="1" dirty="0">
              <a:solidFill>
                <a:srgbClr val="002060"/>
              </a:solidFill>
              <a:latin typeface="Times New Roman" panose="02020603050405020304" charset="0"/>
              <a:ea typeface="华文行楷" panose="02010800040101010101" pitchFamily="2" charset="-122"/>
              <a:cs typeface="Times New Roman" panose="02020603050405020304" charset="0"/>
            </a:endParaRPr>
          </a:p>
        </p:txBody>
      </p:sp>
      <p:sp>
        <p:nvSpPr>
          <p:cNvPr id="5" name="文本框 4"/>
          <p:cNvSpPr txBox="1"/>
          <p:nvPr/>
        </p:nvSpPr>
        <p:spPr>
          <a:xfrm>
            <a:off x="7225057" y="904127"/>
            <a:ext cx="1868558" cy="523220"/>
          </a:xfrm>
          <a:prstGeom prst="rect">
            <a:avLst/>
          </a:prstGeom>
          <a:no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whose</a:t>
            </a:r>
            <a:endParaRPr lang="en-US" altLang="zh-CN" sz="2800" b="1" dirty="0">
              <a:solidFill>
                <a:srgbClr val="FF0000"/>
              </a:solidFill>
              <a:latin typeface="Times New Roman" panose="02020603050405020304" charset="0"/>
              <a:cs typeface="Times New Roman" panose="02020603050405020304" charset="0"/>
            </a:endParaRPr>
          </a:p>
        </p:txBody>
      </p:sp>
      <p:sp>
        <p:nvSpPr>
          <p:cNvPr id="6" name="线形标注 1 5"/>
          <p:cNvSpPr/>
          <p:nvPr/>
        </p:nvSpPr>
        <p:spPr>
          <a:xfrm>
            <a:off x="5903842" y="2077279"/>
            <a:ext cx="4343401" cy="874644"/>
          </a:xfrm>
          <a:prstGeom prst="borderCallout1">
            <a:avLst>
              <a:gd name="adj1" fmla="val 18750"/>
              <a:gd name="adj2" fmla="val -8333"/>
              <a:gd name="adj3" fmla="val -88080"/>
              <a:gd name="adj4" fmla="val 3752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bg1"/>
                </a:solidFill>
                <a:latin typeface="Times New Roman" panose="02020603050405020304" charset="0"/>
                <a:ea typeface="宋体" panose="02010600030101010101" pitchFamily="2" charset="-122"/>
                <a:cs typeface="Times New Roman" panose="02020603050405020304" charset="0"/>
              </a:rPr>
              <a:t>先行词</a:t>
            </a:r>
            <a:r>
              <a:rPr lang="en-US" altLang="zh-CN" sz="2400" b="1" dirty="0">
                <a:solidFill>
                  <a:schemeClr val="bg1"/>
                </a:solidFill>
                <a:latin typeface="Times New Roman" panose="02020603050405020304" charset="0"/>
                <a:ea typeface="宋体" panose="02010600030101010101" pitchFamily="2" charset="-122"/>
                <a:cs typeface="Times New Roman" panose="02020603050405020304" charset="0"/>
              </a:rPr>
              <a:t>nation</a:t>
            </a:r>
            <a:r>
              <a:rPr lang="zh-CN" altLang="en-US" sz="2400" b="1" dirty="0">
                <a:solidFill>
                  <a:schemeClr val="bg1"/>
                </a:solidFill>
                <a:latin typeface="Times New Roman" panose="02020603050405020304" charset="0"/>
                <a:ea typeface="宋体" panose="02010600030101010101" pitchFamily="2" charset="-122"/>
                <a:cs typeface="Times New Roman" panose="02020603050405020304" charset="0"/>
              </a:rPr>
              <a:t>在从句中作定语</a:t>
            </a:r>
            <a:endParaRPr lang="en-US" altLang="zh-CN" sz="2400" b="1" dirty="0">
              <a:solidFill>
                <a:schemeClr val="bg1"/>
              </a:solidFill>
              <a:latin typeface="Times New Roman" panose="02020603050405020304" charset="0"/>
              <a:ea typeface="宋体" panose="02010600030101010101" pitchFamily="2" charset="-122"/>
              <a:cs typeface="Times New Roman" panose="02020603050405020304" charset="0"/>
            </a:endParaRPr>
          </a:p>
          <a:p>
            <a:r>
              <a:rPr lang="en-US" altLang="zh-CN" sz="2400" b="1" dirty="0">
                <a:solidFill>
                  <a:schemeClr val="bg1"/>
                </a:solidFill>
                <a:latin typeface="Times New Roman" panose="02020603050405020304" charset="0"/>
                <a:ea typeface="宋体" panose="02010600030101010101" pitchFamily="2" charset="-122"/>
                <a:cs typeface="Times New Roman" panose="02020603050405020304" charset="0"/>
              </a:rPr>
              <a:t>=the nation’s people</a:t>
            </a:r>
            <a:endParaRPr lang="zh-CN" altLang="en-US" sz="2400" b="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221974" y="3063246"/>
            <a:ext cx="11615530" cy="1077218"/>
          </a:xfrm>
          <a:prstGeom prst="rect">
            <a:avLst/>
          </a:prstGeom>
          <a:noFill/>
        </p:spPr>
        <p:txBody>
          <a:bodyPr wrap="square" rtlCol="0">
            <a:spAutoFit/>
          </a:bodyPr>
          <a:lstStyle/>
          <a:p>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2) This stone is a danger to anyone______ comes down the street after dark. </a:t>
            </a:r>
            <a:endPar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endParaRPr>
          </a:p>
        </p:txBody>
      </p:sp>
      <p:sp>
        <p:nvSpPr>
          <p:cNvPr id="8" name="文本框 7"/>
          <p:cNvSpPr txBox="1"/>
          <p:nvPr/>
        </p:nvSpPr>
        <p:spPr>
          <a:xfrm>
            <a:off x="6403201" y="3063246"/>
            <a:ext cx="1868558" cy="523220"/>
          </a:xfrm>
          <a:prstGeom prst="rect">
            <a:avLst/>
          </a:prstGeom>
          <a:no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who</a:t>
            </a:r>
            <a:endParaRPr lang="en-US" altLang="zh-CN" sz="2800" b="1" dirty="0">
              <a:solidFill>
                <a:srgbClr val="FF0000"/>
              </a:solidFill>
              <a:latin typeface="Times New Roman" panose="02020603050405020304" charset="0"/>
              <a:cs typeface="Times New Roman" panose="02020603050405020304" charset="0"/>
            </a:endParaRPr>
          </a:p>
        </p:txBody>
      </p:sp>
      <p:sp>
        <p:nvSpPr>
          <p:cNvPr id="9" name="线形标注 1 8"/>
          <p:cNvSpPr/>
          <p:nvPr/>
        </p:nvSpPr>
        <p:spPr>
          <a:xfrm>
            <a:off x="5628859" y="4363109"/>
            <a:ext cx="5155098" cy="1083533"/>
          </a:xfrm>
          <a:prstGeom prst="borderCallout1">
            <a:avLst>
              <a:gd name="adj1" fmla="val 18750"/>
              <a:gd name="adj2" fmla="val -8333"/>
              <a:gd name="adj3" fmla="val -72486"/>
              <a:gd name="adj4" fmla="val 2479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bg1"/>
                </a:solidFill>
                <a:latin typeface="Times New Roman" panose="02020603050405020304" charset="0"/>
                <a:ea typeface="宋体" panose="02010600030101010101" pitchFamily="2" charset="-122"/>
                <a:cs typeface="Times New Roman" panose="02020603050405020304" charset="0"/>
              </a:rPr>
              <a:t>定语从句，先行词为代词</a:t>
            </a:r>
            <a:r>
              <a:rPr lang="en-US" altLang="zh-CN" sz="2400" b="1" dirty="0">
                <a:solidFill>
                  <a:schemeClr val="bg1"/>
                </a:solidFill>
                <a:latin typeface="Times New Roman" panose="02020603050405020304" charset="0"/>
                <a:ea typeface="宋体" panose="02010600030101010101" pitchFamily="2" charset="-122"/>
                <a:cs typeface="Times New Roman" panose="02020603050405020304" charset="0"/>
              </a:rPr>
              <a:t>anyone, those</a:t>
            </a:r>
            <a:r>
              <a:rPr lang="zh-CN" altLang="en-US" sz="2400" b="1" dirty="0">
                <a:solidFill>
                  <a:schemeClr val="bg1"/>
                </a:solidFill>
                <a:latin typeface="Times New Roman" panose="02020603050405020304" charset="0"/>
                <a:ea typeface="宋体" panose="02010600030101010101" pitchFamily="2" charset="-122"/>
                <a:cs typeface="Times New Roman" panose="02020603050405020304" charset="0"/>
              </a:rPr>
              <a:t>，关系词只能用</a:t>
            </a:r>
            <a:r>
              <a:rPr lang="en-US" altLang="zh-CN" sz="2400" b="1" dirty="0">
                <a:solidFill>
                  <a:schemeClr val="bg1"/>
                </a:solidFill>
                <a:latin typeface="Times New Roman" panose="02020603050405020304" charset="0"/>
                <a:ea typeface="宋体" panose="02010600030101010101" pitchFamily="2" charset="-122"/>
                <a:cs typeface="Times New Roman" panose="02020603050405020304" charset="0"/>
              </a:rPr>
              <a:t>who</a:t>
            </a:r>
            <a:r>
              <a:rPr lang="zh-CN" altLang="en-US" sz="2400" b="1" dirty="0">
                <a:solidFill>
                  <a:schemeClr val="bg1"/>
                </a:solidFill>
                <a:latin typeface="Times New Roman" panose="02020603050405020304" charset="0"/>
                <a:ea typeface="宋体" panose="02010600030101010101" pitchFamily="2" charset="-122"/>
                <a:cs typeface="Times New Roman" panose="02020603050405020304" charset="0"/>
              </a:rPr>
              <a:t>指人</a:t>
            </a:r>
            <a:endParaRPr lang="zh-CN" altLang="en-US" sz="2400" b="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bldLvl="0" animBg="1"/>
      <p:bldP spid="7" grpId="0"/>
      <p:bldP spid="8" grpId="0"/>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2705" y="310107"/>
            <a:ext cx="11913704" cy="1568450"/>
          </a:xfrm>
          <a:prstGeom prst="rect">
            <a:avLst/>
          </a:prstGeom>
          <a:noFill/>
        </p:spPr>
        <p:txBody>
          <a:bodyPr wrap="square" rtlCol="0">
            <a:spAutoFit/>
          </a:bodyPr>
          <a:lstStyle/>
          <a:p>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3) A. He hid gold coins </a:t>
            </a:r>
            <a:r>
              <a:rPr lang="en-US" altLang="zh-CN" sz="3200" b="1" u="sng" dirty="0">
                <a:solidFill>
                  <a:srgbClr val="002060"/>
                </a:solidFill>
                <a:latin typeface="Times New Roman" panose="02020603050405020304" charset="0"/>
                <a:ea typeface="华文行楷" panose="02010800040101010101" pitchFamily="2" charset="-122"/>
                <a:cs typeface="Times New Roman" panose="02020603050405020304" charset="0"/>
              </a:rPr>
              <a:t>under the stone</a:t>
            </a: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 </a:t>
            </a:r>
            <a:endPar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endParaRPr>
          </a:p>
          <a:p>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    B. Imagine her surprise when she saw the gold coins _______ the stone </a:t>
            </a:r>
            <a:r>
              <a:rPr lang="en-US" altLang="zh-CN" sz="3200" b="1" u="sng" dirty="0">
                <a:solidFill>
                  <a:srgbClr val="002060"/>
                </a:solidFill>
                <a:latin typeface="Times New Roman" panose="02020603050405020304" charset="0"/>
                <a:ea typeface="华文行楷" panose="02010800040101010101" pitchFamily="2" charset="-122"/>
                <a:cs typeface="Times New Roman" panose="02020603050405020304" charset="0"/>
              </a:rPr>
              <a:t>had been</a:t>
            </a: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 </a:t>
            </a:r>
            <a:endParaRPr lang="zh-CN" altLang="en-US" sz="3200" b="1" dirty="0">
              <a:solidFill>
                <a:srgbClr val="002060"/>
              </a:solidFill>
              <a:latin typeface="Times New Roman" panose="02020603050405020304" charset="0"/>
              <a:ea typeface="华文行楷" panose="02010800040101010101" pitchFamily="2" charset="-122"/>
              <a:cs typeface="Times New Roman" panose="02020603050405020304" charset="0"/>
            </a:endParaRPr>
          </a:p>
        </p:txBody>
      </p:sp>
      <p:sp>
        <p:nvSpPr>
          <p:cNvPr id="5" name="文本框 4"/>
          <p:cNvSpPr txBox="1"/>
          <p:nvPr/>
        </p:nvSpPr>
        <p:spPr>
          <a:xfrm>
            <a:off x="9934160" y="833327"/>
            <a:ext cx="1868558" cy="584775"/>
          </a:xfrm>
          <a:prstGeom prst="rect">
            <a:avLst/>
          </a:prstGeom>
          <a:noFill/>
        </p:spPr>
        <p:txBody>
          <a:bodyPr wrap="square" rtlCol="0">
            <a:spAutoFit/>
          </a:bodyPr>
          <a:lstStyle/>
          <a:p>
            <a:r>
              <a:rPr lang="en-US" altLang="zh-CN" sz="3200" b="1" dirty="0">
                <a:solidFill>
                  <a:srgbClr val="FF0000"/>
                </a:solidFill>
                <a:latin typeface="Times New Roman" panose="02020603050405020304" charset="0"/>
                <a:cs typeface="Times New Roman" panose="02020603050405020304" charset="0"/>
              </a:rPr>
              <a:t>where</a:t>
            </a:r>
            <a:endParaRPr lang="en-US" altLang="zh-CN" sz="3200" b="1" dirty="0">
              <a:solidFill>
                <a:srgbClr val="FF0000"/>
              </a:solidFill>
              <a:latin typeface="Times New Roman" panose="02020603050405020304" charset="0"/>
              <a:cs typeface="Times New Roman" panose="02020603050405020304" charset="0"/>
            </a:endParaRPr>
          </a:p>
        </p:txBody>
      </p:sp>
      <p:sp>
        <p:nvSpPr>
          <p:cNvPr id="6" name="线形标注 1 5"/>
          <p:cNvSpPr/>
          <p:nvPr/>
        </p:nvSpPr>
        <p:spPr>
          <a:xfrm>
            <a:off x="6132444" y="2402987"/>
            <a:ext cx="4850296" cy="1083533"/>
          </a:xfrm>
          <a:prstGeom prst="borderCallout1">
            <a:avLst>
              <a:gd name="adj1" fmla="val 18750"/>
              <a:gd name="adj2" fmla="val -8333"/>
              <a:gd name="adj3" fmla="val -100922"/>
              <a:gd name="adj4" fmla="val 8185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bg1"/>
                </a:solidFill>
                <a:latin typeface="Times New Roman" panose="02020603050405020304" charset="0"/>
                <a:ea typeface="宋体" panose="02010600030101010101" pitchFamily="2" charset="-122"/>
                <a:cs typeface="Times New Roman" panose="02020603050405020304" charset="0"/>
              </a:rPr>
              <a:t>where </a:t>
            </a:r>
            <a:r>
              <a:rPr lang="zh-CN" altLang="en-US" sz="2400" b="1" dirty="0">
                <a:solidFill>
                  <a:schemeClr val="bg1"/>
                </a:solidFill>
                <a:latin typeface="Times New Roman" panose="02020603050405020304" charset="0"/>
                <a:ea typeface="宋体" panose="02010600030101010101" pitchFamily="2" charset="-122"/>
                <a:cs typeface="Times New Roman" panose="02020603050405020304" charset="0"/>
              </a:rPr>
              <a:t>引导地点状语从句，做状语</a:t>
            </a:r>
            <a:r>
              <a:rPr lang="en-US" altLang="zh-CN" sz="2400" b="1" dirty="0">
                <a:solidFill>
                  <a:schemeClr val="bg1"/>
                </a:solidFill>
                <a:latin typeface="Times New Roman" panose="02020603050405020304" charset="0"/>
                <a:ea typeface="宋体" panose="02010600030101010101" pitchFamily="2" charset="-122"/>
                <a:cs typeface="Times New Roman" panose="02020603050405020304" charset="0"/>
              </a:rPr>
              <a:t>  </a:t>
            </a:r>
            <a:endParaRPr lang="zh-CN" altLang="en-US" sz="2400" b="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102705" y="3486520"/>
            <a:ext cx="11913704" cy="1569660"/>
          </a:xfrm>
          <a:prstGeom prst="rect">
            <a:avLst/>
          </a:prstGeom>
          <a:noFill/>
        </p:spPr>
        <p:txBody>
          <a:bodyPr wrap="square" rtlCol="0">
            <a:spAutoFit/>
          </a:bodyPr>
          <a:lstStyle/>
          <a:p>
            <a:pPr marL="514350" indent="-514350">
              <a:buAutoNum type="alphaUcPeriod"/>
            </a:pP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After the war, a new school was put up </a:t>
            </a:r>
            <a:r>
              <a:rPr lang="en-US" altLang="zh-CN" sz="3200" b="1" u="sng" dirty="0">
                <a:solidFill>
                  <a:srgbClr val="002060"/>
                </a:solidFill>
                <a:latin typeface="Times New Roman" panose="02020603050405020304" charset="0"/>
                <a:ea typeface="华文行楷" panose="02010800040101010101" pitchFamily="2" charset="-122"/>
                <a:cs typeface="Times New Roman" panose="02020603050405020304" charset="0"/>
              </a:rPr>
              <a:t>in the town</a:t>
            </a: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 </a:t>
            </a:r>
            <a:endPar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endParaRPr>
          </a:p>
          <a:p>
            <a:pPr marL="514350" indent="-514350">
              <a:buAutoNum type="alphaUcPeriod"/>
            </a:pP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After the war, a new school was put up _______ there </a:t>
            </a:r>
            <a:r>
              <a:rPr lang="en-US" altLang="zh-CN" sz="3200" b="1" u="sng" dirty="0">
                <a:solidFill>
                  <a:srgbClr val="002060"/>
                </a:solidFill>
                <a:latin typeface="Times New Roman" panose="02020603050405020304" charset="0"/>
                <a:ea typeface="华文行楷" panose="02010800040101010101" pitchFamily="2" charset="-122"/>
                <a:cs typeface="Times New Roman" panose="02020603050405020304" charset="0"/>
              </a:rPr>
              <a:t>had</a:t>
            </a: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 once </a:t>
            </a:r>
            <a:r>
              <a:rPr lang="en-US" altLang="zh-CN" sz="3200" b="1" u="sng" dirty="0">
                <a:solidFill>
                  <a:srgbClr val="002060"/>
                </a:solidFill>
                <a:latin typeface="Times New Roman" panose="02020603050405020304" charset="0"/>
                <a:ea typeface="华文行楷" panose="02010800040101010101" pitchFamily="2" charset="-122"/>
                <a:cs typeface="Times New Roman" panose="02020603050405020304" charset="0"/>
              </a:rPr>
              <a:t>been</a:t>
            </a: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 a theatre. </a:t>
            </a:r>
            <a:endParaRPr lang="zh-CN" altLang="en-US" sz="3200" b="1" dirty="0">
              <a:solidFill>
                <a:srgbClr val="002060"/>
              </a:solidFill>
              <a:latin typeface="Times New Roman" panose="02020603050405020304" charset="0"/>
              <a:ea typeface="华文行楷" panose="02010800040101010101" pitchFamily="2" charset="-122"/>
              <a:cs typeface="Times New Roman" panose="02020603050405020304" charset="0"/>
            </a:endParaRPr>
          </a:p>
        </p:txBody>
      </p:sp>
      <p:sp>
        <p:nvSpPr>
          <p:cNvPr id="8" name="文本框 7"/>
          <p:cNvSpPr txBox="1"/>
          <p:nvPr/>
        </p:nvSpPr>
        <p:spPr>
          <a:xfrm>
            <a:off x="7721047" y="3961676"/>
            <a:ext cx="1868558" cy="584775"/>
          </a:xfrm>
          <a:prstGeom prst="rect">
            <a:avLst/>
          </a:prstGeom>
          <a:noFill/>
        </p:spPr>
        <p:txBody>
          <a:bodyPr wrap="square" rtlCol="0">
            <a:spAutoFit/>
          </a:bodyPr>
          <a:lstStyle/>
          <a:p>
            <a:r>
              <a:rPr lang="en-US" altLang="zh-CN" sz="3200" b="1" dirty="0">
                <a:solidFill>
                  <a:srgbClr val="FF0000"/>
                </a:solidFill>
                <a:latin typeface="Times New Roman" panose="02020603050405020304" charset="0"/>
                <a:cs typeface="Times New Roman" panose="02020603050405020304" charset="0"/>
              </a:rPr>
              <a:t>where</a:t>
            </a:r>
            <a:endParaRPr lang="en-US" altLang="zh-CN" sz="3200" b="1" dirty="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102705" y="5021607"/>
            <a:ext cx="11913704" cy="1076325"/>
          </a:xfrm>
          <a:prstGeom prst="rect">
            <a:avLst/>
          </a:prstGeom>
          <a:noFill/>
        </p:spPr>
        <p:txBody>
          <a:bodyPr wrap="square" rtlCol="0">
            <a:spAutoFit/>
          </a:bodyPr>
          <a:lstStyle/>
          <a:p>
            <a:pPr marL="514350" indent="-514350">
              <a:buAutoNum type="alphaUcPeriod"/>
            </a:pP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I have kept the pictures </a:t>
            </a:r>
            <a:r>
              <a:rPr lang="en-US" altLang="zh-CN" sz="3200" b="1" u="sng" dirty="0">
                <a:solidFill>
                  <a:srgbClr val="002060"/>
                </a:solidFill>
                <a:latin typeface="Times New Roman" panose="02020603050405020304" charset="0"/>
                <a:ea typeface="华文行楷" panose="02010800040101010101" pitchFamily="2" charset="-122"/>
                <a:cs typeface="Times New Roman" panose="02020603050405020304" charset="0"/>
              </a:rPr>
              <a:t>on the wall</a:t>
            </a: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 of the bedroom. </a:t>
            </a:r>
            <a:endPar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endParaRPr>
          </a:p>
          <a:p>
            <a:pPr marL="514350" indent="-514350">
              <a:buAutoNum type="alphaUcPeriod"/>
            </a:pP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I have kept the pictures _______ I </a:t>
            </a:r>
            <a:r>
              <a:rPr lang="en-US" altLang="zh-CN" sz="3200" b="1" u="sng" dirty="0">
                <a:solidFill>
                  <a:srgbClr val="002060"/>
                </a:solidFill>
                <a:latin typeface="Times New Roman" panose="02020603050405020304" charset="0"/>
                <a:ea typeface="华文行楷" panose="02010800040101010101" pitchFamily="2" charset="-122"/>
                <a:cs typeface="Times New Roman" panose="02020603050405020304" charset="0"/>
              </a:rPr>
              <a:t>can see </a:t>
            </a:r>
            <a:r>
              <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rPr>
              <a:t>it every day. </a:t>
            </a:r>
            <a:endParaRPr lang="en-US" altLang="zh-CN" sz="3200" b="1" dirty="0">
              <a:solidFill>
                <a:srgbClr val="002060"/>
              </a:solidFill>
              <a:latin typeface="Times New Roman" panose="02020603050405020304" charset="0"/>
              <a:ea typeface="华文行楷" panose="02010800040101010101" pitchFamily="2" charset="-122"/>
              <a:cs typeface="Times New Roman" panose="02020603050405020304" charset="0"/>
            </a:endParaRPr>
          </a:p>
        </p:txBody>
      </p:sp>
      <p:sp>
        <p:nvSpPr>
          <p:cNvPr id="10" name="文本框 9"/>
          <p:cNvSpPr txBox="1"/>
          <p:nvPr/>
        </p:nvSpPr>
        <p:spPr>
          <a:xfrm>
            <a:off x="5030856" y="5514050"/>
            <a:ext cx="1868558" cy="584775"/>
          </a:xfrm>
          <a:prstGeom prst="rect">
            <a:avLst/>
          </a:prstGeom>
          <a:noFill/>
        </p:spPr>
        <p:txBody>
          <a:bodyPr wrap="square" rtlCol="0">
            <a:spAutoFit/>
          </a:bodyPr>
          <a:lstStyle/>
          <a:p>
            <a:r>
              <a:rPr lang="en-US" altLang="zh-CN" sz="3200" b="1" dirty="0">
                <a:solidFill>
                  <a:srgbClr val="FF0000"/>
                </a:solidFill>
                <a:latin typeface="Times New Roman" panose="02020603050405020304" charset="0"/>
                <a:cs typeface="Times New Roman" panose="02020603050405020304" charset="0"/>
              </a:rPr>
              <a:t>where</a:t>
            </a:r>
            <a:endParaRPr lang="en-US" altLang="zh-CN" sz="3200" b="1"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 calcmode="lin" valueType="num">
                                      <p:cBhvr additive="base">
                                        <p:cTn id="4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bldLvl="0" animBg="1"/>
      <p:bldP spid="7" grpId="0" build="p"/>
      <p:bldP spid="8" grpId="0"/>
      <p:bldP spid="9" grpId="0"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t="6430" b="9023"/>
          <a:stretch>
            <a:fillRect/>
          </a:stretch>
        </p:blipFill>
        <p:spPr>
          <a:xfrm>
            <a:off x="0" y="0"/>
            <a:ext cx="5062855" cy="3535045"/>
          </a:xfrm>
          <a:prstGeom prst="rect">
            <a:avLst/>
          </a:prstGeom>
        </p:spPr>
      </p:pic>
      <p:sp>
        <p:nvSpPr>
          <p:cNvPr id="31" name="文本框 30"/>
          <p:cNvSpPr txBox="1"/>
          <p:nvPr/>
        </p:nvSpPr>
        <p:spPr>
          <a:xfrm>
            <a:off x="5423535" y="847725"/>
            <a:ext cx="5695950" cy="768350"/>
          </a:xfrm>
          <a:prstGeom prst="rect">
            <a:avLst/>
          </a:prstGeom>
          <a:noFill/>
        </p:spPr>
        <p:txBody>
          <a:bodyPr wrap="square" rtlCol="0">
            <a:spAutoFit/>
          </a:bodyPr>
          <a:p>
            <a:pPr algn="ctr"/>
            <a:r>
              <a:rPr lang="en-US" altLang="zh-CN" sz="4400" b="1">
                <a:ln w="22225">
                  <a:noFill/>
                </a:ln>
                <a:solidFill>
                  <a:schemeClr val="accent1"/>
                </a:solidFill>
                <a:latin typeface="Times New Roman" panose="02020603050405020304" charset="0"/>
                <a:cs typeface="Times New Roman" panose="02020603050405020304" charset="0"/>
                <a:sym typeface="+mn-ea"/>
              </a:rPr>
              <a:t>The Stone in the Road</a:t>
            </a:r>
            <a:endParaRPr lang="en-US" altLang="zh-CN" sz="4400" b="1">
              <a:ln w="22225">
                <a:noFill/>
              </a:ln>
              <a:solidFill>
                <a:schemeClr val="accent1"/>
              </a:solidFill>
              <a:latin typeface="Times New Roman" panose="02020603050405020304" charset="0"/>
              <a:cs typeface="Times New Roman" panose="02020603050405020304" charset="0"/>
              <a:sym typeface="+mn-ea"/>
            </a:endParaRPr>
          </a:p>
        </p:txBody>
      </p:sp>
      <p:sp>
        <p:nvSpPr>
          <p:cNvPr id="8" name="文本框 7"/>
          <p:cNvSpPr txBox="1"/>
          <p:nvPr/>
        </p:nvSpPr>
        <p:spPr>
          <a:xfrm>
            <a:off x="5319395" y="2165350"/>
            <a:ext cx="6094730" cy="521970"/>
          </a:xfrm>
          <a:prstGeom prst="rect">
            <a:avLst/>
          </a:prstGeom>
          <a:noFill/>
        </p:spPr>
        <p:txBody>
          <a:bodyPr wrap="square" rtlCol="0">
            <a:spAutoFit/>
          </a:bodyPr>
          <a:p>
            <a:pPr marL="457200" indent="-457200">
              <a:buFont typeface="Wingdings" panose="05000000000000000000" charset="0"/>
              <a:buChar char="p"/>
            </a:pPr>
            <a:r>
              <a:rPr lang="en-US" altLang="zh-CN" sz="2800" b="1">
                <a:latin typeface="Times New Roman" panose="02020603050405020304" charset="0"/>
                <a:cs typeface="Times New Roman" panose="02020603050405020304" charset="0"/>
              </a:rPr>
              <a:t>What questions come to your mind? </a:t>
            </a:r>
            <a:endParaRPr lang="en-US" altLang="zh-CN" sz="2800" b="1">
              <a:latin typeface="Times New Roman" panose="02020603050405020304" charset="0"/>
              <a:cs typeface="Times New Roman" panose="02020603050405020304" charset="0"/>
            </a:endParaRPr>
          </a:p>
        </p:txBody>
      </p:sp>
      <p:sp>
        <p:nvSpPr>
          <p:cNvPr id="10" name="文本框 9"/>
          <p:cNvSpPr txBox="1"/>
          <p:nvPr/>
        </p:nvSpPr>
        <p:spPr>
          <a:xfrm>
            <a:off x="9131300" y="78740"/>
            <a:ext cx="2912745" cy="521970"/>
          </a:xfrm>
          <a:custGeom>
            <a:avLst/>
            <a:gdLst>
              <a:gd name="connsiteX0" fmla="*/ 0 w 3225338"/>
              <a:gd name="connsiteY0" fmla="*/ 0 h 584775"/>
              <a:gd name="connsiteX1" fmla="*/ 602063 w 3225338"/>
              <a:gd name="connsiteY1" fmla="*/ 0 h 584775"/>
              <a:gd name="connsiteX2" fmla="*/ 1107366 w 3225338"/>
              <a:gd name="connsiteY2" fmla="*/ 0 h 584775"/>
              <a:gd name="connsiteX3" fmla="*/ 1644922 w 3225338"/>
              <a:gd name="connsiteY3" fmla="*/ 0 h 584775"/>
              <a:gd name="connsiteX4" fmla="*/ 2214732 w 3225338"/>
              <a:gd name="connsiteY4" fmla="*/ 0 h 584775"/>
              <a:gd name="connsiteX5" fmla="*/ 2687782 w 3225338"/>
              <a:gd name="connsiteY5" fmla="*/ 0 h 584775"/>
              <a:gd name="connsiteX6" fmla="*/ 3225338 w 3225338"/>
              <a:gd name="connsiteY6" fmla="*/ 0 h 584775"/>
              <a:gd name="connsiteX7" fmla="*/ 3225338 w 3225338"/>
              <a:gd name="connsiteY7" fmla="*/ 584775 h 584775"/>
              <a:gd name="connsiteX8" fmla="*/ 2687782 w 3225338"/>
              <a:gd name="connsiteY8" fmla="*/ 584775 h 584775"/>
              <a:gd name="connsiteX9" fmla="*/ 2182479 w 3225338"/>
              <a:gd name="connsiteY9" fmla="*/ 584775 h 584775"/>
              <a:gd name="connsiteX10" fmla="*/ 1644922 w 3225338"/>
              <a:gd name="connsiteY10" fmla="*/ 584775 h 584775"/>
              <a:gd name="connsiteX11" fmla="*/ 1204126 w 3225338"/>
              <a:gd name="connsiteY11" fmla="*/ 584775 h 584775"/>
              <a:gd name="connsiteX12" fmla="*/ 698823 w 3225338"/>
              <a:gd name="connsiteY12" fmla="*/ 584775 h 584775"/>
              <a:gd name="connsiteX13" fmla="*/ 0 w 3225338"/>
              <a:gd name="connsiteY13" fmla="*/ 584775 h 584775"/>
              <a:gd name="connsiteX14" fmla="*/ 0 w 3225338"/>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5338" h="584775" extrusionOk="0">
                <a:moveTo>
                  <a:pt x="0" y="0"/>
                </a:moveTo>
                <a:cubicBezTo>
                  <a:pt x="153111" y="-39049"/>
                  <a:pt x="429853" y="64762"/>
                  <a:pt x="602063" y="0"/>
                </a:cubicBezTo>
                <a:cubicBezTo>
                  <a:pt x="774273" y="-64762"/>
                  <a:pt x="858049" y="4950"/>
                  <a:pt x="1107366" y="0"/>
                </a:cubicBezTo>
                <a:cubicBezTo>
                  <a:pt x="1356683" y="-4950"/>
                  <a:pt x="1536638" y="10398"/>
                  <a:pt x="1644922" y="0"/>
                </a:cubicBezTo>
                <a:cubicBezTo>
                  <a:pt x="1753206" y="-10398"/>
                  <a:pt x="1930811" y="43710"/>
                  <a:pt x="2214732" y="0"/>
                </a:cubicBezTo>
                <a:cubicBezTo>
                  <a:pt x="2498653" y="-43710"/>
                  <a:pt x="2487107" y="53841"/>
                  <a:pt x="2687782" y="0"/>
                </a:cubicBezTo>
                <a:cubicBezTo>
                  <a:pt x="2888457" y="-53841"/>
                  <a:pt x="3009677" y="5652"/>
                  <a:pt x="3225338" y="0"/>
                </a:cubicBezTo>
                <a:cubicBezTo>
                  <a:pt x="3279343" y="188207"/>
                  <a:pt x="3212869" y="461497"/>
                  <a:pt x="3225338" y="584775"/>
                </a:cubicBezTo>
                <a:cubicBezTo>
                  <a:pt x="3041079" y="590266"/>
                  <a:pt x="2869863" y="570592"/>
                  <a:pt x="2687782" y="584775"/>
                </a:cubicBezTo>
                <a:cubicBezTo>
                  <a:pt x="2505701" y="598958"/>
                  <a:pt x="2285518" y="572354"/>
                  <a:pt x="2182479" y="584775"/>
                </a:cubicBezTo>
                <a:cubicBezTo>
                  <a:pt x="2079440" y="597196"/>
                  <a:pt x="1893511" y="581340"/>
                  <a:pt x="1644922" y="584775"/>
                </a:cubicBezTo>
                <a:cubicBezTo>
                  <a:pt x="1396333" y="588210"/>
                  <a:pt x="1388467" y="555252"/>
                  <a:pt x="1204126" y="584775"/>
                </a:cubicBezTo>
                <a:cubicBezTo>
                  <a:pt x="1019785" y="614298"/>
                  <a:pt x="842900" y="566629"/>
                  <a:pt x="698823" y="584775"/>
                </a:cubicBezTo>
                <a:cubicBezTo>
                  <a:pt x="554746" y="602921"/>
                  <a:pt x="145816" y="503256"/>
                  <a:pt x="0" y="584775"/>
                </a:cubicBezTo>
                <a:cubicBezTo>
                  <a:pt x="-40873" y="404724"/>
                  <a:pt x="63303" y="222053"/>
                  <a:pt x="0" y="0"/>
                </a:cubicBezTo>
                <a:close/>
              </a:path>
            </a:pathLst>
          </a:custGeom>
          <a:noFill/>
          <a:ln w="38100">
            <a:solidFill>
              <a:schemeClr val="accent1"/>
            </a:solidFill>
          </a:ln>
        </p:spPr>
        <p:txBody>
          <a:bodyPr wrap="square" rtlCol="0">
            <a:spAutoFit/>
          </a:bodyPr>
          <a:p>
            <a:r>
              <a:rPr lang="en-US" altLang="zh-CN" sz="2800" b="1" dirty="0">
                <a:solidFill>
                  <a:schemeClr val="tx2"/>
                </a:solidFill>
                <a:latin typeface="Times New Roman" panose="02020603050405020304" charset="0"/>
                <a:cs typeface="Times New Roman" panose="02020603050405020304" charset="0"/>
              </a:rPr>
              <a:t>View and predict </a:t>
            </a:r>
            <a:endParaRPr lang="en-US" altLang="zh-CN" sz="2800" b="1" dirty="0">
              <a:solidFill>
                <a:schemeClr val="tx2"/>
              </a:solidFill>
              <a:latin typeface="Times New Roman" panose="02020603050405020304" charset="0"/>
              <a:cs typeface="Times New Roman" panose="02020603050405020304" charset="0"/>
            </a:endParaRPr>
          </a:p>
        </p:txBody>
      </p:sp>
      <p:sp>
        <p:nvSpPr>
          <p:cNvPr id="11" name="文本框 10"/>
          <p:cNvSpPr txBox="1"/>
          <p:nvPr/>
        </p:nvSpPr>
        <p:spPr>
          <a:xfrm>
            <a:off x="191482" y="4505689"/>
            <a:ext cx="4477790" cy="584775"/>
          </a:xfrm>
          <a:prstGeom prst="rect">
            <a:avLst/>
          </a:prstGeom>
          <a:noFill/>
        </p:spPr>
        <p:txBody>
          <a:bodyPr wrap="square" rtlCol="0">
            <a:spAutoFit/>
          </a:bodyPr>
          <a:p>
            <a:pPr marL="457200" indent="-457200">
              <a:buFont typeface="Wingdings" panose="05000000000000000000" pitchFamily="2" charset="2"/>
              <a:buChar char="p"/>
            </a:pPr>
            <a:r>
              <a:rPr lang="en-US" altLang="zh-CN" sz="3200" b="1" dirty="0">
                <a:solidFill>
                  <a:srgbClr val="0070C0"/>
                </a:solidFill>
                <a:latin typeface="Times New Roman" panose="02020603050405020304" charset="0"/>
                <a:cs typeface="Times New Roman" panose="02020603050405020304" charset="0"/>
              </a:rPr>
              <a:t>The genre of the text  </a:t>
            </a:r>
            <a:endParaRPr lang="zh-CN" altLang="en-US" sz="3200" b="1" dirty="0">
              <a:solidFill>
                <a:srgbClr val="0070C0"/>
              </a:solidFill>
              <a:latin typeface="Times New Roman" panose="02020603050405020304" charset="0"/>
              <a:cs typeface="Times New Roman" panose="02020603050405020304" charset="0"/>
            </a:endParaRPr>
          </a:p>
        </p:txBody>
      </p:sp>
      <p:sp>
        <p:nvSpPr>
          <p:cNvPr id="12" name="左大括号 11"/>
          <p:cNvSpPr/>
          <p:nvPr/>
        </p:nvSpPr>
        <p:spPr>
          <a:xfrm>
            <a:off x="4467860" y="3836670"/>
            <a:ext cx="482600" cy="1726565"/>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 name="文本框 12"/>
          <p:cNvSpPr txBox="1"/>
          <p:nvPr/>
        </p:nvSpPr>
        <p:spPr>
          <a:xfrm>
            <a:off x="4787900" y="3630295"/>
            <a:ext cx="2919095" cy="2676525"/>
          </a:xfrm>
          <a:prstGeom prst="rect">
            <a:avLst/>
          </a:prstGeom>
          <a:noFill/>
        </p:spPr>
        <p:txBody>
          <a:bodyPr wrap="square" rtlCol="0">
            <a:spAutoFit/>
          </a:bodyPr>
          <a:p>
            <a:pPr marL="342900" lvl="0" indent="-342900" algn="l">
              <a:lnSpc>
                <a:spcPct val="150000"/>
              </a:lnSpc>
              <a:buFont typeface="Wingdings" panose="05000000000000000000" pitchFamily="2" charset="2"/>
              <a:buChar char=""/>
            </a:pPr>
            <a:r>
              <a:rPr lang="en-US" altLang="zh-CN" sz="2800" b="1" kern="100" dirty="0">
                <a:effectLst/>
                <a:latin typeface="Times New Roman" panose="02020603050405020304" charset="0"/>
                <a:ea typeface="等线" panose="02010600030101010101" pitchFamily="2" charset="-122"/>
                <a:cs typeface="Times New Roman" panose="02020603050405020304" charset="0"/>
              </a:rPr>
              <a:t>A biography </a:t>
            </a:r>
            <a:endParaRPr lang="zh-CN" altLang="zh-CN" sz="2800" b="1" kern="100" dirty="0">
              <a:effectLst/>
              <a:latin typeface="Times New Roman" panose="02020603050405020304" charset="0"/>
              <a:ea typeface="等线" panose="02010600030101010101" pitchFamily="2" charset="-122"/>
              <a:cs typeface="Times New Roman" panose="02020603050405020304" charset="0"/>
            </a:endParaRPr>
          </a:p>
          <a:p>
            <a:pPr marL="342900" lvl="0" indent="-342900" algn="l">
              <a:lnSpc>
                <a:spcPct val="150000"/>
              </a:lnSpc>
              <a:buFont typeface="Wingdings" panose="05000000000000000000" pitchFamily="2" charset="2"/>
              <a:buChar char=""/>
            </a:pPr>
            <a:r>
              <a:rPr lang="en-US" altLang="zh-CN" sz="2800" b="1" kern="100" dirty="0">
                <a:effectLst/>
                <a:latin typeface="Times New Roman" panose="02020603050405020304" charset="0"/>
                <a:ea typeface="等线" panose="02010600030101010101" pitchFamily="2" charset="-122"/>
                <a:cs typeface="Times New Roman" panose="02020603050405020304" charset="0"/>
              </a:rPr>
              <a:t>A short story </a:t>
            </a:r>
            <a:endParaRPr lang="zh-CN" altLang="zh-CN" sz="2800" b="1" kern="100" dirty="0">
              <a:effectLst/>
              <a:latin typeface="Times New Roman" panose="02020603050405020304" charset="0"/>
              <a:ea typeface="等线" panose="02010600030101010101" pitchFamily="2" charset="-122"/>
              <a:cs typeface="Times New Roman" panose="02020603050405020304" charset="0"/>
            </a:endParaRPr>
          </a:p>
          <a:p>
            <a:pPr marL="342900" lvl="0" indent="-342900" algn="l">
              <a:lnSpc>
                <a:spcPct val="150000"/>
              </a:lnSpc>
              <a:buFont typeface="Wingdings" panose="05000000000000000000" pitchFamily="2" charset="2"/>
              <a:buChar char=""/>
            </a:pPr>
            <a:r>
              <a:rPr lang="en-US" altLang="zh-CN" sz="2800" b="1" kern="100" dirty="0">
                <a:effectLst/>
                <a:latin typeface="Times New Roman" panose="02020603050405020304" charset="0"/>
                <a:ea typeface="等线" panose="02010600030101010101" pitchFamily="2" charset="-122"/>
                <a:cs typeface="Times New Roman" panose="02020603050405020304" charset="0"/>
              </a:rPr>
              <a:t>A guide book</a:t>
            </a:r>
            <a:endParaRPr lang="zh-CN" altLang="zh-CN" sz="2800" b="1" kern="100" dirty="0">
              <a:effectLst/>
              <a:latin typeface="Times New Roman" panose="02020603050405020304" charset="0"/>
              <a:ea typeface="等线" panose="02010600030101010101" pitchFamily="2" charset="-122"/>
              <a:cs typeface="Times New Roman" panose="02020603050405020304" charset="0"/>
            </a:endParaRPr>
          </a:p>
          <a:p>
            <a:pPr indent="0">
              <a:lnSpc>
                <a:spcPct val="150000"/>
              </a:lnSpc>
              <a:buFont typeface="Wingdings" panose="05000000000000000000" pitchFamily="2" charset="2"/>
              <a:buNone/>
            </a:pPr>
            <a:r>
              <a:rPr lang="en-US" altLang="zh-CN" sz="2800" b="1" dirty="0">
                <a:effectLst/>
                <a:latin typeface="Times New Roman" panose="02020603050405020304" charset="0"/>
                <a:ea typeface="等线" panose="02010600030101010101" pitchFamily="2" charset="-122"/>
                <a:cs typeface="Times New Roman" panose="02020603050405020304" charset="0"/>
              </a:rPr>
              <a:t> </a:t>
            </a:r>
            <a:endParaRPr lang="zh-CN" altLang="en-US" sz="2800" b="1" dirty="0">
              <a:latin typeface="Times New Roman" panose="02020603050405020304" charset="0"/>
              <a:cs typeface="Times New Roman" panose="02020603050405020304" charset="0"/>
            </a:endParaRPr>
          </a:p>
        </p:txBody>
      </p:sp>
      <p:sp>
        <p:nvSpPr>
          <p:cNvPr id="14" name="椭圆 13"/>
          <p:cNvSpPr/>
          <p:nvPr/>
        </p:nvSpPr>
        <p:spPr>
          <a:xfrm>
            <a:off x="5062855" y="4342765"/>
            <a:ext cx="2315210" cy="68516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7244715" y="4567555"/>
            <a:ext cx="4683760" cy="460375"/>
          </a:xfrm>
          <a:prstGeom prst="rect">
            <a:avLst/>
          </a:prstGeom>
          <a:noFill/>
        </p:spPr>
        <p:txBody>
          <a:bodyPr wrap="square" rtlCol="0">
            <a:spAutoFit/>
          </a:bodyPr>
          <a:p>
            <a:r>
              <a:rPr lang="en-US" altLang="zh-CN" sz="2400" b="1">
                <a:solidFill>
                  <a:schemeClr val="accent1"/>
                </a:solidFill>
                <a:latin typeface="Times New Roman" panose="02020603050405020304" charset="0"/>
                <a:cs typeface="Times New Roman" panose="02020603050405020304" charset="0"/>
                <a:sym typeface="+mn-ea"/>
              </a:rPr>
              <a:t>when, </a:t>
            </a:r>
            <a:r>
              <a:rPr lang="en-US" altLang="zh-CN" sz="2400" b="1">
                <a:solidFill>
                  <a:schemeClr val="accent1"/>
                </a:solidFill>
                <a:latin typeface="Times New Roman" panose="02020603050405020304" charset="0"/>
                <a:cs typeface="Times New Roman" panose="02020603050405020304" charset="0"/>
              </a:rPr>
              <a:t>where, who, what, why, how</a:t>
            </a:r>
            <a:endParaRPr lang="en-US" altLang="zh-CN" sz="2400" b="1">
              <a:solidFill>
                <a:schemeClr val="accent1"/>
              </a:solidFill>
              <a:latin typeface="Times New Roman" panose="02020603050405020304" charset="0"/>
              <a:cs typeface="Times New Roman" panose="02020603050405020304" charset="0"/>
            </a:endParaRPr>
          </a:p>
        </p:txBody>
      </p:sp>
      <p:sp>
        <p:nvSpPr>
          <p:cNvPr id="20" name="文本框 19"/>
          <p:cNvSpPr txBox="1"/>
          <p:nvPr/>
        </p:nvSpPr>
        <p:spPr>
          <a:xfrm>
            <a:off x="8396605" y="3204845"/>
            <a:ext cx="1436370" cy="583565"/>
          </a:xfrm>
          <a:prstGeom prst="rect">
            <a:avLst/>
          </a:prstGeom>
          <a:noFill/>
        </p:spPr>
        <p:txBody>
          <a:bodyPr wrap="square" rtlCol="0">
            <a:spAutoFit/>
          </a:bodyPr>
          <a:p>
            <a:r>
              <a:rPr lang="en-US" altLang="zh-CN" sz="3200" b="1">
                <a:solidFill>
                  <a:srgbClr val="FF0000"/>
                </a:solidFill>
                <a:latin typeface="Times New Roman" panose="02020603050405020304" charset="0"/>
                <a:cs typeface="Times New Roman" panose="02020603050405020304" charset="0"/>
              </a:rPr>
              <a:t>A fable</a:t>
            </a:r>
            <a:endParaRPr lang="en-US" altLang="zh-CN" sz="3200" b="1">
              <a:solidFill>
                <a:srgbClr val="FF0000"/>
              </a:solidFill>
              <a:latin typeface="Times New Roman" panose="02020603050405020304" charset="0"/>
              <a:cs typeface="Times New Roman" panose="02020603050405020304" charset="0"/>
            </a:endParaRPr>
          </a:p>
        </p:txBody>
      </p:sp>
      <p:sp>
        <p:nvSpPr>
          <p:cNvPr id="23" name="下箭头 22"/>
          <p:cNvSpPr/>
          <p:nvPr/>
        </p:nvSpPr>
        <p:spPr>
          <a:xfrm>
            <a:off x="8441055" y="1517015"/>
            <a:ext cx="301625" cy="1687830"/>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下箭头 23"/>
          <p:cNvSpPr/>
          <p:nvPr/>
        </p:nvSpPr>
        <p:spPr>
          <a:xfrm rot="13260000">
            <a:off x="7680960" y="3299460"/>
            <a:ext cx="323850" cy="145097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文本框 24"/>
          <p:cNvSpPr txBox="1"/>
          <p:nvPr/>
        </p:nvSpPr>
        <p:spPr>
          <a:xfrm>
            <a:off x="8148955" y="3788410"/>
            <a:ext cx="3829685" cy="829945"/>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a traditional short story that teaches </a:t>
            </a:r>
            <a:r>
              <a:rPr lang="en-US" altLang="zh-CN" sz="2400" b="1">
                <a:solidFill>
                  <a:schemeClr val="accent1"/>
                </a:solidFill>
                <a:latin typeface="Times New Roman" panose="02020603050405020304" charset="0"/>
                <a:cs typeface="Times New Roman" panose="02020603050405020304" charset="0"/>
              </a:rPr>
              <a:t>a </a:t>
            </a:r>
            <a:r>
              <a:rPr lang="en-US" altLang="zh-CN" sz="2400" b="1">
                <a:solidFill>
                  <a:srgbClr val="FF0000"/>
                </a:solidFill>
                <a:latin typeface="Times New Roman" panose="02020603050405020304" charset="0"/>
                <a:cs typeface="Times New Roman" panose="02020603050405020304" charset="0"/>
              </a:rPr>
              <a:t>moral</a:t>
            </a:r>
            <a:r>
              <a:rPr lang="en-US" altLang="zh-CN" sz="2400" b="1">
                <a:solidFill>
                  <a:schemeClr val="accent1"/>
                </a:solidFill>
                <a:latin typeface="Times New Roman" panose="02020603050405020304" charset="0"/>
                <a:cs typeface="Times New Roman" panose="02020603050405020304" charset="0"/>
              </a:rPr>
              <a:t> lesson</a:t>
            </a:r>
            <a:endParaRPr lang="en-US" altLang="zh-CN" sz="2400" b="1">
              <a:solidFill>
                <a:schemeClr val="accent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diamond(in)">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8" grpId="0"/>
      <p:bldP spid="8" grpId="1"/>
      <p:bldP spid="11" grpId="0"/>
      <p:bldP spid="12" grpId="0" bldLvl="0" animBg="1"/>
      <p:bldP spid="13" grpId="0"/>
      <p:bldP spid="14" grpId="0" bldLvl="0" animBg="1"/>
      <p:bldP spid="18" grpId="0"/>
      <p:bldP spid="18" grpId="1"/>
      <p:bldP spid="23" grpId="0" animBg="1"/>
      <p:bldP spid="24" grpId="0" animBg="1"/>
      <p:bldP spid="23" grpId="1" animBg="1"/>
      <p:bldP spid="24" grpId="1" animBg="1"/>
      <p:bldP spid="20" grpId="0"/>
      <p:bldP spid="20" grpId="1"/>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677535" y="3703320"/>
            <a:ext cx="5646420" cy="583565"/>
          </a:xfrm>
          <a:prstGeom prst="rect">
            <a:avLst/>
          </a:prstGeom>
          <a:solidFill>
            <a:schemeClr val="accent2"/>
          </a:solidFill>
        </p:spPr>
        <p:txBody>
          <a:bodyPr wrap="square" rtlCol="0">
            <a:spAutoFit/>
          </a:bodyPr>
          <a:p>
            <a:r>
              <a:rPr lang="en-US" altLang="zh-CN" sz="3200" b="1">
                <a:solidFill>
                  <a:schemeClr val="bg1"/>
                </a:solidFill>
                <a:latin typeface="Times New Roman" panose="02020603050405020304" charset="0"/>
                <a:cs typeface="Times New Roman" panose="02020603050405020304" charset="0"/>
              </a:rPr>
              <a:t>What did the king want to do?</a:t>
            </a:r>
            <a:r>
              <a:rPr lang="en-US" altLang="zh-CN" sz="3200" b="1">
                <a:solidFill>
                  <a:srgbClr val="002060"/>
                </a:solidFill>
                <a:latin typeface="Times New Roman" panose="02020603050405020304" charset="0"/>
                <a:cs typeface="Times New Roman" panose="02020603050405020304" charset="0"/>
              </a:rPr>
              <a:t> </a:t>
            </a:r>
            <a:endParaRPr lang="en-US" altLang="zh-CN" sz="3200" b="1">
              <a:solidFill>
                <a:srgbClr val="002060"/>
              </a:solidFill>
              <a:latin typeface="Times New Roman" panose="02020603050405020304" charset="0"/>
              <a:cs typeface="Times New Roman" panose="02020603050405020304" charset="0"/>
            </a:endParaRPr>
          </a:p>
        </p:txBody>
      </p:sp>
      <p:pic>
        <p:nvPicPr>
          <p:cNvPr id="3" name="45c2300d00f53e4f39912ab26e644178">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38430" y="155575"/>
            <a:ext cx="5327650" cy="6496050"/>
          </a:xfrm>
          <a:prstGeom prst="rect">
            <a:avLst/>
          </a:prstGeom>
        </p:spPr>
      </p:pic>
      <p:sp>
        <p:nvSpPr>
          <p:cNvPr id="6" name="文本框 5"/>
          <p:cNvSpPr txBox="1"/>
          <p:nvPr/>
        </p:nvSpPr>
        <p:spPr>
          <a:xfrm>
            <a:off x="5638800" y="1109980"/>
            <a:ext cx="6367145" cy="1383665"/>
          </a:xfrm>
          <a:prstGeom prst="rect">
            <a:avLst/>
          </a:prstGeom>
          <a:noFill/>
        </p:spPr>
        <p:txBody>
          <a:bodyPr wrap="square" rtlCol="0">
            <a:spAutoFit/>
          </a:bodyPr>
          <a:p>
            <a:r>
              <a:rPr lang="en-US" altLang="zh-CN" sz="2800" b="1" i="1">
                <a:solidFill>
                  <a:schemeClr val="tx2"/>
                </a:solidFill>
                <a:latin typeface="Times New Roman" panose="02020603050405020304" charset="0"/>
                <a:cs typeface="Times New Roman" panose="02020603050405020304" charset="0"/>
              </a:rPr>
              <a:t>Nothing good can come to a nation whose people only complain and expect others to solve their problem. </a:t>
            </a:r>
            <a:endParaRPr lang="en-US" altLang="zh-CN" sz="2800" b="1" i="1">
              <a:solidFill>
                <a:schemeClr val="tx2"/>
              </a:solidFill>
              <a:latin typeface="Times New Roman" panose="02020603050405020304" charset="0"/>
              <a:cs typeface="Times New Roman" panose="02020603050405020304" charset="0"/>
            </a:endParaRPr>
          </a:p>
        </p:txBody>
      </p:sp>
      <p:sp>
        <p:nvSpPr>
          <p:cNvPr id="7" name="文本框 6"/>
          <p:cNvSpPr txBox="1"/>
          <p:nvPr/>
        </p:nvSpPr>
        <p:spPr>
          <a:xfrm>
            <a:off x="1558290" y="875030"/>
            <a:ext cx="2559050" cy="768350"/>
          </a:xfrm>
          <a:prstGeom prst="rect">
            <a:avLst/>
          </a:prstGeom>
          <a:noFill/>
        </p:spPr>
        <p:txBody>
          <a:bodyPr wrap="square" rtlCol="0">
            <a:spAutoFit/>
          </a:bodyPr>
          <a:p>
            <a:r>
              <a:rPr lang="en-US" altLang="zh-CN" sz="4400" b="1">
                <a:solidFill>
                  <a:schemeClr val="bg1"/>
                </a:solidFill>
                <a:latin typeface="Times New Roman" panose="02020603050405020304" charset="0"/>
                <a:cs typeface="Times New Roman" panose="02020603050405020304" charset="0"/>
              </a:rPr>
              <a:t>A king</a:t>
            </a:r>
            <a:endParaRPr lang="en-US" altLang="zh-CN" sz="4400" b="1">
              <a:solidFill>
                <a:schemeClr val="bg1"/>
              </a:solidFill>
              <a:latin typeface="Times New Roman" panose="02020603050405020304" charset="0"/>
              <a:cs typeface="Times New Roman" panose="02020603050405020304" charset="0"/>
            </a:endParaRPr>
          </a:p>
        </p:txBody>
      </p:sp>
      <p:sp>
        <p:nvSpPr>
          <p:cNvPr id="8" name="文本框 7"/>
          <p:cNvSpPr txBox="1"/>
          <p:nvPr/>
        </p:nvSpPr>
        <p:spPr>
          <a:xfrm>
            <a:off x="5587365" y="4892040"/>
            <a:ext cx="6379845" cy="1076325"/>
          </a:xfrm>
          <a:prstGeom prst="rect">
            <a:avLst/>
          </a:prstGeom>
          <a:noFill/>
        </p:spPr>
        <p:txBody>
          <a:bodyPr wrap="square" rtlCol="0">
            <a:spAutoFit/>
          </a:bodyPr>
          <a:p>
            <a:r>
              <a:rPr lang="en-US" altLang="zh-CN" sz="2800" b="1">
                <a:solidFill>
                  <a:schemeClr val="tx2"/>
                </a:solidFill>
                <a:latin typeface="Times New Roman" panose="02020603050405020304" charset="0"/>
                <a:cs typeface="Times New Roman" panose="02020603050405020304" charset="0"/>
                <a:sym typeface="+mn-ea"/>
              </a:rPr>
              <a:t>He intended to teach his </a:t>
            </a:r>
            <a:r>
              <a:rPr lang="en-US" altLang="zh-CN" sz="3600" b="1">
                <a:solidFill>
                  <a:srgbClr val="00B050"/>
                </a:solidFill>
                <a:latin typeface="Times New Roman" panose="02020603050405020304" charset="0"/>
                <a:cs typeface="Times New Roman" panose="02020603050405020304" charset="0"/>
                <a:sym typeface="+mn-ea"/>
              </a:rPr>
              <a:t>subjects</a:t>
            </a:r>
            <a:r>
              <a:rPr lang="en-US" altLang="zh-CN" sz="2800" b="1">
                <a:solidFill>
                  <a:schemeClr val="tx2"/>
                </a:solidFill>
                <a:latin typeface="Times New Roman" panose="02020603050405020304" charset="0"/>
                <a:cs typeface="Times New Roman" panose="02020603050405020304" charset="0"/>
                <a:sym typeface="+mn-ea"/>
              </a:rPr>
              <a:t> a moral lesson.</a:t>
            </a:r>
            <a:endParaRPr lang="en-US" altLang="zh-CN" sz="2800" b="1">
              <a:solidFill>
                <a:schemeClr val="tx2"/>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7" fill="hold" display="1">
                  <p:stCondLst>
                    <p:cond delay="indefinite"/>
                  </p:stCondLst>
                </p:cTn>
                <p:tgtEl>
                  <p:spTgt spid="3"/>
                </p:tgtEl>
              </p:cMediaNode>
            </p:video>
          </p:childTnLst>
        </p:cTn>
      </p:par>
    </p:tnLst>
    <p:bldLst>
      <p:bldP spid="7" grpId="0"/>
      <p:bldP spid="7" grpId="1"/>
      <p:bldP spid="6" grpId="0"/>
      <p:bldP spid="6" grpId="1"/>
      <p:bldP spid="2" grpId="0" bldLvl="0" animBg="1"/>
      <p:bldP spid="2"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267335"/>
            <a:ext cx="12258675" cy="6774815"/>
          </a:xfrm>
          <a:prstGeom prst="rect">
            <a:avLst/>
          </a:prstGeom>
        </p:spPr>
      </p:pic>
      <p:pic>
        <p:nvPicPr>
          <p:cNvPr id="5" name="图片 4"/>
          <p:cNvPicPr>
            <a:picLocks noChangeAspect="1"/>
          </p:cNvPicPr>
          <p:nvPr/>
        </p:nvPicPr>
        <p:blipFill>
          <a:blip r:embed="rId2"/>
          <a:stretch>
            <a:fillRect/>
          </a:stretch>
        </p:blipFill>
        <p:spPr>
          <a:xfrm>
            <a:off x="141605" y="5000625"/>
            <a:ext cx="1016000" cy="1106170"/>
          </a:xfrm>
          <a:prstGeom prst="ellipse">
            <a:avLst/>
          </a:prstGeom>
        </p:spPr>
      </p:pic>
      <p:sp>
        <p:nvSpPr>
          <p:cNvPr id="7" name="文本框 6"/>
          <p:cNvSpPr txBox="1"/>
          <p:nvPr/>
        </p:nvSpPr>
        <p:spPr>
          <a:xfrm>
            <a:off x="1474470" y="5819775"/>
            <a:ext cx="1826895" cy="368300"/>
          </a:xfrm>
          <a:prstGeom prst="rect">
            <a:avLst/>
          </a:prstGeom>
          <a:noFill/>
        </p:spPr>
        <p:txBody>
          <a:bodyPr wrap="square" rtlCol="0">
            <a:spAutoFit/>
          </a:bodyPr>
          <a:p>
            <a:endParaRPr lang="zh-CN" altLang="en-US"/>
          </a:p>
        </p:txBody>
      </p:sp>
      <p:sp>
        <p:nvSpPr>
          <p:cNvPr id="3" name="文本框 2"/>
          <p:cNvSpPr txBox="1"/>
          <p:nvPr/>
        </p:nvSpPr>
        <p:spPr>
          <a:xfrm>
            <a:off x="1317625" y="5403850"/>
            <a:ext cx="3892550" cy="706755"/>
          </a:xfrm>
          <a:prstGeom prst="rect">
            <a:avLst/>
          </a:prstGeom>
          <a:noFill/>
        </p:spPr>
        <p:txBody>
          <a:bodyPr wrap="square" rtlCol="0">
            <a:spAutoFit/>
          </a:bodyPr>
          <a:p>
            <a:r>
              <a:rPr lang="en-US" altLang="zh-CN" sz="2000" b="1">
                <a:solidFill>
                  <a:schemeClr val="tx1"/>
                </a:solidFill>
                <a:latin typeface="Times New Roman" panose="02020603050405020304" charset="0"/>
                <a:cs typeface="Times New Roman" panose="02020603050405020304" charset="0"/>
              </a:rPr>
              <a:t>   </a:t>
            </a:r>
            <a:r>
              <a:rPr lang="en-US" altLang="zh-CN" sz="2000" b="1">
                <a:solidFill>
                  <a:srgbClr val="FF0000"/>
                </a:solidFill>
                <a:latin typeface="Times New Roman" panose="02020603050405020304" charset="0"/>
                <a:cs typeface="Times New Roman" panose="02020603050405020304" charset="0"/>
              </a:rPr>
              <a:t>p</a:t>
            </a:r>
            <a:r>
              <a:rPr lang="en-US" altLang="zh-CN" sz="2000" b="1">
                <a:solidFill>
                  <a:schemeClr val="tx1"/>
                </a:solidFill>
                <a:latin typeface="Times New Roman" panose="02020603050405020304" charset="0"/>
                <a:cs typeface="Times New Roman" panose="02020603050405020304" charset="0"/>
              </a:rPr>
              <a:t>______a stone in the street, </a:t>
            </a:r>
            <a:r>
              <a:rPr lang="en-US" altLang="zh-CN" sz="2000" b="1">
                <a:solidFill>
                  <a:srgbClr val="FF0000"/>
                </a:solidFill>
                <a:latin typeface="Times New Roman" panose="02020603050405020304" charset="0"/>
                <a:cs typeface="Times New Roman" panose="02020603050405020304" charset="0"/>
              </a:rPr>
              <a:t>h</a:t>
            </a:r>
            <a:r>
              <a:rPr lang="en-US" altLang="zh-CN" sz="2000" b="1">
                <a:solidFill>
                  <a:schemeClr val="tx1"/>
                </a:solidFill>
                <a:latin typeface="Times New Roman" panose="02020603050405020304" charset="0"/>
                <a:cs typeface="Times New Roman" panose="02020603050405020304" charset="0"/>
              </a:rPr>
              <a:t>______ gold coins and </a:t>
            </a:r>
            <a:r>
              <a:rPr lang="en-US" altLang="zh-CN" sz="2000" b="1">
                <a:solidFill>
                  <a:srgbClr val="FF0000"/>
                </a:solidFill>
                <a:latin typeface="Times New Roman" panose="02020603050405020304" charset="0"/>
                <a:cs typeface="Times New Roman" panose="02020603050405020304" charset="0"/>
              </a:rPr>
              <a:t>w</a:t>
            </a:r>
            <a:r>
              <a:rPr lang="en-US" altLang="zh-CN" sz="2000" b="1">
                <a:solidFill>
                  <a:schemeClr val="tx1"/>
                </a:solidFill>
                <a:latin typeface="Times New Roman" panose="02020603050405020304" charset="0"/>
                <a:cs typeface="Times New Roman" panose="02020603050405020304" charset="0"/>
              </a:rPr>
              <a:t>_______ </a:t>
            </a:r>
            <a:endParaRPr lang="en-US" altLang="zh-CN" sz="2000" b="1">
              <a:solidFill>
                <a:schemeClr val="tx1"/>
              </a:solidFill>
              <a:latin typeface="Times New Roman" panose="02020603050405020304" charset="0"/>
              <a:cs typeface="Times New Roman" panose="02020603050405020304" charset="0"/>
            </a:endParaRPr>
          </a:p>
        </p:txBody>
      </p:sp>
      <p:pic>
        <p:nvPicPr>
          <p:cNvPr id="8" name="图片 7"/>
          <p:cNvPicPr>
            <a:picLocks noChangeAspect="1"/>
          </p:cNvPicPr>
          <p:nvPr/>
        </p:nvPicPr>
        <p:blipFill>
          <a:blip r:embed="rId3"/>
          <a:srcRect l="11704" t="5010" b="11733"/>
          <a:stretch>
            <a:fillRect/>
          </a:stretch>
        </p:blipFill>
        <p:spPr>
          <a:xfrm>
            <a:off x="141605" y="3496310"/>
            <a:ext cx="1054735" cy="1126490"/>
          </a:xfrm>
          <a:prstGeom prst="ellipse">
            <a:avLst/>
          </a:prstGeom>
        </p:spPr>
      </p:pic>
      <p:sp>
        <p:nvSpPr>
          <p:cNvPr id="9" name="文本框 8"/>
          <p:cNvSpPr txBox="1"/>
          <p:nvPr/>
        </p:nvSpPr>
        <p:spPr>
          <a:xfrm>
            <a:off x="1163320" y="3399790"/>
            <a:ext cx="3018155" cy="1322070"/>
          </a:xfrm>
          <a:prstGeom prst="rect">
            <a:avLst/>
          </a:prstGeom>
          <a:noFill/>
        </p:spPr>
        <p:txBody>
          <a:bodyPr wrap="square" rtlCol="0">
            <a:spAutoFit/>
          </a:bodyPr>
          <a:p>
            <a:r>
              <a:rPr lang="en-US" altLang="zh-CN" sz="2000" b="1">
                <a:solidFill>
                  <a:schemeClr val="tx1"/>
                </a:solidFill>
                <a:latin typeface="Times New Roman" panose="02020603050405020304" charset="0"/>
                <a:cs typeface="Times New Roman" panose="02020603050405020304" charset="0"/>
              </a:rPr>
              <a:t> *</a:t>
            </a:r>
            <a:r>
              <a:rPr lang="en-US" altLang="zh-CN" sz="2000" b="1">
                <a:solidFill>
                  <a:srgbClr val="FF0000"/>
                </a:solidFill>
                <a:latin typeface="Times New Roman" panose="02020603050405020304" charset="0"/>
                <a:cs typeface="Times New Roman" panose="02020603050405020304" charset="0"/>
              </a:rPr>
              <a:t>c</a:t>
            </a:r>
            <a:r>
              <a:rPr lang="en-US" altLang="zh-CN" sz="2000" b="1">
                <a:solidFill>
                  <a:schemeClr val="tx1"/>
                </a:solidFill>
                <a:latin typeface="Times New Roman" panose="02020603050405020304" charset="0"/>
                <a:cs typeface="Times New Roman" panose="02020603050405020304" charset="0"/>
              </a:rPr>
              <a:t>_________ into the stone  and shouted</a:t>
            </a:r>
            <a:endParaRPr lang="en-US" altLang="zh-CN" sz="2000" b="1">
              <a:solidFill>
                <a:schemeClr val="tx1"/>
              </a:solidFill>
              <a:latin typeface="Times New Roman" panose="02020603050405020304" charset="0"/>
              <a:cs typeface="Times New Roman" panose="02020603050405020304" charset="0"/>
            </a:endParaRPr>
          </a:p>
          <a:p>
            <a:r>
              <a:rPr lang="en-US" altLang="zh-CN" sz="2000" b="1">
                <a:solidFill>
                  <a:srgbClr val="FF0000"/>
                </a:solidFill>
                <a:latin typeface="Times New Roman" panose="02020603050405020304" charset="0"/>
                <a:cs typeface="Times New Roman" panose="02020603050405020304" charset="0"/>
              </a:rPr>
              <a:t>*p</a:t>
            </a:r>
            <a:r>
              <a:rPr lang="en-US" altLang="zh-CN" sz="2000" b="1">
                <a:solidFill>
                  <a:schemeClr val="tx1"/>
                </a:solidFill>
                <a:latin typeface="Times New Roman" panose="02020603050405020304" charset="0"/>
                <a:cs typeface="Times New Roman" panose="02020603050405020304" charset="0"/>
              </a:rPr>
              <a:t>______________ </a:t>
            </a:r>
            <a:endParaRPr lang="en-US" altLang="zh-CN" sz="2000" b="1">
              <a:solidFill>
                <a:schemeClr val="tx1"/>
              </a:solidFill>
              <a:latin typeface="Times New Roman" panose="02020603050405020304" charset="0"/>
              <a:cs typeface="Times New Roman" panose="02020603050405020304" charset="0"/>
            </a:endParaRPr>
          </a:p>
          <a:p>
            <a:r>
              <a:rPr lang="en-US" altLang="zh-CN" sz="2000" b="1">
                <a:solidFill>
                  <a:schemeClr val="tx1"/>
                </a:solidFill>
                <a:latin typeface="Times New Roman" panose="02020603050405020304" charset="0"/>
                <a:cs typeface="Times New Roman" panose="02020603050405020304" charset="0"/>
              </a:rPr>
              <a:t>and went away </a:t>
            </a:r>
            <a:endParaRPr lang="en-US" altLang="zh-CN" sz="2000" b="1">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3764915" y="3923030"/>
            <a:ext cx="2024380"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 a________</a:t>
            </a:r>
            <a:endParaRPr lang="en-US" altLang="zh-CN" sz="2000" b="1">
              <a:solidFill>
                <a:schemeClr val="tx2"/>
              </a:solidFill>
              <a:latin typeface="Times New Roman" panose="02020603050405020304" charset="0"/>
              <a:cs typeface="Times New Roman" panose="02020603050405020304" charset="0"/>
            </a:endParaRPr>
          </a:p>
        </p:txBody>
      </p:sp>
      <p:pic>
        <p:nvPicPr>
          <p:cNvPr id="11" name="图片 10"/>
          <p:cNvPicPr>
            <a:picLocks noChangeAspect="1"/>
          </p:cNvPicPr>
          <p:nvPr/>
        </p:nvPicPr>
        <p:blipFill>
          <a:blip r:embed="rId4"/>
          <a:srcRect b="10956"/>
          <a:stretch>
            <a:fillRect/>
          </a:stretch>
        </p:blipFill>
        <p:spPr>
          <a:xfrm>
            <a:off x="220980" y="2078990"/>
            <a:ext cx="1055370" cy="1184910"/>
          </a:xfrm>
          <a:prstGeom prst="ellipse">
            <a:avLst/>
          </a:prstGeom>
        </p:spPr>
      </p:pic>
      <p:sp>
        <p:nvSpPr>
          <p:cNvPr id="12" name="文本框 11"/>
          <p:cNvSpPr txBox="1"/>
          <p:nvPr/>
        </p:nvSpPr>
        <p:spPr>
          <a:xfrm>
            <a:off x="1317625" y="2204085"/>
            <a:ext cx="3003550" cy="101473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*t</a:t>
            </a:r>
            <a:r>
              <a:rPr lang="en-US" altLang="zh-CN" sz="2000" b="1">
                <a:solidFill>
                  <a:schemeClr val="tx1"/>
                </a:solidFill>
                <a:latin typeface="Times New Roman" panose="02020603050405020304" charset="0"/>
                <a:cs typeface="Times New Roman" panose="02020603050405020304" charset="0"/>
              </a:rPr>
              <a:t>____________the stone</a:t>
            </a:r>
            <a:endParaRPr lang="en-US" altLang="zh-CN" sz="2000" b="1">
              <a:solidFill>
                <a:schemeClr val="tx1"/>
              </a:solidFill>
              <a:latin typeface="Times New Roman" panose="02020603050405020304" charset="0"/>
              <a:cs typeface="Times New Roman" panose="02020603050405020304" charset="0"/>
            </a:endParaRPr>
          </a:p>
          <a:p>
            <a:r>
              <a:rPr lang="en-US" altLang="zh-CN" sz="2000" b="1">
                <a:solidFill>
                  <a:srgbClr val="FF0000"/>
                </a:solidFill>
                <a:latin typeface="Times New Roman" panose="02020603050405020304" charset="0"/>
                <a:cs typeface="Times New Roman" panose="02020603050405020304" charset="0"/>
              </a:rPr>
              <a:t>*l</a:t>
            </a:r>
            <a:r>
              <a:rPr lang="en-US" altLang="zh-CN" sz="2000" b="1">
                <a:solidFill>
                  <a:schemeClr val="tx1"/>
                </a:solidFill>
                <a:latin typeface="Times New Roman" panose="02020603050405020304" charset="0"/>
                <a:cs typeface="Times New Roman" panose="02020603050405020304" charset="0"/>
              </a:rPr>
              <a:t>____________ in </a:t>
            </a:r>
            <a:r>
              <a:rPr lang="en-US" altLang="zh-CN" sz="2000" b="1">
                <a:solidFill>
                  <a:srgbClr val="FF0000"/>
                </a:solidFill>
                <a:latin typeface="Times New Roman" panose="02020603050405020304" charset="0"/>
                <a:cs typeface="Times New Roman" panose="02020603050405020304" charset="0"/>
              </a:rPr>
              <a:t>t</a:t>
            </a:r>
            <a:r>
              <a:rPr lang="en-US" altLang="zh-CN" sz="2000" b="1">
                <a:solidFill>
                  <a:schemeClr val="tx1"/>
                </a:solidFill>
                <a:latin typeface="Times New Roman" panose="02020603050405020304" charset="0"/>
                <a:cs typeface="Times New Roman" panose="02020603050405020304" charset="0"/>
              </a:rPr>
              <a:t>_______</a:t>
            </a:r>
            <a:endParaRPr lang="en-US" altLang="zh-CN" sz="2000" b="1">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4320540" y="2840355"/>
            <a:ext cx="2053590"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 s________</a:t>
            </a:r>
            <a:endParaRPr lang="en-US" altLang="zh-CN" sz="2000" b="1">
              <a:solidFill>
                <a:schemeClr val="tx2"/>
              </a:solidFill>
              <a:latin typeface="Times New Roman" panose="02020603050405020304" charset="0"/>
              <a:cs typeface="Times New Roman" panose="02020603050405020304" charset="0"/>
            </a:endParaRPr>
          </a:p>
        </p:txBody>
      </p:sp>
      <p:pic>
        <p:nvPicPr>
          <p:cNvPr id="14" name="图片 13"/>
          <p:cNvPicPr>
            <a:picLocks noChangeAspect="1"/>
          </p:cNvPicPr>
          <p:nvPr/>
        </p:nvPicPr>
        <p:blipFill>
          <a:blip r:embed="rId5"/>
          <a:stretch>
            <a:fillRect/>
          </a:stretch>
        </p:blipFill>
        <p:spPr>
          <a:xfrm>
            <a:off x="5443220" y="4014470"/>
            <a:ext cx="2248535" cy="1577340"/>
          </a:xfrm>
          <a:prstGeom prst="rect">
            <a:avLst/>
          </a:prstGeom>
        </p:spPr>
      </p:pic>
      <p:pic>
        <p:nvPicPr>
          <p:cNvPr id="15" name="图片 14"/>
          <p:cNvPicPr>
            <a:picLocks noChangeAspect="1"/>
          </p:cNvPicPr>
          <p:nvPr/>
        </p:nvPicPr>
        <p:blipFill>
          <a:blip r:embed="rId6"/>
          <a:stretch>
            <a:fillRect/>
          </a:stretch>
        </p:blipFill>
        <p:spPr>
          <a:xfrm>
            <a:off x="141605" y="766445"/>
            <a:ext cx="1096645" cy="1176655"/>
          </a:xfrm>
          <a:prstGeom prst="ellipse">
            <a:avLst/>
          </a:prstGeom>
        </p:spPr>
      </p:pic>
      <p:sp>
        <p:nvSpPr>
          <p:cNvPr id="16" name="文本框 15"/>
          <p:cNvSpPr txBox="1"/>
          <p:nvPr/>
        </p:nvSpPr>
        <p:spPr>
          <a:xfrm>
            <a:off x="1317625" y="1403985"/>
            <a:ext cx="2627630" cy="398780"/>
          </a:xfrm>
          <a:prstGeom prst="rect">
            <a:avLst/>
          </a:prstGeom>
          <a:noFill/>
        </p:spPr>
        <p:txBody>
          <a:bodyPr wrap="square" rtlCol="0">
            <a:spAutoFit/>
          </a:bodyPr>
          <a:p>
            <a:r>
              <a:rPr lang="en-US" altLang="zh-CN" sz="2000" b="1">
                <a:solidFill>
                  <a:schemeClr val="tx1"/>
                </a:solidFill>
                <a:latin typeface="Times New Roman" panose="02020603050405020304" charset="0"/>
                <a:cs typeface="Times New Roman" panose="02020603050405020304" charset="0"/>
              </a:rPr>
              <a:t> </a:t>
            </a:r>
            <a:endParaRPr lang="en-US" altLang="zh-CN" sz="2000" b="1">
              <a:solidFill>
                <a:schemeClr val="tx1"/>
              </a:solidFill>
              <a:latin typeface="Times New Roman" panose="02020603050405020304" charset="0"/>
              <a:cs typeface="Times New Roman" panose="02020603050405020304" charset="0"/>
            </a:endParaRPr>
          </a:p>
        </p:txBody>
      </p:sp>
      <p:sp>
        <p:nvSpPr>
          <p:cNvPr id="17" name="文本框 16"/>
          <p:cNvSpPr txBox="1"/>
          <p:nvPr/>
        </p:nvSpPr>
        <p:spPr>
          <a:xfrm>
            <a:off x="1474470" y="708025"/>
            <a:ext cx="2763520" cy="1322070"/>
          </a:xfrm>
          <a:prstGeom prst="rect">
            <a:avLst/>
          </a:prstGeom>
          <a:noFill/>
        </p:spPr>
        <p:txBody>
          <a:bodyPr wrap="square" rtlCol="0">
            <a:spAutoFit/>
          </a:bodyPr>
          <a:p>
            <a:r>
              <a:rPr lang="en-US" altLang="zh-CN" sz="2000" b="1">
                <a:solidFill>
                  <a:schemeClr val="tx1"/>
                </a:solidFill>
                <a:latin typeface="Times New Roman" panose="02020603050405020304" charset="0"/>
                <a:cs typeface="Times New Roman" panose="02020603050405020304" charset="0"/>
              </a:rPr>
              <a:t>*</a:t>
            </a:r>
            <a:r>
              <a:rPr lang="en-US" altLang="zh-CN" sz="2000" b="1">
                <a:solidFill>
                  <a:srgbClr val="FF0000"/>
                </a:solidFill>
                <a:latin typeface="Times New Roman" panose="02020603050405020304" charset="0"/>
                <a:cs typeface="Times New Roman" panose="02020603050405020304" charset="0"/>
              </a:rPr>
              <a:t>c</a:t>
            </a:r>
            <a:r>
              <a:rPr lang="en-US" altLang="zh-CN" sz="2000" b="1">
                <a:solidFill>
                  <a:schemeClr val="tx1"/>
                </a:solidFill>
                <a:latin typeface="Times New Roman" panose="02020603050405020304" charset="0"/>
                <a:cs typeface="Times New Roman" panose="02020603050405020304" charset="0"/>
              </a:rPr>
              <a:t>___________ about the stone</a:t>
            </a:r>
            <a:endParaRPr lang="en-US" altLang="zh-CN" sz="2000" b="1">
              <a:solidFill>
                <a:schemeClr val="tx1"/>
              </a:solidFill>
              <a:latin typeface="Times New Roman" panose="02020603050405020304" charset="0"/>
              <a:cs typeface="Times New Roman" panose="02020603050405020304" charset="0"/>
            </a:endParaRPr>
          </a:p>
          <a:p>
            <a:r>
              <a:rPr lang="en-US" altLang="zh-CN" sz="2000" b="1">
                <a:solidFill>
                  <a:schemeClr val="tx1"/>
                </a:solidFill>
                <a:latin typeface="Times New Roman" panose="02020603050405020304" charset="0"/>
                <a:cs typeface="Times New Roman" panose="02020603050405020304" charset="0"/>
              </a:rPr>
              <a:t>*made no </a:t>
            </a:r>
            <a:r>
              <a:rPr lang="en-US" altLang="zh-CN" sz="2000" b="1">
                <a:solidFill>
                  <a:srgbClr val="FF0000"/>
                </a:solidFill>
                <a:latin typeface="Times New Roman" panose="02020603050405020304" charset="0"/>
                <a:cs typeface="Times New Roman" panose="02020603050405020304" charset="0"/>
              </a:rPr>
              <a:t>a</a:t>
            </a:r>
            <a:r>
              <a:rPr lang="en-US" altLang="zh-CN" sz="2000" b="1">
                <a:solidFill>
                  <a:schemeClr val="tx1"/>
                </a:solidFill>
                <a:latin typeface="Times New Roman" panose="02020603050405020304" charset="0"/>
                <a:cs typeface="Times New Roman" panose="02020603050405020304" charset="0"/>
              </a:rPr>
              <a:t>________ to move it</a:t>
            </a:r>
            <a:endParaRPr lang="en-US" altLang="zh-CN" sz="2000" b="1">
              <a:solidFill>
                <a:schemeClr val="tx1"/>
              </a:solidFill>
              <a:latin typeface="Times New Roman" panose="02020603050405020304" charset="0"/>
              <a:cs typeface="Times New Roman" panose="02020603050405020304" charset="0"/>
            </a:endParaRPr>
          </a:p>
        </p:txBody>
      </p:sp>
      <p:sp>
        <p:nvSpPr>
          <p:cNvPr id="18" name="文本框 17"/>
          <p:cNvSpPr txBox="1"/>
          <p:nvPr/>
        </p:nvSpPr>
        <p:spPr>
          <a:xfrm>
            <a:off x="5019675" y="2305050"/>
            <a:ext cx="2008505"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 u________</a:t>
            </a:r>
            <a:endParaRPr lang="en-US" altLang="zh-CN" sz="2000" b="1">
              <a:solidFill>
                <a:schemeClr val="tx2"/>
              </a:solidFill>
              <a:latin typeface="Times New Roman" panose="02020603050405020304" charset="0"/>
              <a:cs typeface="Times New Roman" panose="02020603050405020304" charset="0"/>
            </a:endParaRPr>
          </a:p>
        </p:txBody>
      </p:sp>
      <p:pic>
        <p:nvPicPr>
          <p:cNvPr id="19" name="图片 18"/>
          <p:cNvPicPr>
            <a:picLocks noChangeAspect="1"/>
          </p:cNvPicPr>
          <p:nvPr/>
        </p:nvPicPr>
        <p:blipFill>
          <a:blip r:embed="rId7"/>
          <a:stretch>
            <a:fillRect/>
          </a:stretch>
        </p:blipFill>
        <p:spPr>
          <a:xfrm>
            <a:off x="5483225" y="-66040"/>
            <a:ext cx="1226185" cy="1333500"/>
          </a:xfrm>
          <a:prstGeom prst="ellipse">
            <a:avLst/>
          </a:prstGeom>
        </p:spPr>
      </p:pic>
      <p:sp>
        <p:nvSpPr>
          <p:cNvPr id="20" name="文本框 19"/>
          <p:cNvSpPr txBox="1"/>
          <p:nvPr/>
        </p:nvSpPr>
        <p:spPr>
          <a:xfrm>
            <a:off x="6869430" y="-54610"/>
            <a:ext cx="4039235" cy="1322070"/>
          </a:xfrm>
          <a:prstGeom prst="rect">
            <a:avLst/>
          </a:prstGeom>
          <a:noFill/>
        </p:spPr>
        <p:txBody>
          <a:bodyPr wrap="square" rtlCol="0">
            <a:spAutoFit/>
          </a:bodyPr>
          <a:p>
            <a:r>
              <a:rPr lang="en-US" altLang="zh-CN" sz="2000" b="1">
                <a:solidFill>
                  <a:schemeClr val="tx1"/>
                </a:solidFill>
                <a:latin typeface="Times New Roman" panose="02020603050405020304" charset="0"/>
                <a:cs typeface="Times New Roman" panose="02020603050405020304" charset="0"/>
              </a:rPr>
              <a:t>*pushed the stone with her own </a:t>
            </a:r>
            <a:r>
              <a:rPr lang="en-US" altLang="zh-CN" sz="2000" b="1">
                <a:solidFill>
                  <a:srgbClr val="FF0000"/>
                </a:solidFill>
                <a:latin typeface="Times New Roman" panose="02020603050405020304" charset="0"/>
                <a:cs typeface="Times New Roman" panose="02020603050405020304" charset="0"/>
              </a:rPr>
              <a:t>m</a:t>
            </a:r>
            <a:r>
              <a:rPr lang="en-US" altLang="zh-CN" sz="2000" b="1">
                <a:solidFill>
                  <a:schemeClr val="tx1"/>
                </a:solidFill>
                <a:latin typeface="Times New Roman" panose="02020603050405020304" charset="0"/>
                <a:cs typeface="Times New Roman" panose="02020603050405020304" charset="0"/>
              </a:rPr>
              <a:t>________</a:t>
            </a:r>
            <a:endParaRPr lang="en-US" altLang="zh-CN" sz="2000" b="1">
              <a:solidFill>
                <a:schemeClr val="tx1"/>
              </a:solidFill>
              <a:latin typeface="Times New Roman" panose="02020603050405020304" charset="0"/>
              <a:cs typeface="Times New Roman" panose="02020603050405020304" charset="0"/>
            </a:endParaRPr>
          </a:p>
          <a:p>
            <a:r>
              <a:rPr lang="en-US" altLang="zh-CN" sz="2000" b="1">
                <a:solidFill>
                  <a:srgbClr val="FF0000"/>
                </a:solidFill>
                <a:latin typeface="Times New Roman" panose="02020603050405020304" charset="0"/>
                <a:cs typeface="Times New Roman" panose="02020603050405020304" charset="0"/>
              </a:rPr>
              <a:t>*s</a:t>
            </a:r>
            <a:r>
              <a:rPr lang="en-US" altLang="zh-CN" sz="2000" b="1">
                <a:solidFill>
                  <a:schemeClr val="tx1"/>
                </a:solidFill>
                <a:latin typeface="Times New Roman" panose="02020603050405020304" charset="0"/>
                <a:cs typeface="Times New Roman" panose="02020603050405020304" charset="0"/>
              </a:rPr>
              <a:t>________ in </a:t>
            </a:r>
            <a:r>
              <a:rPr lang="en-US" altLang="zh-CN" sz="2000" b="1">
                <a:solidFill>
                  <a:srgbClr val="FF0000"/>
                </a:solidFill>
                <a:latin typeface="Times New Roman" panose="02020603050405020304" charset="0"/>
                <a:cs typeface="Times New Roman" panose="02020603050405020304" charset="0"/>
              </a:rPr>
              <a:t>m</a:t>
            </a:r>
            <a:r>
              <a:rPr lang="en-US" altLang="zh-CN" sz="2000" b="1">
                <a:solidFill>
                  <a:schemeClr val="tx1"/>
                </a:solidFill>
                <a:latin typeface="Times New Roman" panose="02020603050405020304" charset="0"/>
                <a:cs typeface="Times New Roman" panose="02020603050405020304" charset="0"/>
              </a:rPr>
              <a:t>_______ it to the side of the street. </a:t>
            </a:r>
            <a:endParaRPr lang="en-US" altLang="zh-CN" sz="2000" b="1">
              <a:solidFill>
                <a:schemeClr val="tx1"/>
              </a:solidFill>
              <a:latin typeface="Times New Roman" panose="02020603050405020304" charset="0"/>
              <a:cs typeface="Times New Roman" panose="02020603050405020304" charset="0"/>
            </a:endParaRPr>
          </a:p>
        </p:txBody>
      </p:sp>
      <p:pic>
        <p:nvPicPr>
          <p:cNvPr id="21" name="图片 20"/>
          <p:cNvPicPr>
            <a:picLocks noChangeAspect="1"/>
          </p:cNvPicPr>
          <p:nvPr/>
        </p:nvPicPr>
        <p:blipFill>
          <a:blip r:embed="rId8"/>
          <a:stretch>
            <a:fillRect/>
          </a:stretch>
        </p:blipFill>
        <p:spPr>
          <a:xfrm>
            <a:off x="7465060" y="2077720"/>
            <a:ext cx="1400810" cy="1418590"/>
          </a:xfrm>
          <a:prstGeom prst="ellipse">
            <a:avLst/>
          </a:prstGeom>
        </p:spPr>
      </p:pic>
      <p:sp>
        <p:nvSpPr>
          <p:cNvPr id="22" name="文本框 21"/>
          <p:cNvSpPr txBox="1"/>
          <p:nvPr/>
        </p:nvSpPr>
        <p:spPr>
          <a:xfrm>
            <a:off x="9170670" y="1988185"/>
            <a:ext cx="2942590" cy="1014730"/>
          </a:xfrm>
          <a:prstGeom prst="rect">
            <a:avLst/>
          </a:prstGeom>
          <a:noFill/>
        </p:spPr>
        <p:txBody>
          <a:bodyPr wrap="square" rtlCol="0">
            <a:spAutoFit/>
          </a:bodyPr>
          <a:p>
            <a:r>
              <a:rPr lang="en-US" altLang="zh-CN" sz="2000" b="1">
                <a:solidFill>
                  <a:schemeClr val="tx1"/>
                </a:solidFill>
                <a:latin typeface="Times New Roman" panose="02020603050405020304" charset="0"/>
                <a:cs typeface="Times New Roman" panose="02020603050405020304" charset="0"/>
              </a:rPr>
              <a:t> wanted to find the </a:t>
            </a:r>
            <a:r>
              <a:rPr lang="en-US" altLang="zh-CN" sz="2000" b="1">
                <a:solidFill>
                  <a:srgbClr val="FF0000"/>
                </a:solidFill>
                <a:latin typeface="Times New Roman" panose="02020603050405020304" charset="0"/>
                <a:cs typeface="Times New Roman" panose="02020603050405020304" charset="0"/>
              </a:rPr>
              <a:t>o</a:t>
            </a:r>
            <a:r>
              <a:rPr lang="en-US" altLang="zh-CN" sz="2000" b="1">
                <a:solidFill>
                  <a:schemeClr val="tx1"/>
                </a:solidFill>
                <a:latin typeface="Times New Roman" panose="02020603050405020304" charset="0"/>
                <a:cs typeface="Times New Roman" panose="02020603050405020304" charset="0"/>
              </a:rPr>
              <a:t>_______ of the gold coins</a:t>
            </a:r>
            <a:endParaRPr lang="en-US" altLang="zh-CN" sz="2000" b="1">
              <a:solidFill>
                <a:schemeClr val="tx1"/>
              </a:solidFill>
              <a:latin typeface="Times New Roman" panose="02020603050405020304" charset="0"/>
              <a:cs typeface="Times New Roman" panose="02020603050405020304" charset="0"/>
            </a:endParaRPr>
          </a:p>
        </p:txBody>
      </p:sp>
      <p:sp>
        <p:nvSpPr>
          <p:cNvPr id="23" name="文本框 22"/>
          <p:cNvSpPr txBox="1"/>
          <p:nvPr/>
        </p:nvSpPr>
        <p:spPr>
          <a:xfrm>
            <a:off x="5627370" y="1400810"/>
            <a:ext cx="1800860" cy="706755"/>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 t_____and s_________</a:t>
            </a:r>
            <a:endParaRPr lang="en-US" altLang="zh-CN" sz="2000" b="1">
              <a:solidFill>
                <a:schemeClr val="tx2"/>
              </a:solidFill>
              <a:latin typeface="Times New Roman" panose="02020603050405020304" charset="0"/>
              <a:cs typeface="Times New Roman" panose="02020603050405020304" charset="0"/>
            </a:endParaRPr>
          </a:p>
        </p:txBody>
      </p:sp>
      <p:pic>
        <p:nvPicPr>
          <p:cNvPr id="24" name="图片 23"/>
          <p:cNvPicPr>
            <a:picLocks noChangeAspect="1"/>
          </p:cNvPicPr>
          <p:nvPr/>
        </p:nvPicPr>
        <p:blipFill>
          <a:blip r:embed="rId2"/>
          <a:stretch>
            <a:fillRect/>
          </a:stretch>
        </p:blipFill>
        <p:spPr>
          <a:xfrm>
            <a:off x="8441690" y="4756785"/>
            <a:ext cx="1075055" cy="1170940"/>
          </a:xfrm>
          <a:prstGeom prst="ellipse">
            <a:avLst/>
          </a:prstGeom>
        </p:spPr>
      </p:pic>
      <p:sp>
        <p:nvSpPr>
          <p:cNvPr id="25" name="文本框 24"/>
          <p:cNvSpPr txBox="1"/>
          <p:nvPr/>
        </p:nvSpPr>
        <p:spPr>
          <a:xfrm>
            <a:off x="9516745" y="4084955"/>
            <a:ext cx="2399665" cy="1014730"/>
          </a:xfrm>
          <a:prstGeom prst="rect">
            <a:avLst/>
          </a:prstGeom>
          <a:noFill/>
        </p:spPr>
        <p:txBody>
          <a:bodyPr wrap="square" rtlCol="0">
            <a:spAutoFit/>
          </a:bodyPr>
          <a:p>
            <a:r>
              <a:rPr lang="en-US" altLang="zh-CN" sz="2000" b="1">
                <a:solidFill>
                  <a:schemeClr val="tx1"/>
                </a:solidFill>
                <a:latin typeface="Times New Roman" panose="02020603050405020304" charset="0"/>
                <a:cs typeface="Times New Roman" panose="02020603050405020304" charset="0"/>
              </a:rPr>
              <a:t> gave the gold to the girl as a </a:t>
            </a:r>
            <a:r>
              <a:rPr lang="en-US" altLang="zh-CN" sz="2000" b="1">
                <a:solidFill>
                  <a:srgbClr val="FF0000"/>
                </a:solidFill>
                <a:latin typeface="Times New Roman" panose="02020603050405020304" charset="0"/>
                <a:cs typeface="Times New Roman" panose="02020603050405020304" charset="0"/>
              </a:rPr>
              <a:t>reward </a:t>
            </a:r>
            <a:r>
              <a:rPr lang="en-US" altLang="zh-CN" sz="2000" b="1">
                <a:solidFill>
                  <a:schemeClr val="tx1"/>
                </a:solidFill>
                <a:latin typeface="Times New Roman" panose="02020603050405020304" charset="0"/>
                <a:cs typeface="Times New Roman" panose="02020603050405020304" charset="0"/>
              </a:rPr>
              <a:t>for her deed. </a:t>
            </a:r>
            <a:endParaRPr lang="en-US" altLang="zh-CN" sz="2000" b="1">
              <a:solidFill>
                <a:schemeClr val="tx1"/>
              </a:solidFill>
              <a:latin typeface="Times New Roman" panose="02020603050405020304" charset="0"/>
              <a:cs typeface="Times New Roman" panose="02020603050405020304" charset="0"/>
            </a:endParaRPr>
          </a:p>
        </p:txBody>
      </p:sp>
      <p:sp>
        <p:nvSpPr>
          <p:cNvPr id="2" name="文本框 1"/>
          <p:cNvSpPr txBox="1"/>
          <p:nvPr/>
        </p:nvSpPr>
        <p:spPr>
          <a:xfrm>
            <a:off x="101600" y="-100330"/>
            <a:ext cx="3578860" cy="521970"/>
          </a:xfrm>
          <a:custGeom>
            <a:avLst/>
            <a:gdLst>
              <a:gd name="connsiteX0" fmla="*/ 0 w 3225338"/>
              <a:gd name="connsiteY0" fmla="*/ 0 h 584775"/>
              <a:gd name="connsiteX1" fmla="*/ 602063 w 3225338"/>
              <a:gd name="connsiteY1" fmla="*/ 0 h 584775"/>
              <a:gd name="connsiteX2" fmla="*/ 1107366 w 3225338"/>
              <a:gd name="connsiteY2" fmla="*/ 0 h 584775"/>
              <a:gd name="connsiteX3" fmla="*/ 1644922 w 3225338"/>
              <a:gd name="connsiteY3" fmla="*/ 0 h 584775"/>
              <a:gd name="connsiteX4" fmla="*/ 2214732 w 3225338"/>
              <a:gd name="connsiteY4" fmla="*/ 0 h 584775"/>
              <a:gd name="connsiteX5" fmla="*/ 2687782 w 3225338"/>
              <a:gd name="connsiteY5" fmla="*/ 0 h 584775"/>
              <a:gd name="connsiteX6" fmla="*/ 3225338 w 3225338"/>
              <a:gd name="connsiteY6" fmla="*/ 0 h 584775"/>
              <a:gd name="connsiteX7" fmla="*/ 3225338 w 3225338"/>
              <a:gd name="connsiteY7" fmla="*/ 584775 h 584775"/>
              <a:gd name="connsiteX8" fmla="*/ 2687782 w 3225338"/>
              <a:gd name="connsiteY8" fmla="*/ 584775 h 584775"/>
              <a:gd name="connsiteX9" fmla="*/ 2182479 w 3225338"/>
              <a:gd name="connsiteY9" fmla="*/ 584775 h 584775"/>
              <a:gd name="connsiteX10" fmla="*/ 1644922 w 3225338"/>
              <a:gd name="connsiteY10" fmla="*/ 584775 h 584775"/>
              <a:gd name="connsiteX11" fmla="*/ 1204126 w 3225338"/>
              <a:gd name="connsiteY11" fmla="*/ 584775 h 584775"/>
              <a:gd name="connsiteX12" fmla="*/ 698823 w 3225338"/>
              <a:gd name="connsiteY12" fmla="*/ 584775 h 584775"/>
              <a:gd name="connsiteX13" fmla="*/ 0 w 3225338"/>
              <a:gd name="connsiteY13" fmla="*/ 584775 h 584775"/>
              <a:gd name="connsiteX14" fmla="*/ 0 w 3225338"/>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5338" h="584775" extrusionOk="0">
                <a:moveTo>
                  <a:pt x="0" y="0"/>
                </a:moveTo>
                <a:cubicBezTo>
                  <a:pt x="153111" y="-39049"/>
                  <a:pt x="429853" y="64762"/>
                  <a:pt x="602063" y="0"/>
                </a:cubicBezTo>
                <a:cubicBezTo>
                  <a:pt x="774273" y="-64762"/>
                  <a:pt x="858049" y="4950"/>
                  <a:pt x="1107366" y="0"/>
                </a:cubicBezTo>
                <a:cubicBezTo>
                  <a:pt x="1356683" y="-4950"/>
                  <a:pt x="1536638" y="10398"/>
                  <a:pt x="1644922" y="0"/>
                </a:cubicBezTo>
                <a:cubicBezTo>
                  <a:pt x="1753206" y="-10398"/>
                  <a:pt x="1930811" y="43710"/>
                  <a:pt x="2214732" y="0"/>
                </a:cubicBezTo>
                <a:cubicBezTo>
                  <a:pt x="2498653" y="-43710"/>
                  <a:pt x="2487107" y="53841"/>
                  <a:pt x="2687782" y="0"/>
                </a:cubicBezTo>
                <a:cubicBezTo>
                  <a:pt x="2888457" y="-53841"/>
                  <a:pt x="3009677" y="5652"/>
                  <a:pt x="3225338" y="0"/>
                </a:cubicBezTo>
                <a:cubicBezTo>
                  <a:pt x="3279343" y="188207"/>
                  <a:pt x="3212869" y="461497"/>
                  <a:pt x="3225338" y="584775"/>
                </a:cubicBezTo>
                <a:cubicBezTo>
                  <a:pt x="3041079" y="590266"/>
                  <a:pt x="2869863" y="570592"/>
                  <a:pt x="2687782" y="584775"/>
                </a:cubicBezTo>
                <a:cubicBezTo>
                  <a:pt x="2505701" y="598958"/>
                  <a:pt x="2285518" y="572354"/>
                  <a:pt x="2182479" y="584775"/>
                </a:cubicBezTo>
                <a:cubicBezTo>
                  <a:pt x="2079440" y="597196"/>
                  <a:pt x="1893511" y="581340"/>
                  <a:pt x="1644922" y="584775"/>
                </a:cubicBezTo>
                <a:cubicBezTo>
                  <a:pt x="1396333" y="588210"/>
                  <a:pt x="1388467" y="555252"/>
                  <a:pt x="1204126" y="584775"/>
                </a:cubicBezTo>
                <a:cubicBezTo>
                  <a:pt x="1019785" y="614298"/>
                  <a:pt x="842900" y="566629"/>
                  <a:pt x="698823" y="584775"/>
                </a:cubicBezTo>
                <a:cubicBezTo>
                  <a:pt x="554746" y="602921"/>
                  <a:pt x="145816" y="503256"/>
                  <a:pt x="0" y="584775"/>
                </a:cubicBezTo>
                <a:cubicBezTo>
                  <a:pt x="-40873" y="404724"/>
                  <a:pt x="63303" y="222053"/>
                  <a:pt x="0" y="0"/>
                </a:cubicBezTo>
                <a:close/>
              </a:path>
            </a:pathLst>
          </a:custGeom>
          <a:noFill/>
          <a:ln w="38100">
            <a:solidFill>
              <a:schemeClr val="accent1"/>
            </a:solidFill>
          </a:ln>
        </p:spPr>
        <p:txBody>
          <a:bodyPr wrap="square" rtlCol="0">
            <a:spAutoFit/>
          </a:bodyPr>
          <a:p>
            <a:r>
              <a:rPr lang="en-US" altLang="zh-CN" sz="2800" b="1" dirty="0">
                <a:solidFill>
                  <a:schemeClr val="tx2"/>
                </a:solidFill>
                <a:latin typeface="Times New Roman" panose="02020603050405020304" charset="0"/>
                <a:cs typeface="Times New Roman" panose="02020603050405020304" charset="0"/>
              </a:rPr>
              <a:t>Read and summarize </a:t>
            </a:r>
            <a:endParaRPr lang="en-US" altLang="zh-CN" sz="2800" b="1" dirty="0">
              <a:solidFill>
                <a:schemeClr val="tx2"/>
              </a:solidFill>
              <a:latin typeface="Times New Roman" panose="02020603050405020304" charset="0"/>
              <a:cs typeface="Times New Roman" panose="02020603050405020304" charset="0"/>
            </a:endParaRPr>
          </a:p>
        </p:txBody>
      </p:sp>
      <p:sp>
        <p:nvSpPr>
          <p:cNvPr id="26" name="文本框 25"/>
          <p:cNvSpPr txBox="1"/>
          <p:nvPr/>
        </p:nvSpPr>
        <p:spPr>
          <a:xfrm>
            <a:off x="1737360" y="5460365"/>
            <a:ext cx="854710"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laced</a:t>
            </a:r>
            <a:endParaRPr lang="en-US" altLang="zh-CN" sz="2000" b="1">
              <a:solidFill>
                <a:srgbClr val="FF0000"/>
              </a:solidFill>
              <a:latin typeface="Times New Roman" panose="02020603050405020304" charset="0"/>
              <a:cs typeface="Times New Roman" panose="02020603050405020304" charset="0"/>
            </a:endParaRPr>
          </a:p>
        </p:txBody>
      </p:sp>
      <p:sp>
        <p:nvSpPr>
          <p:cNvPr id="27" name="文本框 26"/>
          <p:cNvSpPr txBox="1"/>
          <p:nvPr/>
        </p:nvSpPr>
        <p:spPr>
          <a:xfrm>
            <a:off x="1607185" y="5708015"/>
            <a:ext cx="854710"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id</a:t>
            </a:r>
            <a:endParaRPr lang="en-US" altLang="zh-CN" sz="2000" b="1">
              <a:solidFill>
                <a:srgbClr val="FF0000"/>
              </a:solidFill>
              <a:latin typeface="Times New Roman" panose="02020603050405020304" charset="0"/>
              <a:cs typeface="Times New Roman" panose="02020603050405020304" charset="0"/>
            </a:endParaRPr>
          </a:p>
        </p:txBody>
      </p:sp>
      <p:sp>
        <p:nvSpPr>
          <p:cNvPr id="28" name="文本框 27"/>
          <p:cNvSpPr txBox="1"/>
          <p:nvPr/>
        </p:nvSpPr>
        <p:spPr>
          <a:xfrm>
            <a:off x="4181475" y="5706745"/>
            <a:ext cx="97726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atched</a:t>
            </a:r>
            <a:endParaRPr lang="en-US" altLang="zh-CN" sz="2000" b="1">
              <a:solidFill>
                <a:srgbClr val="FF0000"/>
              </a:solidFill>
              <a:latin typeface="Times New Roman" panose="02020603050405020304" charset="0"/>
              <a:cs typeface="Times New Roman" panose="02020603050405020304" charset="0"/>
            </a:endParaRPr>
          </a:p>
        </p:txBody>
      </p:sp>
      <p:sp>
        <p:nvSpPr>
          <p:cNvPr id="29" name="文本框 28"/>
          <p:cNvSpPr txBox="1"/>
          <p:nvPr/>
        </p:nvSpPr>
        <p:spPr>
          <a:xfrm>
            <a:off x="1474470" y="3363595"/>
            <a:ext cx="101790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rashed</a:t>
            </a:r>
            <a:endParaRPr lang="en-US" altLang="zh-CN" sz="2000" b="1">
              <a:solidFill>
                <a:srgbClr val="FF0000"/>
              </a:solidFill>
              <a:latin typeface="Times New Roman" panose="02020603050405020304" charset="0"/>
              <a:cs typeface="Times New Roman" panose="02020603050405020304" charset="0"/>
            </a:endParaRPr>
          </a:p>
        </p:txBody>
      </p:sp>
      <p:sp>
        <p:nvSpPr>
          <p:cNvPr id="30" name="文本框 29"/>
          <p:cNvSpPr txBox="1"/>
          <p:nvPr/>
        </p:nvSpPr>
        <p:spPr>
          <a:xfrm>
            <a:off x="1474470" y="3950970"/>
            <a:ext cx="2007870"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icked himself up </a:t>
            </a:r>
            <a:endParaRPr lang="en-US" altLang="zh-CN" sz="2000" b="1">
              <a:solidFill>
                <a:srgbClr val="FF0000"/>
              </a:solidFill>
              <a:latin typeface="Times New Roman" panose="02020603050405020304" charset="0"/>
              <a:cs typeface="Times New Roman" panose="02020603050405020304" charset="0"/>
            </a:endParaRPr>
          </a:p>
        </p:txBody>
      </p:sp>
      <p:sp>
        <p:nvSpPr>
          <p:cNvPr id="32" name="文本框 31"/>
          <p:cNvSpPr txBox="1"/>
          <p:nvPr/>
        </p:nvSpPr>
        <p:spPr>
          <a:xfrm>
            <a:off x="4065270" y="3922395"/>
            <a:ext cx="1017905"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ngry</a:t>
            </a:r>
            <a:endParaRPr lang="en-US" altLang="zh-CN" sz="2000" b="1">
              <a:solidFill>
                <a:schemeClr val="tx2"/>
              </a:solidFill>
              <a:latin typeface="Times New Roman" panose="02020603050405020304" charset="0"/>
              <a:cs typeface="Times New Roman" panose="02020603050405020304" charset="0"/>
            </a:endParaRPr>
          </a:p>
        </p:txBody>
      </p:sp>
      <p:sp>
        <p:nvSpPr>
          <p:cNvPr id="33" name="文本框 32"/>
          <p:cNvSpPr txBox="1"/>
          <p:nvPr/>
        </p:nvSpPr>
        <p:spPr>
          <a:xfrm>
            <a:off x="1607185" y="2143760"/>
            <a:ext cx="144716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ripped over</a:t>
            </a:r>
            <a:endParaRPr lang="en-US" altLang="zh-CN" sz="2000" b="1">
              <a:solidFill>
                <a:srgbClr val="FF0000"/>
              </a:solidFill>
              <a:latin typeface="Times New Roman" panose="02020603050405020304" charset="0"/>
              <a:cs typeface="Times New Roman" panose="02020603050405020304" charset="0"/>
            </a:endParaRPr>
          </a:p>
        </p:txBody>
      </p:sp>
      <p:sp>
        <p:nvSpPr>
          <p:cNvPr id="34" name="文本框 33"/>
          <p:cNvSpPr txBox="1"/>
          <p:nvPr/>
        </p:nvSpPr>
        <p:spPr>
          <a:xfrm>
            <a:off x="1526540" y="2441575"/>
            <a:ext cx="160845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imped away</a:t>
            </a:r>
            <a:endParaRPr lang="en-US" altLang="zh-CN" sz="2000" b="1">
              <a:solidFill>
                <a:srgbClr val="FF0000"/>
              </a:solidFill>
              <a:latin typeface="Times New Roman" panose="02020603050405020304" charset="0"/>
              <a:cs typeface="Times New Roman" panose="02020603050405020304" charset="0"/>
            </a:endParaRPr>
          </a:p>
        </p:txBody>
      </p:sp>
      <p:sp>
        <p:nvSpPr>
          <p:cNvPr id="35" name="文本框 34"/>
          <p:cNvSpPr txBox="1"/>
          <p:nvPr/>
        </p:nvSpPr>
        <p:spPr>
          <a:xfrm>
            <a:off x="1474470" y="2819400"/>
            <a:ext cx="160845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ears</a:t>
            </a:r>
            <a:endParaRPr lang="en-US" altLang="zh-CN" sz="2000" b="1">
              <a:solidFill>
                <a:srgbClr val="FF0000"/>
              </a:solidFill>
              <a:latin typeface="Times New Roman" panose="02020603050405020304" charset="0"/>
              <a:cs typeface="Times New Roman" panose="02020603050405020304" charset="0"/>
            </a:endParaRPr>
          </a:p>
        </p:txBody>
      </p:sp>
      <p:sp>
        <p:nvSpPr>
          <p:cNvPr id="36" name="文本框 35"/>
          <p:cNvSpPr txBox="1"/>
          <p:nvPr/>
        </p:nvSpPr>
        <p:spPr>
          <a:xfrm>
            <a:off x="4618990" y="2820035"/>
            <a:ext cx="1608455"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ad</a:t>
            </a:r>
            <a:endParaRPr lang="en-US" altLang="zh-CN" sz="2000" b="1">
              <a:solidFill>
                <a:schemeClr val="tx2"/>
              </a:solidFill>
              <a:latin typeface="Times New Roman" panose="02020603050405020304" charset="0"/>
              <a:cs typeface="Times New Roman" panose="02020603050405020304" charset="0"/>
            </a:endParaRPr>
          </a:p>
        </p:txBody>
      </p:sp>
      <p:sp>
        <p:nvSpPr>
          <p:cNvPr id="37" name="文本框 36"/>
          <p:cNvSpPr txBox="1"/>
          <p:nvPr/>
        </p:nvSpPr>
        <p:spPr>
          <a:xfrm>
            <a:off x="1781175" y="636905"/>
            <a:ext cx="144716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omplained</a:t>
            </a:r>
            <a:endParaRPr lang="en-US" altLang="zh-CN" sz="2000" b="1">
              <a:solidFill>
                <a:srgbClr val="FF0000"/>
              </a:solidFill>
              <a:latin typeface="Times New Roman" panose="02020603050405020304" charset="0"/>
              <a:cs typeface="Times New Roman" panose="02020603050405020304" charset="0"/>
            </a:endParaRPr>
          </a:p>
        </p:txBody>
      </p:sp>
      <p:sp>
        <p:nvSpPr>
          <p:cNvPr id="38" name="文本框 37"/>
          <p:cNvSpPr txBox="1"/>
          <p:nvPr/>
        </p:nvSpPr>
        <p:spPr>
          <a:xfrm>
            <a:off x="2790825" y="1267460"/>
            <a:ext cx="144716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ttempt</a:t>
            </a:r>
            <a:endParaRPr lang="en-US" altLang="zh-CN" sz="2000" b="1">
              <a:solidFill>
                <a:srgbClr val="FF0000"/>
              </a:solidFill>
              <a:latin typeface="Times New Roman" panose="02020603050405020304" charset="0"/>
              <a:cs typeface="Times New Roman" panose="02020603050405020304" charset="0"/>
            </a:endParaRPr>
          </a:p>
        </p:txBody>
      </p:sp>
      <p:sp>
        <p:nvSpPr>
          <p:cNvPr id="39" name="文本框 38"/>
          <p:cNvSpPr txBox="1"/>
          <p:nvPr/>
        </p:nvSpPr>
        <p:spPr>
          <a:xfrm>
            <a:off x="5262245" y="2240915"/>
            <a:ext cx="1447165"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pset</a:t>
            </a:r>
            <a:endParaRPr lang="en-US" altLang="zh-CN" sz="2000" b="1">
              <a:solidFill>
                <a:schemeClr val="tx2"/>
              </a:solidFill>
              <a:latin typeface="Times New Roman" panose="02020603050405020304" charset="0"/>
              <a:cs typeface="Times New Roman" panose="02020603050405020304" charset="0"/>
            </a:endParaRPr>
          </a:p>
        </p:txBody>
      </p:sp>
      <p:sp>
        <p:nvSpPr>
          <p:cNvPr id="40" name="文本框 39"/>
          <p:cNvSpPr txBox="1"/>
          <p:nvPr/>
        </p:nvSpPr>
        <p:spPr>
          <a:xfrm>
            <a:off x="7138670" y="244475"/>
            <a:ext cx="144716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ight</a:t>
            </a:r>
            <a:endParaRPr lang="en-US" altLang="zh-CN" sz="2000" b="1">
              <a:solidFill>
                <a:srgbClr val="FF0000"/>
              </a:solidFill>
              <a:latin typeface="Times New Roman" panose="02020603050405020304" charset="0"/>
              <a:cs typeface="Times New Roman" panose="02020603050405020304" charset="0"/>
            </a:endParaRPr>
          </a:p>
        </p:txBody>
      </p:sp>
      <p:sp>
        <p:nvSpPr>
          <p:cNvPr id="41" name="文本框 40"/>
          <p:cNvSpPr txBox="1"/>
          <p:nvPr/>
        </p:nvSpPr>
        <p:spPr>
          <a:xfrm>
            <a:off x="7095490" y="544830"/>
            <a:ext cx="144716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ucceeded</a:t>
            </a:r>
            <a:endParaRPr lang="en-US" altLang="zh-CN" sz="2000" b="1">
              <a:solidFill>
                <a:srgbClr val="FF0000"/>
              </a:solidFill>
              <a:latin typeface="Times New Roman" panose="02020603050405020304" charset="0"/>
              <a:cs typeface="Times New Roman" panose="02020603050405020304" charset="0"/>
            </a:endParaRPr>
          </a:p>
        </p:txBody>
      </p:sp>
      <p:sp>
        <p:nvSpPr>
          <p:cNvPr id="42" name="文本框 41"/>
          <p:cNvSpPr txBox="1"/>
          <p:nvPr/>
        </p:nvSpPr>
        <p:spPr>
          <a:xfrm>
            <a:off x="8796020" y="471805"/>
            <a:ext cx="144716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oving</a:t>
            </a:r>
            <a:endParaRPr lang="en-US" altLang="zh-CN" sz="2000" b="1">
              <a:solidFill>
                <a:srgbClr val="FF0000"/>
              </a:solidFill>
              <a:latin typeface="Times New Roman" panose="02020603050405020304" charset="0"/>
              <a:cs typeface="Times New Roman" panose="02020603050405020304" charset="0"/>
            </a:endParaRPr>
          </a:p>
        </p:txBody>
      </p:sp>
      <p:sp>
        <p:nvSpPr>
          <p:cNvPr id="44" name="文本框 43"/>
          <p:cNvSpPr txBox="1"/>
          <p:nvPr/>
        </p:nvSpPr>
        <p:spPr>
          <a:xfrm>
            <a:off x="5843905" y="1327150"/>
            <a:ext cx="1447165"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ired</a:t>
            </a:r>
            <a:endParaRPr lang="en-US" altLang="zh-CN" sz="2000" b="1">
              <a:solidFill>
                <a:schemeClr val="tx2"/>
              </a:solidFill>
              <a:latin typeface="Times New Roman" panose="02020603050405020304" charset="0"/>
              <a:cs typeface="Times New Roman" panose="02020603050405020304" charset="0"/>
            </a:endParaRPr>
          </a:p>
        </p:txBody>
      </p:sp>
      <p:sp>
        <p:nvSpPr>
          <p:cNvPr id="45" name="文本框 44"/>
          <p:cNvSpPr txBox="1"/>
          <p:nvPr/>
        </p:nvSpPr>
        <p:spPr>
          <a:xfrm>
            <a:off x="5843905" y="1708785"/>
            <a:ext cx="1447165"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urprised</a:t>
            </a:r>
            <a:endParaRPr lang="en-US" altLang="zh-CN" sz="2000" b="1">
              <a:solidFill>
                <a:schemeClr val="tx2"/>
              </a:solidFill>
              <a:latin typeface="Times New Roman" panose="02020603050405020304" charset="0"/>
              <a:cs typeface="Times New Roman" panose="02020603050405020304" charset="0"/>
            </a:endParaRPr>
          </a:p>
        </p:txBody>
      </p:sp>
      <p:sp>
        <p:nvSpPr>
          <p:cNvPr id="46" name="文本框 45"/>
          <p:cNvSpPr txBox="1"/>
          <p:nvPr/>
        </p:nvSpPr>
        <p:spPr>
          <a:xfrm>
            <a:off x="9417050" y="2305050"/>
            <a:ext cx="144716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wner</a:t>
            </a:r>
            <a:endParaRPr lang="en-US" altLang="zh-CN" sz="2000" b="1">
              <a:solidFill>
                <a:srgbClr val="FF0000"/>
              </a:solidFill>
              <a:latin typeface="Times New Roman" panose="02020603050405020304" charset="0"/>
              <a:cs typeface="Times New Roman" panose="02020603050405020304" charset="0"/>
            </a:endParaRPr>
          </a:p>
        </p:txBody>
      </p:sp>
      <p:sp>
        <p:nvSpPr>
          <p:cNvPr id="47" name="文本框 46"/>
          <p:cNvSpPr txBox="1"/>
          <p:nvPr/>
        </p:nvSpPr>
        <p:spPr>
          <a:xfrm>
            <a:off x="8096250" y="6010910"/>
            <a:ext cx="2024380"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 p________</a:t>
            </a:r>
            <a:endParaRPr lang="en-US" altLang="zh-CN" sz="2000" b="1">
              <a:solidFill>
                <a:schemeClr val="tx2"/>
              </a:solidFill>
              <a:latin typeface="Times New Roman" panose="02020603050405020304" charset="0"/>
              <a:cs typeface="Times New Roman" panose="02020603050405020304" charset="0"/>
            </a:endParaRPr>
          </a:p>
        </p:txBody>
      </p:sp>
      <p:sp>
        <p:nvSpPr>
          <p:cNvPr id="48" name="文本框 47"/>
          <p:cNvSpPr txBox="1"/>
          <p:nvPr/>
        </p:nvSpPr>
        <p:spPr>
          <a:xfrm>
            <a:off x="8380095" y="6010910"/>
            <a:ext cx="1017905" cy="398780"/>
          </a:xfrm>
          <a:prstGeom prst="rect">
            <a:avLst/>
          </a:prstGeom>
          <a:noFill/>
        </p:spPr>
        <p:txBody>
          <a:bodyPr wrap="square" rtlCol="0">
            <a:spAutoFit/>
          </a:bodyPr>
          <a:p>
            <a:r>
              <a:rPr lang="en-US" altLang="zh-CN" sz="2000" b="1">
                <a:solidFill>
                  <a:schemeClr val="tx2"/>
                </a:solidFill>
                <a:latin typeface="Times New Roman" panose="02020603050405020304" charset="0"/>
                <a:cs typeface="Times New Roman" panose="02020603050405020304" charset="0"/>
              </a:rPr>
              <a:t>roud</a:t>
            </a:r>
            <a:endParaRPr lang="en-US" altLang="zh-CN" sz="2000" b="1">
              <a:solidFill>
                <a:schemeClr val="tx2"/>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down)">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down)">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down)">
                                      <p:cBhvr>
                                        <p:cTn id="98" dur="500"/>
                                        <p:tgtEl>
                                          <p:spTgt spid="18"/>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wipe(down)">
                                      <p:cBhvr>
                                        <p:cTn id="107" dur="500"/>
                                        <p:tgtEl>
                                          <p:spTgt spid="19"/>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wipe(down)">
                                      <p:cBhvr>
                                        <p:cTn id="116" dur="500"/>
                                        <p:tgtEl>
                                          <p:spTgt spid="40"/>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wipe(down)">
                                      <p:cBhvr>
                                        <p:cTn id="126" dur="500"/>
                                        <p:tgtEl>
                                          <p:spTgt spid="42"/>
                                        </p:tgtEl>
                                      </p:cBhvr>
                                    </p:animEffect>
                                  </p:childTnLst>
                                </p:cTn>
                              </p:par>
                            </p:childTnLst>
                          </p:cTn>
                        </p:par>
                      </p:childTnLst>
                    </p:cTn>
                  </p:par>
                  <p:par>
                    <p:cTn id="127" fill="hold">
                      <p:stCondLst>
                        <p:cond delay="indefinite"/>
                      </p:stCondLst>
                      <p:childTnLst>
                        <p:par>
                          <p:cTn id="128" fill="hold">
                            <p:stCondLst>
                              <p:cond delay="0"/>
                            </p:stCondLst>
                            <p:childTnLst>
                              <p:par>
                                <p:cTn id="129" presetID="8" presetClass="entr" presetSubtype="16"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diamond(in)">
                                      <p:cBhvr>
                                        <p:cTn id="131" dur="2000"/>
                                        <p:tgtEl>
                                          <p:spTgt spid="2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wipe(down)">
                                      <p:cBhvr>
                                        <p:cTn id="136" dur="500"/>
                                        <p:tgtEl>
                                          <p:spTgt spid="44"/>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wipe(down)">
                                      <p:cBhvr>
                                        <p:cTn id="141" dur="500"/>
                                        <p:tgtEl>
                                          <p:spTgt spid="45"/>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wipe(down)">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46"/>
                                        </p:tgtEl>
                                        <p:attrNameLst>
                                          <p:attrName>style.visibility</p:attrName>
                                        </p:attrNameLst>
                                      </p:cBhvr>
                                      <p:to>
                                        <p:strVal val="visible"/>
                                      </p:to>
                                    </p:set>
                                    <p:animEffect transition="in" filter="wipe(down)">
                                      <p:cBhvr>
                                        <p:cTn id="155" dur="500"/>
                                        <p:tgtEl>
                                          <p:spTgt spid="46"/>
                                        </p:tgtEl>
                                      </p:cBhvr>
                                    </p:animEffect>
                                  </p:childTnLst>
                                </p:cTn>
                              </p:par>
                            </p:childTnLst>
                          </p:cTn>
                        </p:par>
                      </p:childTnLst>
                    </p:cTn>
                  </p:par>
                  <p:par>
                    <p:cTn id="156" fill="hold">
                      <p:stCondLst>
                        <p:cond delay="indefinite"/>
                      </p:stCondLst>
                      <p:childTnLst>
                        <p:par>
                          <p:cTn id="157" fill="hold">
                            <p:stCondLst>
                              <p:cond delay="0"/>
                            </p:stCondLst>
                            <p:childTnLst>
                              <p:par>
                                <p:cTn id="158" presetID="8" presetClass="entr" presetSubtype="16" fill="hold" nodeType="clickEffect">
                                  <p:stCondLst>
                                    <p:cond delay="0"/>
                                  </p:stCondLst>
                                  <p:childTnLst>
                                    <p:set>
                                      <p:cBhvr>
                                        <p:cTn id="159" dur="1" fill="hold">
                                          <p:stCondLst>
                                            <p:cond delay="0"/>
                                          </p:stCondLst>
                                        </p:cTn>
                                        <p:tgtEl>
                                          <p:spTgt spid="24"/>
                                        </p:tgtEl>
                                        <p:attrNameLst>
                                          <p:attrName>style.visibility</p:attrName>
                                        </p:attrNameLst>
                                      </p:cBhvr>
                                      <p:to>
                                        <p:strVal val="visible"/>
                                      </p:to>
                                    </p:set>
                                    <p:animEffect transition="in" filter="diamond(in)">
                                      <p:cBhvr>
                                        <p:cTn id="160" dur="2000"/>
                                        <p:tgtEl>
                                          <p:spTgt spid="24"/>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grpId="0" nodeType="clickEffect">
                                  <p:stCondLst>
                                    <p:cond delay="0"/>
                                  </p:stCondLst>
                                  <p:childTnLst>
                                    <p:set>
                                      <p:cBhvr>
                                        <p:cTn id="164" dur="1" fill="hold">
                                          <p:stCondLst>
                                            <p:cond delay="0"/>
                                          </p:stCondLst>
                                        </p:cTn>
                                        <p:tgtEl>
                                          <p:spTgt spid="25"/>
                                        </p:tgtEl>
                                        <p:attrNameLst>
                                          <p:attrName>style.visibility</p:attrName>
                                        </p:attrNameLst>
                                      </p:cBhvr>
                                      <p:to>
                                        <p:strVal val="visible"/>
                                      </p:to>
                                    </p:set>
                                    <p:animEffect transition="in" filter="wipe(down)">
                                      <p:cBhvr>
                                        <p:cTn id="165" dur="500"/>
                                        <p:tgtEl>
                                          <p:spTgt spid="25"/>
                                        </p:tgtEl>
                                      </p:cBhvr>
                                    </p:animEffect>
                                  </p:childTnLst>
                                </p:cTn>
                              </p:par>
                            </p:childTnLst>
                          </p:cTn>
                        </p:par>
                      </p:childTnLst>
                    </p:cTn>
                  </p:par>
                  <p:par>
                    <p:cTn id="166" fill="hold">
                      <p:stCondLst>
                        <p:cond delay="indefinite"/>
                      </p:stCondLst>
                      <p:childTnLst>
                        <p:par>
                          <p:cTn id="167" fill="hold">
                            <p:stCondLst>
                              <p:cond delay="0"/>
                            </p:stCondLst>
                            <p:childTnLst>
                              <p:par>
                                <p:cTn id="168" presetID="8" presetClass="entr" presetSubtype="16" fill="hold" grpId="0" nodeType="clickEffect">
                                  <p:stCondLst>
                                    <p:cond delay="0"/>
                                  </p:stCondLst>
                                  <p:childTnLst>
                                    <p:set>
                                      <p:cBhvr>
                                        <p:cTn id="169" dur="1" fill="hold">
                                          <p:stCondLst>
                                            <p:cond delay="0"/>
                                          </p:stCondLst>
                                        </p:cTn>
                                        <p:tgtEl>
                                          <p:spTgt spid="47"/>
                                        </p:tgtEl>
                                        <p:attrNameLst>
                                          <p:attrName>style.visibility</p:attrName>
                                        </p:attrNameLst>
                                      </p:cBhvr>
                                      <p:to>
                                        <p:strVal val="visible"/>
                                      </p:to>
                                    </p:set>
                                    <p:animEffect transition="in" filter="diamond(in)">
                                      <p:cBhvr>
                                        <p:cTn id="170" dur="2000"/>
                                        <p:tgtEl>
                                          <p:spTgt spid="47"/>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48"/>
                                        </p:tgtEl>
                                        <p:attrNameLst>
                                          <p:attrName>style.visibility</p:attrName>
                                        </p:attrNameLst>
                                      </p:cBhvr>
                                      <p:to>
                                        <p:strVal val="visible"/>
                                      </p:to>
                                    </p:set>
                                    <p:animEffect transition="in" filter="wipe(down)">
                                      <p:cBhvr>
                                        <p:cTn id="17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6" grpId="0"/>
      <p:bldP spid="26" grpId="1"/>
      <p:bldP spid="27" grpId="0"/>
      <p:bldP spid="27" grpId="1"/>
      <p:bldP spid="28" grpId="0"/>
      <p:bldP spid="28" grpId="1"/>
      <p:bldP spid="9" grpId="0"/>
      <p:bldP spid="9" grpId="1"/>
      <p:bldP spid="29" grpId="0"/>
      <p:bldP spid="29" grpId="1"/>
      <p:bldP spid="30" grpId="0"/>
      <p:bldP spid="30" grpId="1"/>
      <p:bldP spid="10" grpId="0"/>
      <p:bldP spid="10" grpId="1"/>
      <p:bldP spid="32" grpId="0"/>
      <p:bldP spid="32" grpId="1"/>
      <p:bldP spid="12" grpId="0"/>
      <p:bldP spid="12" grpId="1"/>
      <p:bldP spid="33" grpId="0"/>
      <p:bldP spid="33" grpId="1"/>
      <p:bldP spid="34" grpId="0"/>
      <p:bldP spid="34" grpId="1"/>
      <p:bldP spid="35" grpId="0"/>
      <p:bldP spid="35" grpId="1"/>
      <p:bldP spid="13" grpId="0"/>
      <p:bldP spid="13" grpId="1"/>
      <p:bldP spid="36" grpId="0"/>
      <p:bldP spid="36" grpId="1"/>
      <p:bldP spid="17" grpId="0"/>
      <p:bldP spid="17" grpId="1"/>
      <p:bldP spid="37" grpId="0"/>
      <p:bldP spid="37" grpId="1"/>
      <p:bldP spid="38" grpId="0"/>
      <p:bldP spid="38" grpId="1"/>
      <p:bldP spid="18" grpId="0"/>
      <p:bldP spid="18" grpId="1"/>
      <p:bldP spid="39" grpId="0"/>
      <p:bldP spid="39" grpId="1"/>
      <p:bldP spid="20" grpId="0"/>
      <p:bldP spid="20" grpId="1"/>
      <p:bldP spid="40" grpId="0"/>
      <p:bldP spid="40" grpId="1"/>
      <p:bldP spid="41" grpId="0"/>
      <p:bldP spid="41" grpId="1"/>
      <p:bldP spid="42" grpId="0"/>
      <p:bldP spid="42" grpId="1"/>
      <p:bldP spid="23" grpId="0"/>
      <p:bldP spid="23" grpId="1"/>
      <p:bldP spid="44" grpId="0"/>
      <p:bldP spid="44" grpId="1"/>
      <p:bldP spid="45" grpId="0"/>
      <p:bldP spid="45" grpId="1"/>
      <p:bldP spid="22" grpId="0"/>
      <p:bldP spid="22" grpId="1"/>
      <p:bldP spid="46" grpId="0"/>
      <p:bldP spid="46" grpId="1"/>
      <p:bldP spid="25" grpId="0"/>
      <p:bldP spid="25" grpId="1"/>
      <p:bldP spid="47" grpId="0"/>
      <p:bldP spid="47" grpId="1"/>
      <p:bldP spid="48" grpId="0"/>
      <p:bldP spid="4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07010" y="109220"/>
            <a:ext cx="6195060" cy="583565"/>
          </a:xfrm>
          <a:prstGeom prst="rect">
            <a:avLst/>
          </a:prstGeom>
          <a:noFill/>
        </p:spPr>
        <p:txBody>
          <a:bodyPr wrap="square" rtlCol="0">
            <a:spAutoFit/>
          </a:bodyPr>
          <a:p>
            <a:r>
              <a:rPr lang="en-US" altLang="zh-CN" sz="3200" u="sng">
                <a:solidFill>
                  <a:schemeClr val="accent3">
                    <a:lumMod val="50000"/>
                  </a:schemeClr>
                </a:solidFill>
                <a:latin typeface="Times New Roman" panose="02020603050405020304" charset="0"/>
                <a:cs typeface="Times New Roman" panose="02020603050405020304" charset="0"/>
              </a:rPr>
              <a:t>A short description of the story </a:t>
            </a:r>
            <a:endParaRPr lang="en-US" altLang="zh-CN" sz="3200" u="sng">
              <a:solidFill>
                <a:schemeClr val="accent3">
                  <a:lumMod val="50000"/>
                </a:schemeClr>
              </a:solidFill>
              <a:latin typeface="Times New Roman" panose="02020603050405020304" charset="0"/>
              <a:cs typeface="Times New Roman" panose="02020603050405020304" charset="0"/>
            </a:endParaRPr>
          </a:p>
        </p:txBody>
      </p:sp>
      <p:sp>
        <p:nvSpPr>
          <p:cNvPr id="5" name="文本框 4"/>
          <p:cNvSpPr txBox="1"/>
          <p:nvPr/>
        </p:nvSpPr>
        <p:spPr>
          <a:xfrm>
            <a:off x="464185" y="970280"/>
            <a:ext cx="10988675" cy="3784600"/>
          </a:xfrm>
          <a:prstGeom prst="rect">
            <a:avLst/>
          </a:prstGeom>
          <a:solidFill>
            <a:schemeClr val="accent3">
              <a:lumMod val="20000"/>
              <a:lumOff val="80000"/>
            </a:schemeClr>
          </a:solidFill>
          <a:ln w="19050">
            <a:solidFill>
              <a:srgbClr val="00B050"/>
            </a:solidFill>
            <a:prstDash val="sysDash"/>
          </a:ln>
        </p:spPr>
        <p:txBody>
          <a:bodyPr wrap="square" rtlCol="0">
            <a:spAutoFit/>
          </a:bodyPr>
          <a:p>
            <a:pPr indent="0" fontAlgn="auto">
              <a:lnSpc>
                <a:spcPct val="150000"/>
              </a:lnSpc>
            </a:pPr>
            <a:r>
              <a:rPr lang="en-US" altLang="zh-CN" sz="3200">
                <a:solidFill>
                  <a:schemeClr val="tx2"/>
                </a:solidFill>
                <a:latin typeface="Times New Roman" panose="02020603050405020304" charset="0"/>
                <a:cs typeface="Times New Roman" panose="02020603050405020304" charset="0"/>
              </a:rPr>
              <a:t>   A king placed a stone in a village road, hiding gold beneath it, to test his people. Many villagers complained about the obstacle but did nothing. Finally, a tired farmer’s daughter moved it aside, finding the coins. The king rewarded her, declaring her the only one who took responsibility instead of blaming others. (55 w)</a:t>
            </a:r>
            <a:endParaRPr lang="en-US" altLang="zh-CN" sz="3200">
              <a:solidFill>
                <a:schemeClr val="tx2"/>
              </a:solidFill>
              <a:latin typeface="Times New Roman" panose="02020603050405020304" charset="0"/>
              <a:cs typeface="Times New Roman" panose="02020603050405020304" charset="0"/>
            </a:endParaRPr>
          </a:p>
        </p:txBody>
      </p:sp>
      <p:sp>
        <p:nvSpPr>
          <p:cNvPr id="7" name="圆角矩形标注 6"/>
          <p:cNvSpPr/>
          <p:nvPr/>
        </p:nvSpPr>
        <p:spPr>
          <a:xfrm>
            <a:off x="680720" y="5556885"/>
            <a:ext cx="4039870" cy="1000125"/>
          </a:xfrm>
          <a:prstGeom prst="wedgeRoundRectCallout">
            <a:avLst>
              <a:gd name="adj1" fmla="val 44687"/>
              <a:gd name="adj2" fmla="val -130825"/>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cs typeface="Times New Roman" panose="02020603050405020304" charset="0"/>
              </a:rPr>
              <a:t>One sample </a:t>
            </a:r>
            <a:endParaRPr lang="en-US" altLang="zh-CN" sz="2800" b="1">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P spid="5" grpId="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1600" y="89535"/>
            <a:ext cx="3126740" cy="521970"/>
          </a:xfrm>
          <a:custGeom>
            <a:avLst/>
            <a:gdLst>
              <a:gd name="connsiteX0" fmla="*/ 0 w 3225338"/>
              <a:gd name="connsiteY0" fmla="*/ 0 h 584775"/>
              <a:gd name="connsiteX1" fmla="*/ 602063 w 3225338"/>
              <a:gd name="connsiteY1" fmla="*/ 0 h 584775"/>
              <a:gd name="connsiteX2" fmla="*/ 1107366 w 3225338"/>
              <a:gd name="connsiteY2" fmla="*/ 0 h 584775"/>
              <a:gd name="connsiteX3" fmla="*/ 1644922 w 3225338"/>
              <a:gd name="connsiteY3" fmla="*/ 0 h 584775"/>
              <a:gd name="connsiteX4" fmla="*/ 2214732 w 3225338"/>
              <a:gd name="connsiteY4" fmla="*/ 0 h 584775"/>
              <a:gd name="connsiteX5" fmla="*/ 2687782 w 3225338"/>
              <a:gd name="connsiteY5" fmla="*/ 0 h 584775"/>
              <a:gd name="connsiteX6" fmla="*/ 3225338 w 3225338"/>
              <a:gd name="connsiteY6" fmla="*/ 0 h 584775"/>
              <a:gd name="connsiteX7" fmla="*/ 3225338 w 3225338"/>
              <a:gd name="connsiteY7" fmla="*/ 584775 h 584775"/>
              <a:gd name="connsiteX8" fmla="*/ 2687782 w 3225338"/>
              <a:gd name="connsiteY8" fmla="*/ 584775 h 584775"/>
              <a:gd name="connsiteX9" fmla="*/ 2182479 w 3225338"/>
              <a:gd name="connsiteY9" fmla="*/ 584775 h 584775"/>
              <a:gd name="connsiteX10" fmla="*/ 1644922 w 3225338"/>
              <a:gd name="connsiteY10" fmla="*/ 584775 h 584775"/>
              <a:gd name="connsiteX11" fmla="*/ 1204126 w 3225338"/>
              <a:gd name="connsiteY11" fmla="*/ 584775 h 584775"/>
              <a:gd name="connsiteX12" fmla="*/ 698823 w 3225338"/>
              <a:gd name="connsiteY12" fmla="*/ 584775 h 584775"/>
              <a:gd name="connsiteX13" fmla="*/ 0 w 3225338"/>
              <a:gd name="connsiteY13" fmla="*/ 584775 h 584775"/>
              <a:gd name="connsiteX14" fmla="*/ 0 w 3225338"/>
              <a:gd name="connsiteY1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25338" h="584775" extrusionOk="0">
                <a:moveTo>
                  <a:pt x="0" y="0"/>
                </a:moveTo>
                <a:cubicBezTo>
                  <a:pt x="153111" y="-39049"/>
                  <a:pt x="429853" y="64762"/>
                  <a:pt x="602063" y="0"/>
                </a:cubicBezTo>
                <a:cubicBezTo>
                  <a:pt x="774273" y="-64762"/>
                  <a:pt x="858049" y="4950"/>
                  <a:pt x="1107366" y="0"/>
                </a:cubicBezTo>
                <a:cubicBezTo>
                  <a:pt x="1356683" y="-4950"/>
                  <a:pt x="1536638" y="10398"/>
                  <a:pt x="1644922" y="0"/>
                </a:cubicBezTo>
                <a:cubicBezTo>
                  <a:pt x="1753206" y="-10398"/>
                  <a:pt x="1930811" y="43710"/>
                  <a:pt x="2214732" y="0"/>
                </a:cubicBezTo>
                <a:cubicBezTo>
                  <a:pt x="2498653" y="-43710"/>
                  <a:pt x="2487107" y="53841"/>
                  <a:pt x="2687782" y="0"/>
                </a:cubicBezTo>
                <a:cubicBezTo>
                  <a:pt x="2888457" y="-53841"/>
                  <a:pt x="3009677" y="5652"/>
                  <a:pt x="3225338" y="0"/>
                </a:cubicBezTo>
                <a:cubicBezTo>
                  <a:pt x="3279343" y="188207"/>
                  <a:pt x="3212869" y="461497"/>
                  <a:pt x="3225338" y="584775"/>
                </a:cubicBezTo>
                <a:cubicBezTo>
                  <a:pt x="3041079" y="590266"/>
                  <a:pt x="2869863" y="570592"/>
                  <a:pt x="2687782" y="584775"/>
                </a:cubicBezTo>
                <a:cubicBezTo>
                  <a:pt x="2505701" y="598958"/>
                  <a:pt x="2285518" y="572354"/>
                  <a:pt x="2182479" y="584775"/>
                </a:cubicBezTo>
                <a:cubicBezTo>
                  <a:pt x="2079440" y="597196"/>
                  <a:pt x="1893511" y="581340"/>
                  <a:pt x="1644922" y="584775"/>
                </a:cubicBezTo>
                <a:cubicBezTo>
                  <a:pt x="1396333" y="588210"/>
                  <a:pt x="1388467" y="555252"/>
                  <a:pt x="1204126" y="584775"/>
                </a:cubicBezTo>
                <a:cubicBezTo>
                  <a:pt x="1019785" y="614298"/>
                  <a:pt x="842900" y="566629"/>
                  <a:pt x="698823" y="584775"/>
                </a:cubicBezTo>
                <a:cubicBezTo>
                  <a:pt x="554746" y="602921"/>
                  <a:pt x="145816" y="503256"/>
                  <a:pt x="0" y="584775"/>
                </a:cubicBezTo>
                <a:cubicBezTo>
                  <a:pt x="-40873" y="404724"/>
                  <a:pt x="63303" y="222053"/>
                  <a:pt x="0" y="0"/>
                </a:cubicBezTo>
                <a:close/>
              </a:path>
            </a:pathLst>
          </a:custGeom>
          <a:noFill/>
          <a:ln w="38100">
            <a:solidFill>
              <a:schemeClr val="accent1"/>
            </a:solidFill>
          </a:ln>
        </p:spPr>
        <p:txBody>
          <a:bodyPr wrap="square" rtlCol="0">
            <a:spAutoFit/>
          </a:bodyPr>
          <a:p>
            <a:r>
              <a:rPr lang="en-US" altLang="zh-CN" sz="2800" b="1" dirty="0">
                <a:solidFill>
                  <a:schemeClr val="tx2"/>
                </a:solidFill>
                <a:latin typeface="Times New Roman" panose="02020603050405020304" charset="0"/>
                <a:cs typeface="Times New Roman" panose="02020603050405020304" charset="0"/>
              </a:rPr>
              <a:t>Analyze and reflect </a:t>
            </a:r>
            <a:endParaRPr lang="en-US" altLang="zh-CN" sz="2800" b="1" dirty="0">
              <a:solidFill>
                <a:schemeClr val="tx2"/>
              </a:solidFill>
              <a:latin typeface="Times New Roman" panose="02020603050405020304" charset="0"/>
              <a:cs typeface="Times New Roman" panose="02020603050405020304" charset="0"/>
            </a:endParaRPr>
          </a:p>
        </p:txBody>
      </p:sp>
      <p:pic>
        <p:nvPicPr>
          <p:cNvPr id="14" name="图片 13"/>
          <p:cNvPicPr>
            <a:picLocks noChangeAspect="1"/>
          </p:cNvPicPr>
          <p:nvPr/>
        </p:nvPicPr>
        <p:blipFill>
          <a:blip r:embed="rId1"/>
          <a:stretch>
            <a:fillRect/>
          </a:stretch>
        </p:blipFill>
        <p:spPr>
          <a:xfrm>
            <a:off x="269875" y="746760"/>
            <a:ext cx="2017395" cy="1415415"/>
          </a:xfrm>
          <a:prstGeom prst="rect">
            <a:avLst/>
          </a:prstGeom>
        </p:spPr>
      </p:pic>
      <p:sp>
        <p:nvSpPr>
          <p:cNvPr id="6" name="文本框 5"/>
          <p:cNvSpPr txBox="1"/>
          <p:nvPr/>
        </p:nvSpPr>
        <p:spPr>
          <a:xfrm>
            <a:off x="8776970" y="802005"/>
            <a:ext cx="2062480" cy="1050290"/>
          </a:xfrm>
          <a:prstGeom prst="rect">
            <a:avLst/>
          </a:prstGeom>
          <a:solidFill>
            <a:schemeClr val="accent6">
              <a:lumMod val="20000"/>
              <a:lumOff val="80000"/>
              <a:alpha val="40000"/>
            </a:schemeClr>
          </a:solidFill>
          <a:ln w="28575">
            <a:solidFill>
              <a:schemeClr val="tx1"/>
            </a:solidFill>
            <a:prstDash val="sysDash"/>
          </a:ln>
        </p:spPr>
        <p:txBody>
          <a:bodyPr wrap="square" rtlCol="0">
            <a:spAutoFit/>
          </a:bodyPr>
          <a:p>
            <a:pPr indent="0" fontAlgn="auto">
              <a:lnSpc>
                <a:spcPct val="120000"/>
              </a:lnSpc>
            </a:pPr>
            <a:r>
              <a:rPr kumimoji="1" lang="en-US" sz="2600" b="1" dirty="0">
                <a:latin typeface="Times New Roman" panose="02020603050405020304" charset="0"/>
                <a:ea typeface="宋体" panose="02010600030101010101" pitchFamily="2" charset="-122"/>
                <a:cs typeface="Times New Roman" panose="02020603050405020304" charset="0"/>
                <a:sym typeface="+mn-ea"/>
              </a:rPr>
              <a:t>difficulties</a:t>
            </a:r>
            <a:endParaRPr kumimoji="1" lang="en-US" sz="2600" b="1" dirty="0">
              <a:latin typeface="Times New Roman" panose="02020603050405020304" charset="0"/>
              <a:ea typeface="宋体" panose="02010600030101010101" pitchFamily="2" charset="-122"/>
              <a:cs typeface="Times New Roman" panose="02020603050405020304" charset="0"/>
              <a:sym typeface="+mn-ea"/>
            </a:endParaRPr>
          </a:p>
          <a:p>
            <a:pPr indent="0" fontAlgn="auto">
              <a:lnSpc>
                <a:spcPct val="120000"/>
              </a:lnSpc>
            </a:pPr>
            <a:r>
              <a:rPr kumimoji="1" lang="en-US" sz="2600" b="1" dirty="0">
                <a:latin typeface="Times New Roman" panose="02020603050405020304" charset="0"/>
                <a:ea typeface="宋体" panose="02010600030101010101" pitchFamily="2" charset="-122"/>
                <a:cs typeface="Times New Roman" panose="02020603050405020304" charset="0"/>
                <a:sym typeface="+mn-ea"/>
              </a:rPr>
              <a:t>challenges</a:t>
            </a:r>
            <a:endParaRPr kumimoji="1" lang="en-US" sz="2600" b="1" dirty="0">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nvSpPr>
        <p:spPr>
          <a:xfrm>
            <a:off x="2614295" y="1125855"/>
            <a:ext cx="5329555" cy="521970"/>
          </a:xfrm>
          <a:prstGeom prst="rect">
            <a:avLst/>
          </a:prstGeom>
          <a:noFill/>
        </p:spPr>
        <p:txBody>
          <a:bodyPr wrap="square" rtlCol="0">
            <a:spAutoFit/>
          </a:bodyPr>
          <a:p>
            <a:r>
              <a:rPr lang="en-US" altLang="zh-CN" sz="2800" b="1" dirty="0">
                <a:solidFill>
                  <a:srgbClr val="00B050"/>
                </a:solidFill>
                <a:latin typeface="Times New Roman" panose="02020603050405020304" charset="0"/>
                <a:cs typeface="Times New Roman" panose="02020603050405020304" charset="0"/>
                <a:sym typeface="+mn-ea"/>
              </a:rPr>
              <a:t>What does “stone” refer to in life? </a:t>
            </a:r>
            <a:endParaRPr lang="en-US" altLang="zh-CN" sz="2800" b="1" dirty="0">
              <a:solidFill>
                <a:srgbClr val="00B050"/>
              </a:solidFill>
              <a:latin typeface="Times New Roman" panose="02020603050405020304" charset="0"/>
              <a:cs typeface="Times New Roman" panose="02020603050405020304" charset="0"/>
              <a:sym typeface="+mn-ea"/>
            </a:endParaRPr>
          </a:p>
        </p:txBody>
      </p:sp>
      <p:pic>
        <p:nvPicPr>
          <p:cNvPr id="9" name="图片 8"/>
          <p:cNvPicPr>
            <a:picLocks noChangeAspect="1"/>
          </p:cNvPicPr>
          <p:nvPr/>
        </p:nvPicPr>
        <p:blipFill>
          <a:blip r:embed="rId2"/>
          <a:srcRect l="11704" t="5010" b="11733"/>
          <a:stretch>
            <a:fillRect/>
          </a:stretch>
        </p:blipFill>
        <p:spPr>
          <a:xfrm>
            <a:off x="1549400" y="2814320"/>
            <a:ext cx="2099945" cy="2343785"/>
          </a:xfrm>
          <a:prstGeom prst="ellipse">
            <a:avLst/>
          </a:prstGeom>
        </p:spPr>
      </p:pic>
      <p:pic>
        <p:nvPicPr>
          <p:cNvPr id="11" name="图片 10"/>
          <p:cNvPicPr>
            <a:picLocks noChangeAspect="1"/>
          </p:cNvPicPr>
          <p:nvPr/>
        </p:nvPicPr>
        <p:blipFill>
          <a:blip r:embed="rId3"/>
          <a:srcRect b="10956"/>
          <a:stretch>
            <a:fillRect/>
          </a:stretch>
        </p:blipFill>
        <p:spPr>
          <a:xfrm>
            <a:off x="4747895" y="2810510"/>
            <a:ext cx="2204085" cy="2339340"/>
          </a:xfrm>
          <a:prstGeom prst="ellipse">
            <a:avLst/>
          </a:prstGeom>
        </p:spPr>
      </p:pic>
      <p:pic>
        <p:nvPicPr>
          <p:cNvPr id="15" name="图片 14"/>
          <p:cNvPicPr>
            <a:picLocks noChangeAspect="1"/>
          </p:cNvPicPr>
          <p:nvPr/>
        </p:nvPicPr>
        <p:blipFill>
          <a:blip r:embed="rId4"/>
          <a:stretch>
            <a:fillRect/>
          </a:stretch>
        </p:blipFill>
        <p:spPr>
          <a:xfrm>
            <a:off x="8049895" y="2810510"/>
            <a:ext cx="2146935" cy="2303145"/>
          </a:xfrm>
          <a:prstGeom prst="ellipse">
            <a:avLst/>
          </a:prstGeom>
        </p:spPr>
      </p:pic>
      <p:sp>
        <p:nvSpPr>
          <p:cNvPr id="10" name="矩形 9"/>
          <p:cNvSpPr/>
          <p:nvPr/>
        </p:nvSpPr>
        <p:spPr>
          <a:xfrm>
            <a:off x="1195705" y="2162175"/>
            <a:ext cx="10257790"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400" b="1" dirty="0">
                <a:solidFill>
                  <a:schemeClr val="bg1"/>
                </a:solidFill>
                <a:latin typeface="Times New Roman" panose="02020603050405020304" charset="0"/>
                <a:cs typeface="Times New Roman" panose="02020603050405020304" charset="0"/>
                <a:sym typeface="+mn-ea"/>
              </a:rPr>
              <a:t>What kind of people do “milkman”, “woman” and “villagers” refer to in life?</a:t>
            </a:r>
            <a:endParaRPr lang="en-US" altLang="zh-CN" sz="2400" b="1" dirty="0">
              <a:solidFill>
                <a:schemeClr val="bg1"/>
              </a:solidFill>
              <a:latin typeface="Times New Roman" panose="02020603050405020304" charset="0"/>
              <a:cs typeface="Times New Roman" panose="02020603050405020304" charset="0"/>
              <a:sym typeface="+mn-ea"/>
            </a:endParaRPr>
          </a:p>
        </p:txBody>
      </p:sp>
      <p:sp>
        <p:nvSpPr>
          <p:cNvPr id="12" name="左大括号 11"/>
          <p:cNvSpPr/>
          <p:nvPr/>
        </p:nvSpPr>
        <p:spPr>
          <a:xfrm rot="16200000">
            <a:off x="5950585" y="1876425"/>
            <a:ext cx="390525" cy="7178675"/>
          </a:xfrm>
          <a:prstGeom prst="leftBrace">
            <a:avLst>
              <a:gd name="adj1" fmla="val 8333"/>
              <a:gd name="adj2" fmla="val 50681"/>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13" name="文本框 12"/>
          <p:cNvSpPr txBox="1"/>
          <p:nvPr/>
        </p:nvSpPr>
        <p:spPr>
          <a:xfrm>
            <a:off x="5016500" y="5814060"/>
            <a:ext cx="3167380" cy="460375"/>
          </a:xfrm>
          <a:prstGeom prst="rect">
            <a:avLst/>
          </a:prstGeom>
          <a:noFill/>
        </p:spPr>
        <p:txBody>
          <a:bodyPr wrap="square" rtlCol="0">
            <a:spAutoFit/>
          </a:bodyPr>
          <a:p>
            <a:r>
              <a:rPr lang="en-US" altLang="zh-CN" sz="2400" b="1" dirty="0">
                <a:solidFill>
                  <a:srgbClr val="C00000"/>
                </a:solidFill>
                <a:latin typeface="Times New Roman" panose="02020603050405020304" charset="0"/>
                <a:cs typeface="Times New Roman" panose="02020603050405020304" charset="0"/>
                <a:sym typeface="+mn-ea"/>
              </a:rPr>
              <a:t>passive, indifferent</a:t>
            </a:r>
            <a:endParaRPr lang="en-US" altLang="zh-CN" sz="2400" b="1" dirty="0">
              <a:solidFill>
                <a:srgbClr val="C0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amond(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 grpId="0" animBg="1" build="p"/>
      <p:bldP spid="6" grpId="1" animBg="1"/>
      <p:bldP spid="10" grpId="0" animBg="1"/>
      <p:bldP spid="10" grpId="1" animBg="1"/>
      <p:bldP spid="12" grpId="0" animBg="1"/>
      <p:bldP spid="12" grpId="1" animBg="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p:cNvPicPr>
            <a:picLocks noChangeAspect="1"/>
          </p:cNvPicPr>
          <p:nvPr/>
        </p:nvPicPr>
        <p:blipFill>
          <a:blip r:embed="rId1"/>
          <a:stretch>
            <a:fillRect/>
          </a:stretch>
        </p:blipFill>
        <p:spPr>
          <a:xfrm>
            <a:off x="264795" y="113030"/>
            <a:ext cx="1941830" cy="2112010"/>
          </a:xfrm>
          <a:prstGeom prst="ellipse">
            <a:avLst/>
          </a:prstGeom>
        </p:spPr>
      </p:pic>
      <p:sp>
        <p:nvSpPr>
          <p:cNvPr id="8" name="文本框 7"/>
          <p:cNvSpPr txBox="1"/>
          <p:nvPr/>
        </p:nvSpPr>
        <p:spPr>
          <a:xfrm>
            <a:off x="2614295" y="641985"/>
            <a:ext cx="6117590" cy="953135"/>
          </a:xfrm>
          <a:prstGeom prst="rect">
            <a:avLst/>
          </a:prstGeom>
          <a:noFill/>
        </p:spPr>
        <p:txBody>
          <a:bodyPr wrap="square" rtlCol="0">
            <a:spAutoFit/>
          </a:bodyPr>
          <a:p>
            <a:r>
              <a:rPr lang="en-US" altLang="zh-CN" sz="2800" b="1" dirty="0">
                <a:solidFill>
                  <a:srgbClr val="00B050"/>
                </a:solidFill>
                <a:latin typeface="Times New Roman" panose="02020603050405020304" charset="0"/>
                <a:cs typeface="Times New Roman" panose="02020603050405020304" charset="0"/>
                <a:sym typeface="+mn-ea"/>
              </a:rPr>
              <a:t>What kind of people does “the girl” refer to in life? </a:t>
            </a:r>
            <a:endParaRPr lang="en-US" altLang="zh-CN" sz="2800" b="1" dirty="0">
              <a:solidFill>
                <a:srgbClr val="00B050"/>
              </a:solidFill>
              <a:latin typeface="Times New Roman" panose="02020603050405020304" charset="0"/>
              <a:cs typeface="Times New Roman" panose="02020603050405020304" charset="0"/>
              <a:sym typeface="+mn-ea"/>
            </a:endParaRPr>
          </a:p>
        </p:txBody>
      </p:sp>
      <p:sp>
        <p:nvSpPr>
          <p:cNvPr id="6" name="文本框 5"/>
          <p:cNvSpPr txBox="1"/>
          <p:nvPr/>
        </p:nvSpPr>
        <p:spPr>
          <a:xfrm>
            <a:off x="8682355" y="353695"/>
            <a:ext cx="2101215" cy="1529715"/>
          </a:xfrm>
          <a:prstGeom prst="rect">
            <a:avLst/>
          </a:prstGeom>
          <a:solidFill>
            <a:schemeClr val="accent6">
              <a:lumMod val="20000"/>
              <a:lumOff val="80000"/>
              <a:alpha val="40000"/>
            </a:schemeClr>
          </a:solidFill>
          <a:ln w="28575">
            <a:solidFill>
              <a:schemeClr val="tx1"/>
            </a:solidFill>
            <a:prstDash val="sysDash"/>
          </a:ln>
        </p:spPr>
        <p:txBody>
          <a:bodyPr wrap="square" rtlCol="0">
            <a:spAutoFit/>
          </a:bodyPr>
          <a:p>
            <a:pPr indent="0" fontAlgn="auto">
              <a:lnSpc>
                <a:spcPct val="120000"/>
              </a:lnSpc>
            </a:pPr>
            <a:r>
              <a:rPr lang="en-US" altLang="zh-CN" sz="2600" b="1" dirty="0">
                <a:solidFill>
                  <a:srgbClr val="C00000"/>
                </a:solidFill>
                <a:latin typeface="Times New Roman" panose="02020603050405020304" charset="0"/>
                <a:cs typeface="Times New Roman" panose="02020603050405020304" charset="0"/>
                <a:sym typeface="+mn-ea"/>
              </a:rPr>
              <a:t>responsible positive caring</a:t>
            </a:r>
            <a:endParaRPr kumimoji="1" lang="en-US" sz="2600" b="1" dirty="0">
              <a:latin typeface="Times New Roman" panose="02020603050405020304" charset="0"/>
              <a:ea typeface="宋体" panose="02010600030101010101" pitchFamily="2" charset="-122"/>
              <a:cs typeface="Times New Roman" panose="02020603050405020304" charset="0"/>
              <a:sym typeface="+mn-ea"/>
            </a:endParaRPr>
          </a:p>
        </p:txBody>
      </p:sp>
      <p:sp>
        <p:nvSpPr>
          <p:cNvPr id="5" name="矩形 4"/>
          <p:cNvSpPr/>
          <p:nvPr/>
        </p:nvSpPr>
        <p:spPr>
          <a:xfrm>
            <a:off x="2106295" y="2296795"/>
            <a:ext cx="7855585" cy="648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400" b="1" dirty="0">
                <a:solidFill>
                  <a:schemeClr val="bg1"/>
                </a:solidFill>
                <a:latin typeface="Times New Roman" panose="02020603050405020304" charset="0"/>
                <a:cs typeface="Times New Roman" panose="02020603050405020304" charset="0"/>
                <a:sym typeface="+mn-ea"/>
              </a:rPr>
              <a:t>Do you think the King in the story wise? why or why not?</a:t>
            </a:r>
            <a:endParaRPr lang="en-US" altLang="zh-CN" sz="2400" b="1" dirty="0">
              <a:solidFill>
                <a:schemeClr val="bg1"/>
              </a:solidFill>
              <a:latin typeface="Times New Roman" panose="02020603050405020304" charset="0"/>
              <a:cs typeface="Times New Roman" panose="02020603050405020304" charset="0"/>
              <a:sym typeface="+mn-ea"/>
            </a:endParaRPr>
          </a:p>
        </p:txBody>
      </p:sp>
      <p:pic>
        <p:nvPicPr>
          <p:cNvPr id="7" name="图片 6"/>
          <p:cNvPicPr>
            <a:picLocks noChangeAspect="1"/>
          </p:cNvPicPr>
          <p:nvPr/>
        </p:nvPicPr>
        <p:blipFill>
          <a:blip r:embed="rId2"/>
          <a:stretch>
            <a:fillRect/>
          </a:stretch>
        </p:blipFill>
        <p:spPr>
          <a:xfrm>
            <a:off x="264795" y="3318510"/>
            <a:ext cx="2468880" cy="2776855"/>
          </a:xfrm>
          <a:prstGeom prst="ellipse">
            <a:avLst/>
          </a:prstGeom>
        </p:spPr>
      </p:pic>
      <p:graphicFrame>
        <p:nvGraphicFramePr>
          <p:cNvPr id="11" name="表格 10"/>
          <p:cNvGraphicFramePr>
            <a:graphicFrameLocks noGrp="1"/>
          </p:cNvGraphicFramePr>
          <p:nvPr>
            <p:custDataLst>
              <p:tags r:id="rId3"/>
            </p:custDataLst>
          </p:nvPr>
        </p:nvGraphicFramePr>
        <p:xfrm>
          <a:off x="3161030" y="3190240"/>
          <a:ext cx="7724140" cy="3368675"/>
        </p:xfrm>
        <a:graphic>
          <a:graphicData uri="http://schemas.openxmlformats.org/drawingml/2006/table">
            <a:tbl>
              <a:tblPr firstRow="1" bandRow="1">
                <a:tableStyleId>{5940675A-B579-460E-94D1-54222C63F5DA}</a:tableStyleId>
              </a:tblPr>
              <a:tblGrid>
                <a:gridCol w="3197225"/>
                <a:gridCol w="4526915"/>
              </a:tblGrid>
              <a:tr h="824230">
                <a:tc>
                  <a:txBody>
                    <a:bodyPr/>
                    <a:p>
                      <a:pPr algn="ctr"/>
                      <a:r>
                        <a:rPr lang="en-US" altLang="zh-CN" sz="3600" b="1" dirty="0">
                          <a:solidFill>
                            <a:srgbClr val="FF0000"/>
                          </a:solidFill>
                          <a:latin typeface="Times New Roman" panose="02020603050405020304" charset="0"/>
                          <a:cs typeface="Times New Roman" panose="02020603050405020304" charset="0"/>
                        </a:rPr>
                        <a:t>Yes</a:t>
                      </a:r>
                      <a:endParaRPr lang="en-US" altLang="zh-CN" sz="3600" b="1" dirty="0">
                        <a:solidFill>
                          <a:srgbClr val="FF0000"/>
                        </a:solidFill>
                        <a:latin typeface="Times New Roman" panose="02020603050405020304" charset="0"/>
                        <a:cs typeface="Times New Roman" panose="02020603050405020304" charset="0"/>
                      </a:endParaRPr>
                    </a:p>
                  </a:txBody>
                  <a:tcPr/>
                </a:tc>
                <a:tc>
                  <a:txBody>
                    <a:bodyPr/>
                    <a:p>
                      <a:pPr algn="ctr"/>
                      <a:r>
                        <a:rPr lang="en-US" altLang="zh-CN" sz="2800" b="1" dirty="0">
                          <a:solidFill>
                            <a:srgbClr val="FF0000"/>
                          </a:solidFill>
                          <a:latin typeface="Times New Roman" panose="02020603050405020304" charset="0"/>
                          <a:cs typeface="Times New Roman" panose="02020603050405020304" charset="0"/>
                        </a:rPr>
                        <a:t>No</a:t>
                      </a:r>
                      <a:endParaRPr lang="en-US" altLang="zh-CN" sz="2800" b="1" dirty="0">
                        <a:solidFill>
                          <a:srgbClr val="FF0000"/>
                        </a:solidFill>
                        <a:latin typeface="Times New Roman" panose="02020603050405020304" charset="0"/>
                        <a:cs typeface="Times New Roman" panose="02020603050405020304" charset="0"/>
                      </a:endParaRPr>
                    </a:p>
                  </a:txBody>
                  <a:tcPr/>
                </a:tc>
              </a:tr>
              <a:tr h="2544445">
                <a:tc>
                  <a:txBody>
                    <a:bodyPr/>
                    <a:p>
                      <a:endParaRPr lang="zh-CN" altLang="en-US" dirty="0"/>
                    </a:p>
                  </a:txBody>
                  <a:tcPr/>
                </a:tc>
                <a:tc>
                  <a:txBody>
                    <a:bodyPr/>
                    <a:p>
                      <a:endParaRPr lang="zh-CN" altLang="en-US" dirty="0"/>
                    </a:p>
                  </a:txBody>
                  <a:tcPr/>
                </a:tc>
              </a:tr>
            </a:tbl>
          </a:graphicData>
        </a:graphic>
      </p:graphicFrame>
      <p:sp>
        <p:nvSpPr>
          <p:cNvPr id="13" name="文本框 12"/>
          <p:cNvSpPr txBox="1"/>
          <p:nvPr/>
        </p:nvSpPr>
        <p:spPr>
          <a:xfrm>
            <a:off x="3261360" y="4170045"/>
            <a:ext cx="3094355" cy="953135"/>
          </a:xfrm>
          <a:prstGeom prst="rect">
            <a:avLst/>
          </a:prstGeom>
          <a:noFill/>
        </p:spPr>
        <p:txBody>
          <a:bodyPr wrap="square" rtlCol="0">
            <a:spAutoFit/>
          </a:bodyPr>
          <a:p>
            <a:r>
              <a:rPr lang="en-US" altLang="zh-CN" sz="2800" dirty="0">
                <a:solidFill>
                  <a:srgbClr val="002060"/>
                </a:solidFill>
                <a:latin typeface="Times New Roman" panose="02020603050405020304" charset="0"/>
                <a:cs typeface="Times New Roman" panose="02020603050405020304" charset="0"/>
              </a:rPr>
              <a:t>I think the king was wise, because…</a:t>
            </a:r>
            <a:endParaRPr lang="en-US" altLang="zh-CN" sz="2800" dirty="0">
              <a:solidFill>
                <a:srgbClr val="002060"/>
              </a:solidFill>
              <a:latin typeface="Times New Roman" panose="02020603050405020304" charset="0"/>
              <a:cs typeface="Times New Roman" panose="02020603050405020304" charset="0"/>
            </a:endParaRPr>
          </a:p>
        </p:txBody>
      </p:sp>
      <p:sp>
        <p:nvSpPr>
          <p:cNvPr id="14" name="文本框 13"/>
          <p:cNvSpPr txBox="1"/>
          <p:nvPr/>
        </p:nvSpPr>
        <p:spPr>
          <a:xfrm>
            <a:off x="6514465" y="4316730"/>
            <a:ext cx="4156075" cy="1198880"/>
          </a:xfrm>
          <a:prstGeom prst="rect">
            <a:avLst/>
          </a:prstGeom>
          <a:noFill/>
        </p:spPr>
        <p:txBody>
          <a:bodyPr wrap="square" rtlCol="0">
            <a:spAutoFit/>
          </a:bodyPr>
          <a:p>
            <a:r>
              <a:rPr lang="en-US" altLang="zh-CN" sz="2400" dirty="0">
                <a:solidFill>
                  <a:srgbClr val="002060"/>
                </a:solidFill>
                <a:latin typeface="Times New Roman" panose="02020603050405020304" charset="0"/>
                <a:cs typeface="Times New Roman" panose="02020603050405020304" charset="0"/>
                <a:sym typeface="+mn-ea"/>
              </a:rPr>
              <a:t>I don’t think that the king was very wise, however, because…</a:t>
            </a:r>
            <a:endParaRPr lang="zh-CN" altLang="en-US" sz="2400" dirty="0">
              <a:solidFill>
                <a:srgbClr val="002060"/>
              </a:solidFill>
              <a:latin typeface="Times New Roman" panose="02020603050405020304" charset="0"/>
              <a:cs typeface="Times New Roman" panose="02020603050405020304" charset="0"/>
            </a:endParaRPr>
          </a:p>
          <a:p>
            <a:endParaRPr lang="zh-CN" altLang="en-US" sz="2400" dirty="0">
              <a:solidFill>
                <a:srgbClr val="002060"/>
              </a:solidFill>
              <a:latin typeface="Times New Roman" panose="02020603050405020304" charset="0"/>
              <a:cs typeface="Times New Roman" panose="02020603050405020304" charset="0"/>
            </a:endParaRPr>
          </a:p>
        </p:txBody>
      </p:sp>
      <p:sp>
        <p:nvSpPr>
          <p:cNvPr id="15" name="剪去单角的矩形 14"/>
          <p:cNvSpPr/>
          <p:nvPr/>
        </p:nvSpPr>
        <p:spPr>
          <a:xfrm>
            <a:off x="6355715" y="2169795"/>
            <a:ext cx="5318760" cy="4605655"/>
          </a:xfrm>
          <a:prstGeom prst="snip1Rect">
            <a:avLst/>
          </a:prstGeom>
          <a:solidFill>
            <a:schemeClr val="accent3">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accent3">
                  <a:lumMod val="40000"/>
                  <a:lumOff val="60000"/>
                </a:schemeClr>
              </a:solidFill>
            </a:endParaRPr>
          </a:p>
        </p:txBody>
      </p:sp>
      <p:sp>
        <p:nvSpPr>
          <p:cNvPr id="16" name="文本框 15"/>
          <p:cNvSpPr txBox="1"/>
          <p:nvPr/>
        </p:nvSpPr>
        <p:spPr>
          <a:xfrm>
            <a:off x="6513830" y="2334895"/>
            <a:ext cx="4899025" cy="4154170"/>
          </a:xfrm>
          <a:prstGeom prst="rect">
            <a:avLst/>
          </a:prstGeom>
          <a:noFill/>
        </p:spPr>
        <p:txBody>
          <a:bodyPr wrap="square" rtlCol="0">
            <a:spAutoFit/>
          </a:bodyPr>
          <a:p>
            <a:r>
              <a:rPr lang="en-US" altLang="zh-CN" sz="2400" b="1" dirty="0">
                <a:solidFill>
                  <a:srgbClr val="002060"/>
                </a:solidFill>
                <a:latin typeface="Times New Roman" panose="02020603050405020304" charset="0"/>
                <a:cs typeface="Times New Roman" panose="02020603050405020304" charset="0"/>
              </a:rPr>
              <a:t>I don’t think that the king was very wise, however, because no one learnt anything from his test. The milkman, the woman with her water pot, and the other villagers continued on their travels without having changed their attitudes at all. The king did find one responsible young girl, but she was already a responsible person before she encountered the stone in the road. </a:t>
            </a:r>
            <a:endParaRPr lang="zh-CN" altLang="en-US" sz="2400" b="1" dirty="0">
              <a:solidFill>
                <a:srgbClr val="00206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 grpId="0" animBg="1" build="p"/>
      <p:bldP spid="6" grpId="1" animBg="1"/>
      <p:bldP spid="5" grpId="0" bldLvl="0" animBg="1"/>
      <p:bldP spid="5" grpId="1" animBg="1"/>
      <p:bldP spid="13" grpId="0"/>
      <p:bldP spid="14" grpId="0"/>
      <p:bldP spid="14" grpId="1"/>
      <p:bldP spid="15" grpId="0" animBg="1"/>
      <p:bldP spid="15" grpId="1" animBg="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t="6313" b="11074"/>
          <a:stretch>
            <a:fillRect/>
          </a:stretch>
        </p:blipFill>
        <p:spPr>
          <a:xfrm>
            <a:off x="2200910" y="1089025"/>
            <a:ext cx="5278755" cy="5546725"/>
          </a:xfrm>
          <a:prstGeom prst="diamond">
            <a:avLst/>
          </a:prstGeom>
        </p:spPr>
      </p:pic>
      <p:sp>
        <p:nvSpPr>
          <p:cNvPr id="94" name="文本框 93"/>
          <p:cNvSpPr txBox="1"/>
          <p:nvPr/>
        </p:nvSpPr>
        <p:spPr>
          <a:xfrm>
            <a:off x="1285240" y="86360"/>
            <a:ext cx="8912860" cy="953135"/>
          </a:xfrm>
          <a:prstGeom prst="rect">
            <a:avLst/>
          </a:prstGeom>
          <a:solidFill>
            <a:schemeClr val="accent1"/>
          </a:solidFill>
        </p:spPr>
        <p:txBody>
          <a:bodyPr wrap="square" rtlCol="0">
            <a:spAutoFit/>
          </a:bodyPr>
          <a:p>
            <a:r>
              <a:rPr lang="en-US" altLang="zh-CN" sz="2800" b="1">
                <a:solidFill>
                  <a:schemeClr val="bg1"/>
                </a:solidFill>
                <a:latin typeface="Times New Roman" panose="02020603050405020304" charset="0"/>
                <a:cs typeface="Times New Roman" panose="02020603050405020304" charset="0"/>
              </a:rPr>
              <a:t> If you were a 21st-century king, what would you do to </a:t>
            </a:r>
            <a:endParaRPr lang="en-US" altLang="zh-CN" sz="2800" b="1">
              <a:solidFill>
                <a:schemeClr val="bg1"/>
              </a:solidFill>
              <a:latin typeface="Times New Roman" panose="02020603050405020304" charset="0"/>
              <a:cs typeface="Times New Roman" panose="02020603050405020304" charset="0"/>
            </a:endParaRPr>
          </a:p>
          <a:p>
            <a:pPr algn="ctr"/>
            <a:r>
              <a:rPr lang="en-US" altLang="zh-CN" sz="2800" b="1">
                <a:solidFill>
                  <a:schemeClr val="bg1"/>
                </a:solidFill>
                <a:latin typeface="Times New Roman" panose="02020603050405020304" charset="0"/>
                <a:cs typeface="Times New Roman" panose="02020603050405020304" charset="0"/>
              </a:rPr>
              <a:t>teach your subjects  a moral lesson? </a:t>
            </a:r>
            <a:endParaRPr lang="en-US" altLang="zh-CN" sz="2800" b="1">
              <a:solidFill>
                <a:schemeClr val="bg1"/>
              </a:solidFill>
              <a:latin typeface="Times New Roman" panose="02020603050405020304" charset="0"/>
              <a:cs typeface="Times New Roman" panose="02020603050405020304" charset="0"/>
            </a:endParaRPr>
          </a:p>
        </p:txBody>
      </p:sp>
      <p:sp>
        <p:nvSpPr>
          <p:cNvPr id="110" name="文本框 109"/>
          <p:cNvSpPr txBox="1"/>
          <p:nvPr/>
        </p:nvSpPr>
        <p:spPr>
          <a:xfrm>
            <a:off x="396875" y="1986280"/>
            <a:ext cx="306578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sym typeface="+mn-ea"/>
              </a:rPr>
              <a:t>The physical stone</a:t>
            </a:r>
            <a:endParaRPr lang="en-US" altLang="zh-CN" sz="2800" b="1">
              <a:latin typeface="Times New Roman" panose="02020603050405020304" charset="0"/>
              <a:cs typeface="Times New Roman" panose="02020603050405020304" charset="0"/>
              <a:sym typeface="+mn-ea"/>
            </a:endParaRPr>
          </a:p>
        </p:txBody>
      </p:sp>
      <p:pic>
        <p:nvPicPr>
          <p:cNvPr id="112" name="图片 111"/>
          <p:cNvPicPr>
            <a:picLocks noChangeAspect="1"/>
          </p:cNvPicPr>
          <p:nvPr/>
        </p:nvPicPr>
        <p:blipFill>
          <a:blip r:embed="rId2"/>
          <a:stretch>
            <a:fillRect/>
          </a:stretch>
        </p:blipFill>
        <p:spPr>
          <a:xfrm>
            <a:off x="1470660" y="1120775"/>
            <a:ext cx="878840" cy="850900"/>
          </a:xfrm>
          <a:prstGeom prst="ellipse">
            <a:avLst/>
          </a:prstGeom>
        </p:spPr>
      </p:pic>
      <p:sp>
        <p:nvSpPr>
          <p:cNvPr id="113" name="文本框 112"/>
          <p:cNvSpPr txBox="1"/>
          <p:nvPr/>
        </p:nvSpPr>
        <p:spPr>
          <a:xfrm>
            <a:off x="7025640" y="1840230"/>
            <a:ext cx="5166360" cy="1691640"/>
          </a:xfrm>
          <a:prstGeom prst="rect">
            <a:avLst/>
          </a:prstGeom>
          <a:noFill/>
        </p:spPr>
        <p:txBody>
          <a:bodyPr wrap="square" rtlCol="0">
            <a:spAutoFit/>
          </a:bodyPr>
          <a:p>
            <a:r>
              <a:rPr lang="en-US" altLang="zh-CN" sz="2800" b="1">
                <a:solidFill>
                  <a:schemeClr val="accent2">
                    <a:lumMod val="50000"/>
                  </a:schemeClr>
                </a:solidFill>
                <a:latin typeface="Times New Roman" panose="02020603050405020304" charset="0"/>
                <a:cs typeface="Times New Roman" panose="02020603050405020304" charset="0"/>
                <a:sym typeface="+mn-ea"/>
              </a:rPr>
              <a:t>       A civic app</a:t>
            </a:r>
            <a:endParaRPr lang="en-US" altLang="zh-CN" sz="2800" b="1">
              <a:solidFill>
                <a:schemeClr val="accent2">
                  <a:lumMod val="50000"/>
                </a:schemeClr>
              </a:solidFill>
              <a:latin typeface="Times New Roman" panose="02020603050405020304" charset="0"/>
              <a:cs typeface="Times New Roman" panose="02020603050405020304" charset="0"/>
              <a:sym typeface="+mn-ea"/>
            </a:endParaRPr>
          </a:p>
          <a:p>
            <a:r>
              <a:rPr lang="en-US" altLang="zh-CN" sz="2800" b="1">
                <a:solidFill>
                  <a:schemeClr val="accent2">
                    <a:lumMod val="50000"/>
                  </a:schemeClr>
                </a:solidFill>
                <a:latin typeface="Times New Roman" panose="02020603050405020304" charset="0"/>
                <a:cs typeface="Times New Roman" panose="02020603050405020304" charset="0"/>
                <a:sym typeface="+mn-ea"/>
              </a:rPr>
              <a:t>  </a:t>
            </a:r>
            <a:r>
              <a:rPr lang="en-US" altLang="zh-CN" sz="2800" b="1" i="1">
                <a:solidFill>
                  <a:schemeClr val="accent2">
                    <a:lumMod val="50000"/>
                  </a:schemeClr>
                </a:solidFill>
                <a:latin typeface="Times New Roman" panose="02020603050405020304" charset="0"/>
                <a:cs typeface="Times New Roman" panose="02020603050405020304" charset="0"/>
                <a:sym typeface="+mn-ea"/>
              </a:rPr>
              <a:t>Road Hazzard Alert</a:t>
            </a:r>
            <a:endParaRPr lang="zh-CN" altLang="en-US" sz="2800" b="1">
              <a:solidFill>
                <a:schemeClr val="accent2">
                  <a:lumMod val="50000"/>
                </a:schemeClr>
              </a:solidFill>
              <a:latin typeface="Times New Roman" panose="02020603050405020304" charset="0"/>
              <a:cs typeface="Times New Roman" panose="02020603050405020304" charset="0"/>
              <a:sym typeface="+mn-ea"/>
            </a:endParaRPr>
          </a:p>
          <a:p>
            <a:r>
              <a:rPr lang="en-US" altLang="zh-CN" sz="2800" b="1">
                <a:solidFill>
                  <a:schemeClr val="accent2">
                    <a:lumMod val="50000"/>
                  </a:schemeClr>
                </a:solidFill>
                <a:latin typeface="Times New Roman" panose="02020603050405020304" charset="0"/>
                <a:cs typeface="Times New Roman" panose="02020603050405020304" charset="0"/>
                <a:sym typeface="+mn-ea"/>
              </a:rPr>
              <a:t> </a:t>
            </a:r>
            <a:r>
              <a:rPr lang="en-US" altLang="zh-CN" sz="2000" b="1">
                <a:solidFill>
                  <a:schemeClr val="accent2">
                    <a:lumMod val="50000"/>
                  </a:schemeClr>
                </a:solidFill>
                <a:latin typeface="Times New Roman" panose="02020603050405020304" charset="0"/>
                <a:cs typeface="Times New Roman" panose="02020603050405020304" charset="0"/>
                <a:sym typeface="+mn-ea"/>
              </a:rPr>
              <a:t>hazard n. /</a:t>
            </a:r>
            <a:r>
              <a:rPr lang="en-US" altLang="en-US" sz="2000" b="1">
                <a:solidFill>
                  <a:schemeClr val="accent2">
                    <a:lumMod val="50000"/>
                  </a:schemeClr>
                </a:solidFill>
                <a:latin typeface="Times New Roman" panose="02020603050405020304" charset="0"/>
                <a:cs typeface="Times New Roman" panose="02020603050405020304" charset="0"/>
                <a:sym typeface="+mn-ea"/>
              </a:rPr>
              <a:t>ˈ</a:t>
            </a:r>
            <a:r>
              <a:rPr lang="en-US" altLang="zh-CN" sz="2000" b="1">
                <a:solidFill>
                  <a:schemeClr val="accent2">
                    <a:lumMod val="50000"/>
                  </a:schemeClr>
                </a:solidFill>
                <a:latin typeface="Times New Roman" panose="02020603050405020304" charset="0"/>
                <a:cs typeface="Times New Roman" panose="02020603050405020304" charset="0"/>
                <a:sym typeface="+mn-ea"/>
              </a:rPr>
              <a:t>h</a:t>
            </a:r>
            <a:r>
              <a:rPr lang="en-US" altLang="en-US" sz="2000" b="1">
                <a:solidFill>
                  <a:schemeClr val="accent2">
                    <a:lumMod val="50000"/>
                  </a:schemeClr>
                </a:solidFill>
                <a:latin typeface="Times New Roman" panose="02020603050405020304" charset="0"/>
                <a:cs typeface="Times New Roman" panose="02020603050405020304" charset="0"/>
                <a:sym typeface="+mn-ea"/>
              </a:rPr>
              <a:t>æ</a:t>
            </a:r>
            <a:r>
              <a:rPr lang="en-US" altLang="zh-CN" sz="2000" b="1">
                <a:solidFill>
                  <a:schemeClr val="accent2">
                    <a:lumMod val="50000"/>
                  </a:schemeClr>
                </a:solidFill>
                <a:latin typeface="Times New Roman" panose="02020603050405020304" charset="0"/>
                <a:cs typeface="Times New Roman" panose="02020603050405020304" charset="0"/>
                <a:sym typeface="+mn-ea"/>
              </a:rPr>
              <a:t>z</a:t>
            </a:r>
            <a:r>
              <a:rPr lang="en-US" altLang="en-US" sz="2000" b="1">
                <a:solidFill>
                  <a:schemeClr val="accent2">
                    <a:lumMod val="50000"/>
                  </a:schemeClr>
                </a:solidFill>
                <a:latin typeface="Times New Roman" panose="02020603050405020304" charset="0"/>
                <a:cs typeface="Times New Roman" panose="02020603050405020304" charset="0"/>
                <a:sym typeface="+mn-ea"/>
              </a:rPr>
              <a:t>ə</a:t>
            </a:r>
            <a:r>
              <a:rPr lang="en-US" altLang="zh-CN" sz="2000" b="1">
                <a:solidFill>
                  <a:schemeClr val="accent2">
                    <a:lumMod val="50000"/>
                  </a:schemeClr>
                </a:solidFill>
                <a:latin typeface="Times New Roman" panose="02020603050405020304" charset="0"/>
                <a:cs typeface="Times New Roman" panose="02020603050405020304" charset="0"/>
                <a:sym typeface="+mn-ea"/>
              </a:rPr>
              <a:t>d/n. sth that cause damager</a:t>
            </a:r>
            <a:r>
              <a:rPr lang="zh-CN" altLang="en-US" sz="2000" b="1">
                <a:solidFill>
                  <a:schemeClr val="accent2">
                    <a:lumMod val="50000"/>
                  </a:schemeClr>
                </a:solidFill>
                <a:latin typeface="Times New Roman" panose="02020603050405020304" charset="0"/>
                <a:cs typeface="Times New Roman" panose="02020603050405020304" charset="0"/>
                <a:sym typeface="+mn-ea"/>
              </a:rPr>
              <a:t>）</a:t>
            </a:r>
            <a:endParaRPr lang="zh-CN" altLang="en-US" sz="2000" b="1">
              <a:solidFill>
                <a:schemeClr val="accent2">
                  <a:lumMod val="50000"/>
                </a:schemeClr>
              </a:solidFill>
              <a:latin typeface="Times New Roman" panose="02020603050405020304" charset="0"/>
              <a:cs typeface="Times New Roman" panose="02020603050405020304" charset="0"/>
              <a:sym typeface="+mn-ea"/>
            </a:endParaRPr>
          </a:p>
          <a:p>
            <a:r>
              <a:rPr lang="en-US" altLang="zh-CN" sz="2000" b="1">
                <a:solidFill>
                  <a:schemeClr val="accent2">
                    <a:lumMod val="50000"/>
                  </a:schemeClr>
                </a:solidFill>
                <a:latin typeface="Times New Roman" panose="02020603050405020304" charset="0"/>
                <a:cs typeface="Times New Roman" panose="02020603050405020304" charset="0"/>
                <a:sym typeface="+mn-ea"/>
              </a:rPr>
              <a:t>  alert n. /</a:t>
            </a:r>
            <a:r>
              <a:rPr lang="en-US" altLang="en-US" sz="2000" b="1">
                <a:solidFill>
                  <a:schemeClr val="accent2">
                    <a:lumMod val="50000"/>
                  </a:schemeClr>
                </a:solidFill>
                <a:latin typeface="Times New Roman" panose="02020603050405020304" charset="0"/>
                <a:cs typeface="Times New Roman" panose="02020603050405020304" charset="0"/>
                <a:sym typeface="+mn-ea"/>
              </a:rPr>
              <a:t>əˈ</a:t>
            </a:r>
            <a:r>
              <a:rPr lang="en-US" altLang="zh-CN" sz="2000" b="1">
                <a:solidFill>
                  <a:schemeClr val="accent2">
                    <a:lumMod val="50000"/>
                  </a:schemeClr>
                </a:solidFill>
                <a:latin typeface="Times New Roman" panose="02020603050405020304" charset="0"/>
                <a:cs typeface="Times New Roman" panose="02020603050405020304" charset="0"/>
                <a:sym typeface="+mn-ea"/>
              </a:rPr>
              <a:t>l</a:t>
            </a:r>
            <a:r>
              <a:rPr lang="en-US" altLang="en-US" sz="2000" b="1">
                <a:solidFill>
                  <a:schemeClr val="accent2">
                    <a:lumMod val="50000"/>
                  </a:schemeClr>
                </a:solidFill>
                <a:latin typeface="Times New Roman" panose="02020603050405020304" charset="0"/>
                <a:cs typeface="Times New Roman" panose="02020603050405020304" charset="0"/>
                <a:sym typeface="+mn-ea"/>
              </a:rPr>
              <a:t>ɜː</a:t>
            </a:r>
            <a:r>
              <a:rPr lang="en-US" altLang="zh-CN" sz="2000" b="1">
                <a:solidFill>
                  <a:schemeClr val="accent2">
                    <a:lumMod val="50000"/>
                  </a:schemeClr>
                </a:solidFill>
                <a:latin typeface="Times New Roman" panose="02020603050405020304" charset="0"/>
                <a:cs typeface="Times New Roman" panose="02020603050405020304" charset="0"/>
                <a:sym typeface="+mn-ea"/>
              </a:rPr>
              <a:t>t/ a warning of danger </a:t>
            </a:r>
            <a:endParaRPr lang="zh-CN" altLang="en-US" sz="2000" b="1">
              <a:solidFill>
                <a:schemeClr val="accent2">
                  <a:lumMod val="50000"/>
                </a:schemeClr>
              </a:solidFill>
              <a:latin typeface="Times New Roman" panose="02020603050405020304" charset="0"/>
              <a:cs typeface="Times New Roman" panose="02020603050405020304" charset="0"/>
              <a:sym typeface="+mn-ea"/>
            </a:endParaRPr>
          </a:p>
        </p:txBody>
      </p:sp>
      <p:pic>
        <p:nvPicPr>
          <p:cNvPr id="114" name="图片 113"/>
          <p:cNvPicPr>
            <a:picLocks noChangeAspect="1"/>
          </p:cNvPicPr>
          <p:nvPr/>
        </p:nvPicPr>
        <p:blipFill>
          <a:blip r:embed="rId3"/>
          <a:stretch>
            <a:fillRect/>
          </a:stretch>
        </p:blipFill>
        <p:spPr>
          <a:xfrm>
            <a:off x="8782685" y="1089025"/>
            <a:ext cx="790575" cy="790575"/>
          </a:xfrm>
          <a:prstGeom prst="ellipse">
            <a:avLst/>
          </a:prstGeom>
        </p:spPr>
      </p:pic>
      <p:sp>
        <p:nvSpPr>
          <p:cNvPr id="115" name="文本框 114"/>
          <p:cNvSpPr txBox="1"/>
          <p:nvPr/>
        </p:nvSpPr>
        <p:spPr>
          <a:xfrm>
            <a:off x="339725" y="3531870"/>
            <a:ext cx="186118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sym typeface="+mn-ea"/>
              </a:rPr>
              <a:t>gold coins</a:t>
            </a:r>
            <a:endParaRPr lang="en-US" altLang="zh-CN" sz="2800" b="1">
              <a:latin typeface="Times New Roman" panose="02020603050405020304" charset="0"/>
              <a:cs typeface="Times New Roman" panose="02020603050405020304" charset="0"/>
              <a:sym typeface="+mn-ea"/>
            </a:endParaRPr>
          </a:p>
        </p:txBody>
      </p:sp>
      <p:sp>
        <p:nvSpPr>
          <p:cNvPr id="116" name="文本框 115"/>
          <p:cNvSpPr txBox="1"/>
          <p:nvPr/>
        </p:nvSpPr>
        <p:spPr>
          <a:xfrm>
            <a:off x="7025640" y="3601720"/>
            <a:ext cx="5201285" cy="1198880"/>
          </a:xfrm>
          <a:prstGeom prst="rect">
            <a:avLst/>
          </a:prstGeom>
          <a:noFill/>
        </p:spPr>
        <p:txBody>
          <a:bodyPr wrap="square" rtlCol="0">
            <a:spAutoFit/>
          </a:bodyPr>
          <a:p>
            <a:r>
              <a:rPr lang="en-US" altLang="zh-CN" sz="2400" b="1">
                <a:solidFill>
                  <a:schemeClr val="accent2">
                    <a:lumMod val="50000"/>
                  </a:schemeClr>
                </a:solidFill>
                <a:latin typeface="Times New Roman" panose="02020603050405020304" charset="0"/>
                <a:cs typeface="Times New Roman" panose="02020603050405020304" charset="0"/>
                <a:sym typeface="+mn-ea"/>
              </a:rPr>
              <a:t>     community credits (praises)</a:t>
            </a:r>
            <a:endParaRPr lang="en-US" altLang="zh-CN" sz="2400" b="1">
              <a:solidFill>
                <a:schemeClr val="accent2">
                  <a:lumMod val="50000"/>
                </a:schemeClr>
              </a:solidFill>
              <a:latin typeface="Times New Roman" panose="02020603050405020304" charset="0"/>
              <a:cs typeface="Times New Roman" panose="02020603050405020304" charset="0"/>
              <a:sym typeface="+mn-ea"/>
            </a:endParaRPr>
          </a:p>
          <a:p>
            <a:r>
              <a:rPr lang="en-US" altLang="zh-CN" sz="2400" b="1">
                <a:solidFill>
                  <a:schemeClr val="accent2">
                    <a:lumMod val="50000"/>
                  </a:schemeClr>
                </a:solidFill>
                <a:latin typeface="Times New Roman" panose="02020603050405020304" charset="0"/>
                <a:cs typeface="Times New Roman" panose="02020603050405020304" charset="0"/>
                <a:sym typeface="+mn-ea"/>
              </a:rPr>
              <a:t>   post the story of  kindness on social </a:t>
            </a:r>
            <a:endParaRPr lang="en-US" altLang="zh-CN" sz="2400" b="1">
              <a:solidFill>
                <a:schemeClr val="accent2">
                  <a:lumMod val="50000"/>
                </a:schemeClr>
              </a:solidFill>
              <a:latin typeface="Times New Roman" panose="02020603050405020304" charset="0"/>
              <a:cs typeface="Times New Roman" panose="02020603050405020304" charset="0"/>
              <a:sym typeface="+mn-ea"/>
            </a:endParaRPr>
          </a:p>
          <a:p>
            <a:r>
              <a:rPr lang="en-US" altLang="zh-CN" sz="2400" b="1">
                <a:solidFill>
                  <a:schemeClr val="accent2">
                    <a:lumMod val="50000"/>
                  </a:schemeClr>
                </a:solidFill>
                <a:latin typeface="Times New Roman" panose="02020603050405020304" charset="0"/>
                <a:cs typeface="Times New Roman" panose="02020603050405020304" charset="0"/>
                <a:sym typeface="+mn-ea"/>
              </a:rPr>
              <a:t>        media</a:t>
            </a:r>
            <a:r>
              <a:rPr lang="en-US" altLang="zh-CN" sz="2000" b="1">
                <a:solidFill>
                  <a:schemeClr val="accent2">
                    <a:lumMod val="50000"/>
                  </a:schemeClr>
                </a:solidFill>
                <a:latin typeface="Times New Roman" panose="02020603050405020304" charset="0"/>
                <a:cs typeface="Times New Roman" panose="02020603050405020304" charset="0"/>
                <a:sym typeface="+mn-ea"/>
              </a:rPr>
              <a:t> </a:t>
            </a:r>
            <a:r>
              <a:rPr lang="en-US" altLang="zh-CN" sz="2400" b="1">
                <a:solidFill>
                  <a:schemeClr val="accent2">
                    <a:lumMod val="50000"/>
                  </a:schemeClr>
                </a:solidFill>
                <a:latin typeface="Times New Roman" panose="02020603050405020304" charset="0"/>
                <a:cs typeface="Times New Roman" panose="02020603050405020304" charset="0"/>
                <a:sym typeface="+mn-ea"/>
              </a:rPr>
              <a:t>  </a:t>
            </a:r>
            <a:endParaRPr lang="en-US" altLang="zh-CN" sz="2400" b="1">
              <a:solidFill>
                <a:schemeClr val="accent2">
                  <a:lumMod val="50000"/>
                </a:schemeClr>
              </a:solidFill>
              <a:latin typeface="Times New Roman" panose="02020603050405020304" charset="0"/>
              <a:cs typeface="Times New Roman" panose="02020603050405020304" charset="0"/>
              <a:sym typeface="+mn-ea"/>
            </a:endParaRPr>
          </a:p>
        </p:txBody>
      </p:sp>
      <p:sp>
        <p:nvSpPr>
          <p:cNvPr id="117" name="文本框 116"/>
          <p:cNvSpPr txBox="1"/>
          <p:nvPr/>
        </p:nvSpPr>
        <p:spPr>
          <a:xfrm>
            <a:off x="339725" y="4844415"/>
            <a:ext cx="294322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sym typeface="+mn-ea"/>
              </a:rPr>
              <a:t>real-world injury</a:t>
            </a:r>
            <a:endParaRPr lang="en-US" altLang="zh-CN" sz="2800" b="1">
              <a:latin typeface="Times New Roman" panose="02020603050405020304" charset="0"/>
              <a:cs typeface="Times New Roman" panose="02020603050405020304" charset="0"/>
              <a:sym typeface="+mn-ea"/>
            </a:endParaRPr>
          </a:p>
        </p:txBody>
      </p:sp>
      <p:sp>
        <p:nvSpPr>
          <p:cNvPr id="118" name="文本框 117"/>
          <p:cNvSpPr txBox="1"/>
          <p:nvPr/>
        </p:nvSpPr>
        <p:spPr>
          <a:xfrm>
            <a:off x="6766560" y="4718050"/>
            <a:ext cx="5094605" cy="829945"/>
          </a:xfrm>
          <a:prstGeom prst="rect">
            <a:avLst/>
          </a:prstGeom>
          <a:noFill/>
        </p:spPr>
        <p:txBody>
          <a:bodyPr wrap="square" rtlCol="0">
            <a:spAutoFit/>
          </a:bodyPr>
          <a:p>
            <a:r>
              <a:rPr lang="en-US" altLang="zh-CN" sz="2400" b="1">
                <a:solidFill>
                  <a:schemeClr val="accent2">
                    <a:lumMod val="50000"/>
                  </a:schemeClr>
                </a:solidFill>
                <a:latin typeface="Times New Roman" panose="02020603050405020304" charset="0"/>
                <a:cs typeface="Times New Roman" panose="02020603050405020304" charset="0"/>
                <a:sym typeface="+mn-ea"/>
              </a:rPr>
              <a:t>tracking who complains vs. acts </a:t>
            </a:r>
            <a:r>
              <a:rPr lang="en-US" altLang="zh-CN" sz="2400" b="1" i="1">
                <a:solidFill>
                  <a:schemeClr val="accent2">
                    <a:lumMod val="50000"/>
                  </a:schemeClr>
                </a:solidFill>
                <a:latin typeface="Times New Roman" panose="02020603050405020304" charset="0"/>
                <a:cs typeface="Times New Roman" panose="02020603050405020304" charset="0"/>
                <a:sym typeface="+mn-ea"/>
              </a:rPr>
              <a:t>via</a:t>
            </a:r>
            <a:r>
              <a:rPr lang="en-US" altLang="zh-CN" sz="2400" b="1">
                <a:solidFill>
                  <a:schemeClr val="accent2">
                    <a:lumMod val="50000"/>
                  </a:schemeClr>
                </a:solidFill>
                <a:latin typeface="Times New Roman" panose="02020603050405020304" charset="0"/>
                <a:cs typeface="Times New Roman" panose="02020603050405020304" charset="0"/>
                <a:sym typeface="+mn-ea"/>
              </a:rPr>
              <a:t> data analytics</a:t>
            </a:r>
            <a:endParaRPr lang="en-US" altLang="zh-CN" sz="2400" b="1">
              <a:solidFill>
                <a:schemeClr val="accent2">
                  <a:lumMod val="50000"/>
                </a:schemeClr>
              </a:solidFill>
              <a:latin typeface="Times New Roman" panose="02020603050405020304" charset="0"/>
              <a:cs typeface="Times New Roman" panose="02020603050405020304" charset="0"/>
              <a:sym typeface="+mn-ea"/>
            </a:endParaRPr>
          </a:p>
        </p:txBody>
      </p:sp>
      <p:sp>
        <p:nvSpPr>
          <p:cNvPr id="119" name="矩形 118"/>
          <p:cNvSpPr/>
          <p:nvPr/>
        </p:nvSpPr>
        <p:spPr>
          <a:xfrm>
            <a:off x="831850" y="5845810"/>
            <a:ext cx="10817225" cy="7981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latin typeface="Times New Roman" panose="02020603050405020304" charset="0"/>
                <a:cs typeface="Times New Roman" panose="02020603050405020304" charset="0"/>
                <a:sym typeface="+mn-ea"/>
              </a:rPr>
              <a:t>Modern leadership isn’t about testing people, but empowering them.</a:t>
            </a:r>
            <a:endParaRPr lang="en-US" altLang="zh-CN" sz="2800" b="1">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3">
                                            <p:txEl>
                                              <p:pRg st="0" end="0"/>
                                            </p:txEl>
                                          </p:spTgt>
                                        </p:tgtEl>
                                        <p:attrNameLst>
                                          <p:attrName>style.visibility</p:attrName>
                                        </p:attrNameLst>
                                      </p:cBhvr>
                                      <p:to>
                                        <p:strVal val="visible"/>
                                      </p:to>
                                    </p:set>
                                    <p:anim calcmode="lin" valueType="num">
                                      <p:cBhvr additive="base">
                                        <p:cTn id="17" dur="500" fill="hold"/>
                                        <p:tgtEl>
                                          <p:spTgt spid="11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3">
                                            <p:txEl>
                                              <p:pRg st="1" end="1"/>
                                            </p:txEl>
                                          </p:spTgt>
                                        </p:tgtEl>
                                        <p:attrNameLst>
                                          <p:attrName>style.visibility</p:attrName>
                                        </p:attrNameLst>
                                      </p:cBhvr>
                                      <p:to>
                                        <p:strVal val="visible"/>
                                      </p:to>
                                    </p:set>
                                    <p:anim calcmode="lin" valueType="num">
                                      <p:cBhvr additive="base">
                                        <p:cTn id="23" dur="500" fill="hold"/>
                                        <p:tgtEl>
                                          <p:spTgt spid="11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3">
                                            <p:txEl>
                                              <p:pRg st="2" end="2"/>
                                            </p:txEl>
                                          </p:spTgt>
                                        </p:tgtEl>
                                        <p:attrNameLst>
                                          <p:attrName>style.visibility</p:attrName>
                                        </p:attrNameLst>
                                      </p:cBhvr>
                                      <p:to>
                                        <p:strVal val="visible"/>
                                      </p:to>
                                    </p:set>
                                    <p:anim calcmode="lin" valueType="num">
                                      <p:cBhvr additive="base">
                                        <p:cTn id="29" dur="500" fill="hold"/>
                                        <p:tgtEl>
                                          <p:spTgt spid="11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3">
                                            <p:txEl>
                                              <p:pRg st="3" end="3"/>
                                            </p:txEl>
                                          </p:spTgt>
                                        </p:tgtEl>
                                        <p:attrNameLst>
                                          <p:attrName>style.visibility</p:attrName>
                                        </p:attrNameLst>
                                      </p:cBhvr>
                                      <p:to>
                                        <p:strVal val="visible"/>
                                      </p:to>
                                    </p:set>
                                    <p:anim calcmode="lin" valueType="num">
                                      <p:cBhvr additive="base">
                                        <p:cTn id="35" dur="500" fill="hold"/>
                                        <p:tgtEl>
                                          <p:spTgt spid="11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5"/>
                                        </p:tgtEl>
                                        <p:attrNameLst>
                                          <p:attrName>style.visibility</p:attrName>
                                        </p:attrNameLst>
                                      </p:cBhvr>
                                      <p:to>
                                        <p:strVal val="visible"/>
                                      </p:to>
                                    </p:set>
                                    <p:animEffect transition="in" filter="wipe(down)">
                                      <p:cBhvr>
                                        <p:cTn id="41" dur="500"/>
                                        <p:tgtEl>
                                          <p:spTgt spid="1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6">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6">
                                            <p:txEl>
                                              <p:pRg st="2" end="2"/>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17"/>
                                        </p:tgtEl>
                                        <p:attrNameLst>
                                          <p:attrName>style.visibility</p:attrName>
                                        </p:attrNameLst>
                                      </p:cBhvr>
                                      <p:to>
                                        <p:strVal val="visible"/>
                                      </p:to>
                                    </p:set>
                                    <p:anim calcmode="lin" valueType="num">
                                      <p:cBhvr additive="base">
                                        <p:cTn id="58" dur="500" fill="hold"/>
                                        <p:tgtEl>
                                          <p:spTgt spid="117"/>
                                        </p:tgtEl>
                                        <p:attrNameLst>
                                          <p:attrName>ppt_x</p:attrName>
                                        </p:attrNameLst>
                                      </p:cBhvr>
                                      <p:tavLst>
                                        <p:tav tm="0">
                                          <p:val>
                                            <p:strVal val="#ppt_x"/>
                                          </p:val>
                                        </p:tav>
                                        <p:tav tm="100000">
                                          <p:val>
                                            <p:strVal val="#ppt_x"/>
                                          </p:val>
                                        </p:tav>
                                      </p:tavLst>
                                    </p:anim>
                                    <p:anim calcmode="lin" valueType="num">
                                      <p:cBhvr additive="base">
                                        <p:cTn id="59"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18"/>
                                        </p:tgtEl>
                                        <p:attrNameLst>
                                          <p:attrName>style.visibility</p:attrName>
                                        </p:attrNameLst>
                                      </p:cBhvr>
                                      <p:to>
                                        <p:strVal val="visible"/>
                                      </p:to>
                                    </p:set>
                                    <p:animEffect transition="in" filter="wipe(down)">
                                      <p:cBhvr>
                                        <p:cTn id="64" dur="500"/>
                                        <p:tgtEl>
                                          <p:spTgt spid="1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12"/>
                                        </p:tgtEl>
                                        <p:attrNameLst>
                                          <p:attrName>style.visibility</p:attrName>
                                        </p:attrNameLst>
                                      </p:cBhvr>
                                      <p:to>
                                        <p:strVal val="visible"/>
                                      </p:to>
                                    </p:set>
                                    <p:anim calcmode="lin" valueType="num">
                                      <p:cBhvr additive="base">
                                        <p:cTn id="69" dur="500" fill="hold"/>
                                        <p:tgtEl>
                                          <p:spTgt spid="112"/>
                                        </p:tgtEl>
                                        <p:attrNameLst>
                                          <p:attrName>ppt_x</p:attrName>
                                        </p:attrNameLst>
                                      </p:cBhvr>
                                      <p:tavLst>
                                        <p:tav tm="0">
                                          <p:val>
                                            <p:strVal val="#ppt_x"/>
                                          </p:val>
                                        </p:tav>
                                        <p:tav tm="100000">
                                          <p:val>
                                            <p:strVal val="#ppt_x"/>
                                          </p:val>
                                        </p:tav>
                                      </p:tavLst>
                                    </p:anim>
                                    <p:anim calcmode="lin" valueType="num">
                                      <p:cBhvr additive="base">
                                        <p:cTn id="70"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9"/>
                                        </p:tgtEl>
                                        <p:attrNameLst>
                                          <p:attrName>style.visibility</p:attrName>
                                        </p:attrNameLst>
                                      </p:cBhvr>
                                      <p:to>
                                        <p:strVal val="visible"/>
                                      </p:to>
                                    </p:set>
                                    <p:anim calcmode="lin" valueType="num">
                                      <p:cBhvr additive="base">
                                        <p:cTn id="79" dur="500" fill="hold"/>
                                        <p:tgtEl>
                                          <p:spTgt spid="119"/>
                                        </p:tgtEl>
                                        <p:attrNameLst>
                                          <p:attrName>ppt_x</p:attrName>
                                        </p:attrNameLst>
                                      </p:cBhvr>
                                      <p:tavLst>
                                        <p:tav tm="0">
                                          <p:val>
                                            <p:strVal val="#ppt_x"/>
                                          </p:val>
                                        </p:tav>
                                        <p:tav tm="100000">
                                          <p:val>
                                            <p:strVal val="#ppt_x"/>
                                          </p:val>
                                        </p:tav>
                                      </p:tavLst>
                                    </p:anim>
                                    <p:anim calcmode="lin" valueType="num">
                                      <p:cBhvr additive="base">
                                        <p:cTn id="80"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113" grpId="0" build="p"/>
      <p:bldP spid="113" grpId="1"/>
      <p:bldP spid="115" grpId="0"/>
      <p:bldP spid="115" grpId="1"/>
      <p:bldP spid="116" grpId="0" build="p"/>
      <p:bldP spid="116" grpId="1"/>
      <p:bldP spid="117" grpId="0"/>
      <p:bldP spid="117" grpId="1"/>
      <p:bldP spid="118" grpId="0"/>
      <p:bldP spid="118" grpId="1"/>
      <p:bldP spid="119" grpId="0" bldLvl="0" animBg="1"/>
      <p:bldP spid="119" grpId="1" animBg="1"/>
    </p:bldLst>
  </p:timing>
</p:sld>
</file>

<file path=ppt/tags/tag1.xml><?xml version="1.0" encoding="utf-8"?>
<p:tagLst xmlns:p="http://schemas.openxmlformats.org/presentationml/2006/main">
  <p:tag name="TABLE_ENDDRAG_ORIGIN_RECT" val="539*241"/>
  <p:tag name="TABLE_ENDDRAG_RECT" val="347*269*539*24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8035</Words>
  <Application>WPS 演示</Application>
  <PresentationFormat>宽屏</PresentationFormat>
  <Paragraphs>426</Paragraphs>
  <Slides>21</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21</vt:i4>
      </vt:variant>
    </vt:vector>
  </HeadingPairs>
  <TitlesOfParts>
    <vt:vector size="38" baseType="lpstr">
      <vt:lpstr>Arial</vt:lpstr>
      <vt:lpstr>宋体</vt:lpstr>
      <vt:lpstr>Wingdings</vt:lpstr>
      <vt:lpstr>Times New Roman</vt:lpstr>
      <vt:lpstr>Wingdings</vt:lpstr>
      <vt:lpstr>等线</vt:lpstr>
      <vt:lpstr>黑体</vt:lpstr>
      <vt:lpstr>微软雅黑</vt:lpstr>
      <vt:lpstr>Arial Unicode MS</vt:lpstr>
      <vt:lpstr>Calibri</vt:lpstr>
      <vt:lpstr>Bell MT</vt:lpstr>
      <vt:lpstr>华文行楷</vt:lpstr>
      <vt:lpstr>HelveticaNeue</vt:lpstr>
      <vt:lpstr>华文新魏</vt:lpstr>
      <vt:lpstr>Segoe Print</vt:lpstr>
      <vt:lpstr>PMingLiU-ExtB</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Louisa</dc:creator>
  <cp:lastModifiedBy>Administrator</cp:lastModifiedBy>
  <cp:revision>36</cp:revision>
  <dcterms:created xsi:type="dcterms:W3CDTF">2023-08-09T12:44:00Z</dcterms:created>
  <dcterms:modified xsi:type="dcterms:W3CDTF">2025-04-18T02:22:12Z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