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63" r:id="rId4"/>
  </p:sldMasterIdLst>
  <p:notesMasterIdLst>
    <p:notesMasterId r:id="rId8"/>
  </p:notesMasterIdLst>
  <p:sldIdLst>
    <p:sldId id="322" r:id="rId5"/>
    <p:sldId id="296" r:id="rId6"/>
    <p:sldId id="298" r:id="rId7"/>
    <p:sldId id="271" r:id="rId9"/>
    <p:sldId id="272" r:id="rId10"/>
    <p:sldId id="273" r:id="rId11"/>
    <p:sldId id="274" r:id="rId12"/>
    <p:sldId id="262" r:id="rId13"/>
    <p:sldId id="263" r:id="rId14"/>
    <p:sldId id="261" r:id="rId15"/>
    <p:sldId id="276" r:id="rId16"/>
    <p:sldId id="264" r:id="rId17"/>
    <p:sldId id="267" r:id="rId18"/>
    <p:sldId id="268" r:id="rId19"/>
    <p:sldId id="283" r:id="rId20"/>
    <p:sldId id="284" r:id="rId21"/>
    <p:sldId id="285" r:id="rId22"/>
    <p:sldId id="286" r:id="rId23"/>
    <p:sldId id="287" r:id="rId24"/>
    <p:sldId id="288" r:id="rId25"/>
    <p:sldId id="289" r:id="rId26"/>
    <p:sldId id="290" r:id="rId27"/>
    <p:sldId id="291" r:id="rId28"/>
    <p:sldId id="292" r:id="rId29"/>
    <p:sldId id="293"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PS" initials="W"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notesMaster" Target="notesMasters/notesMaster1.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4" Type="http://schemas.openxmlformats.org/officeDocument/2006/relationships/commentAuthors" Target="commentAuthors.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5.xml"/><Relationship Id="rId8" Type="http://schemas.openxmlformats.org/officeDocument/2006/relationships/image" Target="../media/image4.png"/><Relationship Id="rId7" Type="http://schemas.openxmlformats.org/officeDocument/2006/relationships/tags" Target="../tags/tag4.xml"/><Relationship Id="rId6" Type="http://schemas.openxmlformats.org/officeDocument/2006/relationships/image" Target="../media/image3.png"/><Relationship Id="rId5" Type="http://schemas.openxmlformats.org/officeDocument/2006/relationships/tags" Target="../tags/tag3.xml"/><Relationship Id="rId4" Type="http://schemas.openxmlformats.org/officeDocument/2006/relationships/image" Target="../media/image2.png"/><Relationship Id="rId3" Type="http://schemas.openxmlformats.org/officeDocument/2006/relationships/tags" Target="../tags/tag2.xml"/><Relationship Id="rId2" Type="http://schemas.openxmlformats.org/officeDocument/2006/relationships/tags" Target="../tags/tag1.xml"/><Relationship Id="rId18" Type="http://schemas.openxmlformats.org/officeDocument/2006/relationships/image" Target="../media/image1.jpeg"/><Relationship Id="rId17" Type="http://schemas.openxmlformats.org/officeDocument/2006/relationships/tags" Target="../tags/tag12.xml"/><Relationship Id="rId16" Type="http://schemas.openxmlformats.org/officeDocument/2006/relationships/tags" Target="../tags/tag11.xml"/><Relationship Id="rId15" Type="http://schemas.openxmlformats.org/officeDocument/2006/relationships/tags" Target="../tags/tag10.xml"/><Relationship Id="rId14" Type="http://schemas.openxmlformats.org/officeDocument/2006/relationships/tags" Target="../tags/tag9.xml"/><Relationship Id="rId13" Type="http://schemas.openxmlformats.org/officeDocument/2006/relationships/tags" Target="../tags/tag8.xml"/><Relationship Id="rId12" Type="http://schemas.openxmlformats.org/officeDocument/2006/relationships/tags" Target="../tags/tag7.xml"/><Relationship Id="rId11" Type="http://schemas.openxmlformats.org/officeDocument/2006/relationships/tags" Target="../tags/tag6.xml"/><Relationship Id="rId10"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tags" Target="../tags/tag27.xml"/><Relationship Id="rId7" Type="http://schemas.openxmlformats.org/officeDocument/2006/relationships/image" Target="../media/image7.png"/><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1" Type="http://schemas.openxmlformats.org/officeDocument/2006/relationships/tags" Target="../tags/tag30.xml"/><Relationship Id="rId10" Type="http://schemas.openxmlformats.org/officeDocument/2006/relationships/tags" Target="../tags/tag29.xml"/><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6858000"/>
          </a:xfrm>
          <a:prstGeom prst="rect">
            <a:avLst/>
          </a:prstGeom>
          <a:gradFill>
            <a:gsLst>
              <a:gs pos="61000">
                <a:schemeClr val="bg2"/>
              </a:gs>
              <a:gs pos="83000">
                <a:schemeClr val="accent1">
                  <a:lumMod val="85000"/>
                  <a:alpha val="65000"/>
                </a:scheme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矢量智能对象"/>
          <p:cNvPicPr>
            <a:picLocks noChangeAspect="1"/>
          </p:cNvPicPr>
          <p:nvPr userDrawn="1">
            <p:custDataLst>
              <p:tags r:id="rId3"/>
            </p:custDataLst>
          </p:nvPr>
        </p:nvPicPr>
        <p:blipFill>
          <a:blip r:embed="rId4"/>
          <a:stretch>
            <a:fillRect/>
          </a:stretch>
        </p:blipFill>
        <p:spPr>
          <a:xfrm>
            <a:off x="6462395" y="0"/>
            <a:ext cx="5729605" cy="6858000"/>
          </a:xfrm>
          <a:prstGeom prst="rect">
            <a:avLst/>
          </a:prstGeom>
        </p:spPr>
      </p:pic>
      <p:pic>
        <p:nvPicPr>
          <p:cNvPr id="9" name="图片 8" descr="ffff"/>
          <p:cNvPicPr>
            <a:picLocks noChangeAspect="1"/>
          </p:cNvPicPr>
          <p:nvPr userDrawn="1">
            <p:custDataLst>
              <p:tags r:id="rId5"/>
            </p:custDataLst>
          </p:nvPr>
        </p:nvPicPr>
        <p:blipFill>
          <a:blip r:embed="rId6">
            <a:alphaModFix amt="70000"/>
            <a:duotone>
              <a:schemeClr val="accent1">
                <a:shade val="45000"/>
                <a:satMod val="135000"/>
              </a:schemeClr>
              <a:prstClr val="white"/>
            </a:duotone>
          </a:blip>
          <a:stretch>
            <a:fillRect/>
          </a:stretch>
        </p:blipFill>
        <p:spPr>
          <a:xfrm>
            <a:off x="9848850" y="0"/>
            <a:ext cx="2343150" cy="1537335"/>
          </a:xfrm>
          <a:prstGeom prst="rect">
            <a:avLst/>
          </a:prstGeom>
        </p:spPr>
      </p:pic>
      <p:pic>
        <p:nvPicPr>
          <p:cNvPr id="11" name="图片 10" descr="fffffffdddd"/>
          <p:cNvPicPr>
            <a:picLocks noChangeAspect="1"/>
          </p:cNvPicPr>
          <p:nvPr userDrawn="1">
            <p:custDataLst>
              <p:tags r:id="rId7"/>
            </p:custDataLst>
          </p:nvPr>
        </p:nvPicPr>
        <p:blipFill>
          <a:blip r:embed="rId8">
            <a:alphaModFix amt="60000"/>
            <a:duotone>
              <a:schemeClr val="accent1">
                <a:shade val="45000"/>
                <a:satMod val="135000"/>
              </a:schemeClr>
              <a:prstClr val="white"/>
            </a:duotone>
          </a:blip>
          <a:stretch>
            <a:fillRect/>
          </a:stretch>
        </p:blipFill>
        <p:spPr>
          <a:xfrm>
            <a:off x="7284720" y="5933440"/>
            <a:ext cx="4907280" cy="924560"/>
          </a:xfrm>
          <a:prstGeom prst="rect">
            <a:avLst/>
          </a:prstGeom>
        </p:spPr>
      </p:pic>
      <p:pic>
        <p:nvPicPr>
          <p:cNvPr id="12" name="图片 11" descr="fffffff"/>
          <p:cNvPicPr>
            <a:picLocks noChangeAspect="1"/>
          </p:cNvPicPr>
          <p:nvPr userDrawn="1">
            <p:custDataLst>
              <p:tags r:id="rId9"/>
            </p:custDataLst>
          </p:nvPr>
        </p:nvPicPr>
        <p:blipFill>
          <a:blip r:embed="rId10">
            <a:duotone>
              <a:schemeClr val="accent1">
                <a:shade val="45000"/>
                <a:satMod val="135000"/>
              </a:schemeClr>
              <a:prstClr val="white"/>
            </a:duotone>
            <a:lum bright="12000"/>
          </a:blip>
          <a:stretch>
            <a:fillRect/>
          </a:stretch>
        </p:blipFill>
        <p:spPr>
          <a:xfrm>
            <a:off x="0" y="0"/>
            <a:ext cx="1893570" cy="1350010"/>
          </a:xfrm>
          <a:prstGeom prst="rect">
            <a:avLst/>
          </a:prstGeom>
        </p:spPr>
      </p:pic>
      <p:pic>
        <p:nvPicPr>
          <p:cNvPr id="16" name="图片 15" descr="矢量智能对象"/>
          <p:cNvPicPr>
            <a:picLocks noChangeAspect="1"/>
          </p:cNvPicPr>
          <p:nvPr userDrawn="1">
            <p:custDataLst>
              <p:tags r:id="rId11"/>
            </p:custDataLst>
          </p:nvPr>
        </p:nvPicPr>
        <p:blipFill>
          <a:blip r:embed="rId4">
            <a:alphaModFix amt="75000"/>
            <a:duotone>
              <a:schemeClr val="accent1">
                <a:shade val="45000"/>
                <a:satMod val="135000"/>
              </a:schemeClr>
              <a:prstClr val="white"/>
            </a:duotone>
          </a:blip>
          <a:stretch>
            <a:fillRect/>
          </a:stretch>
        </p:blipFill>
        <p:spPr>
          <a:xfrm>
            <a:off x="6459855" y="0"/>
            <a:ext cx="5729605" cy="6858000"/>
          </a:xfrm>
          <a:prstGeom prst="rect">
            <a:avLst/>
          </a:prstGeom>
        </p:spPr>
      </p:pic>
      <p:sp>
        <p:nvSpPr>
          <p:cNvPr id="2" name="标题 1"/>
          <p:cNvSpPr>
            <a:spLocks noGrp="1"/>
          </p:cNvSpPr>
          <p:nvPr>
            <p:ph type="ctrTitle"/>
            <p:custDataLst>
              <p:tags r:id="rId12"/>
            </p:custDataLst>
          </p:nvPr>
        </p:nvSpPr>
        <p:spPr>
          <a:xfrm>
            <a:off x="977904" y="2428200"/>
            <a:ext cx="6175371" cy="2359700"/>
          </a:xfrm>
        </p:spPr>
        <p:txBody>
          <a:bodyPr wrap="square" anchor="t">
            <a:normAutofit/>
          </a:bodyPr>
          <a:lstStyle>
            <a:lvl1pPr algn="l">
              <a:lnSpc>
                <a:spcPct val="100000"/>
              </a:lnSpc>
              <a:defRPr sz="6000">
                <a:gradFill>
                  <a:gsLst>
                    <a:gs pos="0">
                      <a:schemeClr val="tx2"/>
                    </a:gs>
                    <a:gs pos="45000">
                      <a:schemeClr val="accent1">
                        <a:lumMod val="60000"/>
                        <a:lumOff val="40000"/>
                      </a:schemeClr>
                    </a:gs>
                  </a:gsLst>
                  <a:lin ang="10800000" scaled="0"/>
                </a:gradFill>
              </a:defRPr>
            </a:lvl1pPr>
          </a:lstStyle>
          <a:p>
            <a:r>
              <a:rPr lang="zh-CN" altLang="en-US" dirty="0"/>
              <a:t>单击此处编辑母版标题样式</a:t>
            </a:r>
            <a:endParaRPr lang="zh-CN" altLang="en-US" dirty="0"/>
          </a:p>
        </p:txBody>
      </p:sp>
      <p:sp>
        <p:nvSpPr>
          <p:cNvPr id="4" name="日期占位符 3"/>
          <p:cNvSpPr>
            <a:spLocks noGrp="1"/>
          </p:cNvSpPr>
          <p:nvPr>
            <p:ph type="dt" sz="half" idx="10"/>
            <p:custDataLst>
              <p:tags r:id="rId1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4"/>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15"/>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18" name="年号占位符 8"/>
          <p:cNvSpPr>
            <a:spLocks noGrp="1"/>
          </p:cNvSpPr>
          <p:nvPr>
            <p:ph type="body" sz="quarter" idx="15" hasCustomPrompt="1"/>
            <p:custDataLst>
              <p:tags r:id="rId16"/>
            </p:custDataLst>
          </p:nvPr>
        </p:nvSpPr>
        <p:spPr>
          <a:xfrm>
            <a:off x="977904" y="1117601"/>
            <a:ext cx="3928106" cy="1232650"/>
          </a:xfrm>
        </p:spPr>
        <p:txBody>
          <a:bodyPr wrap="square" anchor="b">
            <a:normAutofit/>
          </a:bodyPr>
          <a:lstStyle>
            <a:lvl1pPr marL="0" indent="0" algn="l">
              <a:lnSpc>
                <a:spcPct val="100000"/>
              </a:lnSpc>
              <a:buNone/>
              <a:defRPr sz="6000" b="1">
                <a:solidFill>
                  <a:schemeClr val="accent1">
                    <a:lumMod val="60000"/>
                    <a:lumOff val="40000"/>
                  </a:schemeClr>
                </a:solidFill>
              </a:defRPr>
            </a:lvl1pPr>
          </a:lstStyle>
          <a:p>
            <a:pPr lvl="0"/>
            <a:r>
              <a:rPr lang="zh-CN" altLang="en-US" dirty="0"/>
              <a:t>年号</a:t>
            </a:r>
            <a:endParaRPr lang="zh-CN" altLang="en-US" dirty="0"/>
          </a:p>
        </p:txBody>
      </p:sp>
      <p:sp>
        <p:nvSpPr>
          <p:cNvPr id="24" name="署名占位符 10"/>
          <p:cNvSpPr>
            <a:spLocks noGrp="1"/>
          </p:cNvSpPr>
          <p:nvPr>
            <p:ph type="body" sz="quarter" idx="17" hasCustomPrompt="1"/>
            <p:custDataLst>
              <p:tags r:id="rId17"/>
            </p:custDataLst>
          </p:nvPr>
        </p:nvSpPr>
        <p:spPr>
          <a:xfrm>
            <a:off x="977904" y="4852109"/>
            <a:ext cx="2340000" cy="504000"/>
          </a:xfrm>
          <a:prstGeom prst="roundRect">
            <a:avLst>
              <a:gd name="adj" fmla="val 50000"/>
            </a:avLst>
          </a:prstGeom>
          <a:solidFill>
            <a:schemeClr val="accent1"/>
          </a:solidFill>
        </p:spPr>
        <p:txBody>
          <a:bodyPr wrap="square" anchor="ctr">
            <a:normAutofit/>
          </a:bodyPr>
          <a:lstStyle>
            <a:lvl1pPr marL="0" indent="0" algn="ctr">
              <a:lnSpc>
                <a:spcPct val="100000"/>
              </a:lnSpc>
              <a:buNone/>
              <a:defRPr sz="1800" b="1">
                <a:solidFill>
                  <a:srgbClr val="FFFFFF"/>
                </a:solidFill>
              </a:defRPr>
            </a:lvl1pPr>
          </a:lstStyle>
          <a:p>
            <a:pPr lvl="0"/>
            <a:r>
              <a:rPr lang="zh-CN" altLang="en-US" dirty="0"/>
              <a:t>署名</a:t>
            </a:r>
            <a:endParaRPr lang="zh-CN" altLang="en-US" dirty="0"/>
          </a:p>
        </p:txBody>
      </p:sp>
      <p:pic>
        <p:nvPicPr>
          <p:cNvPr id="5124" name="图片 6" descr="logo横版 png"/>
          <p:cNvPicPr>
            <a:picLocks noChangeAspect="1"/>
          </p:cNvPicPr>
          <p:nvPr userDrawn="1"/>
        </p:nvPicPr>
        <p:blipFill>
          <a:blip r:embed="rId18"/>
          <a:stretch>
            <a:fillRect/>
          </a:stretch>
        </p:blipFill>
        <p:spPr>
          <a:xfrm>
            <a:off x="11439525" y="63500"/>
            <a:ext cx="608013" cy="642938"/>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592522B-0F24-4480-B9DD-A9474A6880D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dirty="0"/>
          </a:p>
        </p:txBody>
      </p:sp>
      <p:sp>
        <p:nvSpPr>
          <p:cNvPr id="4" name="灯片编号占位符 3"/>
          <p:cNvSpPr>
            <a:spLocks noGrp="1"/>
          </p:cNvSpPr>
          <p:nvPr>
            <p:ph type="sldNum" sz="quarter" idx="12"/>
          </p:nvPr>
        </p:nvSpPr>
        <p:spPr/>
        <p:txBody>
          <a:bodyPr/>
          <a:lstStyle/>
          <a:p>
            <a:fld id="{BE5F26B5-172A-4DC2-B0B7-181CFC56B87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13" name="矩形 12"/>
          <p:cNvSpPr/>
          <p:nvPr userDrawn="1">
            <p:custDataLst>
              <p:tags r:id="rId2"/>
            </p:custDataLst>
          </p:nvPr>
        </p:nvSpPr>
        <p:spPr>
          <a:xfrm>
            <a:off x="-635" y="-635"/>
            <a:ext cx="12192000"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1" name="矩形 10"/>
          <p:cNvSpPr/>
          <p:nvPr userDrawn="1">
            <p:custDataLst>
              <p:tags r:id="rId3"/>
            </p:custDataLst>
          </p:nvPr>
        </p:nvSpPr>
        <p:spPr>
          <a:xfrm>
            <a:off x="-635" y="0"/>
            <a:ext cx="12192000" cy="6858000"/>
          </a:xfrm>
          <a:prstGeom prst="rect">
            <a:avLst/>
          </a:prstGeom>
          <a:gradFill flip="none" rotWithShape="1">
            <a:gsLst>
              <a:gs pos="50000">
                <a:schemeClr val="bg2">
                  <a:lumMod val="50000"/>
                  <a:alpha val="56000"/>
                </a:schemeClr>
              </a:gs>
              <a:gs pos="0">
                <a:schemeClr val="bg2">
                  <a:lumMod val="50000"/>
                  <a:alpha val="1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8" name="任意多边形 7"/>
          <p:cNvSpPr/>
          <p:nvPr>
            <p:custDataLst>
              <p:tags r:id="rId4"/>
            </p:custDataLst>
          </p:nvPr>
        </p:nvSpPr>
        <p:spPr>
          <a:xfrm>
            <a:off x="635" y="635"/>
            <a:ext cx="4118610" cy="5348605"/>
          </a:xfrm>
          <a:custGeom>
            <a:avLst/>
            <a:gdLst/>
            <a:ahLst/>
            <a:cxnLst>
              <a:cxn ang="3">
                <a:pos x="hc" y="t"/>
              </a:cxn>
              <a:cxn ang="cd2">
                <a:pos x="l" y="vc"/>
              </a:cxn>
              <a:cxn ang="cd4">
                <a:pos x="hc" y="b"/>
              </a:cxn>
              <a:cxn ang="0">
                <a:pos x="r" y="vc"/>
              </a:cxn>
            </a:cxnLst>
            <a:rect l="l" t="t" r="r" b="b"/>
            <a:pathLst>
              <a:path w="6486" h="8423">
                <a:moveTo>
                  <a:pt x="2849" y="0"/>
                </a:moveTo>
                <a:lnTo>
                  <a:pt x="5849" y="0"/>
                </a:lnTo>
                <a:lnTo>
                  <a:pt x="5853" y="8"/>
                </a:lnTo>
                <a:cubicBezTo>
                  <a:pt x="6258" y="798"/>
                  <a:pt x="6486" y="1692"/>
                  <a:pt x="6486" y="2641"/>
                </a:cubicBezTo>
                <a:cubicBezTo>
                  <a:pt x="6486" y="5834"/>
                  <a:pt x="3897" y="8423"/>
                  <a:pt x="704" y="8423"/>
                </a:cubicBezTo>
                <a:cubicBezTo>
                  <a:pt x="479" y="8423"/>
                  <a:pt x="257" y="8410"/>
                  <a:pt x="39" y="8385"/>
                </a:cubicBezTo>
                <a:lnTo>
                  <a:pt x="0" y="8381"/>
                </a:lnTo>
                <a:lnTo>
                  <a:pt x="0" y="5970"/>
                </a:lnTo>
                <a:lnTo>
                  <a:pt x="18" y="5974"/>
                </a:lnTo>
                <a:cubicBezTo>
                  <a:pt x="239" y="6019"/>
                  <a:pt x="469" y="6043"/>
                  <a:pt x="704" y="6043"/>
                </a:cubicBezTo>
                <a:cubicBezTo>
                  <a:pt x="2583" y="6043"/>
                  <a:pt x="4106" y="4520"/>
                  <a:pt x="4106" y="2641"/>
                </a:cubicBezTo>
                <a:cubicBezTo>
                  <a:pt x="4106" y="1584"/>
                  <a:pt x="3624" y="639"/>
                  <a:pt x="2868" y="15"/>
                </a:cubicBezTo>
                <a:lnTo>
                  <a:pt x="2849" y="0"/>
                </a:lnTo>
                <a:close/>
              </a:path>
            </a:pathLst>
          </a:custGeom>
          <a:gradFill>
            <a:gsLst>
              <a:gs pos="0">
                <a:schemeClr val="accent4">
                  <a:lumMod val="60000"/>
                  <a:lumOff val="40000"/>
                </a:schemeClr>
              </a:gs>
              <a:gs pos="100000">
                <a:schemeClr val="accent4">
                  <a:lumMod val="40000"/>
                  <a:lumOff val="60000"/>
                </a:schemeClr>
              </a:gs>
            </a:gsLst>
            <a:lin ang="165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汉仪粗圆简" panose="02010600000101010101" charset="-122"/>
            </a:endParaRPr>
          </a:p>
        </p:txBody>
      </p:sp>
      <p:sp>
        <p:nvSpPr>
          <p:cNvPr id="6" name="标题"/>
          <p:cNvSpPr>
            <a:spLocks noGrp="1"/>
          </p:cNvSpPr>
          <p:nvPr>
            <p:ph type="title" idx="2" hasCustomPrompt="1"/>
            <p:custDataLst>
              <p:tags r:id="rId5"/>
            </p:custDataLst>
          </p:nvPr>
        </p:nvSpPr>
        <p:spPr>
          <a:xfrm>
            <a:off x="6194425" y="258445"/>
            <a:ext cx="2079625" cy="1223010"/>
          </a:xfrm>
          <a:prstGeom prst="rect">
            <a:avLst/>
          </a:prstGeom>
        </p:spPr>
        <p:txBody>
          <a:bodyPr wrap="square" lIns="91440" tIns="45720" rIns="91440" bIns="45720" rtlCol="0" anchor="t">
            <a:normAutofit/>
          </a:bodyPr>
          <a:lstStyle>
            <a:lvl1pPr marL="0" marR="0" lvl="0" algn="l" defTabSz="914400" rtl="0" eaLnBrk="1" fontAlgn="auto" latinLnBrk="0" hangingPunct="1">
              <a:lnSpc>
                <a:spcPct val="130000"/>
              </a:lnSpc>
              <a:buClrTx/>
              <a:buSzTx/>
              <a:buFontTx/>
              <a:buNone/>
              <a:defRPr kumimoji="0" lang="zh-CN" altLang="en-US" sz="6600" b="0" i="0" u="none" strike="noStrike" kern="1200" cap="none" spc="0" normalizeH="0" baseline="0" noProof="1" dirty="0">
                <a:solidFill>
                  <a:schemeClr val="tx2">
                    <a:lumMod val="10000"/>
                    <a:lumOff val="90000"/>
                  </a:schemeClr>
                </a:solidFill>
                <a:latin typeface="+mj-lt"/>
                <a:ea typeface="+mj-lt"/>
                <a:cs typeface="汉仪粗圆简" panose="02010600000101010101" charset="-122"/>
                <a:sym typeface="+mn-ea"/>
              </a:defRPr>
            </a:lvl1pPr>
          </a:lstStyle>
          <a:p>
            <a:pPr lvl="0" algn="l">
              <a:lnSpc>
                <a:spcPct val="130000"/>
              </a:lnSpc>
              <a:buClrTx/>
              <a:buSzTx/>
              <a:buFontTx/>
            </a:pPr>
            <a:r>
              <a:rPr dirty="0">
                <a:sym typeface="+mn-ea"/>
              </a:rPr>
              <a:t>标题</a:t>
            </a:r>
            <a:endParaRPr dirty="0">
              <a:sym typeface="+mn-ea"/>
            </a:endParaRPr>
          </a:p>
        </p:txBody>
      </p:sp>
      <p:pic>
        <p:nvPicPr>
          <p:cNvPr id="9" name="图片 8" descr="卡通人物&#10;&#10;描述已自动生成"/>
          <p:cNvPicPr>
            <a:picLocks noChangeAspect="1"/>
          </p:cNvPicPr>
          <p:nvPr userDrawn="1">
            <p:custDataLst>
              <p:tags r:id="rId6"/>
            </p:custDataLst>
          </p:nvPr>
        </p:nvPicPr>
        <p:blipFill>
          <a:blip r:embed="rId7">
            <a:extLst>
              <a:ext uri="{28A0092B-C50C-407E-A947-70E740481C1C}">
                <a14:useLocalDpi xmlns:a14="http://schemas.microsoft.com/office/drawing/2010/main" val="0"/>
              </a:ext>
            </a:extLst>
          </a:blip>
          <a:stretch>
            <a:fillRect/>
          </a:stretch>
        </p:blipFill>
        <p:spPr>
          <a:xfrm>
            <a:off x="0" y="1104097"/>
            <a:ext cx="5277587" cy="5753903"/>
          </a:xfrm>
          <a:prstGeom prst="rect">
            <a:avLst/>
          </a:prstGeom>
        </p:spPr>
      </p:pic>
      <p:sp>
        <p:nvSpPr>
          <p:cNvPr id="3" name="日期占位符 2"/>
          <p:cNvSpPr>
            <a:spLocks noGrp="1"/>
          </p:cNvSpPr>
          <p:nvPr>
            <p:ph type="dt" sz="half" idx="10"/>
            <p:custDataLst>
              <p:tags r:id="rId8"/>
            </p:custDataLst>
          </p:nvPr>
        </p:nvSpPr>
        <p:spPr>
          <a:xfrm>
            <a:off x="838200" y="6356350"/>
            <a:ext cx="2743200" cy="365125"/>
          </a:xfrm>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custDataLst>
              <p:tags r:id="rId10"/>
            </p:custDataLst>
          </p:nvPr>
        </p:nvSpPr>
        <p:spPr>
          <a:xfrm>
            <a:off x="8610600" y="6356350"/>
            <a:ext cx="2743200" cy="365125"/>
          </a:xfrm>
        </p:spPr>
        <p:txBody>
          <a:bodyPr/>
          <a:lstStyle/>
          <a:p>
            <a:fld id="{565CE74E-AB26-4998-AD42-012C4C1AD076}" type="slidenum">
              <a:rPr lang="zh-CN" altLang="en-US" smtClean="0"/>
            </a:fld>
            <a:endParaRPr lang="zh-CN" altLang="en-US"/>
          </a:p>
        </p:txBody>
      </p:sp>
      <p:sp>
        <p:nvSpPr>
          <p:cNvPr id="10" name="文本框 9"/>
          <p:cNvSpPr txBox="1"/>
          <p:nvPr userDrawn="1">
            <p:custDataLst>
              <p:tags r:id="rId11"/>
            </p:custDataLst>
          </p:nvPr>
        </p:nvSpPr>
        <p:spPr>
          <a:xfrm>
            <a:off x="8387814" y="803567"/>
            <a:ext cx="2409528" cy="357410"/>
          </a:xfrm>
          <a:custGeom>
            <a:avLst/>
            <a:gdLst/>
            <a:ahLst/>
            <a:cxnLst/>
            <a:rect l="l" t="t" r="r" b="b"/>
            <a:pathLst>
              <a:path w="2409528" h="357410">
                <a:moveTo>
                  <a:pt x="460698" y="40183"/>
                </a:moveTo>
                <a:cubicBezTo>
                  <a:pt x="425425" y="40183"/>
                  <a:pt x="396850" y="52982"/>
                  <a:pt x="374973" y="78581"/>
                </a:cubicBezTo>
                <a:cubicBezTo>
                  <a:pt x="353095" y="104179"/>
                  <a:pt x="342156" y="137740"/>
                  <a:pt x="342156" y="179263"/>
                </a:cubicBezTo>
                <a:cubicBezTo>
                  <a:pt x="342156" y="221084"/>
                  <a:pt x="352835" y="254607"/>
                  <a:pt x="374191" y="279834"/>
                </a:cubicBezTo>
                <a:cubicBezTo>
                  <a:pt x="395548" y="305060"/>
                  <a:pt x="423416" y="317673"/>
                  <a:pt x="457796" y="317673"/>
                </a:cubicBezTo>
                <a:cubicBezTo>
                  <a:pt x="494705" y="317673"/>
                  <a:pt x="523689" y="305581"/>
                  <a:pt x="544748" y="281396"/>
                </a:cubicBezTo>
                <a:cubicBezTo>
                  <a:pt x="565808" y="257212"/>
                  <a:pt x="576337" y="223391"/>
                  <a:pt x="576337" y="179933"/>
                </a:cubicBezTo>
                <a:cubicBezTo>
                  <a:pt x="576337" y="135284"/>
                  <a:pt x="566031" y="100831"/>
                  <a:pt x="545418" y="76572"/>
                </a:cubicBezTo>
                <a:cubicBezTo>
                  <a:pt x="524805" y="52313"/>
                  <a:pt x="496565" y="40183"/>
                  <a:pt x="460698" y="40183"/>
                </a:cubicBezTo>
                <a:close/>
                <a:moveTo>
                  <a:pt x="1911326" y="5804"/>
                </a:moveTo>
                <a:lnTo>
                  <a:pt x="2155329" y="5804"/>
                </a:lnTo>
                <a:lnTo>
                  <a:pt x="2155329" y="45541"/>
                </a:lnTo>
                <a:lnTo>
                  <a:pt x="2055540" y="45541"/>
                </a:lnTo>
                <a:lnTo>
                  <a:pt x="2055540" y="351606"/>
                </a:lnTo>
                <a:lnTo>
                  <a:pt x="2010668" y="351606"/>
                </a:lnTo>
                <a:lnTo>
                  <a:pt x="2010668" y="45541"/>
                </a:lnTo>
                <a:lnTo>
                  <a:pt x="1911326" y="45541"/>
                </a:lnTo>
                <a:close/>
                <a:moveTo>
                  <a:pt x="1574900" y="5804"/>
                </a:moveTo>
                <a:lnTo>
                  <a:pt x="1630933" y="5804"/>
                </a:lnTo>
                <a:lnTo>
                  <a:pt x="1800151" y="270123"/>
                </a:lnTo>
                <a:cubicBezTo>
                  <a:pt x="1808188" y="282624"/>
                  <a:pt x="1812950" y="290587"/>
                  <a:pt x="1814438" y="294010"/>
                </a:cubicBezTo>
                <a:lnTo>
                  <a:pt x="1815331" y="294010"/>
                </a:lnTo>
                <a:cubicBezTo>
                  <a:pt x="1813843" y="284187"/>
                  <a:pt x="1813099" y="267369"/>
                  <a:pt x="1813099" y="243557"/>
                </a:cubicBezTo>
                <a:lnTo>
                  <a:pt x="1813099" y="5804"/>
                </a:lnTo>
                <a:lnTo>
                  <a:pt x="1857301" y="5804"/>
                </a:lnTo>
                <a:lnTo>
                  <a:pt x="1857301" y="351606"/>
                </a:lnTo>
                <a:lnTo>
                  <a:pt x="1804392" y="351606"/>
                </a:lnTo>
                <a:lnTo>
                  <a:pt x="1630487" y="82599"/>
                </a:lnTo>
                <a:cubicBezTo>
                  <a:pt x="1625576" y="75009"/>
                  <a:pt x="1621632" y="67493"/>
                  <a:pt x="1618655" y="60052"/>
                </a:cubicBezTo>
                <a:lnTo>
                  <a:pt x="1617316" y="60052"/>
                </a:lnTo>
                <a:cubicBezTo>
                  <a:pt x="1618506" y="67791"/>
                  <a:pt x="1619102" y="83939"/>
                  <a:pt x="1619102" y="108495"/>
                </a:cubicBezTo>
                <a:lnTo>
                  <a:pt x="1619102" y="351606"/>
                </a:lnTo>
                <a:lnTo>
                  <a:pt x="1574900" y="351606"/>
                </a:lnTo>
                <a:close/>
                <a:moveTo>
                  <a:pt x="1327250" y="5804"/>
                </a:moveTo>
                <a:lnTo>
                  <a:pt x="1505397" y="5804"/>
                </a:lnTo>
                <a:lnTo>
                  <a:pt x="1505397" y="45541"/>
                </a:lnTo>
                <a:lnTo>
                  <a:pt x="1371898" y="45541"/>
                </a:lnTo>
                <a:lnTo>
                  <a:pt x="1371898" y="156269"/>
                </a:lnTo>
                <a:lnTo>
                  <a:pt x="1495574" y="156269"/>
                </a:lnTo>
                <a:lnTo>
                  <a:pt x="1495574" y="195783"/>
                </a:lnTo>
                <a:lnTo>
                  <a:pt x="1371898" y="195783"/>
                </a:lnTo>
                <a:lnTo>
                  <a:pt x="1371898" y="312092"/>
                </a:lnTo>
                <a:lnTo>
                  <a:pt x="1513210" y="312092"/>
                </a:lnTo>
                <a:lnTo>
                  <a:pt x="1513210" y="351606"/>
                </a:lnTo>
                <a:lnTo>
                  <a:pt x="1327250" y="351606"/>
                </a:lnTo>
                <a:close/>
                <a:moveTo>
                  <a:pt x="1025500" y="5804"/>
                </a:moveTo>
                <a:lnTo>
                  <a:pt x="1269504" y="5804"/>
                </a:lnTo>
                <a:lnTo>
                  <a:pt x="1269504" y="45541"/>
                </a:lnTo>
                <a:lnTo>
                  <a:pt x="1169715" y="45541"/>
                </a:lnTo>
                <a:lnTo>
                  <a:pt x="1169715" y="351606"/>
                </a:lnTo>
                <a:lnTo>
                  <a:pt x="1124843" y="351606"/>
                </a:lnTo>
                <a:lnTo>
                  <a:pt x="1124843" y="45541"/>
                </a:lnTo>
                <a:lnTo>
                  <a:pt x="1025500" y="45541"/>
                </a:lnTo>
                <a:close/>
                <a:moveTo>
                  <a:pt x="689074" y="5804"/>
                </a:moveTo>
                <a:lnTo>
                  <a:pt x="745108" y="5804"/>
                </a:lnTo>
                <a:lnTo>
                  <a:pt x="914326" y="270123"/>
                </a:lnTo>
                <a:cubicBezTo>
                  <a:pt x="922363" y="282624"/>
                  <a:pt x="927125" y="290587"/>
                  <a:pt x="928613" y="294010"/>
                </a:cubicBezTo>
                <a:lnTo>
                  <a:pt x="929506" y="294010"/>
                </a:lnTo>
                <a:cubicBezTo>
                  <a:pt x="928018" y="284187"/>
                  <a:pt x="927274" y="267369"/>
                  <a:pt x="927274" y="243557"/>
                </a:cubicBezTo>
                <a:lnTo>
                  <a:pt x="927274" y="5804"/>
                </a:lnTo>
                <a:lnTo>
                  <a:pt x="971476" y="5804"/>
                </a:lnTo>
                <a:lnTo>
                  <a:pt x="971476" y="351606"/>
                </a:lnTo>
                <a:lnTo>
                  <a:pt x="918567" y="351606"/>
                </a:lnTo>
                <a:lnTo>
                  <a:pt x="744662" y="82599"/>
                </a:lnTo>
                <a:cubicBezTo>
                  <a:pt x="739750" y="75009"/>
                  <a:pt x="735806" y="67493"/>
                  <a:pt x="732830" y="60052"/>
                </a:cubicBezTo>
                <a:lnTo>
                  <a:pt x="731490" y="60052"/>
                </a:lnTo>
                <a:cubicBezTo>
                  <a:pt x="732681" y="67791"/>
                  <a:pt x="733276" y="83939"/>
                  <a:pt x="733276" y="108495"/>
                </a:cubicBezTo>
                <a:lnTo>
                  <a:pt x="733276" y="351606"/>
                </a:lnTo>
                <a:lnTo>
                  <a:pt x="689074" y="351606"/>
                </a:lnTo>
                <a:close/>
                <a:moveTo>
                  <a:pt x="2319114" y="0"/>
                </a:moveTo>
                <a:cubicBezTo>
                  <a:pt x="2353494" y="0"/>
                  <a:pt x="2378720" y="4167"/>
                  <a:pt x="2394794" y="12501"/>
                </a:cubicBezTo>
                <a:lnTo>
                  <a:pt x="2394794" y="61168"/>
                </a:lnTo>
                <a:cubicBezTo>
                  <a:pt x="2373958" y="46732"/>
                  <a:pt x="2347615" y="39513"/>
                  <a:pt x="2315766" y="39513"/>
                </a:cubicBezTo>
                <a:cubicBezTo>
                  <a:pt x="2294632" y="39513"/>
                  <a:pt x="2277406" y="43941"/>
                  <a:pt x="2264085" y="52796"/>
                </a:cubicBezTo>
                <a:cubicBezTo>
                  <a:pt x="2250765" y="61652"/>
                  <a:pt x="2244105" y="73967"/>
                  <a:pt x="2244105" y="89743"/>
                </a:cubicBezTo>
                <a:cubicBezTo>
                  <a:pt x="2244105" y="103733"/>
                  <a:pt x="2248719" y="115118"/>
                  <a:pt x="2257946" y="123899"/>
                </a:cubicBezTo>
                <a:cubicBezTo>
                  <a:pt x="2267174" y="132680"/>
                  <a:pt x="2287191" y="144661"/>
                  <a:pt x="2317998" y="159841"/>
                </a:cubicBezTo>
                <a:cubicBezTo>
                  <a:pt x="2351931" y="176063"/>
                  <a:pt x="2375669" y="192286"/>
                  <a:pt x="2389212" y="208508"/>
                </a:cubicBezTo>
                <a:cubicBezTo>
                  <a:pt x="2402756" y="224730"/>
                  <a:pt x="2409528" y="242962"/>
                  <a:pt x="2409528" y="263202"/>
                </a:cubicBezTo>
                <a:cubicBezTo>
                  <a:pt x="2409528" y="293563"/>
                  <a:pt x="2398514" y="316855"/>
                  <a:pt x="2376488" y="333077"/>
                </a:cubicBezTo>
                <a:cubicBezTo>
                  <a:pt x="2354461" y="349299"/>
                  <a:pt x="2323877" y="357410"/>
                  <a:pt x="2284735" y="357410"/>
                </a:cubicBezTo>
                <a:cubicBezTo>
                  <a:pt x="2271043" y="357410"/>
                  <a:pt x="2255081" y="355513"/>
                  <a:pt x="2236850" y="351718"/>
                </a:cubicBezTo>
                <a:cubicBezTo>
                  <a:pt x="2218618" y="347923"/>
                  <a:pt x="2205336" y="343197"/>
                  <a:pt x="2197001" y="337542"/>
                </a:cubicBezTo>
                <a:lnTo>
                  <a:pt x="2197001" y="286643"/>
                </a:lnTo>
                <a:cubicBezTo>
                  <a:pt x="2207568" y="295870"/>
                  <a:pt x="2221706" y="303460"/>
                  <a:pt x="2239417" y="309413"/>
                </a:cubicBezTo>
                <a:cubicBezTo>
                  <a:pt x="2257128" y="315366"/>
                  <a:pt x="2273945" y="318343"/>
                  <a:pt x="2289870" y="318343"/>
                </a:cubicBezTo>
                <a:cubicBezTo>
                  <a:pt x="2338388" y="318343"/>
                  <a:pt x="2362647" y="301079"/>
                  <a:pt x="2362647" y="266551"/>
                </a:cubicBezTo>
                <a:cubicBezTo>
                  <a:pt x="2362647" y="256877"/>
                  <a:pt x="2360042" y="248171"/>
                  <a:pt x="2354833" y="240431"/>
                </a:cubicBezTo>
                <a:cubicBezTo>
                  <a:pt x="2349624" y="232692"/>
                  <a:pt x="2342480" y="225846"/>
                  <a:pt x="2333402" y="219893"/>
                </a:cubicBezTo>
                <a:cubicBezTo>
                  <a:pt x="2324324" y="213940"/>
                  <a:pt x="2307283" y="204787"/>
                  <a:pt x="2282280" y="192434"/>
                </a:cubicBezTo>
                <a:cubicBezTo>
                  <a:pt x="2247602" y="175170"/>
                  <a:pt x="2224758" y="159134"/>
                  <a:pt x="2213744" y="144326"/>
                </a:cubicBezTo>
                <a:cubicBezTo>
                  <a:pt x="2202731" y="129517"/>
                  <a:pt x="2197224" y="112588"/>
                  <a:pt x="2197224" y="93538"/>
                </a:cubicBezTo>
                <a:cubicBezTo>
                  <a:pt x="2197224" y="64814"/>
                  <a:pt x="2208758" y="42044"/>
                  <a:pt x="2231827" y="25226"/>
                </a:cubicBezTo>
                <a:cubicBezTo>
                  <a:pt x="2254895" y="8408"/>
                  <a:pt x="2283991" y="0"/>
                  <a:pt x="2319114" y="0"/>
                </a:cubicBezTo>
                <a:close/>
                <a:moveTo>
                  <a:pt x="463377" y="0"/>
                </a:moveTo>
                <a:cubicBezTo>
                  <a:pt x="511448" y="0"/>
                  <a:pt x="550143" y="16147"/>
                  <a:pt x="579463" y="48443"/>
                </a:cubicBezTo>
                <a:cubicBezTo>
                  <a:pt x="608782" y="80739"/>
                  <a:pt x="623441" y="122783"/>
                  <a:pt x="623441" y="174575"/>
                </a:cubicBezTo>
                <a:cubicBezTo>
                  <a:pt x="623441" y="230683"/>
                  <a:pt x="608410" y="275183"/>
                  <a:pt x="578346" y="308074"/>
                </a:cubicBezTo>
                <a:cubicBezTo>
                  <a:pt x="548283" y="340965"/>
                  <a:pt x="508100" y="357410"/>
                  <a:pt x="457796" y="357410"/>
                </a:cubicBezTo>
                <a:cubicBezTo>
                  <a:pt x="408682" y="357410"/>
                  <a:pt x="369317" y="341263"/>
                  <a:pt x="339700" y="308967"/>
                </a:cubicBezTo>
                <a:cubicBezTo>
                  <a:pt x="310084" y="276671"/>
                  <a:pt x="295275" y="234627"/>
                  <a:pt x="295275" y="182835"/>
                </a:cubicBezTo>
                <a:cubicBezTo>
                  <a:pt x="295275" y="127024"/>
                  <a:pt x="310381" y="82599"/>
                  <a:pt x="340593" y="49559"/>
                </a:cubicBezTo>
                <a:cubicBezTo>
                  <a:pt x="370806" y="16520"/>
                  <a:pt x="411733" y="0"/>
                  <a:pt x="463377" y="0"/>
                </a:cubicBezTo>
                <a:close/>
                <a:moveTo>
                  <a:pt x="177031" y="0"/>
                </a:moveTo>
                <a:cubicBezTo>
                  <a:pt x="210071" y="0"/>
                  <a:pt x="237381" y="4688"/>
                  <a:pt x="258961" y="14064"/>
                </a:cubicBezTo>
                <a:lnTo>
                  <a:pt x="258961" y="60721"/>
                </a:lnTo>
                <a:cubicBezTo>
                  <a:pt x="234256" y="47029"/>
                  <a:pt x="207095" y="40183"/>
                  <a:pt x="177478" y="40183"/>
                </a:cubicBezTo>
                <a:cubicBezTo>
                  <a:pt x="138931" y="40183"/>
                  <a:pt x="107529" y="53020"/>
                  <a:pt x="83270" y="78692"/>
                </a:cubicBezTo>
                <a:cubicBezTo>
                  <a:pt x="59011" y="104365"/>
                  <a:pt x="46881" y="139005"/>
                  <a:pt x="46881" y="182612"/>
                </a:cubicBezTo>
                <a:cubicBezTo>
                  <a:pt x="46881" y="223986"/>
                  <a:pt x="58192" y="256840"/>
                  <a:pt x="80814" y="281173"/>
                </a:cubicBezTo>
                <a:cubicBezTo>
                  <a:pt x="103436" y="305507"/>
                  <a:pt x="133053" y="317673"/>
                  <a:pt x="169664" y="317673"/>
                </a:cubicBezTo>
                <a:cubicBezTo>
                  <a:pt x="203895" y="317673"/>
                  <a:pt x="233660" y="309934"/>
                  <a:pt x="258961" y="294456"/>
                </a:cubicBezTo>
                <a:lnTo>
                  <a:pt x="258961" y="337319"/>
                </a:lnTo>
                <a:cubicBezTo>
                  <a:pt x="233512" y="350713"/>
                  <a:pt x="201588" y="357410"/>
                  <a:pt x="163190" y="357410"/>
                </a:cubicBezTo>
                <a:cubicBezTo>
                  <a:pt x="113631" y="357410"/>
                  <a:pt x="74042" y="341672"/>
                  <a:pt x="44425" y="310195"/>
                </a:cubicBezTo>
                <a:cubicBezTo>
                  <a:pt x="14809" y="278717"/>
                  <a:pt x="0" y="237083"/>
                  <a:pt x="0" y="185291"/>
                </a:cubicBezTo>
                <a:cubicBezTo>
                  <a:pt x="0" y="129629"/>
                  <a:pt x="16669" y="84832"/>
                  <a:pt x="50006" y="50899"/>
                </a:cubicBezTo>
                <a:cubicBezTo>
                  <a:pt x="83344" y="16966"/>
                  <a:pt x="125686" y="0"/>
                  <a:pt x="177031" y="0"/>
                </a:cubicBezTo>
                <a:close/>
              </a:path>
            </a:pathLst>
          </a:custGeom>
          <a:solidFill>
            <a:schemeClr val="tx2">
              <a:lumMod val="10000"/>
              <a:lumOff val="90000"/>
            </a:schemeClr>
          </a:solidFill>
          <a:ln>
            <a:noFill/>
            <a:prstDash val="sysDot"/>
          </a:ln>
          <a:effectLst/>
        </p:spPr>
        <p:txBody>
          <a:bodyPr rot="0" spcFirstLastPara="0" vertOverflow="overflow" horzOverflow="overflow" vert="horz" wrap="square" lIns="91440" tIns="45720" rIns="91440" bIns="45720" numCol="1" spcCol="0" rtlCol="0" fromWordArt="0" anchor="t" anchorCtr="0" forceAA="0" compatLnSpc="1">
            <a:noAutofit/>
          </a:bodyPr>
          <a:lstStyle>
            <a:lvl1pPr marR="0" lvl="0" indent="-228600" fontAlgn="auto">
              <a:lnSpc>
                <a:spcPct val="110000"/>
              </a:lnSpc>
              <a:spcBef>
                <a:spcPts val="1000"/>
              </a:spcBef>
              <a:buClrTx/>
              <a:buSzTx/>
              <a:buFontTx/>
              <a:buNone/>
              <a:defRPr kumimoji="0" lang="en-GB" altLang="zh-CN" sz="3600" b="0" i="0" u="none" strike="noStrike" cap="none" spc="0" normalizeH="0" baseline="0" noProof="1" dirty="0">
                <a:ln>
                  <a:noFill/>
                  <a:prstDash val="sysDot"/>
                </a:ln>
                <a:solidFill>
                  <a:schemeClr val="bg1"/>
                </a:solidFill>
                <a:uFillTx/>
                <a:latin typeface="+mj-lt"/>
                <a:ea typeface="+mj-lt"/>
                <a:cs typeface="汉仪粗圆简" panose="02010600000101010101" charset="-122"/>
                <a:sym typeface="+mn-ea"/>
              </a:defRPr>
            </a:lvl1pPr>
            <a:lvl2pPr marL="685800" indent="-228600">
              <a:lnSpc>
                <a:spcPct val="90000"/>
              </a:lnSpc>
              <a:spcBef>
                <a:spcPts val="500"/>
              </a:spcBef>
              <a:buFont typeface="Arial" panose="020B0604020202020204" pitchFamily="34" charset="0"/>
              <a:buChar char="•"/>
              <a:defRPr kumimoji="0" lang="zh-CN" altLang="en-US" sz="1600" b="0" i="0" u="none" strike="noStrike" cap="none" spc="150" normalizeH="0" baseline="0">
                <a:solidFill>
                  <a:schemeClr val="tx1">
                    <a:lumMod val="65000"/>
                    <a:lumOff val="35000"/>
                  </a:schemeClr>
                </a:solidFill>
                <a:uFillTx/>
                <a:latin typeface="+mn-ea"/>
                <a:cs typeface="汉仪粗圆简" panose="02010600000101010101" charset="-122"/>
                <a:sym typeface="汉仪粗圆简" panose="02010600000101010101" charset="-122"/>
              </a:defRPr>
            </a:lvl2pPr>
            <a:lvl3pPr marL="1143000" indent="-228600">
              <a:lnSpc>
                <a:spcPct val="90000"/>
              </a:lnSpc>
              <a:spcBef>
                <a:spcPts val="500"/>
              </a:spcBef>
              <a:buFont typeface="Arial" panose="020B0604020202020204" pitchFamily="34" charset="0"/>
              <a:buChar char="•"/>
              <a:defRPr kumimoji="0" lang="zh-CN" altLang="en-US" sz="1600" b="0" i="0" u="none" strike="noStrike" cap="none" spc="150" normalizeH="0" baseline="0">
                <a:solidFill>
                  <a:schemeClr val="tx1">
                    <a:lumMod val="65000"/>
                    <a:lumOff val="35000"/>
                  </a:schemeClr>
                </a:solidFill>
                <a:uFillTx/>
                <a:latin typeface="+mn-ea"/>
                <a:cs typeface="汉仪粗圆简" panose="02010600000101010101" charset="-122"/>
                <a:sym typeface="汉仪粗圆简" panose="02010600000101010101" charset="-122"/>
              </a:defRPr>
            </a:lvl3pPr>
            <a:lvl4pPr marL="1600200" indent="-228600">
              <a:lnSpc>
                <a:spcPct val="90000"/>
              </a:lnSpc>
              <a:spcBef>
                <a:spcPts val="500"/>
              </a:spcBef>
              <a:buFont typeface="Arial" panose="020B0604020202020204" pitchFamily="34" charset="0"/>
              <a:buChar char="•"/>
              <a:defRPr kumimoji="0" lang="zh-CN" altLang="en-US" sz="1400" b="0" i="0" u="none" strike="noStrike" cap="none" spc="150" normalizeH="0" baseline="0">
                <a:solidFill>
                  <a:schemeClr val="tx1">
                    <a:lumMod val="65000"/>
                    <a:lumOff val="35000"/>
                  </a:schemeClr>
                </a:solidFill>
                <a:uFillTx/>
                <a:latin typeface="+mn-ea"/>
                <a:cs typeface="汉仪粗圆简" panose="02010600000101010101" charset="-122"/>
                <a:sym typeface="汉仪粗圆简" panose="02010600000101010101" charset="-122"/>
              </a:defRPr>
            </a:lvl4pPr>
            <a:lvl5pPr marL="2057400" indent="-228600">
              <a:lnSpc>
                <a:spcPct val="90000"/>
              </a:lnSpc>
              <a:spcBef>
                <a:spcPts val="500"/>
              </a:spcBef>
              <a:buFont typeface="Arial" panose="020B0604020202020204" pitchFamily="34" charset="0"/>
              <a:buChar char="•"/>
              <a:defRPr kumimoji="0" lang="zh-CN" altLang="en-US" sz="1400" b="0" i="0" u="none" strike="noStrike" cap="none" spc="150" normalizeH="0" baseline="0">
                <a:solidFill>
                  <a:schemeClr val="tx1">
                    <a:lumMod val="65000"/>
                    <a:lumOff val="35000"/>
                  </a:schemeClr>
                </a:solidFill>
                <a:uFillTx/>
                <a:latin typeface="+mn-ea"/>
                <a:cs typeface="汉仪粗圆简" panose="02010600000101010101" charset="-122"/>
                <a:sym typeface="汉仪粗圆简" panose="02010600000101010101" charset="-122"/>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tags" Target="../tags/tag16.xml"/><Relationship Id="rId8" Type="http://schemas.openxmlformats.org/officeDocument/2006/relationships/image" Target="../media/image6.png"/><Relationship Id="rId7" Type="http://schemas.openxmlformats.org/officeDocument/2006/relationships/tags" Target="../tags/tag15.xml"/><Relationship Id="rId6" Type="http://schemas.openxmlformats.org/officeDocument/2006/relationships/image" Target="../media/image3.png"/><Relationship Id="rId5" Type="http://schemas.openxmlformats.org/officeDocument/2006/relationships/tags" Target="../tags/tag14.xml"/><Relationship Id="rId4" Type="http://schemas.openxmlformats.org/officeDocument/2006/relationships/image" Target="../media/image5.png"/><Relationship Id="rId3" Type="http://schemas.openxmlformats.org/officeDocument/2006/relationships/tags" Target="../tags/tag13.xml"/><Relationship Id="rId2" Type="http://schemas.openxmlformats.org/officeDocument/2006/relationships/slideLayout" Target="../slideLayouts/slideLayout13.xml"/><Relationship Id="rId16" Type="http://schemas.openxmlformats.org/officeDocument/2006/relationships/theme" Target="../theme/theme2.xml"/><Relationship Id="rId15" Type="http://schemas.openxmlformats.org/officeDocument/2006/relationships/image" Target="../media/image1.jpeg"/><Relationship Id="rId14" Type="http://schemas.openxmlformats.org/officeDocument/2006/relationships/tags" Target="../tags/tag21.xml"/><Relationship Id="rId13" Type="http://schemas.openxmlformats.org/officeDocument/2006/relationships/tags" Target="../tags/tag20.xml"/><Relationship Id="rId12" Type="http://schemas.openxmlformats.org/officeDocument/2006/relationships/tags" Target="../tags/tag19.xml"/><Relationship Id="rId11" Type="http://schemas.openxmlformats.org/officeDocument/2006/relationships/tags" Target="../tags/tag18.xml"/><Relationship Id="rId10" Type="http://schemas.openxmlformats.org/officeDocument/2006/relationships/tags" Target="../tags/tag17.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tags" Target="../tags/tag38.xml"/><Relationship Id="rId8" Type="http://schemas.openxmlformats.org/officeDocument/2006/relationships/tags" Target="../tags/tag37.xml"/><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0"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5124" name="图片 6" descr="logo横版 png"/>
          <p:cNvPicPr>
            <a:picLocks noChangeAspect="1"/>
          </p:cNvPicPr>
          <p:nvPr userDrawn="1"/>
        </p:nvPicPr>
        <p:blipFill>
          <a:blip r:embed="rId12"/>
          <a:stretch>
            <a:fillRect/>
          </a:stretch>
        </p:blipFill>
        <p:spPr>
          <a:xfrm>
            <a:off x="11439525" y="6350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8" name="图片 7" descr="fffffff"/>
          <p:cNvPicPr>
            <a:picLocks noChangeAspect="1"/>
          </p:cNvPicPr>
          <p:nvPr userDrawn="1">
            <p:custDataLst>
              <p:tags r:id="rId3"/>
            </p:custDataLst>
          </p:nvPr>
        </p:nvPicPr>
        <p:blipFill>
          <a:blip r:embed="rId4">
            <a:duotone>
              <a:schemeClr val="accent1">
                <a:shade val="45000"/>
                <a:satMod val="135000"/>
              </a:schemeClr>
              <a:prstClr val="white"/>
            </a:duotone>
            <a:lum bright="6000" contrast="6000"/>
          </a:blip>
          <a:stretch>
            <a:fillRect/>
          </a:stretch>
        </p:blipFill>
        <p:spPr>
          <a:xfrm>
            <a:off x="0" y="0"/>
            <a:ext cx="1893570" cy="1350010"/>
          </a:xfrm>
          <a:prstGeom prst="rect">
            <a:avLst/>
          </a:prstGeom>
        </p:spPr>
      </p:pic>
      <p:pic>
        <p:nvPicPr>
          <p:cNvPr id="9" name="图片 8" descr="ffff"/>
          <p:cNvPicPr>
            <a:picLocks noChangeAspect="1"/>
          </p:cNvPicPr>
          <p:nvPr userDrawn="1">
            <p:custDataLst>
              <p:tags r:id="rId5"/>
            </p:custDataLst>
          </p:nvPr>
        </p:nvPicPr>
        <p:blipFill>
          <a:blip r:embed="rId6">
            <a:alphaModFix amt="70000"/>
            <a:duotone>
              <a:schemeClr val="accent1">
                <a:shade val="45000"/>
                <a:satMod val="135000"/>
              </a:schemeClr>
              <a:prstClr val="white"/>
            </a:duotone>
          </a:blip>
          <a:stretch>
            <a:fillRect/>
          </a:stretch>
        </p:blipFill>
        <p:spPr>
          <a:xfrm>
            <a:off x="10134364" y="1"/>
            <a:ext cx="2057636" cy="1350010"/>
          </a:xfrm>
          <a:prstGeom prst="rect">
            <a:avLst/>
          </a:prstGeom>
        </p:spPr>
      </p:pic>
      <p:pic>
        <p:nvPicPr>
          <p:cNvPr id="10" name="图片 9" descr="ffffffffffff"/>
          <p:cNvPicPr>
            <a:picLocks noChangeAspect="1"/>
          </p:cNvPicPr>
          <p:nvPr userDrawn="1">
            <p:custDataLst>
              <p:tags r:id="rId7"/>
            </p:custDataLst>
          </p:nvPr>
        </p:nvPicPr>
        <p:blipFill>
          <a:blip r:embed="rId8">
            <a:alphaModFix amt="60000"/>
            <a:duotone>
              <a:schemeClr val="accent1">
                <a:shade val="45000"/>
                <a:satMod val="135000"/>
              </a:schemeClr>
              <a:prstClr val="white"/>
            </a:duotone>
          </a:blip>
          <a:stretch>
            <a:fillRect/>
          </a:stretch>
        </p:blipFill>
        <p:spPr>
          <a:xfrm>
            <a:off x="1" y="6276271"/>
            <a:ext cx="1104900" cy="581729"/>
          </a:xfrm>
          <a:prstGeom prst="rect">
            <a:avLst/>
          </a:prstGeom>
        </p:spPr>
      </p:pic>
      <p:sp>
        <p:nvSpPr>
          <p:cNvPr id="2" name="标题占位符 1"/>
          <p:cNvSpPr>
            <a:spLocks noGrp="1"/>
          </p:cNvSpPr>
          <p:nvPr>
            <p:ph type="title"/>
            <p:custDataLst>
              <p:tags r:id="rId9"/>
            </p:custDataLst>
          </p:nvPr>
        </p:nvSpPr>
        <p:spPr>
          <a:xfrm>
            <a:off x="695960" y="360000"/>
            <a:ext cx="10800000" cy="720000"/>
          </a:xfrm>
          <a:prstGeom prst="rect">
            <a:avLst/>
          </a:prstGeom>
        </p:spPr>
        <p:txBody>
          <a:bodyPr vert="horz" wrap="square" lIns="0" tIns="0" rIns="0" bIns="0" rtlCol="0" anchor="b">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0"/>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11"/>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12"/>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3"/>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11" name="KSO_TEMPLATE" hidden="1"/>
          <p:cNvSpPr/>
          <p:nvPr userDrawn="1">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5124" name="图片 6" descr="logo横版 png"/>
          <p:cNvPicPr>
            <a:picLocks noChangeAspect="1"/>
          </p:cNvPicPr>
          <p:nvPr userDrawn="1"/>
        </p:nvPicPr>
        <p:blipFill>
          <a:blip r:embed="rId15"/>
          <a:stretch>
            <a:fillRect/>
          </a:stretch>
        </p:blipFill>
        <p:spPr>
          <a:xfrm>
            <a:off x="11439525" y="63500"/>
            <a:ext cx="608013" cy="642938"/>
          </a:xfrm>
          <a:prstGeom prst="rect">
            <a:avLst/>
          </a:prstGeom>
          <a:noFill/>
          <a:ln w="9525">
            <a:noFill/>
          </a:ln>
        </p:spPr>
      </p:pic>
    </p:spTree>
  </p:cSld>
  <p:clrMap bg1="dk1" tx1="lt1" bg2="dk2" tx2="lt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100000"/>
        </a:lnSpc>
        <a:spcBef>
          <a:spcPct val="0"/>
        </a:spcBef>
        <a:buNone/>
        <a:defRPr sz="3200" b="1" kern="1200">
          <a:gradFill>
            <a:gsLst>
              <a:gs pos="33000">
                <a:schemeClr val="tx2"/>
              </a:gs>
              <a:gs pos="100000">
                <a:schemeClr val="accent1"/>
              </a:gs>
            </a:gsLst>
            <a:lin ang="2700000" scaled="0"/>
          </a:gra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矩形 2"/>
          <p:cNvSpPr/>
          <p:nvPr userDrawn="1">
            <p:custDataLst>
              <p:tags r:id="rId2"/>
            </p:custDataLst>
          </p:nvPr>
        </p:nvSpPr>
        <p:spPr>
          <a:xfrm>
            <a:off x="0" y="0"/>
            <a:ext cx="12192000" cy="6858000"/>
          </a:xfrm>
          <a:prstGeom prst="rect">
            <a:avLst/>
          </a:prstGeom>
          <a:gradFill flip="none" rotWithShape="1">
            <a:gsLst>
              <a:gs pos="50000">
                <a:schemeClr val="bg2">
                  <a:lumMod val="50000"/>
                  <a:alpha val="85000"/>
                </a:schemeClr>
              </a:gs>
              <a:gs pos="0">
                <a:schemeClr val="bg2">
                  <a:lumMod val="50000"/>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8" name="圆角矩形 7"/>
          <p:cNvSpPr/>
          <p:nvPr>
            <p:custDataLst>
              <p:tags r:id="rId3"/>
            </p:custDataLst>
          </p:nvPr>
        </p:nvSpPr>
        <p:spPr>
          <a:xfrm>
            <a:off x="0" y="102870"/>
            <a:ext cx="12192000" cy="6652260"/>
          </a:xfrm>
          <a:prstGeom prst="roundRect">
            <a:avLst>
              <a:gd name="adj" fmla="val 365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汉仪粗圆简" panose="02010600000101010101" charset="-122"/>
              <a:sym typeface="+mn-ea"/>
            </a:endParaRPr>
          </a:p>
        </p:txBody>
      </p:sp>
      <p:sp>
        <p:nvSpPr>
          <p:cNvPr id="10" name="日期占位符 9"/>
          <p:cNvSpPr>
            <a:spLocks noGrp="1"/>
          </p:cNvSpPr>
          <p:nvPr>
            <p:ph type="dt" sz="half" idx="10"/>
            <p:custDataLst>
              <p:tags r:id="rId4"/>
            </p:custDataLst>
          </p:nvPr>
        </p:nvSpPr>
        <p:spPr>
          <a:xfrm>
            <a:off x="695960" y="6356350"/>
            <a:ext cx="2743200" cy="365125"/>
          </a:xfrm>
        </p:spPr>
        <p:txBody>
          <a:bodyPr/>
          <a:lstStyle>
            <a:lvl1pPr>
              <a:defRPr>
                <a:latin typeface="汉仪粗圆简" panose="02010600000101010101" charset="-122"/>
                <a:ea typeface="汉仪粗圆简" panose="02010600000101010101" charset="-122"/>
              </a:defRPr>
            </a:lvl1pPr>
          </a:lstStyle>
          <a:p>
            <a:fld id="{D997B5FA-0921-464F-AAE1-844C04324D75}" type="datetimeFigureOut">
              <a:rPr lang="zh-CN" altLang="en-US" smtClean="0"/>
            </a:fld>
            <a:endParaRPr lang="zh-CN" altLang="en-US"/>
          </a:p>
        </p:txBody>
      </p:sp>
      <p:sp>
        <p:nvSpPr>
          <p:cNvPr id="11" name="页脚占位符 10"/>
          <p:cNvSpPr>
            <a:spLocks noGrp="1"/>
          </p:cNvSpPr>
          <p:nvPr>
            <p:ph type="ftr" sz="quarter" idx="11"/>
            <p:custDataLst>
              <p:tags r:id="rId5"/>
            </p:custDataLst>
          </p:nvPr>
        </p:nvSpPr>
        <p:spPr>
          <a:xfrm>
            <a:off x="4038600" y="6356350"/>
            <a:ext cx="4114800" cy="365125"/>
          </a:xfrm>
        </p:spPr>
        <p:txBody>
          <a:bodyPr/>
          <a:lstStyle>
            <a:lvl1pPr>
              <a:defRPr>
                <a:latin typeface="汉仪粗圆简" panose="02010600000101010101" charset="-122"/>
                <a:ea typeface="汉仪粗圆简" panose="02010600000101010101" charset="-122"/>
              </a:defRPr>
            </a:lvl1pPr>
          </a:lstStyle>
          <a:p>
            <a:endParaRPr lang="zh-CN" altLang="en-US"/>
          </a:p>
        </p:txBody>
      </p:sp>
      <p:sp>
        <p:nvSpPr>
          <p:cNvPr id="12" name="灯片编号占位符 11"/>
          <p:cNvSpPr>
            <a:spLocks noGrp="1"/>
          </p:cNvSpPr>
          <p:nvPr>
            <p:ph type="sldNum" sz="quarter" idx="12"/>
            <p:custDataLst>
              <p:tags r:id="rId6"/>
            </p:custDataLst>
          </p:nvPr>
        </p:nvSpPr>
        <p:spPr>
          <a:xfrm>
            <a:off x="8753983" y="6356350"/>
            <a:ext cx="2743200" cy="365125"/>
          </a:xfrm>
        </p:spPr>
        <p:txBody>
          <a:bodyPr/>
          <a:lstStyle>
            <a:lvl1pPr>
              <a:defRPr>
                <a:latin typeface="汉仪粗圆简" panose="02010600000101010101" charset="-122"/>
                <a:ea typeface="汉仪粗圆简" panose="02010600000101010101" charset="-122"/>
              </a:defRPr>
            </a:lvl1pPr>
          </a:lstStyle>
          <a:p>
            <a:fld id="{565CE74E-AB26-4998-AD42-012C4C1AD076}" type="slidenum">
              <a:rPr lang="zh-CN" altLang="en-US" smtClean="0"/>
            </a:fld>
            <a:endParaRPr lang="zh-CN" altLang="en-US"/>
          </a:p>
        </p:txBody>
      </p:sp>
      <p:sp>
        <p:nvSpPr>
          <p:cNvPr id="2" name="文本占位符 1"/>
          <p:cNvSpPr>
            <a:spLocks noGrp="1"/>
          </p:cNvSpPr>
          <p:nvPr>
            <p:ph type="body" idx="21"/>
            <p:custDataLst>
              <p:tags r:id="rId7"/>
            </p:custDataLst>
          </p:nvPr>
        </p:nvSpPr>
        <p:spPr>
          <a:xfrm>
            <a:off x="695960" y="1301749"/>
            <a:ext cx="10800000" cy="4873625"/>
          </a:xfrm>
          <a:prstGeom prst="rect">
            <a:avLst/>
          </a:prstGeom>
          <a:ln>
            <a:noFill/>
            <a:prstDash val="sysDash"/>
          </a:ln>
        </p:spPr>
        <p:txBody>
          <a:bodyPr vert="horz" lIns="90000" tIns="46800" rIns="90000" bIns="46800" rtlCol="0">
            <a:normAutofit/>
          </a:bodyPr>
          <a:lstStyle/>
          <a:p>
            <a:pPr marR="0" lvl="0" fontAlgn="auto">
              <a:lnSpc>
                <a:spcPct val="130000"/>
              </a:lnSpc>
              <a:spcBef>
                <a:spcPts val="1200"/>
              </a:spcBef>
              <a:spcAft>
                <a:spcPts val="0"/>
              </a:spcAft>
              <a:buClr>
                <a:schemeClr val="accent1"/>
              </a:buClr>
              <a:buSzTx/>
              <a:buChar char="●"/>
            </a:pPr>
            <a:r>
              <a:rPr lang="zh-CN" altLang="en-US" dirty="0"/>
              <a:t>单击此处编辑母版文本样式</a:t>
            </a:r>
            <a:endParaRPr lang="zh-CN" altLang="en-US" dirty="0"/>
          </a:p>
          <a:p>
            <a:pPr marR="0" lvl="1" fontAlgn="auto">
              <a:lnSpc>
                <a:spcPct val="120000"/>
              </a:lnSpc>
              <a:spcBef>
                <a:spcPts val="1200"/>
              </a:spcBef>
              <a:spcAft>
                <a:spcPts val="0"/>
              </a:spcAft>
              <a:buClr>
                <a:schemeClr val="accent1"/>
              </a:buClr>
              <a:buChar char="●"/>
              <a:tabLst>
                <a:tab pos="1609725" algn="l"/>
              </a:tabLst>
            </a:pPr>
            <a:r>
              <a:rPr lang="zh-CN" altLang="en-US" dirty="0"/>
              <a:t>二级</a:t>
            </a:r>
            <a:endParaRPr lang="zh-CN" altLang="en-US" dirty="0"/>
          </a:p>
          <a:p>
            <a:pPr marR="0" lvl="2" fontAlgn="auto">
              <a:lnSpc>
                <a:spcPct val="120000"/>
              </a:lnSpc>
              <a:spcBef>
                <a:spcPts val="1200"/>
              </a:spcBef>
              <a:spcAft>
                <a:spcPts val="0"/>
              </a:spcAft>
              <a:buClr>
                <a:schemeClr val="accent1"/>
              </a:buClr>
              <a:buChar char="●"/>
            </a:pPr>
            <a:r>
              <a:rPr lang="zh-CN" altLang="en-US" dirty="0"/>
              <a:t>三级</a:t>
            </a:r>
            <a:endParaRPr lang="zh-CN" altLang="en-US" dirty="0"/>
          </a:p>
          <a:p>
            <a:pPr marR="0" lvl="3" fontAlgn="auto">
              <a:lnSpc>
                <a:spcPct val="120000"/>
              </a:lnSpc>
              <a:spcBef>
                <a:spcPts val="1200"/>
              </a:spcBef>
              <a:spcAft>
                <a:spcPts val="0"/>
              </a:spcAft>
              <a:buClr>
                <a:schemeClr val="accent1"/>
              </a:buClr>
              <a:buFont typeface="Wingdings" panose="05000000000000000000" charset="0"/>
              <a:buChar char=""/>
            </a:pPr>
            <a:r>
              <a:rPr lang="zh-CN" altLang="en-US" dirty="0"/>
              <a:t>四级</a:t>
            </a:r>
            <a:endParaRPr lang="zh-CN" altLang="en-US" dirty="0"/>
          </a:p>
          <a:p>
            <a:pPr marR="0" lvl="4" fontAlgn="auto">
              <a:lnSpc>
                <a:spcPct val="120000"/>
              </a:lnSpc>
              <a:spcBef>
                <a:spcPts val="1200"/>
              </a:spcBef>
              <a:spcAft>
                <a:spcPts val="0"/>
              </a:spcAft>
              <a:buClr>
                <a:schemeClr val="accent1"/>
              </a:buClr>
            </a:pPr>
            <a:r>
              <a:rPr lang="zh-CN" altLang="en-US" dirty="0"/>
              <a:t>五级</a:t>
            </a:r>
            <a:endParaRPr lang="zh-CN" altLang="en-US" dirty="0"/>
          </a:p>
        </p:txBody>
      </p:sp>
      <p:sp>
        <p:nvSpPr>
          <p:cNvPr id="4" name="标题占位符 3"/>
          <p:cNvSpPr>
            <a:spLocks noGrp="1"/>
          </p:cNvSpPr>
          <p:nvPr>
            <p:ph type="title"/>
            <p:custDataLst>
              <p:tags r:id="rId8"/>
            </p:custDataLst>
          </p:nvPr>
        </p:nvSpPr>
        <p:spPr>
          <a:xfrm>
            <a:off x="695960" y="360000"/>
            <a:ext cx="10800000" cy="720000"/>
          </a:xfrm>
          <a:prstGeom prst="rect">
            <a:avLst/>
          </a:prstGeom>
          <a:noFill/>
          <a:ln>
            <a:noFill/>
            <a:prstDash val="sysDash"/>
          </a:ln>
        </p:spPr>
        <p:txBody>
          <a:bodyPr vert="horz" wrap="square" lIns="91440" tIns="45720" rIns="91440" bIns="45720" rtlCol="0" anchor="ctr">
            <a:normAutofit/>
          </a:bodyPr>
          <a:lstStyle/>
          <a:p>
            <a:pPr marL="0" marR="0" lvl="0" algn="ctr" fontAlgn="auto">
              <a:lnSpc>
                <a:spcPct val="100000"/>
              </a:lnSpc>
              <a:buClrTx/>
              <a:buSzTx/>
              <a:buFontTx/>
            </a:pPr>
            <a:r>
              <a:rPr lang="zh-CN" altLang="en-US" dirty="0"/>
              <a:t>单击此处编辑母版标题样式</a:t>
            </a:r>
            <a:endParaRPr lang="zh-CN" altLang="en-US" dirty="0"/>
          </a:p>
        </p:txBody>
      </p:sp>
      <p:sp>
        <p:nvSpPr>
          <p:cNvPr id="6" name="KSO_TEMPLATE" hidden="1"/>
          <p:cNvSpPr/>
          <p:nvPr userDrawn="1">
            <p:custDataLst>
              <p:tags r:id="rId9"/>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64" r:id="rId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kumimoji="0" lang="zh-CN" altLang="en-US" sz="3200" b="0" i="0" u="none" strike="noStrike" kern="1200" cap="none" spc="300" normalizeH="0" baseline="0" smtClean="0">
          <a:ln>
            <a:noFill/>
            <a:prstDash val="sysDot"/>
          </a:ln>
          <a:solidFill>
            <a:schemeClr val="accent1"/>
          </a:solidFill>
          <a:latin typeface="+mj-lt"/>
          <a:ea typeface="+mj-lt"/>
          <a:cs typeface="汉仪粗圆简" panose="02010600000101010101" charset="-122"/>
          <a:sym typeface="汉仪粗圆简" panose="02010600000101010101" charset="-122"/>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0" lang="zh-CN" altLang="en-US" sz="1800" b="0" i="0" u="none" strike="noStrike" kern="1200" cap="none" spc="150" normalizeH="0" baseline="0">
          <a:ln>
            <a:noFill/>
            <a:prstDash val="sysDot"/>
          </a:ln>
          <a:solidFill>
            <a:schemeClr val="dk1">
              <a:lumMod val="75000"/>
              <a:lumOff val="25000"/>
            </a:schemeClr>
          </a:solidFill>
          <a:uFillTx/>
          <a:latin typeface="+mn-ea"/>
          <a:ea typeface="+mn-ea"/>
          <a:cs typeface="汉仪粗圆简" panose="02010600000101010101" charset="-122"/>
          <a:sym typeface="汉仪粗圆简" panose="02010600000101010101" charset="-122"/>
        </a:defRPr>
      </a:lvl1pPr>
      <a:lvl2pPr marL="685800" indent="-228600" algn="l" defTabSz="914400" rtl="0" eaLnBrk="1" latinLnBrk="0" hangingPunct="1">
        <a:lnSpc>
          <a:spcPct val="90000"/>
        </a:lnSpc>
        <a:spcBef>
          <a:spcPts val="500"/>
        </a:spcBef>
        <a:buFont typeface="Arial" panose="020B0604020202020204" pitchFamily="34" charset="0"/>
        <a:buChar char="•"/>
        <a:defRPr kumimoji="0" lang="zh-CN" altLang="en-US" sz="1600" b="0" i="0" u="none" strike="noStrike" kern="1200" cap="none" spc="150" normalizeH="0" baseline="0">
          <a:solidFill>
            <a:schemeClr val="tx1">
              <a:lumMod val="65000"/>
              <a:lumOff val="35000"/>
            </a:schemeClr>
          </a:solidFill>
          <a:uFillTx/>
          <a:latin typeface="+mn-ea"/>
          <a:ea typeface="+mn-ea"/>
          <a:cs typeface="汉仪粗圆简" panose="02010600000101010101" charset="-122"/>
          <a:sym typeface="汉仪粗圆简" panose="02010600000101010101" charset="-122"/>
        </a:defRPr>
      </a:lvl2pPr>
      <a:lvl3pPr marL="1143000" indent="-228600" algn="l" defTabSz="914400" rtl="0" eaLnBrk="1" latinLnBrk="0" hangingPunct="1">
        <a:lnSpc>
          <a:spcPct val="90000"/>
        </a:lnSpc>
        <a:spcBef>
          <a:spcPts val="500"/>
        </a:spcBef>
        <a:buFont typeface="Arial" panose="020B0604020202020204" pitchFamily="34" charset="0"/>
        <a:buChar char="•"/>
        <a:defRPr kumimoji="0" lang="zh-CN" altLang="en-US" sz="1600" b="0" i="0" u="none" strike="noStrike" kern="1200" cap="none" spc="150" normalizeH="0" baseline="0">
          <a:solidFill>
            <a:schemeClr val="tx1">
              <a:lumMod val="65000"/>
              <a:lumOff val="35000"/>
            </a:schemeClr>
          </a:solidFill>
          <a:uFillTx/>
          <a:latin typeface="+mn-ea"/>
          <a:ea typeface="+mn-ea"/>
          <a:cs typeface="汉仪粗圆简" panose="02010600000101010101" charset="-122"/>
          <a:sym typeface="汉仪粗圆简" panose="02010600000101010101" charset="-122"/>
        </a:defRPr>
      </a:lvl3pPr>
      <a:lvl4pPr marL="1600200" indent="-228600" algn="l" defTabSz="914400" rtl="0" eaLnBrk="1" latinLnBrk="0" hangingPunct="1">
        <a:lnSpc>
          <a:spcPct val="90000"/>
        </a:lnSpc>
        <a:spcBef>
          <a:spcPts val="500"/>
        </a:spcBef>
        <a:buFont typeface="Arial" panose="020B0604020202020204" pitchFamily="34" charset="0"/>
        <a:buChar char="•"/>
        <a:defRPr kumimoji="0" lang="zh-CN" altLang="en-US" sz="1400" b="0" i="0" u="none" strike="noStrike" kern="1200" cap="none" spc="150" normalizeH="0" baseline="0">
          <a:solidFill>
            <a:schemeClr val="tx1">
              <a:lumMod val="65000"/>
              <a:lumOff val="35000"/>
            </a:schemeClr>
          </a:solidFill>
          <a:uFillTx/>
          <a:latin typeface="+mn-ea"/>
          <a:ea typeface="+mn-ea"/>
          <a:cs typeface="汉仪粗圆简" panose="02010600000101010101" charset="-122"/>
          <a:sym typeface="汉仪粗圆简" panose="02010600000101010101" charset="-122"/>
        </a:defRPr>
      </a:lvl4pPr>
      <a:lvl5pPr marL="2057400" indent="-228600" algn="l" defTabSz="914400" rtl="0" eaLnBrk="1" latinLnBrk="0" hangingPunct="1">
        <a:lnSpc>
          <a:spcPct val="90000"/>
        </a:lnSpc>
        <a:spcBef>
          <a:spcPts val="500"/>
        </a:spcBef>
        <a:buFont typeface="Arial" panose="020B0604020202020204" pitchFamily="34" charset="0"/>
        <a:buChar char="•"/>
        <a:defRPr kumimoji="0" lang="zh-CN" altLang="en-US" sz="1400" b="0" i="0" u="none" strike="noStrike" kern="1200" cap="none" spc="150" normalizeH="0" baseline="0">
          <a:solidFill>
            <a:schemeClr val="tx1">
              <a:lumMod val="65000"/>
              <a:lumOff val="35000"/>
            </a:schemeClr>
          </a:solidFill>
          <a:uFillTx/>
          <a:latin typeface="+mn-ea"/>
          <a:ea typeface="+mn-ea"/>
          <a:cs typeface="汉仪粗圆简" panose="02010600000101010101" charset="-122"/>
          <a:sym typeface="汉仪粗圆简" panose="02010600000101010101"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39.xml"/><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7.jpeg"/><Relationship Id="rId1" Type="http://schemas.openxmlformats.org/officeDocument/2006/relationships/image" Target="../media/image16.png"/></Relationships>
</file>

<file path=ppt/slides/_rels/slide11.xml.rels><?xml version="1.0" encoding="UTF-8" standalone="yes"?>
<Relationships xmlns="http://schemas.openxmlformats.org/package/2006/relationships"><Relationship Id="rId9" Type="http://schemas.openxmlformats.org/officeDocument/2006/relationships/tags" Target="../tags/tag140.xml"/><Relationship Id="rId8" Type="http://schemas.openxmlformats.org/officeDocument/2006/relationships/tags" Target="../tags/tag139.xml"/><Relationship Id="rId7" Type="http://schemas.openxmlformats.org/officeDocument/2006/relationships/tags" Target="../tags/tag138.xml"/><Relationship Id="rId6" Type="http://schemas.openxmlformats.org/officeDocument/2006/relationships/tags" Target="../tags/tag137.xml"/><Relationship Id="rId5" Type="http://schemas.openxmlformats.org/officeDocument/2006/relationships/tags" Target="../tags/tag136.xml"/><Relationship Id="rId4" Type="http://schemas.openxmlformats.org/officeDocument/2006/relationships/tags" Target="../tags/tag135.xml"/><Relationship Id="rId3" Type="http://schemas.openxmlformats.org/officeDocument/2006/relationships/tags" Target="../tags/tag134.xml"/><Relationship Id="rId20" Type="http://schemas.openxmlformats.org/officeDocument/2006/relationships/slideLayout" Target="../slideLayouts/slideLayout6.xml"/><Relationship Id="rId2" Type="http://schemas.openxmlformats.org/officeDocument/2006/relationships/tags" Target="../tags/tag133.xml"/><Relationship Id="rId19" Type="http://schemas.openxmlformats.org/officeDocument/2006/relationships/tags" Target="../tags/tag147.xml"/><Relationship Id="rId18" Type="http://schemas.openxmlformats.org/officeDocument/2006/relationships/image" Target="../media/image20.png"/><Relationship Id="rId17" Type="http://schemas.openxmlformats.org/officeDocument/2006/relationships/tags" Target="../tags/tag146.xml"/><Relationship Id="rId16" Type="http://schemas.openxmlformats.org/officeDocument/2006/relationships/image" Target="../media/image19.png"/><Relationship Id="rId15" Type="http://schemas.openxmlformats.org/officeDocument/2006/relationships/tags" Target="../tags/tag145.xml"/><Relationship Id="rId14" Type="http://schemas.openxmlformats.org/officeDocument/2006/relationships/image" Target="../media/image18.png"/><Relationship Id="rId13" Type="http://schemas.openxmlformats.org/officeDocument/2006/relationships/tags" Target="../tags/tag144.xml"/><Relationship Id="rId12" Type="http://schemas.openxmlformats.org/officeDocument/2006/relationships/tags" Target="../tags/tag143.xml"/><Relationship Id="rId11" Type="http://schemas.openxmlformats.org/officeDocument/2006/relationships/tags" Target="../tags/tag142.xml"/><Relationship Id="rId10" Type="http://schemas.openxmlformats.org/officeDocument/2006/relationships/tags" Target="../tags/tag141.xml"/><Relationship Id="rId1" Type="http://schemas.openxmlformats.org/officeDocument/2006/relationships/tags" Target="../tags/tag13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1.png"/><Relationship Id="rId1" Type="http://schemas.openxmlformats.org/officeDocument/2006/relationships/tags" Target="../tags/tag148.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22.jpeg"/><Relationship Id="rId6" Type="http://schemas.openxmlformats.org/officeDocument/2006/relationships/tags" Target="../tags/tag154.xml"/><Relationship Id="rId5" Type="http://schemas.openxmlformats.org/officeDocument/2006/relationships/tags" Target="../tags/tag153.xml"/><Relationship Id="rId4" Type="http://schemas.openxmlformats.org/officeDocument/2006/relationships/tags" Target="../tags/tag152.xml"/><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tags" Target="../tags/tag14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9" Type="http://schemas.openxmlformats.org/officeDocument/2006/relationships/tags" Target="../tags/tag162.xml"/><Relationship Id="rId8" Type="http://schemas.openxmlformats.org/officeDocument/2006/relationships/tags" Target="../tags/tag161.xml"/><Relationship Id="rId7" Type="http://schemas.openxmlformats.org/officeDocument/2006/relationships/tags" Target="../tags/tag160.xml"/><Relationship Id="rId6" Type="http://schemas.openxmlformats.org/officeDocument/2006/relationships/tags" Target="../tags/tag159.xml"/><Relationship Id="rId5" Type="http://schemas.openxmlformats.org/officeDocument/2006/relationships/tags" Target="../tags/tag158.xml"/><Relationship Id="rId42" Type="http://schemas.openxmlformats.org/officeDocument/2006/relationships/slideLayout" Target="../slideLayouts/slideLayout1.xml"/><Relationship Id="rId41" Type="http://schemas.openxmlformats.org/officeDocument/2006/relationships/tags" Target="../tags/tag194.xml"/><Relationship Id="rId40" Type="http://schemas.openxmlformats.org/officeDocument/2006/relationships/tags" Target="../tags/tag193.xml"/><Relationship Id="rId4" Type="http://schemas.openxmlformats.org/officeDocument/2006/relationships/tags" Target="../tags/tag157.xml"/><Relationship Id="rId39" Type="http://schemas.openxmlformats.org/officeDocument/2006/relationships/tags" Target="../tags/tag192.xml"/><Relationship Id="rId38" Type="http://schemas.openxmlformats.org/officeDocument/2006/relationships/tags" Target="../tags/tag191.xml"/><Relationship Id="rId37" Type="http://schemas.openxmlformats.org/officeDocument/2006/relationships/tags" Target="../tags/tag190.xml"/><Relationship Id="rId36" Type="http://schemas.openxmlformats.org/officeDocument/2006/relationships/tags" Target="../tags/tag189.xml"/><Relationship Id="rId35" Type="http://schemas.openxmlformats.org/officeDocument/2006/relationships/tags" Target="../tags/tag188.xml"/><Relationship Id="rId34" Type="http://schemas.openxmlformats.org/officeDocument/2006/relationships/tags" Target="../tags/tag187.xml"/><Relationship Id="rId33" Type="http://schemas.openxmlformats.org/officeDocument/2006/relationships/tags" Target="../tags/tag186.xml"/><Relationship Id="rId32" Type="http://schemas.openxmlformats.org/officeDocument/2006/relationships/tags" Target="../tags/tag185.xml"/><Relationship Id="rId31" Type="http://schemas.openxmlformats.org/officeDocument/2006/relationships/tags" Target="../tags/tag184.xml"/><Relationship Id="rId30" Type="http://schemas.openxmlformats.org/officeDocument/2006/relationships/tags" Target="../tags/tag183.xml"/><Relationship Id="rId3" Type="http://schemas.openxmlformats.org/officeDocument/2006/relationships/image" Target="../media/image23.jpeg"/><Relationship Id="rId29" Type="http://schemas.openxmlformats.org/officeDocument/2006/relationships/tags" Target="../tags/tag182.xml"/><Relationship Id="rId28" Type="http://schemas.openxmlformats.org/officeDocument/2006/relationships/tags" Target="../tags/tag181.xml"/><Relationship Id="rId27" Type="http://schemas.openxmlformats.org/officeDocument/2006/relationships/tags" Target="../tags/tag180.xml"/><Relationship Id="rId26" Type="http://schemas.openxmlformats.org/officeDocument/2006/relationships/tags" Target="../tags/tag179.xml"/><Relationship Id="rId25" Type="http://schemas.openxmlformats.org/officeDocument/2006/relationships/tags" Target="../tags/tag178.xml"/><Relationship Id="rId24" Type="http://schemas.openxmlformats.org/officeDocument/2006/relationships/tags" Target="../tags/tag177.xml"/><Relationship Id="rId23" Type="http://schemas.openxmlformats.org/officeDocument/2006/relationships/tags" Target="../tags/tag176.xml"/><Relationship Id="rId22" Type="http://schemas.openxmlformats.org/officeDocument/2006/relationships/tags" Target="../tags/tag175.xml"/><Relationship Id="rId21" Type="http://schemas.openxmlformats.org/officeDocument/2006/relationships/tags" Target="../tags/tag174.xml"/><Relationship Id="rId20" Type="http://schemas.openxmlformats.org/officeDocument/2006/relationships/tags" Target="../tags/tag173.xml"/><Relationship Id="rId2" Type="http://schemas.openxmlformats.org/officeDocument/2006/relationships/tags" Target="../tags/tag156.xml"/><Relationship Id="rId19" Type="http://schemas.openxmlformats.org/officeDocument/2006/relationships/tags" Target="../tags/tag172.xml"/><Relationship Id="rId18" Type="http://schemas.openxmlformats.org/officeDocument/2006/relationships/tags" Target="../tags/tag171.xml"/><Relationship Id="rId17" Type="http://schemas.openxmlformats.org/officeDocument/2006/relationships/tags" Target="../tags/tag170.xml"/><Relationship Id="rId16" Type="http://schemas.openxmlformats.org/officeDocument/2006/relationships/tags" Target="../tags/tag169.xml"/><Relationship Id="rId15" Type="http://schemas.openxmlformats.org/officeDocument/2006/relationships/tags" Target="../tags/tag168.xml"/><Relationship Id="rId14" Type="http://schemas.openxmlformats.org/officeDocument/2006/relationships/tags" Target="../tags/tag167.xml"/><Relationship Id="rId13" Type="http://schemas.openxmlformats.org/officeDocument/2006/relationships/tags" Target="../tags/tag166.xml"/><Relationship Id="rId12" Type="http://schemas.openxmlformats.org/officeDocument/2006/relationships/tags" Target="../tags/tag165.xml"/><Relationship Id="rId11" Type="http://schemas.openxmlformats.org/officeDocument/2006/relationships/tags" Target="../tags/tag164.xml"/><Relationship Id="rId10" Type="http://schemas.openxmlformats.org/officeDocument/2006/relationships/tags" Target="../tags/tag163.xml"/><Relationship Id="rId1" Type="http://schemas.openxmlformats.org/officeDocument/2006/relationships/tags" Target="../tags/tag15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9" Type="http://schemas.openxmlformats.org/officeDocument/2006/relationships/tags" Target="../tags/tag202.xml"/><Relationship Id="rId8" Type="http://schemas.openxmlformats.org/officeDocument/2006/relationships/tags" Target="../tags/tag201.xml"/><Relationship Id="rId7" Type="http://schemas.openxmlformats.org/officeDocument/2006/relationships/tags" Target="../tags/tag200.xml"/><Relationship Id="rId6" Type="http://schemas.openxmlformats.org/officeDocument/2006/relationships/tags" Target="../tags/tag199.xml"/><Relationship Id="rId5" Type="http://schemas.openxmlformats.org/officeDocument/2006/relationships/tags" Target="../tags/tag198.xml"/><Relationship Id="rId4" Type="http://schemas.openxmlformats.org/officeDocument/2006/relationships/tags" Target="../tags/tag197.xml"/><Relationship Id="rId3" Type="http://schemas.openxmlformats.org/officeDocument/2006/relationships/image" Target="../media/image24.jpeg"/><Relationship Id="rId2" Type="http://schemas.openxmlformats.org/officeDocument/2006/relationships/tags" Target="../tags/tag196.xml"/><Relationship Id="rId10" Type="http://schemas.openxmlformats.org/officeDocument/2006/relationships/slideLayout" Target="../slideLayouts/slideLayout1.xml"/><Relationship Id="rId1" Type="http://schemas.openxmlformats.org/officeDocument/2006/relationships/tags" Target="../tags/tag19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207.xml"/><Relationship Id="rId5" Type="http://schemas.openxmlformats.org/officeDocument/2006/relationships/tags" Target="../tags/tag206.xml"/><Relationship Id="rId4" Type="http://schemas.openxmlformats.org/officeDocument/2006/relationships/image" Target="../media/image25.jpeg"/><Relationship Id="rId3" Type="http://schemas.openxmlformats.org/officeDocument/2006/relationships/tags" Target="../tags/tag205.xml"/><Relationship Id="rId2" Type="http://schemas.openxmlformats.org/officeDocument/2006/relationships/tags" Target="../tags/tag204.xml"/><Relationship Id="rId1" Type="http://schemas.openxmlformats.org/officeDocument/2006/relationships/tags" Target="../tags/tag203.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6.jpeg"/><Relationship Id="rId1" Type="http://schemas.openxmlformats.org/officeDocument/2006/relationships/tags" Target="../tags/tag20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7.jpeg"/><Relationship Id="rId1" Type="http://schemas.openxmlformats.org/officeDocument/2006/relationships/tags" Target="../tags/tag20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jpeg"/></Relationships>
</file>

<file path=ppt/slides/_rels/slide3.xml.rels><?xml version="1.0" encoding="UTF-8" standalone="yes"?>
<Relationships xmlns="http://schemas.openxmlformats.org/package/2006/relationships"><Relationship Id="rId9" Type="http://schemas.openxmlformats.org/officeDocument/2006/relationships/tags" Target="../tags/tag52.xml"/><Relationship Id="rId8" Type="http://schemas.openxmlformats.org/officeDocument/2006/relationships/tags" Target="../tags/tag51.xml"/><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0" Type="http://schemas.openxmlformats.org/officeDocument/2006/relationships/notesSlide" Target="../notesSlides/notesSlide1.xml"/><Relationship Id="rId2" Type="http://schemas.openxmlformats.org/officeDocument/2006/relationships/tags" Target="../tags/tag45.xml"/><Relationship Id="rId19" Type="http://schemas.openxmlformats.org/officeDocument/2006/relationships/slideLayout" Target="../slideLayouts/slideLayout14.xml"/><Relationship Id="rId18" Type="http://schemas.openxmlformats.org/officeDocument/2006/relationships/tags" Target="../tags/tag61.xml"/><Relationship Id="rId17" Type="http://schemas.openxmlformats.org/officeDocument/2006/relationships/tags" Target="../tags/tag60.xml"/><Relationship Id="rId16" Type="http://schemas.openxmlformats.org/officeDocument/2006/relationships/tags" Target="../tags/tag59.xml"/><Relationship Id="rId15" Type="http://schemas.openxmlformats.org/officeDocument/2006/relationships/tags" Target="../tags/tag58.xml"/><Relationship Id="rId14" Type="http://schemas.openxmlformats.org/officeDocument/2006/relationships/tags" Target="../tags/tag57.xml"/><Relationship Id="rId13" Type="http://schemas.openxmlformats.org/officeDocument/2006/relationships/tags" Target="../tags/tag56.xml"/><Relationship Id="rId12" Type="http://schemas.openxmlformats.org/officeDocument/2006/relationships/tags" Target="../tags/tag55.xml"/><Relationship Id="rId11" Type="http://schemas.openxmlformats.org/officeDocument/2006/relationships/tags" Target="../tags/tag54.xml"/><Relationship Id="rId10" Type="http://schemas.openxmlformats.org/officeDocument/2006/relationships/tags" Target="../tags/tag53.xml"/><Relationship Id="rId1" Type="http://schemas.openxmlformats.org/officeDocument/2006/relationships/tags" Target="../tags/tag44.xml"/></Relationships>
</file>

<file path=ppt/slides/_rels/slide4.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tags" Target="../tags/tag69.xml"/><Relationship Id="rId7" Type="http://schemas.openxmlformats.org/officeDocument/2006/relationships/tags" Target="../tags/tag68.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4" Type="http://schemas.openxmlformats.org/officeDocument/2006/relationships/slideLayout" Target="../slideLayouts/slideLayout6.xml"/><Relationship Id="rId13" Type="http://schemas.openxmlformats.org/officeDocument/2006/relationships/tags" Target="../tags/tag74.xml"/><Relationship Id="rId12" Type="http://schemas.openxmlformats.org/officeDocument/2006/relationships/tags" Target="../tags/tag73.xml"/><Relationship Id="rId11" Type="http://schemas.openxmlformats.org/officeDocument/2006/relationships/tags" Target="../tags/tag72.xml"/><Relationship Id="rId10" Type="http://schemas.openxmlformats.org/officeDocument/2006/relationships/tags" Target="../tags/tag71.xml"/><Relationship Id="rId1" Type="http://schemas.openxmlformats.org/officeDocument/2006/relationships/tags" Target="../tags/tag62.xml"/></Relationships>
</file>

<file path=ppt/slides/_rels/slide5.xml.rels><?xml version="1.0" encoding="UTF-8" standalone="yes"?>
<Relationships xmlns="http://schemas.openxmlformats.org/package/2006/relationships"><Relationship Id="rId9" Type="http://schemas.openxmlformats.org/officeDocument/2006/relationships/tags" Target="../tags/tag83.xml"/><Relationship Id="rId8" Type="http://schemas.openxmlformats.org/officeDocument/2006/relationships/tags" Target="../tags/tag82.xml"/><Relationship Id="rId7" Type="http://schemas.openxmlformats.org/officeDocument/2006/relationships/tags" Target="../tags/tag81.xml"/><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32" Type="http://schemas.openxmlformats.org/officeDocument/2006/relationships/slideLayout" Target="../slideLayouts/slideLayout6.xml"/><Relationship Id="rId31" Type="http://schemas.openxmlformats.org/officeDocument/2006/relationships/tags" Target="../tags/tag105.xml"/><Relationship Id="rId30" Type="http://schemas.openxmlformats.org/officeDocument/2006/relationships/tags" Target="../tags/tag104.xml"/><Relationship Id="rId3" Type="http://schemas.openxmlformats.org/officeDocument/2006/relationships/tags" Target="../tags/tag77.xml"/><Relationship Id="rId29" Type="http://schemas.openxmlformats.org/officeDocument/2006/relationships/tags" Target="../tags/tag103.xml"/><Relationship Id="rId28" Type="http://schemas.openxmlformats.org/officeDocument/2006/relationships/tags" Target="../tags/tag102.xml"/><Relationship Id="rId27" Type="http://schemas.openxmlformats.org/officeDocument/2006/relationships/tags" Target="../tags/tag101.xml"/><Relationship Id="rId26" Type="http://schemas.openxmlformats.org/officeDocument/2006/relationships/tags" Target="../tags/tag100.xml"/><Relationship Id="rId25" Type="http://schemas.openxmlformats.org/officeDocument/2006/relationships/tags" Target="../tags/tag99.xml"/><Relationship Id="rId24" Type="http://schemas.openxmlformats.org/officeDocument/2006/relationships/tags" Target="../tags/tag98.xml"/><Relationship Id="rId23" Type="http://schemas.openxmlformats.org/officeDocument/2006/relationships/tags" Target="../tags/tag97.xml"/><Relationship Id="rId22" Type="http://schemas.openxmlformats.org/officeDocument/2006/relationships/tags" Target="../tags/tag96.xml"/><Relationship Id="rId21" Type="http://schemas.openxmlformats.org/officeDocument/2006/relationships/tags" Target="../tags/tag95.xml"/><Relationship Id="rId20" Type="http://schemas.openxmlformats.org/officeDocument/2006/relationships/tags" Target="../tags/tag94.xml"/><Relationship Id="rId2" Type="http://schemas.openxmlformats.org/officeDocument/2006/relationships/tags" Target="../tags/tag76.xml"/><Relationship Id="rId19" Type="http://schemas.openxmlformats.org/officeDocument/2006/relationships/tags" Target="../tags/tag93.xml"/><Relationship Id="rId18" Type="http://schemas.openxmlformats.org/officeDocument/2006/relationships/tags" Target="../tags/tag92.xml"/><Relationship Id="rId17" Type="http://schemas.openxmlformats.org/officeDocument/2006/relationships/tags" Target="../tags/tag91.xml"/><Relationship Id="rId16" Type="http://schemas.openxmlformats.org/officeDocument/2006/relationships/tags" Target="../tags/tag90.xml"/><Relationship Id="rId15" Type="http://schemas.openxmlformats.org/officeDocument/2006/relationships/tags" Target="../tags/tag89.xml"/><Relationship Id="rId14" Type="http://schemas.openxmlformats.org/officeDocument/2006/relationships/tags" Target="../tags/tag88.xml"/><Relationship Id="rId13" Type="http://schemas.openxmlformats.org/officeDocument/2006/relationships/tags" Target="../tags/tag87.xml"/><Relationship Id="rId12" Type="http://schemas.openxmlformats.org/officeDocument/2006/relationships/tags" Target="../tags/tag86.xml"/><Relationship Id="rId11" Type="http://schemas.openxmlformats.org/officeDocument/2006/relationships/tags" Target="../tags/tag85.xml"/><Relationship Id="rId10" Type="http://schemas.openxmlformats.org/officeDocument/2006/relationships/tags" Target="../tags/tag84.xml"/><Relationship Id="rId1" Type="http://schemas.openxmlformats.org/officeDocument/2006/relationships/tags" Target="../tags/tag75.xml"/></Relationships>
</file>

<file path=ppt/slides/_rels/slide6.xml.rels><?xml version="1.0" encoding="UTF-8" standalone="yes"?>
<Relationships xmlns="http://schemas.openxmlformats.org/package/2006/relationships"><Relationship Id="rId9" Type="http://schemas.openxmlformats.org/officeDocument/2006/relationships/tags" Target="../tags/tag112.xml"/><Relationship Id="rId8" Type="http://schemas.openxmlformats.org/officeDocument/2006/relationships/image" Target="../media/image11.jpeg"/><Relationship Id="rId7" Type="http://schemas.openxmlformats.org/officeDocument/2006/relationships/tags" Target="../tags/tag111.xml"/><Relationship Id="rId6" Type="http://schemas.openxmlformats.org/officeDocument/2006/relationships/image" Target="../media/image10.jpeg"/><Relationship Id="rId5" Type="http://schemas.openxmlformats.org/officeDocument/2006/relationships/tags" Target="../tags/tag110.xml"/><Relationship Id="rId4" Type="http://schemas.openxmlformats.org/officeDocument/2006/relationships/tags" Target="../tags/tag109.xml"/><Relationship Id="rId3" Type="http://schemas.openxmlformats.org/officeDocument/2006/relationships/tags" Target="../tags/tag108.xml"/><Relationship Id="rId2" Type="http://schemas.openxmlformats.org/officeDocument/2006/relationships/tags" Target="../tags/tag107.xml"/><Relationship Id="rId12" Type="http://schemas.openxmlformats.org/officeDocument/2006/relationships/slideLayout" Target="../slideLayouts/slideLayout6.xml"/><Relationship Id="rId11" Type="http://schemas.openxmlformats.org/officeDocument/2006/relationships/tags" Target="../tags/tag114.xml"/><Relationship Id="rId10" Type="http://schemas.openxmlformats.org/officeDocument/2006/relationships/tags" Target="../tags/tag113.xml"/><Relationship Id="rId1" Type="http://schemas.openxmlformats.org/officeDocument/2006/relationships/tags" Target="../tags/tag106.xml"/></Relationships>
</file>

<file path=ppt/slides/_rels/slide7.xml.rels><?xml version="1.0" encoding="UTF-8" standalone="yes"?>
<Relationships xmlns="http://schemas.openxmlformats.org/package/2006/relationships"><Relationship Id="rId9" Type="http://schemas.openxmlformats.org/officeDocument/2006/relationships/tags" Target="../tags/tag121.xml"/><Relationship Id="rId8" Type="http://schemas.openxmlformats.org/officeDocument/2006/relationships/tags" Target="../tags/tag120.xml"/><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image" Target="../media/image13.jpeg"/><Relationship Id="rId3" Type="http://schemas.openxmlformats.org/officeDocument/2006/relationships/tags" Target="../tags/tag116.xml"/><Relationship Id="rId2" Type="http://schemas.openxmlformats.org/officeDocument/2006/relationships/image" Target="../media/image12.jpeg"/><Relationship Id="rId10" Type="http://schemas.openxmlformats.org/officeDocument/2006/relationships/slideLayout" Target="../slideLayouts/slideLayout6.xml"/><Relationship Id="rId1" Type="http://schemas.openxmlformats.org/officeDocument/2006/relationships/tags" Target="../tags/tag115.xml"/></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tags" Target="../tags/tag124.xml"/><Relationship Id="rId3" Type="http://schemas.openxmlformats.org/officeDocument/2006/relationships/image" Target="../media/image14.png"/><Relationship Id="rId2" Type="http://schemas.openxmlformats.org/officeDocument/2006/relationships/tags" Target="../tags/tag123.xml"/><Relationship Id="rId1" Type="http://schemas.openxmlformats.org/officeDocument/2006/relationships/tags" Target="../tags/tag122.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tags" Target="../tags/tag129.xml"/><Relationship Id="rId3" Type="http://schemas.openxmlformats.org/officeDocument/2006/relationships/image" Target="../media/image15.png"/><Relationship Id="rId2" Type="http://schemas.openxmlformats.org/officeDocument/2006/relationships/tags" Target="../tags/tag128.xml"/><Relationship Id="rId1" Type="http://schemas.openxmlformats.org/officeDocument/2006/relationships/tags" Target="../tags/tag1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4" name="图片 6" descr="logo横版 png"/>
          <p:cNvPicPr>
            <a:picLocks noChangeAspect="1"/>
          </p:cNvPicPr>
          <p:nvPr/>
        </p:nvPicPr>
        <p:blipFill>
          <a:blip r:embed="rId2"/>
          <a:stretch>
            <a:fillRect/>
          </a:stretch>
        </p:blipFill>
        <p:spPr>
          <a:xfrm>
            <a:off x="11439525" y="63500"/>
            <a:ext cx="608013" cy="642938"/>
          </a:xfrm>
          <a:prstGeom prst="rect">
            <a:avLst/>
          </a:prstGeom>
          <a:noFill/>
          <a:ln w="9525">
            <a:noFill/>
          </a:ln>
        </p:spPr>
      </p:pic>
      <p:pic>
        <p:nvPicPr>
          <p:cNvPr id="5125" name="图片 1" descr="qrcode_for_gh_3a435f224ccf_1280"/>
          <p:cNvPicPr>
            <a:picLocks noChangeAspect="1"/>
          </p:cNvPicPr>
          <p:nvPr/>
        </p:nvPicPr>
        <p:blipFill>
          <a:blip r:embed="rId3"/>
          <a:stretch>
            <a:fillRect/>
          </a:stretch>
        </p:blipFill>
        <p:spPr>
          <a:xfrm>
            <a:off x="7927975" y="2717800"/>
            <a:ext cx="3109913" cy="3108325"/>
          </a:xfrm>
          <a:prstGeom prst="rect">
            <a:avLst/>
          </a:prstGeom>
          <a:noFill/>
          <a:ln w="9525">
            <a:noFill/>
          </a:ln>
        </p:spPr>
      </p:pic>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3348990" y="3829685"/>
            <a:ext cx="3759200" cy="3028315"/>
          </a:xfrm>
          <a:prstGeom prst="rect">
            <a:avLst/>
          </a:prstGeom>
        </p:spPr>
      </p:pic>
      <p:sp>
        <p:nvSpPr>
          <p:cNvPr id="3" name="文本框 2"/>
          <p:cNvSpPr txBox="1"/>
          <p:nvPr/>
        </p:nvSpPr>
        <p:spPr>
          <a:xfrm>
            <a:off x="909320" y="769620"/>
            <a:ext cx="9768205" cy="3784600"/>
          </a:xfrm>
          <a:prstGeom prst="rect">
            <a:avLst/>
          </a:prstGeom>
          <a:noFill/>
        </p:spPr>
        <p:txBody>
          <a:bodyPr wrap="square" rtlCol="0">
            <a:spAutoFit/>
          </a:bodyPr>
          <a:p>
            <a:pPr marL="285750" indent="-285750">
              <a:buFont typeface="Wingdings" panose="05000000000000000000" charset="0"/>
              <a:buChar char="l"/>
            </a:pPr>
            <a:r>
              <a:rPr lang="en-US" altLang="zh-CN" sz="2400"/>
              <a:t>Admittedly,there are a rich blend of benefits of it, ranging from...to... </a:t>
            </a:r>
            <a:endParaRPr lang="en-US" altLang="zh-CN" sz="2400"/>
          </a:p>
          <a:p>
            <a:pPr indent="0">
              <a:buFont typeface="Wingdings" panose="05000000000000000000" charset="0"/>
              <a:buNone/>
            </a:pPr>
            <a:r>
              <a:rPr lang="zh-CN" altLang="en-US" sz="2400"/>
              <a:t>不可否认，它有很多好处，从</a:t>
            </a:r>
            <a:r>
              <a:rPr lang="en-US" altLang="zh-CN" sz="2400"/>
              <a:t>……</a:t>
            </a:r>
            <a:r>
              <a:rPr lang="zh-CN" altLang="en-US" sz="2400"/>
              <a:t>到</a:t>
            </a:r>
            <a:r>
              <a:rPr lang="en-US" altLang="zh-CN" sz="2400"/>
              <a:t>...</a:t>
            </a:r>
            <a:endParaRPr lang="en-US" altLang="zh-CN" sz="2400"/>
          </a:p>
          <a:p>
            <a:pPr marL="285750" indent="-285750">
              <a:buFont typeface="Wingdings" panose="05000000000000000000" charset="0"/>
              <a:buChar char="l"/>
            </a:pPr>
            <a:r>
              <a:rPr lang="en-US" altLang="zh-CN" sz="2400">
                <a:solidFill>
                  <a:srgbClr val="FF0000"/>
                </a:solidFill>
              </a:rPr>
              <a:t>Nevertheless</a:t>
            </a:r>
            <a:r>
              <a:rPr lang="en-US" altLang="zh-CN" sz="2400"/>
              <a:t>, it may also pose threats , such as ...</a:t>
            </a:r>
            <a:endParaRPr lang="en-US" altLang="zh-CN" sz="2400"/>
          </a:p>
          <a:p>
            <a:pPr indent="0">
              <a:buFont typeface="Wingdings" panose="05000000000000000000" charset="0"/>
              <a:buNone/>
            </a:pPr>
            <a:r>
              <a:rPr lang="zh-CN" altLang="en-US" sz="2400"/>
              <a:t>然而，它也可能带来威胁，例如</a:t>
            </a:r>
            <a:r>
              <a:rPr lang="en-US" altLang="zh-CN" sz="2400"/>
              <a:t>……</a:t>
            </a:r>
            <a:endParaRPr lang="en-US" altLang="zh-CN" sz="2400"/>
          </a:p>
          <a:p>
            <a:pPr marL="285750" indent="-285750">
              <a:buFont typeface="Wingdings" panose="05000000000000000000" charset="0"/>
              <a:buChar char="l"/>
            </a:pPr>
            <a:r>
              <a:rPr lang="en-US" altLang="zh-CN" sz="2400">
                <a:solidFill>
                  <a:srgbClr val="FF0000"/>
                </a:solidFill>
              </a:rPr>
              <a:t>Despite </a:t>
            </a:r>
            <a:r>
              <a:rPr lang="en-US" altLang="zh-CN" sz="2400"/>
              <a:t>these advantages,...they can also ...</a:t>
            </a:r>
            <a:endParaRPr lang="en-US" altLang="zh-CN" sz="2400"/>
          </a:p>
          <a:p>
            <a:pPr indent="0">
              <a:buFont typeface="Wingdings" panose="05000000000000000000" charset="0"/>
              <a:buNone/>
            </a:pPr>
            <a:r>
              <a:rPr lang="zh-CN" altLang="en-US" sz="2400"/>
              <a:t>尽管有这些优点，</a:t>
            </a:r>
            <a:r>
              <a:rPr lang="en-US" altLang="zh-CN" sz="2400"/>
              <a:t>……</a:t>
            </a:r>
            <a:r>
              <a:rPr lang="zh-CN" altLang="en-US" sz="2400"/>
              <a:t>他们也可以</a:t>
            </a:r>
            <a:r>
              <a:rPr lang="en-US" altLang="zh-CN" sz="2400"/>
              <a:t>……</a:t>
            </a:r>
            <a:endParaRPr lang="en-US" altLang="zh-CN" sz="2400"/>
          </a:p>
          <a:p>
            <a:pPr marL="285750" indent="-285750">
              <a:buFont typeface="Wingdings" panose="05000000000000000000" charset="0"/>
              <a:buChar char="l"/>
            </a:pPr>
            <a:r>
              <a:rPr lang="en-US" altLang="zh-CN" sz="2400">
                <a:solidFill>
                  <a:srgbClr val="FF0000"/>
                </a:solidFill>
              </a:rPr>
              <a:t>To maximize the pros while minimizing the cons</a:t>
            </a:r>
            <a:r>
              <a:rPr lang="en-US" altLang="zh-CN" sz="2400"/>
              <a:t> </a:t>
            </a:r>
            <a:endParaRPr lang="en-US" altLang="zh-CN" sz="2400"/>
          </a:p>
          <a:p>
            <a:pPr indent="0">
              <a:buFont typeface="Wingdings" panose="05000000000000000000" charset="0"/>
              <a:buNone/>
            </a:pPr>
            <a:r>
              <a:rPr lang="zh-CN" altLang="en-US" sz="2400"/>
              <a:t>为了最大限度地发挥优点，同时最大限度地减少缺点</a:t>
            </a:r>
            <a:endParaRPr lang="zh-CN" altLang="en-US" sz="2400"/>
          </a:p>
          <a:p>
            <a:pPr marL="285750" indent="-285750">
              <a:buFont typeface="Wingdings" panose="05000000000000000000" charset="0"/>
              <a:buChar char="l"/>
            </a:pPr>
            <a:r>
              <a:rPr lang="en-US" altLang="zh-CN" sz="2400"/>
              <a:t>emphasize its role as a ‌thinking aid‌ </a:t>
            </a:r>
            <a:r>
              <a:rPr lang="en-US" altLang="zh-CN" sz="2400">
                <a:solidFill>
                  <a:srgbClr val="FF0000"/>
                </a:solidFill>
              </a:rPr>
              <a:t>rather than</a:t>
            </a:r>
            <a:r>
              <a:rPr lang="en-US" altLang="zh-CN" sz="2400"/>
              <a:t> a ‌brain substitute</a:t>
            </a:r>
            <a:endParaRPr lang="en-US" altLang="zh-CN" sz="2400"/>
          </a:p>
          <a:p>
            <a:pPr indent="0">
              <a:buFont typeface="Wingdings" panose="05000000000000000000" charset="0"/>
              <a:buNone/>
            </a:pPr>
            <a:r>
              <a:rPr lang="zh-CN" altLang="en-US" sz="2400"/>
              <a:t>强调它作为一种</a:t>
            </a:r>
            <a:r>
              <a:rPr lang="en-US" altLang="zh-CN" sz="2400"/>
              <a:t>“</a:t>
            </a:r>
            <a:r>
              <a:rPr lang="zh-CN" altLang="en-US" sz="2400"/>
              <a:t>思维辅助工具</a:t>
            </a:r>
            <a:r>
              <a:rPr lang="en-US" altLang="zh-CN" sz="2400"/>
              <a:t>”</a:t>
            </a:r>
            <a:r>
              <a:rPr lang="zh-CN" altLang="en-US" sz="2400"/>
              <a:t>而不是</a:t>
            </a:r>
            <a:r>
              <a:rPr lang="en-US" altLang="zh-CN" sz="2400"/>
              <a:t>“</a:t>
            </a:r>
            <a:r>
              <a:rPr lang="zh-CN" altLang="en-US" sz="2400"/>
              <a:t>大脑替代品</a:t>
            </a:r>
            <a:r>
              <a:rPr lang="en-US" altLang="zh-CN" sz="2400"/>
              <a:t>”</a:t>
            </a:r>
            <a:r>
              <a:rPr lang="zh-CN" altLang="en-US" sz="2400"/>
              <a:t>的作用是可行的</a:t>
            </a:r>
            <a:endParaRPr lang="zh-CN" altLang="en-US" sz="2400"/>
          </a:p>
        </p:txBody>
      </p:sp>
      <p:pic>
        <p:nvPicPr>
          <p:cNvPr id="4" name="图片 3"/>
          <p:cNvPicPr/>
          <p:nvPr/>
        </p:nvPicPr>
        <p:blipFill>
          <a:blip r:embed="rId2"/>
          <a:stretch>
            <a:fillRect/>
          </a:stretch>
        </p:blipFill>
        <p:spPr>
          <a:xfrm>
            <a:off x="9757410" y="4307205"/>
            <a:ext cx="2434590" cy="2550795"/>
          </a:xfrm>
          <a:prstGeom prst="rect">
            <a:avLst/>
          </a:prstGeom>
        </p:spPr>
      </p:pic>
      <p:sp>
        <p:nvSpPr>
          <p:cNvPr id="97" name="文本框 96"/>
          <p:cNvSpPr txBox="1"/>
          <p:nvPr/>
        </p:nvSpPr>
        <p:spPr>
          <a:xfrm>
            <a:off x="298450" y="186055"/>
            <a:ext cx="1362710" cy="583565"/>
          </a:xfrm>
          <a:prstGeom prst="rect">
            <a:avLst/>
          </a:prstGeom>
          <a:solidFill>
            <a:schemeClr val="accent1">
              <a:lumMod val="40000"/>
              <a:lumOff val="60000"/>
            </a:schemeClr>
          </a:solidFill>
        </p:spPr>
        <p:txBody>
          <a:bodyPr wrap="square" rtlCol="0">
            <a:spAutoFit/>
          </a:bodyPr>
          <a:p>
            <a:r>
              <a:rPr lang="en-US" altLang="zh-CN" sz="3200" b="1">
                <a:sym typeface="+mn-ea"/>
              </a:rPr>
              <a:t>linking</a:t>
            </a:r>
            <a:endParaRPr lang="en-US" altLang="zh-CN" sz="3200" b="1">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custDataLst>
              <p:tags r:id="rId1"/>
            </p:custDataLst>
          </p:nvPr>
        </p:nvSpPr>
        <p:spPr>
          <a:xfrm>
            <a:off x="244475" y="1660985"/>
            <a:ext cx="3509664" cy="4552370"/>
          </a:xfrm>
          <a:prstGeom prst="roundRect">
            <a:avLst>
              <a:gd name="adj" fmla="val 2258"/>
            </a:avLst>
          </a:prstGeom>
          <a:noFill/>
          <a:ln w="25400">
            <a:solidFill>
              <a:schemeClr val="accent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圆角矩形 7"/>
          <p:cNvSpPr/>
          <p:nvPr>
            <p:custDataLst>
              <p:tags r:id="rId2"/>
            </p:custDataLst>
          </p:nvPr>
        </p:nvSpPr>
        <p:spPr>
          <a:xfrm>
            <a:off x="4222461" y="1660985"/>
            <a:ext cx="3509664" cy="4552370"/>
          </a:xfrm>
          <a:prstGeom prst="roundRect">
            <a:avLst>
              <a:gd name="adj" fmla="val 2258"/>
            </a:avLst>
          </a:prstGeom>
          <a:noFill/>
          <a:ln w="25400">
            <a:solidFill>
              <a:schemeClr val="accent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1" name="圆角矩形 10"/>
          <p:cNvSpPr/>
          <p:nvPr>
            <p:custDataLst>
              <p:tags r:id="rId3"/>
            </p:custDataLst>
          </p:nvPr>
        </p:nvSpPr>
        <p:spPr>
          <a:xfrm>
            <a:off x="8272761" y="1660985"/>
            <a:ext cx="3509664" cy="4552370"/>
          </a:xfrm>
          <a:prstGeom prst="roundRect">
            <a:avLst>
              <a:gd name="adj" fmla="val 2258"/>
            </a:avLst>
          </a:prstGeom>
          <a:noFill/>
          <a:ln w="25400">
            <a:solidFill>
              <a:schemeClr val="accent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cxnSp>
        <p:nvCxnSpPr>
          <p:cNvPr id="30" name="直接连接符 29"/>
          <p:cNvCxnSpPr/>
          <p:nvPr>
            <p:custDataLst>
              <p:tags r:id="rId4"/>
            </p:custDataLst>
          </p:nvPr>
        </p:nvCxnSpPr>
        <p:spPr>
          <a:xfrm>
            <a:off x="1816110" y="5868311"/>
            <a:ext cx="366393" cy="0"/>
          </a:xfrm>
          <a:prstGeom prst="line">
            <a:avLst/>
          </a:prstGeom>
          <a:ln w="47625" cap="rnd">
            <a:solidFill>
              <a:schemeClr val="accent1"/>
            </a:solidFill>
          </a:ln>
        </p:spPr>
        <p:style>
          <a:lnRef idx="2">
            <a:schemeClr val="accent1"/>
          </a:lnRef>
          <a:fillRef idx="0">
            <a:srgbClr val="FFFFFF"/>
          </a:fillRef>
          <a:effectRef idx="0">
            <a:srgbClr val="FFFFFF"/>
          </a:effectRef>
          <a:fontRef idx="minor">
            <a:schemeClr val="tx1"/>
          </a:fontRef>
        </p:style>
      </p:cxnSp>
      <p:cxnSp>
        <p:nvCxnSpPr>
          <p:cNvPr id="13" name="直接连接符 12"/>
          <p:cNvCxnSpPr/>
          <p:nvPr>
            <p:custDataLst>
              <p:tags r:id="rId5"/>
            </p:custDataLst>
          </p:nvPr>
        </p:nvCxnSpPr>
        <p:spPr>
          <a:xfrm>
            <a:off x="5794096" y="5868311"/>
            <a:ext cx="366393" cy="0"/>
          </a:xfrm>
          <a:prstGeom prst="line">
            <a:avLst/>
          </a:prstGeom>
          <a:ln w="47625" cap="rnd">
            <a:solidFill>
              <a:schemeClr val="accent1"/>
            </a:solidFill>
          </a:ln>
        </p:spPr>
        <p:style>
          <a:lnRef idx="2">
            <a:schemeClr val="accent1"/>
          </a:lnRef>
          <a:fillRef idx="0">
            <a:srgbClr val="FFFFFF"/>
          </a:fillRef>
          <a:effectRef idx="0">
            <a:srgbClr val="FFFFFF"/>
          </a:effectRef>
          <a:fontRef idx="minor">
            <a:schemeClr val="tx1"/>
          </a:fontRef>
        </p:style>
      </p:cxnSp>
      <p:cxnSp>
        <p:nvCxnSpPr>
          <p:cNvPr id="15" name="直接连接符 14"/>
          <p:cNvCxnSpPr/>
          <p:nvPr>
            <p:custDataLst>
              <p:tags r:id="rId6"/>
            </p:custDataLst>
          </p:nvPr>
        </p:nvCxnSpPr>
        <p:spPr>
          <a:xfrm>
            <a:off x="9844397" y="5868311"/>
            <a:ext cx="366393" cy="0"/>
          </a:xfrm>
          <a:prstGeom prst="line">
            <a:avLst/>
          </a:prstGeom>
          <a:ln w="47625" cap="rnd">
            <a:solidFill>
              <a:schemeClr val="accent1"/>
            </a:solidFill>
          </a:ln>
        </p:spPr>
        <p:style>
          <a:lnRef idx="2">
            <a:schemeClr val="accent1"/>
          </a:lnRef>
          <a:fillRef idx="0">
            <a:srgbClr val="FFFFFF"/>
          </a:fillRef>
          <a:effectRef idx="0">
            <a:srgbClr val="FFFFFF"/>
          </a:effectRef>
          <a:fontRef idx="minor">
            <a:schemeClr val="tx1"/>
          </a:fontRef>
        </p:style>
      </p:cxnSp>
      <p:sp>
        <p:nvSpPr>
          <p:cNvPr id="12" name="椭圆 11"/>
          <p:cNvSpPr/>
          <p:nvPr>
            <p:custDataLst>
              <p:tags r:id="rId7"/>
            </p:custDataLst>
          </p:nvPr>
        </p:nvSpPr>
        <p:spPr>
          <a:xfrm>
            <a:off x="1557155" y="1198172"/>
            <a:ext cx="965571" cy="965571"/>
          </a:xfrm>
          <a:prstGeom prst="ellipse">
            <a:avLst/>
          </a:prstGeom>
          <a:solidFill>
            <a:schemeClr val="accent1">
              <a:alpha val="15000"/>
            </a:schemeClr>
          </a:solidFill>
          <a:ln w="38100">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 name="椭圆 4"/>
          <p:cNvSpPr/>
          <p:nvPr>
            <p:custDataLst>
              <p:tags r:id="rId8"/>
            </p:custDataLst>
          </p:nvPr>
        </p:nvSpPr>
        <p:spPr>
          <a:xfrm>
            <a:off x="1589525" y="1197484"/>
            <a:ext cx="900143" cy="900143"/>
          </a:xfrm>
          <a:prstGeom prst="ellipse">
            <a:avLst/>
          </a:prstGeom>
          <a:ln w="38100">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 name="椭圆 2"/>
          <p:cNvSpPr/>
          <p:nvPr>
            <p:custDataLst>
              <p:tags r:id="rId9"/>
            </p:custDataLst>
          </p:nvPr>
        </p:nvSpPr>
        <p:spPr>
          <a:xfrm>
            <a:off x="5494507" y="1198172"/>
            <a:ext cx="965571" cy="965571"/>
          </a:xfrm>
          <a:prstGeom prst="ellipse">
            <a:avLst/>
          </a:prstGeom>
          <a:solidFill>
            <a:schemeClr val="accent1">
              <a:alpha val="15000"/>
            </a:schemeClr>
          </a:solidFill>
          <a:ln w="38100">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 name="椭圆 5"/>
          <p:cNvSpPr/>
          <p:nvPr>
            <p:custDataLst>
              <p:tags r:id="rId10"/>
            </p:custDataLst>
          </p:nvPr>
        </p:nvSpPr>
        <p:spPr>
          <a:xfrm>
            <a:off x="5526877" y="1197484"/>
            <a:ext cx="900143" cy="900143"/>
          </a:xfrm>
          <a:prstGeom prst="ellipse">
            <a:avLst/>
          </a:prstGeom>
          <a:ln w="38100">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0" name="椭圆 19"/>
          <p:cNvSpPr/>
          <p:nvPr>
            <p:custDataLst>
              <p:tags r:id="rId11"/>
            </p:custDataLst>
          </p:nvPr>
        </p:nvSpPr>
        <p:spPr>
          <a:xfrm>
            <a:off x="9544808" y="1198172"/>
            <a:ext cx="965571" cy="965571"/>
          </a:xfrm>
          <a:prstGeom prst="ellipse">
            <a:avLst/>
          </a:prstGeom>
          <a:solidFill>
            <a:schemeClr val="accent1">
              <a:alpha val="15000"/>
            </a:schemeClr>
          </a:solidFill>
          <a:ln w="38100">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3" name="椭圆 22"/>
          <p:cNvSpPr/>
          <p:nvPr>
            <p:custDataLst>
              <p:tags r:id="rId12"/>
            </p:custDataLst>
          </p:nvPr>
        </p:nvSpPr>
        <p:spPr>
          <a:xfrm>
            <a:off x="9577177" y="1198172"/>
            <a:ext cx="900143" cy="900143"/>
          </a:xfrm>
          <a:prstGeom prst="ellipse">
            <a:avLst/>
          </a:prstGeom>
          <a:ln w="38100">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24" name="图形 23" descr="333438303937363b333438313038303bd7e9d6afbcdcb9b9"/>
          <p:cNvPicPr>
            <a:picLocks noChangeAspect="1"/>
          </p:cNvPicPr>
          <p:nvPr>
            <p:custDataLst>
              <p:tags r:id="rId13"/>
            </p:custDataLst>
          </p:nvPr>
        </p:nvPicPr>
        <p:blipFill>
          <a:blip r:embed="rId14"/>
          <a:stretch>
            <a:fillRect/>
          </a:stretch>
        </p:blipFill>
        <p:spPr>
          <a:xfrm>
            <a:off x="1863631" y="1471590"/>
            <a:ext cx="351931" cy="351931"/>
          </a:xfrm>
          <a:prstGeom prst="rect">
            <a:avLst/>
          </a:prstGeom>
        </p:spPr>
      </p:pic>
      <p:pic>
        <p:nvPicPr>
          <p:cNvPr id="26" name="图形 25" descr="333438303937363b333438313039323bcfeec4bfbcc6bbae"/>
          <p:cNvPicPr>
            <a:picLocks noChangeAspect="1"/>
          </p:cNvPicPr>
          <p:nvPr>
            <p:custDataLst>
              <p:tags r:id="rId15"/>
            </p:custDataLst>
          </p:nvPr>
        </p:nvPicPr>
        <p:blipFill>
          <a:blip r:embed="rId16"/>
          <a:stretch>
            <a:fillRect/>
          </a:stretch>
        </p:blipFill>
        <p:spPr>
          <a:xfrm>
            <a:off x="5800983" y="1471590"/>
            <a:ext cx="351242" cy="351242"/>
          </a:xfrm>
          <a:prstGeom prst="rect">
            <a:avLst/>
          </a:prstGeom>
        </p:spPr>
      </p:pic>
      <p:pic>
        <p:nvPicPr>
          <p:cNvPr id="27" name="图形 26" descr="333438303937363b333438313037333bcad0b3a1bebad5f9"/>
          <p:cNvPicPr>
            <a:picLocks noChangeAspect="1"/>
          </p:cNvPicPr>
          <p:nvPr>
            <p:custDataLst>
              <p:tags r:id="rId17"/>
            </p:custDataLst>
          </p:nvPr>
        </p:nvPicPr>
        <p:blipFill>
          <a:blip r:embed="rId18"/>
          <a:stretch>
            <a:fillRect/>
          </a:stretch>
        </p:blipFill>
        <p:spPr>
          <a:xfrm>
            <a:off x="9869879" y="1491562"/>
            <a:ext cx="314052" cy="314052"/>
          </a:xfrm>
          <a:prstGeom prst="rect">
            <a:avLst/>
          </a:prstGeom>
        </p:spPr>
      </p:pic>
      <p:sp>
        <p:nvSpPr>
          <p:cNvPr id="18" name="文本框 17"/>
          <p:cNvSpPr txBox="1"/>
          <p:nvPr/>
        </p:nvSpPr>
        <p:spPr>
          <a:xfrm>
            <a:off x="495935" y="2154555"/>
            <a:ext cx="3006725" cy="2245360"/>
          </a:xfrm>
          <a:prstGeom prst="rect">
            <a:avLst/>
          </a:prstGeom>
          <a:noFill/>
        </p:spPr>
        <p:txBody>
          <a:bodyPr wrap="square" rtlCol="0">
            <a:spAutoFit/>
          </a:bodyPr>
          <a:p>
            <a:r>
              <a:rPr lang="en-US" altLang="zh-CN" sz="2000">
                <a:sym typeface="+mn-ea"/>
              </a:rPr>
              <a:t>It’s feasible for the school to organize training sessions to teach us how to use AI tools properly and effectively establishing AI usage guidelines.</a:t>
            </a:r>
            <a:endParaRPr lang="zh-CN" altLang="en-US" sz="2000"/>
          </a:p>
          <a:p>
            <a:endParaRPr lang="zh-CN" altLang="en-US" sz="2000"/>
          </a:p>
        </p:txBody>
      </p:sp>
      <p:sp>
        <p:nvSpPr>
          <p:cNvPr id="19" name="文本框 18"/>
          <p:cNvSpPr txBox="1"/>
          <p:nvPr/>
        </p:nvSpPr>
        <p:spPr>
          <a:xfrm>
            <a:off x="4530090" y="2425700"/>
            <a:ext cx="2967355" cy="1322070"/>
          </a:xfrm>
          <a:prstGeom prst="rect">
            <a:avLst/>
          </a:prstGeom>
          <a:noFill/>
        </p:spPr>
        <p:txBody>
          <a:bodyPr wrap="square" rtlCol="0" anchor="t">
            <a:spAutoFit/>
          </a:bodyPr>
          <a:p>
            <a:r>
              <a:rPr lang="en-US" altLang="zh-CN" sz="2000">
                <a:sym typeface="+mn-ea"/>
              </a:rPr>
              <a:t>Let's continue to explore and embrace the wonders of technology, shaping a brighter future for all.</a:t>
            </a:r>
            <a:endParaRPr lang="zh-CN" altLang="en-US" sz="2000">
              <a:sym typeface="+mn-ea"/>
            </a:endParaRPr>
          </a:p>
        </p:txBody>
      </p:sp>
      <p:sp>
        <p:nvSpPr>
          <p:cNvPr id="21" name="文本框 20"/>
          <p:cNvSpPr txBox="1"/>
          <p:nvPr/>
        </p:nvSpPr>
        <p:spPr>
          <a:xfrm>
            <a:off x="8524875" y="2425700"/>
            <a:ext cx="2997200" cy="1198880"/>
          </a:xfrm>
          <a:prstGeom prst="rect">
            <a:avLst/>
          </a:prstGeom>
          <a:noFill/>
        </p:spPr>
        <p:txBody>
          <a:bodyPr wrap="square" rtlCol="0" anchor="t">
            <a:spAutoFit/>
          </a:bodyPr>
          <a:p>
            <a:r>
              <a:rPr lang="en-US" altLang="zh-CN">
                <a:sym typeface="+mn-ea"/>
              </a:rPr>
              <a:t>Undoubtedly,with the rules and efforts, we can embrace AI’s convenience while preserve human creativity.</a:t>
            </a:r>
            <a:endParaRPr lang="zh-CN" altLang="en-US">
              <a:sym typeface="+mn-ea"/>
            </a:endParaRPr>
          </a:p>
        </p:txBody>
      </p:sp>
      <p:sp>
        <p:nvSpPr>
          <p:cNvPr id="22" name="文本框 21"/>
          <p:cNvSpPr txBox="1"/>
          <p:nvPr/>
        </p:nvSpPr>
        <p:spPr>
          <a:xfrm>
            <a:off x="495935" y="4193540"/>
            <a:ext cx="3006725" cy="1322070"/>
          </a:xfrm>
          <a:prstGeom prst="rect">
            <a:avLst/>
          </a:prstGeom>
          <a:noFill/>
        </p:spPr>
        <p:txBody>
          <a:bodyPr wrap="square" rtlCol="0">
            <a:spAutoFit/>
          </a:bodyPr>
          <a:p>
            <a:r>
              <a:rPr lang="zh-CN" altLang="en-US" sz="2000">
                <a:sym typeface="+mn-ea"/>
              </a:rPr>
              <a:t>学校可以组织培训课程，教我们如何正确有效地使用人工智能工具</a:t>
            </a:r>
            <a:r>
              <a:rPr lang="en-US" altLang="zh-CN" sz="2000">
                <a:sym typeface="+mn-ea"/>
              </a:rPr>
              <a:t>,</a:t>
            </a:r>
            <a:r>
              <a:rPr lang="zh-CN" altLang="en-US" sz="2000">
                <a:sym typeface="+mn-ea"/>
              </a:rPr>
              <a:t>建立人工智能使用指南</a:t>
            </a:r>
            <a:endParaRPr lang="zh-CN" altLang="en-US" sz="2000"/>
          </a:p>
        </p:txBody>
      </p:sp>
      <p:sp>
        <p:nvSpPr>
          <p:cNvPr id="25" name="文本框 24"/>
          <p:cNvSpPr txBox="1"/>
          <p:nvPr/>
        </p:nvSpPr>
        <p:spPr>
          <a:xfrm>
            <a:off x="4807585" y="4010025"/>
            <a:ext cx="2411095" cy="1322070"/>
          </a:xfrm>
          <a:prstGeom prst="rect">
            <a:avLst/>
          </a:prstGeom>
          <a:noFill/>
        </p:spPr>
        <p:txBody>
          <a:bodyPr wrap="square" rtlCol="0">
            <a:spAutoFit/>
          </a:bodyPr>
          <a:p>
            <a:r>
              <a:rPr lang="zh-CN" altLang="en-US" sz="2000">
                <a:sym typeface="+mn-ea"/>
              </a:rPr>
              <a:t>让我们继续探索和拥抱技术的奇迹，为所有人创造更光明的未来。</a:t>
            </a:r>
            <a:endParaRPr lang="zh-CN" altLang="en-US" sz="2000"/>
          </a:p>
        </p:txBody>
      </p:sp>
      <p:sp>
        <p:nvSpPr>
          <p:cNvPr id="28" name="文本框 27"/>
          <p:cNvSpPr txBox="1"/>
          <p:nvPr/>
        </p:nvSpPr>
        <p:spPr>
          <a:xfrm>
            <a:off x="8724265" y="3997960"/>
            <a:ext cx="2598420" cy="1198880"/>
          </a:xfrm>
          <a:prstGeom prst="rect">
            <a:avLst/>
          </a:prstGeom>
          <a:noFill/>
        </p:spPr>
        <p:txBody>
          <a:bodyPr wrap="square" rtlCol="0">
            <a:spAutoFit/>
          </a:bodyPr>
          <a:p>
            <a:r>
              <a:rPr lang="en-US" altLang="zh-CN">
                <a:sym typeface="+mn-ea"/>
              </a:rPr>
              <a:t>.</a:t>
            </a:r>
            <a:r>
              <a:rPr lang="zh-CN" altLang="en-US">
                <a:sym typeface="+mn-ea"/>
              </a:rPr>
              <a:t>毫无疑问，通过规则和努力，我们可以在保持人类创造力的同时，拥抱人工智能的便利。</a:t>
            </a:r>
            <a:endParaRPr lang="zh-CN" altLang="en-US"/>
          </a:p>
        </p:txBody>
      </p:sp>
      <p:sp>
        <p:nvSpPr>
          <p:cNvPr id="97" name="文本框 96"/>
          <p:cNvSpPr txBox="1"/>
          <p:nvPr/>
        </p:nvSpPr>
        <p:spPr>
          <a:xfrm>
            <a:off x="318770" y="221615"/>
            <a:ext cx="2204085" cy="583565"/>
          </a:xfrm>
          <a:prstGeom prst="rect">
            <a:avLst/>
          </a:prstGeom>
          <a:solidFill>
            <a:schemeClr val="accent1">
              <a:lumMod val="40000"/>
              <a:lumOff val="60000"/>
            </a:schemeClr>
          </a:solidFill>
        </p:spPr>
        <p:txBody>
          <a:bodyPr wrap="square" rtlCol="0">
            <a:spAutoFit/>
          </a:bodyPr>
          <a:p>
            <a:r>
              <a:rPr lang="en-US" altLang="zh-CN" sz="3200" b="1">
                <a:sym typeface="+mn-ea"/>
              </a:rPr>
              <a:t>suggestions</a:t>
            </a:r>
            <a:endParaRPr lang="en-US" altLang="zh-CN" sz="3200" b="1">
              <a:sym typeface="+mn-ea"/>
            </a:endParaRPr>
          </a:p>
        </p:txBody>
      </p:sp>
    </p:spTree>
    <p:custDataLst>
      <p:tags r:id="rId19"/>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65" name="图片 364" descr="E:/设计图片素材3/yuta_240513_013_TP_V.jpgyuta_240513_013_TP_V"/>
          <p:cNvPicPr>
            <a:picLocks noChangeAspect="1"/>
          </p:cNvPicPr>
          <p:nvPr>
            <p:custDataLst>
              <p:tags r:id="rId1"/>
            </p:custDataLst>
          </p:nvPr>
        </p:nvPicPr>
        <p:blipFill>
          <a:blip r:embed="rId2" cstate="email"/>
          <a:srcRect l="-9" t="18737" r="-9" b="18737"/>
          <a:stretch>
            <a:fillRect/>
          </a:stretch>
        </p:blipFill>
        <p:spPr>
          <a:xfrm>
            <a:off x="9845675" y="5184775"/>
            <a:ext cx="2346325" cy="1471930"/>
          </a:xfrm>
          <a:custGeom>
            <a:avLst/>
            <a:gdLst/>
            <a:ahLst/>
            <a:cxnLst>
              <a:cxn ang="3">
                <a:pos x="hc" y="t"/>
              </a:cxn>
              <a:cxn ang="cd2">
                <a:pos x="l" y="vc"/>
              </a:cxn>
              <a:cxn ang="cd4">
                <a:pos x="hc" y="b"/>
              </a:cxn>
              <a:cxn ang="0">
                <a:pos x="r" y="vc"/>
              </a:cxn>
            </a:cxnLst>
            <a:rect l="l" t="t" r="r" b="b"/>
            <a:pathLst>
              <a:path w="11112" h="6970">
                <a:moveTo>
                  <a:pt x="1891" y="6007"/>
                </a:moveTo>
                <a:lnTo>
                  <a:pt x="10671" y="6007"/>
                </a:lnTo>
                <a:cubicBezTo>
                  <a:pt x="10717" y="6007"/>
                  <a:pt x="10754" y="6044"/>
                  <a:pt x="10754" y="6090"/>
                </a:cubicBezTo>
                <a:lnTo>
                  <a:pt x="10754" y="6887"/>
                </a:lnTo>
                <a:cubicBezTo>
                  <a:pt x="10754" y="6933"/>
                  <a:pt x="10717" y="6970"/>
                  <a:pt x="10671" y="6970"/>
                </a:cubicBezTo>
                <a:lnTo>
                  <a:pt x="1891" y="6970"/>
                </a:lnTo>
                <a:cubicBezTo>
                  <a:pt x="1846" y="6970"/>
                  <a:pt x="1809" y="6933"/>
                  <a:pt x="1809" y="6887"/>
                </a:cubicBezTo>
                <a:lnTo>
                  <a:pt x="1809" y="6090"/>
                </a:lnTo>
                <a:cubicBezTo>
                  <a:pt x="1809" y="6044"/>
                  <a:pt x="1846" y="6007"/>
                  <a:pt x="1891" y="6007"/>
                </a:cubicBezTo>
                <a:close/>
                <a:moveTo>
                  <a:pt x="83" y="4993"/>
                </a:moveTo>
                <a:lnTo>
                  <a:pt x="8862" y="4993"/>
                </a:lnTo>
                <a:cubicBezTo>
                  <a:pt x="8908" y="4993"/>
                  <a:pt x="8945" y="5030"/>
                  <a:pt x="8945" y="5075"/>
                </a:cubicBezTo>
                <a:lnTo>
                  <a:pt x="8945" y="5872"/>
                </a:lnTo>
                <a:cubicBezTo>
                  <a:pt x="8945" y="5918"/>
                  <a:pt x="8908" y="5955"/>
                  <a:pt x="8862" y="5955"/>
                </a:cubicBezTo>
                <a:lnTo>
                  <a:pt x="83" y="5955"/>
                </a:lnTo>
                <a:cubicBezTo>
                  <a:pt x="37" y="5955"/>
                  <a:pt x="0" y="5918"/>
                  <a:pt x="0" y="5872"/>
                </a:cubicBezTo>
                <a:lnTo>
                  <a:pt x="0" y="5075"/>
                </a:lnTo>
                <a:cubicBezTo>
                  <a:pt x="0" y="5030"/>
                  <a:pt x="37" y="4993"/>
                  <a:pt x="83" y="4993"/>
                </a:cubicBezTo>
                <a:close/>
                <a:moveTo>
                  <a:pt x="163" y="3042"/>
                </a:moveTo>
                <a:lnTo>
                  <a:pt x="10499" y="3042"/>
                </a:lnTo>
                <a:cubicBezTo>
                  <a:pt x="10588" y="3042"/>
                  <a:pt x="10661" y="3115"/>
                  <a:pt x="10661" y="3205"/>
                </a:cubicBezTo>
                <a:lnTo>
                  <a:pt x="10661" y="4777"/>
                </a:lnTo>
                <a:cubicBezTo>
                  <a:pt x="10661" y="4867"/>
                  <a:pt x="10588" y="4940"/>
                  <a:pt x="10499" y="4940"/>
                </a:cubicBezTo>
                <a:lnTo>
                  <a:pt x="163" y="4940"/>
                </a:lnTo>
                <a:cubicBezTo>
                  <a:pt x="73" y="4940"/>
                  <a:pt x="0" y="4867"/>
                  <a:pt x="0" y="4777"/>
                </a:cubicBezTo>
                <a:lnTo>
                  <a:pt x="0" y="3205"/>
                </a:lnTo>
                <a:cubicBezTo>
                  <a:pt x="0" y="3115"/>
                  <a:pt x="73" y="3042"/>
                  <a:pt x="163" y="3042"/>
                </a:cubicBezTo>
                <a:close/>
                <a:moveTo>
                  <a:pt x="646" y="2028"/>
                </a:moveTo>
                <a:lnTo>
                  <a:pt x="9426" y="2028"/>
                </a:lnTo>
                <a:cubicBezTo>
                  <a:pt x="9471" y="2028"/>
                  <a:pt x="9508" y="2065"/>
                  <a:pt x="9508" y="2111"/>
                </a:cubicBezTo>
                <a:lnTo>
                  <a:pt x="9508" y="2908"/>
                </a:lnTo>
                <a:cubicBezTo>
                  <a:pt x="9508" y="2954"/>
                  <a:pt x="9471" y="2991"/>
                  <a:pt x="9426" y="2991"/>
                </a:cubicBezTo>
                <a:lnTo>
                  <a:pt x="646" y="2991"/>
                </a:lnTo>
                <a:cubicBezTo>
                  <a:pt x="600" y="2991"/>
                  <a:pt x="563" y="2954"/>
                  <a:pt x="563" y="2908"/>
                </a:cubicBezTo>
                <a:lnTo>
                  <a:pt x="563" y="2111"/>
                </a:lnTo>
                <a:cubicBezTo>
                  <a:pt x="563" y="2065"/>
                  <a:pt x="600" y="2028"/>
                  <a:pt x="646" y="2028"/>
                </a:cubicBezTo>
                <a:close/>
                <a:moveTo>
                  <a:pt x="2250" y="1014"/>
                </a:moveTo>
                <a:lnTo>
                  <a:pt x="11029" y="1014"/>
                </a:lnTo>
                <a:cubicBezTo>
                  <a:pt x="11075" y="1014"/>
                  <a:pt x="11112" y="1051"/>
                  <a:pt x="11112" y="1097"/>
                </a:cubicBezTo>
                <a:lnTo>
                  <a:pt x="11112" y="1894"/>
                </a:lnTo>
                <a:cubicBezTo>
                  <a:pt x="11112" y="1940"/>
                  <a:pt x="11075" y="1977"/>
                  <a:pt x="11029" y="1977"/>
                </a:cubicBezTo>
                <a:lnTo>
                  <a:pt x="2250" y="1977"/>
                </a:lnTo>
                <a:cubicBezTo>
                  <a:pt x="2204" y="1977"/>
                  <a:pt x="2167" y="1940"/>
                  <a:pt x="2167" y="1894"/>
                </a:cubicBezTo>
                <a:lnTo>
                  <a:pt x="2167" y="1097"/>
                </a:lnTo>
                <a:cubicBezTo>
                  <a:pt x="2167" y="1051"/>
                  <a:pt x="2204" y="1014"/>
                  <a:pt x="2250" y="1014"/>
                </a:cubicBezTo>
                <a:close/>
                <a:moveTo>
                  <a:pt x="83" y="0"/>
                </a:moveTo>
                <a:lnTo>
                  <a:pt x="8862" y="0"/>
                </a:lnTo>
                <a:cubicBezTo>
                  <a:pt x="8908" y="0"/>
                  <a:pt x="8945" y="37"/>
                  <a:pt x="8945" y="83"/>
                </a:cubicBezTo>
                <a:lnTo>
                  <a:pt x="8945" y="880"/>
                </a:lnTo>
                <a:cubicBezTo>
                  <a:pt x="8945" y="926"/>
                  <a:pt x="8908" y="963"/>
                  <a:pt x="8862" y="963"/>
                </a:cubicBezTo>
                <a:lnTo>
                  <a:pt x="83" y="963"/>
                </a:lnTo>
                <a:cubicBezTo>
                  <a:pt x="37" y="963"/>
                  <a:pt x="0" y="926"/>
                  <a:pt x="0" y="880"/>
                </a:cubicBezTo>
                <a:lnTo>
                  <a:pt x="0" y="83"/>
                </a:lnTo>
                <a:cubicBezTo>
                  <a:pt x="0" y="37"/>
                  <a:pt x="37" y="0"/>
                  <a:pt x="83" y="0"/>
                </a:cubicBezTo>
                <a:close/>
              </a:path>
            </a:pathLst>
          </a:custGeom>
        </p:spPr>
      </p:pic>
      <p:sp>
        <p:nvSpPr>
          <p:cNvPr id="368" name="文本框 367"/>
          <p:cNvSpPr txBox="1"/>
          <p:nvPr/>
        </p:nvSpPr>
        <p:spPr>
          <a:xfrm>
            <a:off x="243205" y="663575"/>
            <a:ext cx="11544300" cy="5013960"/>
          </a:xfrm>
          <a:prstGeom prst="rect">
            <a:avLst/>
          </a:prstGeom>
          <a:noFill/>
        </p:spPr>
        <p:txBody>
          <a:bodyPr wrap="square" rtlCol="0">
            <a:noAutofit/>
          </a:bodyPr>
          <a:p>
            <a:pPr marL="285750" indent="-285750">
              <a:lnSpc>
                <a:spcPct val="130000"/>
              </a:lnSpc>
              <a:buFont typeface="Wingdings" panose="05000000000000000000" charset="0"/>
              <a:buChar char="Ø"/>
            </a:pPr>
            <a:r>
              <a:rPr lang="en-US" altLang="zh-CN">
                <a:sym typeface="+mn-ea"/>
              </a:rPr>
              <a:t>Hold immense promise</a:t>
            </a:r>
            <a:r>
              <a:rPr lang="zh-CN" altLang="en-US">
                <a:sym typeface="+mn-ea"/>
              </a:rPr>
              <a:t>前景广阔</a:t>
            </a:r>
            <a:r>
              <a:rPr lang="en-US" altLang="zh-CN">
                <a:sym typeface="+mn-ea"/>
              </a:rPr>
              <a:t> </a:t>
            </a:r>
            <a:endParaRPr lang="en-US" altLang="zh-CN">
              <a:sym typeface="+mn-ea"/>
            </a:endParaRPr>
          </a:p>
          <a:p>
            <a:pPr marL="285750" indent="-285750">
              <a:lnSpc>
                <a:spcPct val="130000"/>
              </a:lnSpc>
              <a:buFont typeface="Wingdings" panose="05000000000000000000" charset="0"/>
              <a:buChar char="Ø"/>
            </a:pPr>
            <a:r>
              <a:rPr lang="en-US" altLang="zh-CN">
                <a:sym typeface="+mn-ea"/>
              </a:rPr>
              <a:t>Keep evolving</a:t>
            </a:r>
            <a:r>
              <a:rPr lang="zh-CN" altLang="en-US">
                <a:sym typeface="+mn-ea"/>
              </a:rPr>
              <a:t>不断的演变</a:t>
            </a:r>
            <a:endParaRPr lang="zh-CN" altLang="en-US"/>
          </a:p>
          <a:p>
            <a:pPr marL="285750" indent="-285750">
              <a:lnSpc>
                <a:spcPct val="130000"/>
              </a:lnSpc>
              <a:buFont typeface="Wingdings" panose="05000000000000000000" charset="0"/>
              <a:buChar char="Ø"/>
            </a:pPr>
            <a:r>
              <a:rPr lang="en-US" altLang="zh-CN">
                <a:sym typeface="+mn-ea"/>
              </a:rPr>
              <a:t>Be expected to integrate even more advanced features,enabling more people to experience their benefits</a:t>
            </a:r>
            <a:endParaRPr lang="en-US" altLang="zh-CN">
              <a:sym typeface="+mn-ea"/>
            </a:endParaRPr>
          </a:p>
          <a:p>
            <a:pPr indent="0">
              <a:lnSpc>
                <a:spcPct val="130000"/>
              </a:lnSpc>
              <a:buFont typeface="Wingdings" panose="05000000000000000000" charset="0"/>
              <a:buNone/>
            </a:pPr>
            <a:r>
              <a:rPr lang="en-US" altLang="zh-CN">
                <a:sym typeface="+mn-ea"/>
              </a:rPr>
              <a:t>      </a:t>
            </a:r>
            <a:r>
              <a:rPr lang="zh-CN" altLang="en-US">
                <a:sym typeface="+mn-ea"/>
              </a:rPr>
              <a:t>预计将集成更高级的功能，使更多人能够体验到它们的好处</a:t>
            </a:r>
            <a:endParaRPr lang="zh-CN" altLang="en-US"/>
          </a:p>
          <a:p>
            <a:pPr marL="285750" indent="-285750">
              <a:lnSpc>
                <a:spcPct val="130000"/>
              </a:lnSpc>
              <a:buFont typeface="Wingdings" panose="05000000000000000000" charset="0"/>
              <a:buChar char="Ø"/>
            </a:pPr>
            <a:r>
              <a:rPr lang="en-US" altLang="zh-CN">
                <a:sym typeface="+mn-ea"/>
              </a:rPr>
              <a:t>Open up new possibilities for our future</a:t>
            </a:r>
            <a:r>
              <a:rPr lang="zh-CN" altLang="en-US">
                <a:sym typeface="+mn-ea"/>
              </a:rPr>
              <a:t>为未来开启新的可能性</a:t>
            </a:r>
            <a:endParaRPr lang="zh-CN" altLang="en-US"/>
          </a:p>
          <a:p>
            <a:pPr marL="285750" indent="-285750">
              <a:lnSpc>
                <a:spcPct val="130000"/>
              </a:lnSpc>
              <a:buFont typeface="Wingdings" panose="05000000000000000000" charset="0"/>
              <a:buChar char="Ø"/>
            </a:pPr>
            <a:r>
              <a:rPr lang="en-US" altLang="zh-CN">
                <a:sym typeface="+mn-ea"/>
              </a:rPr>
              <a:t>Be significant advancements in AI’s ability to interact with the world</a:t>
            </a:r>
            <a:endParaRPr lang="en-US" altLang="zh-CN">
              <a:sym typeface="+mn-ea"/>
            </a:endParaRPr>
          </a:p>
          <a:p>
            <a:pPr indent="0">
              <a:lnSpc>
                <a:spcPct val="130000"/>
              </a:lnSpc>
              <a:buFont typeface="Wingdings" panose="05000000000000000000" charset="0"/>
              <a:buNone/>
            </a:pPr>
            <a:r>
              <a:rPr lang="en-US" altLang="zh-CN">
                <a:sym typeface="+mn-ea"/>
              </a:rPr>
              <a:t>      </a:t>
            </a:r>
            <a:r>
              <a:rPr lang="zh-CN" altLang="en-US">
                <a:sym typeface="+mn-ea"/>
              </a:rPr>
              <a:t>人工智能与世界互动能力的重大进步</a:t>
            </a:r>
            <a:endParaRPr lang="zh-CN" altLang="en-US"/>
          </a:p>
          <a:p>
            <a:pPr marL="285750" indent="-285750">
              <a:lnSpc>
                <a:spcPct val="130000"/>
              </a:lnSpc>
              <a:buFont typeface="Wingdings" panose="05000000000000000000" charset="0"/>
              <a:buChar char="Ø"/>
            </a:pPr>
            <a:r>
              <a:rPr lang="en-US" altLang="zh-CN">
                <a:sym typeface="+mn-ea"/>
              </a:rPr>
              <a:t>Breakthroughs in robotics, autonomous transportation, and even creative fields like art and music</a:t>
            </a:r>
            <a:endParaRPr lang="en-US" altLang="zh-CN">
              <a:sym typeface="+mn-ea"/>
            </a:endParaRPr>
          </a:p>
          <a:p>
            <a:pPr indent="0">
              <a:lnSpc>
                <a:spcPct val="130000"/>
              </a:lnSpc>
              <a:buFont typeface="Wingdings" panose="05000000000000000000" charset="0"/>
              <a:buNone/>
            </a:pPr>
            <a:r>
              <a:rPr lang="en-US" altLang="zh-CN">
                <a:sym typeface="+mn-ea"/>
              </a:rPr>
              <a:t>      </a:t>
            </a:r>
            <a:r>
              <a:rPr lang="zh-CN" altLang="en-US">
                <a:sym typeface="+mn-ea"/>
              </a:rPr>
              <a:t>机器人技术、自动驾驶交通，甚至是艺术和音乐等创意领域的突破</a:t>
            </a:r>
            <a:endParaRPr lang="zh-CN" altLang="en-US">
              <a:sym typeface="+mn-ea"/>
            </a:endParaRPr>
          </a:p>
          <a:p>
            <a:pPr marL="285750" indent="-285750">
              <a:lnSpc>
                <a:spcPct val="130000"/>
              </a:lnSpc>
              <a:buFont typeface="Wingdings" panose="05000000000000000000" charset="0"/>
              <a:buChar char="Ø"/>
            </a:pPr>
            <a:r>
              <a:rPr lang="en-US" altLang="zh-CN">
                <a:sym typeface="+mn-ea"/>
              </a:rPr>
              <a:t>It’s also crucial to address ethical issues to make sure it benefits humanity</a:t>
            </a:r>
            <a:endParaRPr lang="en-US" altLang="zh-CN">
              <a:sym typeface="+mn-ea"/>
            </a:endParaRPr>
          </a:p>
          <a:p>
            <a:pPr indent="0">
              <a:lnSpc>
                <a:spcPct val="130000"/>
              </a:lnSpc>
              <a:buFont typeface="Wingdings" panose="05000000000000000000" charset="0"/>
              <a:buNone/>
            </a:pPr>
            <a:r>
              <a:rPr lang="en-US" altLang="zh-CN">
                <a:sym typeface="+mn-ea"/>
              </a:rPr>
              <a:t>     </a:t>
            </a:r>
            <a:r>
              <a:rPr lang="zh-CN" altLang="en-US">
                <a:sym typeface="+mn-ea"/>
              </a:rPr>
              <a:t>解决道德问题以确保它造福人类也至关重要</a:t>
            </a:r>
            <a:endParaRPr lang="zh-CN" altLang="en-US"/>
          </a:p>
          <a:p>
            <a:pPr marL="285750" indent="-285750">
              <a:lnSpc>
                <a:spcPct val="130000"/>
              </a:lnSpc>
              <a:buFont typeface="Wingdings" panose="05000000000000000000" charset="0"/>
              <a:buChar char="Ø"/>
            </a:pPr>
            <a:r>
              <a:rPr lang="en-US" altLang="zh-CN"/>
              <a:t>With continuous progress and updates, ... is bound to be an indispensable part of our lives, more accurate and reliable. </a:t>
            </a:r>
            <a:endParaRPr lang="en-US" altLang="zh-CN"/>
          </a:p>
          <a:p>
            <a:pPr indent="0">
              <a:lnSpc>
                <a:spcPct val="130000"/>
              </a:lnSpc>
              <a:buFont typeface="Wingdings" panose="05000000000000000000" charset="0"/>
              <a:buNone/>
            </a:pPr>
            <a:r>
              <a:rPr lang="en-US" altLang="zh-CN"/>
              <a:t>     </a:t>
            </a:r>
            <a:r>
              <a:rPr lang="zh-CN" altLang="en-US"/>
              <a:t>随着不断的进步和更新，</a:t>
            </a:r>
            <a:r>
              <a:rPr lang="en-US" altLang="zh-CN"/>
              <a:t>……</a:t>
            </a:r>
            <a:r>
              <a:rPr lang="zh-CN" altLang="en-US"/>
              <a:t>必然是我们生活中不可缺少的一部分，更加准确可靠。</a:t>
            </a:r>
            <a:endParaRPr lang="zh-CN" altLang="en-US"/>
          </a:p>
          <a:p>
            <a:endParaRPr lang="zh-CN" altLang="en-US"/>
          </a:p>
        </p:txBody>
      </p:sp>
      <p:sp>
        <p:nvSpPr>
          <p:cNvPr id="370" name="文本框 369"/>
          <p:cNvSpPr txBox="1"/>
          <p:nvPr/>
        </p:nvSpPr>
        <p:spPr>
          <a:xfrm>
            <a:off x="243205" y="80010"/>
            <a:ext cx="1892300" cy="583565"/>
          </a:xfrm>
          <a:prstGeom prst="rect">
            <a:avLst/>
          </a:prstGeom>
          <a:solidFill>
            <a:schemeClr val="accent1">
              <a:lumMod val="40000"/>
              <a:lumOff val="60000"/>
            </a:schemeClr>
          </a:solidFill>
        </p:spPr>
        <p:txBody>
          <a:bodyPr wrap="square" rtlCol="0">
            <a:spAutoFit/>
          </a:bodyPr>
          <a:p>
            <a:r>
              <a:rPr lang="en-US" altLang="zh-CN" sz="3200" b="1">
                <a:sym typeface="+mn-ea"/>
              </a:rPr>
              <a:t>Prospect</a:t>
            </a:r>
            <a:endParaRPr lang="en-US" altLang="zh-CN" sz="3200" b="1">
              <a:sym typeface="+mn-ea"/>
            </a:endParaRPr>
          </a:p>
        </p:txBody>
      </p:sp>
      <p:sp>
        <p:nvSpPr>
          <p:cNvPr id="371" name="文本框 370"/>
          <p:cNvSpPr txBox="1"/>
          <p:nvPr/>
        </p:nvSpPr>
        <p:spPr>
          <a:xfrm>
            <a:off x="7425055" y="7947660"/>
            <a:ext cx="4064000" cy="368300"/>
          </a:xfrm>
          <a:prstGeom prst="rect">
            <a:avLst/>
          </a:prstGeom>
          <a:noFill/>
        </p:spPr>
        <p:txBody>
          <a:bodyPr wrap="square" rtlCol="0">
            <a:spAutoFit/>
          </a:bodyPr>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66065" y="1385570"/>
            <a:ext cx="11550015" cy="2861310"/>
          </a:xfrm>
          <a:prstGeom prst="rect">
            <a:avLst/>
          </a:prstGeom>
          <a:noFill/>
          <a:ln>
            <a:solidFill>
              <a:schemeClr val="tx1"/>
            </a:solidFill>
          </a:ln>
        </p:spPr>
        <p:txBody>
          <a:bodyPr wrap="square" rtlCol="0">
            <a:spAutoFit/>
          </a:bodyPr>
          <a:p>
            <a:pPr algn="ctr"/>
            <a:r>
              <a:rPr lang="en-US" altLang="zh-CN" sz="3600">
                <a:latin typeface="华文楷体" panose="02010600040101010101" charset="-122"/>
                <a:ea typeface="华文楷体" panose="02010600040101010101" charset="-122"/>
                <a:cs typeface="华文楷体" panose="02010600040101010101" charset="-122"/>
              </a:rPr>
              <a:t>1.</a:t>
            </a:r>
            <a:r>
              <a:rPr lang="zh-CN" altLang="en-US" sz="3600">
                <a:latin typeface="华文楷体" panose="02010600040101010101" charset="-122"/>
                <a:ea typeface="华文楷体" panose="02010600040101010101" charset="-122"/>
                <a:cs typeface="华文楷体" panose="02010600040101010101" charset="-122"/>
              </a:rPr>
              <a:t>宁波一模</a:t>
            </a:r>
            <a:r>
              <a:rPr lang="en-US" altLang="zh-CN" sz="3600">
                <a:latin typeface="华文楷体" panose="02010600040101010101" charset="-122"/>
                <a:ea typeface="华文楷体" panose="02010600040101010101" charset="-122"/>
                <a:cs typeface="华文楷体" panose="02010600040101010101" charset="-122"/>
              </a:rPr>
              <a:t>——</a:t>
            </a:r>
            <a:r>
              <a:rPr lang="zh-CN" altLang="en-US" sz="3600">
                <a:latin typeface="华文楷体" panose="02010600040101010101" charset="-122"/>
                <a:ea typeface="华文楷体" panose="02010600040101010101" charset="-122"/>
                <a:cs typeface="华文楷体" panose="02010600040101010101" charset="-122"/>
              </a:rPr>
              <a:t>生活中具有重大影响的科技产品</a:t>
            </a:r>
            <a:endParaRPr lang="zh-CN" altLang="en-US" sz="3600">
              <a:latin typeface="华文楷体" panose="02010600040101010101" charset="-122"/>
              <a:ea typeface="华文楷体" panose="02010600040101010101" charset="-122"/>
              <a:cs typeface="华文楷体" panose="02010600040101010101" charset="-122"/>
            </a:endParaRPr>
          </a:p>
          <a:p>
            <a:pPr indent="457200"/>
            <a:r>
              <a:rPr lang="zh-CN" altLang="en-US" sz="3600">
                <a:latin typeface="华文楷体" panose="02010600040101010101" charset="-122"/>
                <a:ea typeface="华文楷体" panose="02010600040101010101" charset="-122"/>
                <a:cs typeface="华文楷体" panose="02010600040101010101" charset="-122"/>
              </a:rPr>
              <a:t>学校英语俱乐部将组织关于</a:t>
            </a:r>
            <a:r>
              <a:rPr lang="en-US" altLang="zh-CN" sz="3600">
                <a:latin typeface="华文楷体" panose="02010600040101010101" charset="-122"/>
                <a:ea typeface="华文楷体" panose="02010600040101010101" charset="-122"/>
                <a:cs typeface="华文楷体" panose="02010600040101010101" charset="-122"/>
              </a:rPr>
              <a:t>“</a:t>
            </a:r>
            <a:r>
              <a:rPr lang="zh-CN" altLang="en-US" sz="3600">
                <a:latin typeface="华文楷体" panose="02010600040101010101" charset="-122"/>
                <a:ea typeface="华文楷体" panose="02010600040101010101" charset="-122"/>
                <a:cs typeface="华文楷体" panose="02010600040101010101" charset="-122"/>
              </a:rPr>
              <a:t>生活中具有重大影响的科技产品</a:t>
            </a:r>
            <a:r>
              <a:rPr lang="en-US" altLang="zh-CN" sz="3600">
                <a:latin typeface="华文楷体" panose="02010600040101010101" charset="-122"/>
                <a:ea typeface="华文楷体" panose="02010600040101010101" charset="-122"/>
                <a:cs typeface="华文楷体" panose="02010600040101010101" charset="-122"/>
              </a:rPr>
              <a:t>”</a:t>
            </a:r>
            <a:r>
              <a:rPr lang="zh-CN" altLang="en-US" sz="3600">
                <a:latin typeface="华文楷体" panose="02010600040101010101" charset="-122"/>
                <a:ea typeface="华文楷体" panose="02010600040101010101" charset="-122"/>
                <a:cs typeface="华文楷体" panose="02010600040101010101" charset="-122"/>
              </a:rPr>
              <a:t>的讨论，请你作为代表发言，内容包括：</a:t>
            </a:r>
            <a:endParaRPr lang="zh-CN" altLang="en-US" sz="3600">
              <a:latin typeface="华文楷体" panose="02010600040101010101" charset="-122"/>
              <a:ea typeface="华文楷体" panose="02010600040101010101" charset="-122"/>
              <a:cs typeface="华文楷体" panose="02010600040101010101" charset="-122"/>
            </a:endParaRPr>
          </a:p>
          <a:p>
            <a:r>
              <a:rPr lang="zh-CN" altLang="en-US" sz="3600">
                <a:latin typeface="华文楷体" panose="02010600040101010101" charset="-122"/>
                <a:ea typeface="华文楷体" panose="02010600040101010101" charset="-122"/>
                <a:cs typeface="华文楷体" panose="02010600040101010101" charset="-122"/>
              </a:rPr>
              <a:t>（</a:t>
            </a:r>
            <a:r>
              <a:rPr lang="en-US" altLang="zh-CN" sz="3600">
                <a:latin typeface="华文楷体" panose="02010600040101010101" charset="-122"/>
                <a:ea typeface="华文楷体" panose="02010600040101010101" charset="-122"/>
                <a:cs typeface="华文楷体" panose="02010600040101010101" charset="-122"/>
              </a:rPr>
              <a:t>1</a:t>
            </a:r>
            <a:r>
              <a:rPr lang="zh-CN" altLang="en-US" sz="3600">
                <a:latin typeface="华文楷体" panose="02010600040101010101" charset="-122"/>
                <a:ea typeface="华文楷体" panose="02010600040101010101" charset="-122"/>
                <a:cs typeface="华文楷体" panose="02010600040101010101" charset="-122"/>
              </a:rPr>
              <a:t>）介绍一项产品及其影响；</a:t>
            </a:r>
            <a:endParaRPr lang="zh-CN" altLang="en-US" sz="3600">
              <a:latin typeface="华文楷体" panose="02010600040101010101" charset="-122"/>
              <a:ea typeface="华文楷体" panose="02010600040101010101" charset="-122"/>
              <a:cs typeface="华文楷体" panose="02010600040101010101" charset="-122"/>
            </a:endParaRPr>
          </a:p>
          <a:p>
            <a:r>
              <a:rPr lang="zh-CN" altLang="en-US" sz="3600">
                <a:latin typeface="华文楷体" panose="02010600040101010101" charset="-122"/>
                <a:ea typeface="华文楷体" panose="02010600040101010101" charset="-122"/>
                <a:cs typeface="华文楷体" panose="02010600040101010101" charset="-122"/>
              </a:rPr>
              <a:t>（</a:t>
            </a:r>
            <a:r>
              <a:rPr lang="en-US" altLang="zh-CN" sz="3600">
                <a:latin typeface="华文楷体" panose="02010600040101010101" charset="-122"/>
                <a:ea typeface="华文楷体" panose="02010600040101010101" charset="-122"/>
                <a:cs typeface="华文楷体" panose="02010600040101010101" charset="-122"/>
              </a:rPr>
              <a:t>2</a:t>
            </a:r>
            <a:r>
              <a:rPr lang="zh-CN" altLang="en-US" sz="3600">
                <a:latin typeface="华文楷体" panose="02010600040101010101" charset="-122"/>
                <a:ea typeface="华文楷体" panose="02010600040101010101" charset="-122"/>
                <a:cs typeface="华文楷体" panose="02010600040101010101" charset="-122"/>
              </a:rPr>
              <a:t>）对该产品的展望。</a:t>
            </a:r>
            <a:endParaRPr lang="zh-CN" altLang="en-US" sz="3600">
              <a:latin typeface="华文楷体" panose="02010600040101010101" charset="-122"/>
              <a:ea typeface="华文楷体" panose="02010600040101010101" charset="-122"/>
              <a:cs typeface="华文楷体" panose="02010600040101010101" charset="-122"/>
            </a:endParaRPr>
          </a:p>
        </p:txBody>
      </p:sp>
      <p:sp>
        <p:nvSpPr>
          <p:cNvPr id="370" name="文本框 369"/>
          <p:cNvSpPr txBox="1"/>
          <p:nvPr/>
        </p:nvSpPr>
        <p:spPr>
          <a:xfrm>
            <a:off x="243205" y="80010"/>
            <a:ext cx="1764665" cy="583565"/>
          </a:xfrm>
          <a:prstGeom prst="rect">
            <a:avLst/>
          </a:prstGeom>
          <a:solidFill>
            <a:schemeClr val="accent1">
              <a:lumMod val="40000"/>
              <a:lumOff val="60000"/>
            </a:schemeClr>
          </a:solidFill>
        </p:spPr>
        <p:txBody>
          <a:bodyPr wrap="square" rtlCol="0">
            <a:spAutoFit/>
          </a:bodyPr>
          <a:p>
            <a:r>
              <a:rPr lang="en-US" altLang="zh-CN" sz="3200" b="1">
                <a:sym typeface="+mn-ea"/>
              </a:rPr>
              <a:t>Practice</a:t>
            </a:r>
            <a:endParaRPr lang="en-US" altLang="zh-CN" sz="3200" b="1">
              <a:sym typeface="+mn-ea"/>
            </a:endParaRPr>
          </a:p>
        </p:txBody>
      </p:sp>
      <p:grpSp>
        <p:nvGrpSpPr>
          <p:cNvPr id="13" name="组合 12"/>
          <p:cNvGrpSpPr/>
          <p:nvPr>
            <p:custDataLst>
              <p:tags r:id="rId1"/>
            </p:custDataLst>
          </p:nvPr>
        </p:nvGrpSpPr>
        <p:grpSpPr>
          <a:xfrm rot="0">
            <a:off x="7720945" y="3363612"/>
            <a:ext cx="3092408" cy="3137170"/>
            <a:chOff x="2158" y="2152"/>
            <a:chExt cx="14638" cy="14853"/>
          </a:xfrm>
        </p:grpSpPr>
        <p:sp>
          <p:nvSpPr>
            <p:cNvPr id="14" name="矩形 13"/>
            <p:cNvSpPr/>
            <p:nvPr>
              <p:custDataLst>
                <p:tags r:id="rId2"/>
              </p:custDataLst>
            </p:nvPr>
          </p:nvSpPr>
          <p:spPr>
            <a:xfrm>
              <a:off x="2710" y="2694"/>
              <a:ext cx="12381" cy="12709"/>
            </a:xfrm>
            <a:prstGeom prst="rect">
              <a:avLst/>
            </a:prstGeom>
            <a:solidFill>
              <a:schemeClr val="accent1">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任意多边形 19"/>
            <p:cNvSpPr/>
            <p:nvPr>
              <p:custDataLst>
                <p:tags r:id="rId3"/>
              </p:custDataLst>
            </p:nvPr>
          </p:nvSpPr>
          <p:spPr>
            <a:xfrm>
              <a:off x="2158" y="2152"/>
              <a:ext cx="2459" cy="1483"/>
            </a:xfrm>
            <a:custGeom>
              <a:avLst/>
              <a:gdLst/>
              <a:ahLst/>
              <a:cxnLst>
                <a:cxn ang="3">
                  <a:pos x="hc" y="t"/>
                </a:cxn>
                <a:cxn ang="cd2">
                  <a:pos x="l" y="vc"/>
                </a:cxn>
                <a:cxn ang="cd4">
                  <a:pos x="hc" y="b"/>
                </a:cxn>
                <a:cxn ang="0">
                  <a:pos x="r" y="vc"/>
                </a:cxn>
              </a:cxnLst>
              <a:rect l="l" t="t" r="r" b="b"/>
              <a:pathLst>
                <a:path w="746" h="450">
                  <a:moveTo>
                    <a:pt x="450" y="0"/>
                  </a:moveTo>
                  <a:lnTo>
                    <a:pt x="746" y="0"/>
                  </a:lnTo>
                  <a:lnTo>
                    <a:pt x="746" y="1"/>
                  </a:lnTo>
                  <a:lnTo>
                    <a:pt x="297" y="450"/>
                  </a:lnTo>
                  <a:lnTo>
                    <a:pt x="0" y="450"/>
                  </a:lnTo>
                  <a:lnTo>
                    <a:pt x="450" y="0"/>
                  </a:lnTo>
                  <a:close/>
                </a:path>
              </a:pathLst>
            </a:custGeom>
            <a:solidFill>
              <a:schemeClr val="accent1">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19" name="任意多边形 6"/>
            <p:cNvSpPr/>
            <p:nvPr>
              <p:custDataLst>
                <p:tags r:id="rId4"/>
              </p:custDataLst>
            </p:nvPr>
          </p:nvSpPr>
          <p:spPr>
            <a:xfrm>
              <a:off x="3780" y="2152"/>
              <a:ext cx="2459" cy="1483"/>
            </a:xfrm>
            <a:custGeom>
              <a:avLst/>
              <a:gdLst/>
              <a:ahLst/>
              <a:cxnLst>
                <a:cxn ang="3">
                  <a:pos x="hc" y="t"/>
                </a:cxn>
                <a:cxn ang="cd2">
                  <a:pos x="l" y="vc"/>
                </a:cxn>
                <a:cxn ang="cd4">
                  <a:pos x="hc" y="b"/>
                </a:cxn>
                <a:cxn ang="0">
                  <a:pos x="r" y="vc"/>
                </a:cxn>
              </a:cxnLst>
              <a:rect l="l" t="t" r="r" b="b"/>
              <a:pathLst>
                <a:path w="746" h="450">
                  <a:moveTo>
                    <a:pt x="450" y="0"/>
                  </a:moveTo>
                  <a:lnTo>
                    <a:pt x="746" y="0"/>
                  </a:lnTo>
                  <a:lnTo>
                    <a:pt x="746" y="1"/>
                  </a:lnTo>
                  <a:lnTo>
                    <a:pt x="297" y="450"/>
                  </a:lnTo>
                  <a:lnTo>
                    <a:pt x="0" y="450"/>
                  </a:lnTo>
                  <a:lnTo>
                    <a:pt x="450" y="0"/>
                  </a:lnTo>
                  <a:close/>
                </a:path>
              </a:pathLst>
            </a:custGeom>
            <a:solidFill>
              <a:schemeClr val="accent1">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20" name="任意多边形 7"/>
            <p:cNvSpPr/>
            <p:nvPr>
              <p:custDataLst>
                <p:tags r:id="rId5"/>
              </p:custDataLst>
            </p:nvPr>
          </p:nvSpPr>
          <p:spPr>
            <a:xfrm>
              <a:off x="5387" y="2152"/>
              <a:ext cx="2459" cy="1483"/>
            </a:xfrm>
            <a:custGeom>
              <a:avLst/>
              <a:gdLst/>
              <a:ahLst/>
              <a:cxnLst>
                <a:cxn ang="3">
                  <a:pos x="hc" y="t"/>
                </a:cxn>
                <a:cxn ang="cd2">
                  <a:pos x="l" y="vc"/>
                </a:cxn>
                <a:cxn ang="cd4">
                  <a:pos x="hc" y="b"/>
                </a:cxn>
                <a:cxn ang="0">
                  <a:pos x="r" y="vc"/>
                </a:cxn>
              </a:cxnLst>
              <a:rect l="l" t="t" r="r" b="b"/>
              <a:pathLst>
                <a:path w="746" h="450">
                  <a:moveTo>
                    <a:pt x="450" y="0"/>
                  </a:moveTo>
                  <a:lnTo>
                    <a:pt x="746" y="0"/>
                  </a:lnTo>
                  <a:lnTo>
                    <a:pt x="746" y="1"/>
                  </a:lnTo>
                  <a:lnTo>
                    <a:pt x="297" y="450"/>
                  </a:lnTo>
                  <a:lnTo>
                    <a:pt x="0" y="450"/>
                  </a:lnTo>
                  <a:lnTo>
                    <a:pt x="450" y="0"/>
                  </a:lnTo>
                  <a:close/>
                </a:path>
              </a:pathLst>
            </a:custGeom>
            <a:solidFill>
              <a:schemeClr val="accent1">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pic>
          <p:nvPicPr>
            <p:cNvPr id="21" name="图片 20" descr="E:/设计图片素材/7965944_模型工作室演示，蓝色背景讲台。.jpg7965944_模型工作室演示，蓝色背景讲台。"/>
            <p:cNvPicPr>
              <a:picLocks noChangeAspect="1"/>
            </p:cNvPicPr>
            <p:nvPr>
              <p:custDataLst>
                <p:tags r:id="rId6"/>
              </p:custDataLst>
            </p:nvPr>
          </p:nvPicPr>
          <p:blipFill>
            <a:blip r:embed="rId7" cstate="print">
              <a:extLst>
                <a:ext uri="{28A0092B-C50C-407E-A947-70E740481C1C}">
                  <a14:useLocalDpi xmlns:a14="http://schemas.microsoft.com/office/drawing/2010/main" val="0"/>
                </a:ext>
              </a:extLst>
            </a:blip>
            <a:srcRect l="17719" t="-3" r="17719" b="-3"/>
            <a:stretch>
              <a:fillRect/>
            </a:stretch>
          </p:blipFill>
          <p:spPr>
            <a:xfrm>
              <a:off x="4416" y="4297"/>
              <a:ext cx="12381" cy="12709"/>
            </a:xfrm>
            <a:custGeom>
              <a:avLst/>
              <a:gdLst/>
              <a:ahLst/>
              <a:cxnLst>
                <a:cxn ang="3">
                  <a:pos x="hc" y="t"/>
                </a:cxn>
                <a:cxn ang="cd2">
                  <a:pos x="l" y="vc"/>
                </a:cxn>
                <a:cxn ang="cd4">
                  <a:pos x="hc" y="b"/>
                </a:cxn>
                <a:cxn ang="0">
                  <a:pos x="r" y="vc"/>
                </a:cxn>
              </a:cxnLst>
              <a:rect l="l" t="t" r="r" b="b"/>
              <a:pathLst>
                <a:path w="2806" h="2880">
                  <a:moveTo>
                    <a:pt x="0" y="0"/>
                  </a:moveTo>
                  <a:lnTo>
                    <a:pt x="2806" y="0"/>
                  </a:lnTo>
                  <a:lnTo>
                    <a:pt x="2806" y="2880"/>
                  </a:lnTo>
                  <a:lnTo>
                    <a:pt x="0" y="2880"/>
                  </a:lnTo>
                  <a:lnTo>
                    <a:pt x="0" y="0"/>
                  </a:lnTo>
                  <a:close/>
                </a:path>
              </a:pathLst>
            </a:custGeom>
            <a:ln>
              <a:solidFill>
                <a:schemeClr val="tx1">
                  <a:lumMod val="40000"/>
                  <a:lumOff val="60000"/>
                  <a:alpha val="20000"/>
                </a:schemeClr>
              </a:solidFill>
            </a:ln>
          </p:spPr>
        </p:pic>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66395" y="504190"/>
            <a:ext cx="5756910" cy="5631180"/>
          </a:xfrm>
          <a:prstGeom prst="rect">
            <a:avLst/>
          </a:prstGeom>
          <a:noFill/>
          <a:ln>
            <a:solidFill>
              <a:schemeClr val="tx1"/>
            </a:solidFill>
          </a:ln>
        </p:spPr>
        <p:txBody>
          <a:bodyPr wrap="square" rtlCol="0">
            <a:spAutoFit/>
          </a:bodyPr>
          <a:p>
            <a:pPr indent="457200" algn="just" fontAlgn="auto"/>
            <a:r>
              <a:rPr lang="en-US" altLang="zh-CN">
                <a:latin typeface="Times New Roman" panose="02020603050405020304" charset="0"/>
                <a:cs typeface="Times New Roman" panose="02020603050405020304" charset="0"/>
              </a:rPr>
              <a:t>Good morning, everyone.</a:t>
            </a:r>
            <a:endParaRPr lang="en-US" altLang="zh-CN">
              <a:latin typeface="Times New Roman" panose="02020603050405020304" charset="0"/>
              <a:cs typeface="Times New Roman" panose="02020603050405020304" charset="0"/>
            </a:endParaRPr>
          </a:p>
          <a:p>
            <a:pPr indent="457200" algn="just" fontAlgn="auto"/>
            <a:r>
              <a:rPr lang="en-US" altLang="zh-CN">
                <a:latin typeface="Times New Roman" panose="02020603050405020304" charset="0"/>
                <a:cs typeface="Times New Roman" panose="02020603050405020304" charset="0"/>
              </a:rPr>
              <a:t>Today, I am thrilled to share with you a technological item in our life: Artificial Intelligence (AI). AI involves the development of computer systems designed to perform tasks that normally require human intelligence.</a:t>
            </a:r>
            <a:endParaRPr lang="en-US" altLang="zh-CN">
              <a:latin typeface="Times New Roman" panose="02020603050405020304" charset="0"/>
              <a:cs typeface="Times New Roman" panose="02020603050405020304" charset="0"/>
            </a:endParaRPr>
          </a:p>
          <a:p>
            <a:pPr indent="457200" algn="just" fontAlgn="auto"/>
            <a:r>
              <a:rPr lang="en-US" altLang="zh-CN">
                <a:latin typeface="Times New Roman" panose="02020603050405020304" charset="0"/>
                <a:cs typeface="Times New Roman" panose="02020603050405020304" charset="0"/>
              </a:rPr>
              <a:t>By automating routine tasks and providing innovative solutions to complex problems, AI has already made waves in various aspects. It is transforming healthcare with personalized treatments, enhancing security with facial recognition, and even teaching languages with unmatched efficiency.</a:t>
            </a:r>
            <a:endParaRPr lang="en-US" altLang="zh-CN">
              <a:latin typeface="Times New Roman" panose="02020603050405020304" charset="0"/>
              <a:cs typeface="Times New Roman" panose="02020603050405020304" charset="0"/>
            </a:endParaRPr>
          </a:p>
          <a:p>
            <a:pPr indent="457200" algn="just" fontAlgn="auto"/>
            <a:r>
              <a:rPr lang="en-US" altLang="zh-CN">
                <a:latin typeface="Times New Roman" panose="02020603050405020304" charset="0"/>
                <a:cs typeface="Times New Roman" panose="02020603050405020304" charset="0"/>
              </a:rPr>
              <a:t>Looking ahead, AI is bound to become an indispensable part of our lives. I anticipate significant advancements in AI’s ability to interact with the world, leading to breakthroughs in robotics, autonomous transportation, and even creative fields like art and music. While the future with AI holds immense promise, it’s also crucial to address ethical issues to make sure it benefits humanity.</a:t>
            </a:r>
            <a:endParaRPr lang="en-US" altLang="zh-CN">
              <a:latin typeface="Times New Roman" panose="02020603050405020304" charset="0"/>
              <a:cs typeface="Times New Roman" panose="02020603050405020304" charset="0"/>
            </a:endParaRPr>
          </a:p>
          <a:p>
            <a:pPr indent="457200" algn="just" fontAlgn="auto"/>
            <a:r>
              <a:rPr lang="en-US" altLang="zh-CN">
                <a:latin typeface="Times New Roman" panose="02020603050405020304" charset="0"/>
                <a:cs typeface="Times New Roman" panose="02020603050405020304" charset="0"/>
              </a:rPr>
              <a:t>Thank you.</a:t>
            </a:r>
            <a:endParaRPr lang="en-US" altLang="zh-CN">
              <a:latin typeface="Times New Roman" panose="02020603050405020304" charset="0"/>
              <a:cs typeface="Times New Roman" panose="02020603050405020304" charset="0"/>
            </a:endParaRPr>
          </a:p>
        </p:txBody>
      </p:sp>
      <p:sp>
        <p:nvSpPr>
          <p:cNvPr id="3" name="文本框 2"/>
          <p:cNvSpPr txBox="1"/>
          <p:nvPr/>
        </p:nvSpPr>
        <p:spPr>
          <a:xfrm>
            <a:off x="6489700" y="504190"/>
            <a:ext cx="5408295" cy="5631815"/>
          </a:xfrm>
          <a:prstGeom prst="rect">
            <a:avLst/>
          </a:prstGeom>
          <a:noFill/>
          <a:ln>
            <a:solidFill>
              <a:schemeClr val="tx1"/>
            </a:solidFill>
          </a:ln>
        </p:spPr>
        <p:txBody>
          <a:bodyPr wrap="square" rtlCol="0">
            <a:noAutofit/>
          </a:bodyPr>
          <a:p>
            <a:pPr indent="457200" fontAlgn="auto">
              <a:lnSpc>
                <a:spcPct val="120000"/>
              </a:lnSpc>
            </a:pPr>
            <a:r>
              <a:rPr lang="zh-CN" altLang="en-US">
                <a:latin typeface="华文楷体" panose="02010600040101010101" charset="-122"/>
                <a:ea typeface="华文楷体" panose="02010600040101010101" charset="-122"/>
                <a:cs typeface="华文楷体" panose="02010600040101010101" charset="-122"/>
              </a:rPr>
              <a:t>大家早上好！</a:t>
            </a:r>
            <a:endParaRPr lang="zh-CN" altLang="en-US">
              <a:latin typeface="华文楷体" panose="02010600040101010101" charset="-122"/>
              <a:ea typeface="华文楷体" panose="02010600040101010101" charset="-122"/>
              <a:cs typeface="华文楷体" panose="02010600040101010101" charset="-122"/>
            </a:endParaRPr>
          </a:p>
          <a:p>
            <a:pPr indent="457200" fontAlgn="auto">
              <a:lnSpc>
                <a:spcPct val="120000"/>
              </a:lnSpc>
            </a:pPr>
            <a:r>
              <a:rPr lang="zh-CN" altLang="en-US">
                <a:latin typeface="华文楷体" panose="02010600040101010101" charset="-122"/>
                <a:ea typeface="华文楷体" panose="02010600040101010101" charset="-122"/>
                <a:cs typeface="华文楷体" panose="02010600040101010101" charset="-122"/>
              </a:rPr>
              <a:t>今天，我非常荣幸能与大家分享一项深刻影响我们生活的科技产物</a:t>
            </a:r>
            <a:r>
              <a:rPr lang="en-US" altLang="zh-CN">
                <a:latin typeface="华文楷体" panose="02010600040101010101" charset="-122"/>
                <a:ea typeface="华文楷体" panose="02010600040101010101" charset="-122"/>
                <a:cs typeface="华文楷体" panose="02010600040101010101" charset="-122"/>
              </a:rPr>
              <a:t>——</a:t>
            </a:r>
            <a:r>
              <a:rPr lang="zh-CN" altLang="en-US">
                <a:latin typeface="华文楷体" panose="02010600040101010101" charset="-122"/>
                <a:ea typeface="华文楷体" panose="02010600040101010101" charset="-122"/>
                <a:cs typeface="华文楷体" panose="02010600040101010101" charset="-122"/>
              </a:rPr>
              <a:t>人工智能（</a:t>
            </a:r>
            <a:r>
              <a:rPr lang="en-US" altLang="zh-CN">
                <a:latin typeface="华文楷体" panose="02010600040101010101" charset="-122"/>
                <a:ea typeface="华文楷体" panose="02010600040101010101" charset="-122"/>
                <a:cs typeface="华文楷体" panose="02010600040101010101" charset="-122"/>
              </a:rPr>
              <a:t>AI</a:t>
            </a:r>
            <a:r>
              <a:rPr lang="zh-CN" altLang="en-US">
                <a:latin typeface="华文楷体" panose="02010600040101010101" charset="-122"/>
                <a:ea typeface="华文楷体" panose="02010600040101010101" charset="-122"/>
                <a:cs typeface="华文楷体" panose="02010600040101010101" charset="-122"/>
              </a:rPr>
              <a:t>）。人工智能是指开发能够执行通常需要人类智能的任务的计算机系统。</a:t>
            </a:r>
            <a:endParaRPr lang="zh-CN" altLang="en-US">
              <a:latin typeface="华文楷体" panose="02010600040101010101" charset="-122"/>
              <a:ea typeface="华文楷体" panose="02010600040101010101" charset="-122"/>
              <a:cs typeface="华文楷体" panose="02010600040101010101" charset="-122"/>
            </a:endParaRPr>
          </a:p>
          <a:p>
            <a:pPr indent="457200" fontAlgn="auto">
              <a:lnSpc>
                <a:spcPct val="120000"/>
              </a:lnSpc>
            </a:pPr>
            <a:r>
              <a:rPr lang="zh-CN" altLang="en-US">
                <a:latin typeface="华文楷体" panose="02010600040101010101" charset="-122"/>
                <a:ea typeface="华文楷体" panose="02010600040101010101" charset="-122"/>
                <a:cs typeface="华文楷体" panose="02010600040101010101" charset="-122"/>
              </a:rPr>
              <a:t>通过自动化日常任务并为复杂问题提供创新解决方案，</a:t>
            </a:r>
            <a:r>
              <a:rPr lang="en-US" altLang="zh-CN">
                <a:latin typeface="华文楷体" panose="02010600040101010101" charset="-122"/>
                <a:ea typeface="华文楷体" panose="02010600040101010101" charset="-122"/>
                <a:cs typeface="华文楷体" panose="02010600040101010101" charset="-122"/>
              </a:rPr>
              <a:t>AI</a:t>
            </a:r>
            <a:r>
              <a:rPr lang="zh-CN" altLang="en-US">
                <a:latin typeface="华文楷体" panose="02010600040101010101" charset="-122"/>
                <a:ea typeface="华文楷体" panose="02010600040101010101" charset="-122"/>
                <a:cs typeface="华文楷体" panose="02010600040101010101" charset="-122"/>
              </a:rPr>
              <a:t>已在多个领域掀起变革浪潮。它正通过个性化治疗革新医疗行业，通过面部识别技术增强安防能力，甚至以无与伦比的效率助力语言教学。</a:t>
            </a:r>
            <a:endParaRPr lang="zh-CN" altLang="en-US">
              <a:latin typeface="华文楷体" panose="02010600040101010101" charset="-122"/>
              <a:ea typeface="华文楷体" panose="02010600040101010101" charset="-122"/>
              <a:cs typeface="华文楷体" panose="02010600040101010101" charset="-122"/>
            </a:endParaRPr>
          </a:p>
          <a:p>
            <a:pPr indent="457200" fontAlgn="auto">
              <a:lnSpc>
                <a:spcPct val="120000"/>
              </a:lnSpc>
            </a:pPr>
            <a:r>
              <a:rPr lang="zh-CN" altLang="en-US">
                <a:latin typeface="华文楷体" panose="02010600040101010101" charset="-122"/>
                <a:ea typeface="华文楷体" panose="02010600040101010101" charset="-122"/>
                <a:cs typeface="华文楷体" panose="02010600040101010101" charset="-122"/>
              </a:rPr>
              <a:t>展望未来，</a:t>
            </a:r>
            <a:r>
              <a:rPr lang="en-US" altLang="zh-CN">
                <a:latin typeface="华文楷体" panose="02010600040101010101" charset="-122"/>
                <a:ea typeface="华文楷体" panose="02010600040101010101" charset="-122"/>
                <a:cs typeface="华文楷体" panose="02010600040101010101" charset="-122"/>
              </a:rPr>
              <a:t>AI</a:t>
            </a:r>
            <a:r>
              <a:rPr lang="zh-CN" altLang="en-US">
                <a:latin typeface="华文楷体" panose="02010600040101010101" charset="-122"/>
                <a:ea typeface="华文楷体" panose="02010600040101010101" charset="-122"/>
                <a:cs typeface="华文楷体" panose="02010600040101010101" charset="-122"/>
              </a:rPr>
              <a:t>必将成为我们生活中不可或缺的一部分。我预见，</a:t>
            </a:r>
            <a:r>
              <a:rPr lang="en-US" altLang="zh-CN">
                <a:latin typeface="华文楷体" panose="02010600040101010101" charset="-122"/>
                <a:ea typeface="华文楷体" panose="02010600040101010101" charset="-122"/>
                <a:cs typeface="华文楷体" panose="02010600040101010101" charset="-122"/>
              </a:rPr>
              <a:t>AI</a:t>
            </a:r>
            <a:r>
              <a:rPr lang="zh-CN" altLang="en-US">
                <a:latin typeface="华文楷体" panose="02010600040101010101" charset="-122"/>
                <a:ea typeface="华文楷体" panose="02010600040101010101" charset="-122"/>
                <a:cs typeface="华文楷体" panose="02010600040101010101" charset="-122"/>
              </a:rPr>
              <a:t>与世界的交互能力将取得重大进步，从而在机器人技术、自动驾驶交通，甚至艺术和音乐等创意领域取得突破。尽管</a:t>
            </a:r>
            <a:r>
              <a:rPr lang="en-US" altLang="zh-CN">
                <a:latin typeface="华文楷体" panose="02010600040101010101" charset="-122"/>
                <a:ea typeface="华文楷体" panose="02010600040101010101" charset="-122"/>
                <a:cs typeface="华文楷体" panose="02010600040101010101" charset="-122"/>
              </a:rPr>
              <a:t>AI</a:t>
            </a:r>
            <a:r>
              <a:rPr lang="zh-CN" altLang="en-US">
                <a:latin typeface="华文楷体" panose="02010600040101010101" charset="-122"/>
                <a:ea typeface="华文楷体" panose="02010600040101010101" charset="-122"/>
                <a:cs typeface="华文楷体" panose="02010600040101010101" charset="-122"/>
              </a:rPr>
              <a:t>的未来充满希望，但我们仍需解决伦理问题，以确保其造福全人类。</a:t>
            </a:r>
            <a:endParaRPr lang="zh-CN" altLang="en-US">
              <a:latin typeface="华文楷体" panose="02010600040101010101" charset="-122"/>
              <a:ea typeface="华文楷体" panose="02010600040101010101" charset="-122"/>
              <a:cs typeface="华文楷体" panose="02010600040101010101" charset="-122"/>
            </a:endParaRPr>
          </a:p>
          <a:p>
            <a:pPr indent="457200" fontAlgn="auto">
              <a:lnSpc>
                <a:spcPct val="120000"/>
              </a:lnSpc>
            </a:pPr>
            <a:r>
              <a:rPr lang="zh-CN" altLang="en-US">
                <a:latin typeface="华文楷体" panose="02010600040101010101" charset="-122"/>
                <a:ea typeface="华文楷体" panose="02010600040101010101" charset="-122"/>
                <a:cs typeface="华文楷体" panose="02010600040101010101" charset="-122"/>
              </a:rPr>
              <a:t>谢谢大家！</a:t>
            </a:r>
            <a:endParaRPr lang="zh-CN" altLang="en-US">
              <a:latin typeface="华文楷体" panose="02010600040101010101" charset="-122"/>
              <a:ea typeface="华文楷体" panose="02010600040101010101" charset="-122"/>
              <a:cs typeface="华文楷体"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66065" y="1385570"/>
            <a:ext cx="11550015" cy="3415030"/>
          </a:xfrm>
          <a:prstGeom prst="rect">
            <a:avLst/>
          </a:prstGeom>
          <a:noFill/>
          <a:ln>
            <a:solidFill>
              <a:schemeClr val="tx1"/>
            </a:solidFill>
          </a:ln>
        </p:spPr>
        <p:txBody>
          <a:bodyPr wrap="square" rtlCol="0">
            <a:spAutoFit/>
          </a:bodyPr>
          <a:p>
            <a:pPr algn="ctr"/>
            <a:r>
              <a:rPr lang="en-US" altLang="zh-CN" sz="3600">
                <a:latin typeface="华文楷体" panose="02010600040101010101" charset="-122"/>
                <a:ea typeface="华文楷体" panose="02010600040101010101" charset="-122"/>
                <a:cs typeface="华文楷体" panose="02010600040101010101" charset="-122"/>
              </a:rPr>
              <a:t>2.</a:t>
            </a:r>
            <a:r>
              <a:rPr lang="zh-CN" altLang="en-US" sz="3600">
                <a:latin typeface="华文楷体" panose="02010600040101010101" charset="-122"/>
                <a:ea typeface="华文楷体" panose="02010600040101010101" charset="-122"/>
                <a:cs typeface="华文楷体" panose="02010600040101010101" charset="-122"/>
              </a:rPr>
              <a:t>金丽衢应用文</a:t>
            </a:r>
            <a:r>
              <a:rPr lang="en-US" altLang="zh-CN" sz="3600">
                <a:latin typeface="华文楷体" panose="02010600040101010101" charset="-122"/>
                <a:ea typeface="华文楷体" panose="02010600040101010101" charset="-122"/>
                <a:cs typeface="华文楷体" panose="02010600040101010101" charset="-122"/>
              </a:rPr>
              <a:t>—— AI and our study</a:t>
            </a:r>
            <a:endParaRPr lang="en-US" altLang="zh-CN" sz="3600">
              <a:latin typeface="华文楷体" panose="02010600040101010101" charset="-122"/>
              <a:ea typeface="华文楷体" panose="02010600040101010101" charset="-122"/>
              <a:cs typeface="华文楷体" panose="02010600040101010101" charset="-122"/>
            </a:endParaRPr>
          </a:p>
          <a:p>
            <a:pPr indent="457200" algn="just" fontAlgn="auto"/>
            <a:r>
              <a:rPr lang="zh-CN" altLang="en-US" sz="3600">
                <a:latin typeface="华文楷体" panose="02010600040101010101" charset="-122"/>
                <a:ea typeface="华文楷体" panose="02010600040101010101" charset="-122"/>
                <a:cs typeface="华文楷体" panose="02010600040101010101" charset="-122"/>
              </a:rPr>
              <a:t>假如你是李华，你们学校的校报英语论坛正在组织一次讨论活动。主题是</a:t>
            </a:r>
            <a:r>
              <a:rPr lang="en-US" altLang="zh-CN" sz="3600">
                <a:latin typeface="华文楷体" panose="02010600040101010101" charset="-122"/>
                <a:ea typeface="华文楷体" panose="02010600040101010101" charset="-122"/>
                <a:cs typeface="华文楷体" panose="02010600040101010101" charset="-122"/>
              </a:rPr>
              <a:t>AI and our study</a:t>
            </a:r>
            <a:r>
              <a:rPr lang="zh-CN" altLang="en-US" sz="3600">
                <a:latin typeface="华文楷体" panose="02010600040101010101" charset="-122"/>
                <a:ea typeface="华文楷体" panose="02010600040101010101" charset="-122"/>
                <a:cs typeface="华文楷体" panose="02010600040101010101" charset="-122"/>
              </a:rPr>
              <a:t>。请你写一篇英语文章投稿，内容包括：</a:t>
            </a:r>
            <a:endParaRPr lang="zh-CN" altLang="en-US" sz="3600">
              <a:latin typeface="华文楷体" panose="02010600040101010101" charset="-122"/>
              <a:ea typeface="华文楷体" panose="02010600040101010101" charset="-122"/>
              <a:cs typeface="华文楷体" panose="02010600040101010101" charset="-122"/>
            </a:endParaRPr>
          </a:p>
          <a:p>
            <a:pPr indent="457200" algn="just" fontAlgn="auto"/>
            <a:r>
              <a:rPr lang="en-US" altLang="zh-CN" sz="3600">
                <a:latin typeface="华文楷体" panose="02010600040101010101" charset="-122"/>
                <a:ea typeface="华文楷体" panose="02010600040101010101" charset="-122"/>
                <a:cs typeface="华文楷体" panose="02010600040101010101" charset="-122"/>
              </a:rPr>
              <a:t>1.AI</a:t>
            </a:r>
            <a:r>
              <a:rPr lang="en-US" altLang="en-US" sz="3600">
                <a:latin typeface="华文楷体" panose="02010600040101010101" charset="-122"/>
                <a:ea typeface="华文楷体" panose="02010600040101010101" charset="-122"/>
                <a:cs typeface="华文楷体" panose="02010600040101010101" charset="-122"/>
              </a:rPr>
              <a:t> </a:t>
            </a:r>
            <a:r>
              <a:rPr lang="zh-CN" altLang="en-US" sz="3600">
                <a:latin typeface="华文楷体" panose="02010600040101010101" charset="-122"/>
                <a:ea typeface="华文楷体" panose="02010600040101010101" charset="-122"/>
                <a:cs typeface="华文楷体" panose="02010600040101010101" charset="-122"/>
              </a:rPr>
              <a:t>用于学习的现状</a:t>
            </a:r>
            <a:endParaRPr lang="zh-CN" altLang="en-US" sz="3600">
              <a:latin typeface="华文楷体" panose="02010600040101010101" charset="-122"/>
              <a:ea typeface="华文楷体" panose="02010600040101010101" charset="-122"/>
              <a:cs typeface="华文楷体" panose="02010600040101010101" charset="-122"/>
            </a:endParaRPr>
          </a:p>
          <a:p>
            <a:pPr indent="457200" algn="just" fontAlgn="auto"/>
            <a:r>
              <a:rPr lang="en-US" altLang="zh-CN" sz="3600">
                <a:latin typeface="华文楷体" panose="02010600040101010101" charset="-122"/>
                <a:ea typeface="华文楷体" panose="02010600040101010101" charset="-122"/>
                <a:cs typeface="华文楷体" panose="02010600040101010101" charset="-122"/>
              </a:rPr>
              <a:t>2.</a:t>
            </a:r>
            <a:r>
              <a:rPr lang="zh-CN" altLang="en-US" sz="3600">
                <a:latin typeface="华文楷体" panose="02010600040101010101" charset="-122"/>
                <a:ea typeface="华文楷体" panose="02010600040101010101" charset="-122"/>
                <a:cs typeface="华文楷体" panose="02010600040101010101" charset="-122"/>
              </a:rPr>
              <a:t>你的看法或建议。</a:t>
            </a:r>
            <a:endParaRPr lang="zh-CN" altLang="en-US" sz="3600">
              <a:latin typeface="华文楷体" panose="02010600040101010101" charset="-122"/>
              <a:ea typeface="华文楷体" panose="02010600040101010101" charset="-122"/>
              <a:cs typeface="华文楷体" panose="02010600040101010101" charset="-122"/>
            </a:endParaRPr>
          </a:p>
        </p:txBody>
      </p:sp>
      <p:sp>
        <p:nvSpPr>
          <p:cNvPr id="370" name="文本框 369"/>
          <p:cNvSpPr txBox="1"/>
          <p:nvPr/>
        </p:nvSpPr>
        <p:spPr>
          <a:xfrm>
            <a:off x="243205" y="80010"/>
            <a:ext cx="1764665" cy="583565"/>
          </a:xfrm>
          <a:prstGeom prst="rect">
            <a:avLst/>
          </a:prstGeom>
          <a:solidFill>
            <a:schemeClr val="accent1">
              <a:lumMod val="40000"/>
              <a:lumOff val="60000"/>
            </a:schemeClr>
          </a:solidFill>
        </p:spPr>
        <p:txBody>
          <a:bodyPr wrap="square" rtlCol="0">
            <a:spAutoFit/>
          </a:bodyPr>
          <a:p>
            <a:r>
              <a:rPr lang="en-US" altLang="zh-CN" sz="3200" b="1">
                <a:sym typeface="+mn-ea"/>
              </a:rPr>
              <a:t>Practice</a:t>
            </a:r>
            <a:endParaRPr lang="en-US" altLang="zh-CN" sz="3200" b="1">
              <a:sym typeface="+mn-ea"/>
            </a:endParaRPr>
          </a:p>
        </p:txBody>
      </p:sp>
      <p:grpSp>
        <p:nvGrpSpPr>
          <p:cNvPr id="36" name="组合 35"/>
          <p:cNvGrpSpPr/>
          <p:nvPr>
            <p:custDataLst>
              <p:tags r:id="rId1"/>
            </p:custDataLst>
          </p:nvPr>
        </p:nvGrpSpPr>
        <p:grpSpPr>
          <a:xfrm rot="0">
            <a:off x="6811655" y="3646314"/>
            <a:ext cx="4474824" cy="3179791"/>
            <a:chOff x="2112" y="4082"/>
            <a:chExt cx="14872" cy="10426"/>
          </a:xfrm>
        </p:grpSpPr>
        <p:pic>
          <p:nvPicPr>
            <p:cNvPr id="37" name="图片 36" descr="F:/素材图片1/VCG211282321763.jpgVCG211282321763"/>
            <p:cNvPicPr>
              <a:picLocks noChangeAspect="1"/>
            </p:cNvPicPr>
            <p:nvPr>
              <p:custDataLst>
                <p:tags r:id="rId2"/>
              </p:custDataLst>
            </p:nvPr>
          </p:nvPicPr>
          <p:blipFill>
            <a:blip r:embed="rId3"/>
            <a:srcRect l="8741" t="1246" r="8741" b="1246"/>
            <a:stretch>
              <a:fillRect/>
            </a:stretch>
          </p:blipFill>
          <p:spPr>
            <a:xfrm>
              <a:off x="2359" y="4254"/>
              <a:ext cx="14369" cy="9152"/>
            </a:xfrm>
            <a:custGeom>
              <a:avLst/>
              <a:gdLst/>
              <a:ahLst/>
              <a:cxnLst>
                <a:cxn ang="3">
                  <a:pos x="hc" y="t"/>
                </a:cxn>
                <a:cxn ang="cd2">
                  <a:pos x="l" y="vc"/>
                </a:cxn>
                <a:cxn ang="cd4">
                  <a:pos x="hc" y="b"/>
                </a:cxn>
                <a:cxn ang="0">
                  <a:pos x="r" y="vc"/>
                </a:cxn>
              </a:cxnLst>
              <a:rect l="l" t="t" r="r" b="b"/>
              <a:pathLst>
                <a:path w="13145" h="8371">
                  <a:moveTo>
                    <a:pt x="11068" y="0"/>
                  </a:moveTo>
                  <a:cubicBezTo>
                    <a:pt x="11519" y="2"/>
                    <a:pt x="11960" y="110"/>
                    <a:pt x="12320" y="432"/>
                  </a:cubicBezTo>
                  <a:cubicBezTo>
                    <a:pt x="13067" y="1102"/>
                    <a:pt x="13303" y="2857"/>
                    <a:pt x="13044" y="3967"/>
                  </a:cubicBezTo>
                  <a:cubicBezTo>
                    <a:pt x="13004" y="4133"/>
                    <a:pt x="12986" y="4309"/>
                    <a:pt x="12991" y="4485"/>
                  </a:cubicBezTo>
                  <a:lnTo>
                    <a:pt x="13040" y="6050"/>
                  </a:lnTo>
                  <a:cubicBezTo>
                    <a:pt x="13044" y="6150"/>
                    <a:pt x="13040" y="6251"/>
                    <a:pt x="13028" y="6351"/>
                  </a:cubicBezTo>
                  <a:cubicBezTo>
                    <a:pt x="12957" y="6945"/>
                    <a:pt x="12715" y="7469"/>
                    <a:pt x="12360" y="7797"/>
                  </a:cubicBezTo>
                  <a:cubicBezTo>
                    <a:pt x="12047" y="8083"/>
                    <a:pt x="11671" y="8196"/>
                    <a:pt x="11304" y="8222"/>
                  </a:cubicBezTo>
                  <a:cubicBezTo>
                    <a:pt x="10799" y="8255"/>
                    <a:pt x="10314" y="8021"/>
                    <a:pt x="9815" y="7970"/>
                  </a:cubicBezTo>
                  <a:cubicBezTo>
                    <a:pt x="9279" y="7917"/>
                    <a:pt x="8737" y="7918"/>
                    <a:pt x="8201" y="7907"/>
                  </a:cubicBezTo>
                  <a:cubicBezTo>
                    <a:pt x="7067" y="7885"/>
                    <a:pt x="5931" y="7916"/>
                    <a:pt x="4802" y="8060"/>
                  </a:cubicBezTo>
                  <a:cubicBezTo>
                    <a:pt x="4343" y="8119"/>
                    <a:pt x="3887" y="8226"/>
                    <a:pt x="3429" y="8297"/>
                  </a:cubicBezTo>
                  <a:cubicBezTo>
                    <a:pt x="3034" y="8360"/>
                    <a:pt x="2637" y="8396"/>
                    <a:pt x="2237" y="8351"/>
                  </a:cubicBezTo>
                  <a:cubicBezTo>
                    <a:pt x="958" y="8210"/>
                    <a:pt x="-91" y="7219"/>
                    <a:pt x="6" y="5218"/>
                  </a:cubicBezTo>
                  <a:cubicBezTo>
                    <a:pt x="22" y="4873"/>
                    <a:pt x="125" y="4549"/>
                    <a:pt x="295" y="4303"/>
                  </a:cubicBezTo>
                  <a:lnTo>
                    <a:pt x="302" y="4294"/>
                  </a:lnTo>
                  <a:cubicBezTo>
                    <a:pt x="461" y="4067"/>
                    <a:pt x="561" y="3769"/>
                    <a:pt x="586" y="3450"/>
                  </a:cubicBezTo>
                  <a:cubicBezTo>
                    <a:pt x="708" y="1951"/>
                    <a:pt x="1544" y="274"/>
                    <a:pt x="2717" y="990"/>
                  </a:cubicBezTo>
                  <a:cubicBezTo>
                    <a:pt x="3435" y="1429"/>
                    <a:pt x="4187" y="1587"/>
                    <a:pt x="4970" y="1573"/>
                  </a:cubicBezTo>
                  <a:cubicBezTo>
                    <a:pt x="5988" y="1555"/>
                    <a:pt x="6998" y="1265"/>
                    <a:pt x="7968" y="839"/>
                  </a:cubicBezTo>
                  <a:cubicBezTo>
                    <a:pt x="8526" y="572"/>
                    <a:pt x="9098" y="366"/>
                    <a:pt x="9678" y="222"/>
                  </a:cubicBezTo>
                  <a:cubicBezTo>
                    <a:pt x="10095" y="115"/>
                    <a:pt x="10587" y="-2"/>
                    <a:pt x="11068" y="0"/>
                  </a:cubicBezTo>
                  <a:close/>
                </a:path>
              </a:pathLst>
            </a:custGeom>
          </p:spPr>
        </p:pic>
        <p:sp>
          <p:nvSpPr>
            <p:cNvPr id="41" name="图形 448"/>
            <p:cNvSpPr/>
            <p:nvPr>
              <p:custDataLst>
                <p:tags r:id="rId4"/>
              </p:custDataLst>
            </p:nvPr>
          </p:nvSpPr>
          <p:spPr>
            <a:xfrm>
              <a:off x="2112" y="4082"/>
              <a:ext cx="14873" cy="9473"/>
            </a:xfrm>
            <a:custGeom>
              <a:avLst/>
              <a:gdLst>
                <a:gd name="connsiteX0" fmla="*/ 1390138 w 5328627"/>
                <a:gd name="connsiteY0" fmla="*/ 2360780 h 2382010"/>
                <a:gd name="connsiteX1" fmla="*/ 906839 w 5328627"/>
                <a:gd name="connsiteY1" fmla="*/ 2376115 h 2382010"/>
                <a:gd name="connsiteX2" fmla="*/ 2535 w 5328627"/>
                <a:gd name="connsiteY2" fmla="*/ 1484480 h 2382010"/>
                <a:gd name="connsiteX3" fmla="*/ 119502 w 5328627"/>
                <a:gd name="connsiteY3" fmla="*/ 1224162 h 2382010"/>
                <a:gd name="connsiteX4" fmla="*/ 122265 w 5328627"/>
                <a:gd name="connsiteY4" fmla="*/ 1221495 h 2382010"/>
                <a:gd name="connsiteX5" fmla="*/ 237422 w 5328627"/>
                <a:gd name="connsiteY5" fmla="*/ 981560 h 2382010"/>
                <a:gd name="connsiteX6" fmla="*/ 1101435 w 5328627"/>
                <a:gd name="connsiteY6" fmla="*/ 281568 h 2382010"/>
                <a:gd name="connsiteX7" fmla="*/ 2014597 w 5328627"/>
                <a:gd name="connsiteY7" fmla="*/ 447398 h 2382010"/>
                <a:gd name="connsiteX8" fmla="*/ 3230082 w 5328627"/>
                <a:gd name="connsiteY8" fmla="*/ 238419 h 2382010"/>
                <a:gd name="connsiteX9" fmla="*/ 3923026 w 5328627"/>
                <a:gd name="connsiteY9" fmla="*/ 62874 h 2382010"/>
                <a:gd name="connsiteX10" fmla="*/ 4994017 w 5328627"/>
                <a:gd name="connsiteY10" fmla="*/ 122691 h 2382010"/>
                <a:gd name="connsiteX11" fmla="*/ 5287482 w 5328627"/>
                <a:gd name="connsiteY11" fmla="*/ 1128531 h 2382010"/>
                <a:gd name="connsiteX12" fmla="*/ 5266051 w 5328627"/>
                <a:gd name="connsiteY12" fmla="*/ 1275883 h 2382010"/>
                <a:gd name="connsiteX13" fmla="*/ 5286244 w 5328627"/>
                <a:gd name="connsiteY13" fmla="*/ 1721176 h 2382010"/>
                <a:gd name="connsiteX14" fmla="*/ 5281100 w 5328627"/>
                <a:gd name="connsiteY14" fmla="*/ 1806901 h 2382010"/>
                <a:gd name="connsiteX15" fmla="*/ 5010305 w 5328627"/>
                <a:gd name="connsiteY15" fmla="*/ 2218286 h 2382010"/>
                <a:gd name="connsiteX16" fmla="*/ 4582251 w 5328627"/>
                <a:gd name="connsiteY16" fmla="*/ 2339349 h 2382010"/>
                <a:gd name="connsiteX17" fmla="*/ 3978556 w 5328627"/>
                <a:gd name="connsiteY17" fmla="*/ 2267721 h 2382010"/>
                <a:gd name="connsiteX18" fmla="*/ 3324284 w 5328627"/>
                <a:gd name="connsiteY18" fmla="*/ 2249814 h 2382010"/>
                <a:gd name="connsiteX19" fmla="*/ 1946398 w 5328627"/>
                <a:gd name="connsiteY19" fmla="*/ 2293153 h 2382010"/>
                <a:gd name="connsiteX20" fmla="*/ 1390138 w 5328627"/>
                <a:gd name="connsiteY20" fmla="*/ 2360780 h 2382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328627" h="2382010">
                  <a:moveTo>
                    <a:pt x="1390138" y="2360780"/>
                  </a:moveTo>
                  <a:cubicBezTo>
                    <a:pt x="1229832" y="2378496"/>
                    <a:pt x="1069050" y="2388784"/>
                    <a:pt x="906839" y="2376115"/>
                  </a:cubicBezTo>
                  <a:cubicBezTo>
                    <a:pt x="388393" y="2335920"/>
                    <a:pt x="-36993" y="2053885"/>
                    <a:pt x="2535" y="1484480"/>
                  </a:cubicBezTo>
                  <a:cubicBezTo>
                    <a:pt x="8979" y="1386472"/>
                    <a:pt x="50501" y="1294061"/>
                    <a:pt x="119502" y="1224162"/>
                  </a:cubicBezTo>
                  <a:lnTo>
                    <a:pt x="122265" y="1221495"/>
                  </a:lnTo>
                  <a:cubicBezTo>
                    <a:pt x="186732" y="1156878"/>
                    <a:pt x="227336" y="1072278"/>
                    <a:pt x="237422" y="981560"/>
                  </a:cubicBezTo>
                  <a:cubicBezTo>
                    <a:pt x="286857" y="555031"/>
                    <a:pt x="625947" y="77733"/>
                    <a:pt x="1101435" y="281568"/>
                  </a:cubicBezTo>
                  <a:cubicBezTo>
                    <a:pt x="1392614" y="406345"/>
                    <a:pt x="1697128" y="451208"/>
                    <a:pt x="2014597" y="447398"/>
                  </a:cubicBezTo>
                  <a:cubicBezTo>
                    <a:pt x="2427220" y="442350"/>
                    <a:pt x="2836890" y="359768"/>
                    <a:pt x="3230082" y="238419"/>
                  </a:cubicBezTo>
                  <a:cubicBezTo>
                    <a:pt x="3456337" y="162620"/>
                    <a:pt x="3687971" y="103940"/>
                    <a:pt x="3923026" y="62874"/>
                  </a:cubicBezTo>
                  <a:cubicBezTo>
                    <a:pt x="4251162" y="3819"/>
                    <a:pt x="4693408" y="-66285"/>
                    <a:pt x="4994017" y="122691"/>
                  </a:cubicBezTo>
                  <a:cubicBezTo>
                    <a:pt x="5296912" y="313191"/>
                    <a:pt x="5392542" y="812586"/>
                    <a:pt x="5287482" y="1128531"/>
                  </a:cubicBezTo>
                  <a:cubicBezTo>
                    <a:pt x="5271407" y="1175929"/>
                    <a:pt x="5264144" y="1225869"/>
                    <a:pt x="5266051" y="1275883"/>
                  </a:cubicBezTo>
                  <a:lnTo>
                    <a:pt x="5286244" y="1721176"/>
                  </a:lnTo>
                  <a:cubicBezTo>
                    <a:pt x="5287576" y="1749853"/>
                    <a:pt x="5285852" y="1778590"/>
                    <a:pt x="5281100" y="1806901"/>
                  </a:cubicBezTo>
                  <a:cubicBezTo>
                    <a:pt x="5252489" y="1975925"/>
                    <a:pt x="5154243" y="2125177"/>
                    <a:pt x="5010305" y="2218286"/>
                  </a:cubicBezTo>
                  <a:cubicBezTo>
                    <a:pt x="4883336" y="2299725"/>
                    <a:pt x="4731222" y="2332014"/>
                    <a:pt x="4582251" y="2339349"/>
                  </a:cubicBezTo>
                  <a:cubicBezTo>
                    <a:pt x="4377749" y="2348874"/>
                    <a:pt x="4181058" y="2282199"/>
                    <a:pt x="3978556" y="2267721"/>
                  </a:cubicBezTo>
                  <a:cubicBezTo>
                    <a:pt x="3761577" y="2252481"/>
                    <a:pt x="3541835" y="2252957"/>
                    <a:pt x="3324284" y="2249814"/>
                  </a:cubicBezTo>
                  <a:cubicBezTo>
                    <a:pt x="2864703" y="2243337"/>
                    <a:pt x="2404360" y="2252195"/>
                    <a:pt x="1946398" y="2293153"/>
                  </a:cubicBezTo>
                  <a:cubicBezTo>
                    <a:pt x="1760374" y="2310107"/>
                    <a:pt x="1575494" y="2340587"/>
                    <a:pt x="1390138" y="2360780"/>
                  </a:cubicBezTo>
                  <a:close/>
                </a:path>
              </a:pathLst>
            </a:custGeom>
            <a:noFill/>
            <a:ln w="47625" cap="rnd">
              <a:solidFill>
                <a:schemeClr val="accent1">
                  <a:lumMod val="60000"/>
                  <a:lumOff val="40000"/>
                </a:schemeClr>
              </a:solidFill>
              <a:prstDash val="dash"/>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2" name="任意多边形: 形状 660"/>
            <p:cNvSpPr/>
            <p:nvPr>
              <p:custDataLst>
                <p:tags r:id="rId5"/>
              </p:custDataLst>
            </p:nvPr>
          </p:nvSpPr>
          <p:spPr>
            <a:xfrm>
              <a:off x="13689" y="11190"/>
              <a:ext cx="3074" cy="3318"/>
            </a:xfrm>
            <a:custGeom>
              <a:avLst/>
              <a:gdLst>
                <a:gd name="connsiteX0" fmla="*/ 301876 w 1282871"/>
                <a:gd name="connsiteY0" fmla="*/ 1384361 h 1384571"/>
                <a:gd name="connsiteX1" fmla="*/ 284159 w 1282871"/>
                <a:gd name="connsiteY1" fmla="*/ 1383599 h 1384571"/>
                <a:gd name="connsiteX2" fmla="*/ 146713 w 1282871"/>
                <a:gd name="connsiteY2" fmla="*/ 1282919 h 1384571"/>
                <a:gd name="connsiteX3" fmla="*/ 222913 w 1282871"/>
                <a:gd name="connsiteY3" fmla="*/ 1114613 h 1384571"/>
                <a:gd name="connsiteX4" fmla="*/ 295780 w 1282871"/>
                <a:gd name="connsiteY4" fmla="*/ 1096420 h 1384571"/>
                <a:gd name="connsiteX5" fmla="*/ 320449 w 1282871"/>
                <a:gd name="connsiteY5" fmla="*/ 1092229 h 1384571"/>
                <a:gd name="connsiteX6" fmla="*/ 334070 w 1282871"/>
                <a:gd name="connsiteY6" fmla="*/ 1089562 h 1384571"/>
                <a:gd name="connsiteX7" fmla="*/ 338356 w 1282871"/>
                <a:gd name="connsiteY7" fmla="*/ 1056605 h 1384571"/>
                <a:gd name="connsiteX8" fmla="*/ 327879 w 1282871"/>
                <a:gd name="connsiteY8" fmla="*/ 798478 h 1384571"/>
                <a:gd name="connsiteX9" fmla="*/ 271205 w 1282871"/>
                <a:gd name="connsiteY9" fmla="*/ 790191 h 1384571"/>
                <a:gd name="connsiteX10" fmla="*/ 227295 w 1282871"/>
                <a:gd name="connsiteY10" fmla="*/ 781238 h 1384571"/>
                <a:gd name="connsiteX11" fmla="*/ 104422 w 1282871"/>
                <a:gd name="connsiteY11" fmla="*/ 746281 h 1384571"/>
                <a:gd name="connsiteX12" fmla="*/ 505 w 1282871"/>
                <a:gd name="connsiteY12" fmla="*/ 567497 h 1384571"/>
                <a:gd name="connsiteX13" fmla="*/ 124330 w 1282871"/>
                <a:gd name="connsiteY13" fmla="*/ 362995 h 1384571"/>
                <a:gd name="connsiteX14" fmla="*/ 246821 w 1282871"/>
                <a:gd name="connsiteY14" fmla="*/ 156588 h 1384571"/>
                <a:gd name="connsiteX15" fmla="*/ 460276 w 1282871"/>
                <a:gd name="connsiteY15" fmla="*/ 137538 h 1384571"/>
                <a:gd name="connsiteX16" fmla="*/ 686305 w 1282871"/>
                <a:gd name="connsiteY16" fmla="*/ -193 h 1384571"/>
                <a:gd name="connsiteX17" fmla="*/ 898807 w 1282871"/>
                <a:gd name="connsiteY17" fmla="*/ 99152 h 1384571"/>
                <a:gd name="connsiteX18" fmla="*/ 1052446 w 1282871"/>
                <a:gd name="connsiteY18" fmla="*/ 202213 h 1384571"/>
                <a:gd name="connsiteX19" fmla="*/ 1097975 w 1282871"/>
                <a:gd name="connsiteY19" fmla="*/ 303749 h 1384571"/>
                <a:gd name="connsiteX20" fmla="*/ 1094546 w 1282871"/>
                <a:gd name="connsiteY20" fmla="*/ 375092 h 1384571"/>
                <a:gd name="connsiteX21" fmla="*/ 1177890 w 1282871"/>
                <a:gd name="connsiteY21" fmla="*/ 512823 h 1384571"/>
                <a:gd name="connsiteX22" fmla="*/ 1126074 w 1282871"/>
                <a:gd name="connsiteY22" fmla="*/ 709610 h 1384571"/>
                <a:gd name="connsiteX23" fmla="*/ 996344 w 1282871"/>
                <a:gd name="connsiteY23" fmla="*/ 783524 h 1384571"/>
                <a:gd name="connsiteX24" fmla="*/ 1022442 w 1282871"/>
                <a:gd name="connsiteY24" fmla="*/ 963832 h 1384571"/>
                <a:gd name="connsiteX25" fmla="*/ 1059018 w 1282871"/>
                <a:gd name="connsiteY25" fmla="*/ 1022125 h 1384571"/>
                <a:gd name="connsiteX26" fmla="*/ 1059590 w 1282871"/>
                <a:gd name="connsiteY26" fmla="*/ 1023935 h 1384571"/>
                <a:gd name="connsiteX27" fmla="*/ 1060542 w 1282871"/>
                <a:gd name="connsiteY27" fmla="*/ 1023935 h 1384571"/>
                <a:gd name="connsiteX28" fmla="*/ 1245613 w 1282871"/>
                <a:gd name="connsiteY28" fmla="*/ 1094420 h 1384571"/>
                <a:gd name="connsiteX29" fmla="*/ 1274759 w 1282871"/>
                <a:gd name="connsiteY29" fmla="*/ 1235866 h 1384571"/>
                <a:gd name="connsiteX30" fmla="*/ 1159792 w 1282871"/>
                <a:gd name="connsiteY30" fmla="*/ 1327401 h 1384571"/>
                <a:gd name="connsiteX31" fmla="*/ 1115215 w 1282871"/>
                <a:gd name="connsiteY31" fmla="*/ 1335974 h 1384571"/>
                <a:gd name="connsiteX32" fmla="*/ 805558 w 1282871"/>
                <a:gd name="connsiteY32" fmla="*/ 1353405 h 1384571"/>
                <a:gd name="connsiteX33" fmla="*/ 711165 w 1282871"/>
                <a:gd name="connsiteY33" fmla="*/ 1272061 h 1384571"/>
                <a:gd name="connsiteX34" fmla="*/ 531523 w 1282871"/>
                <a:gd name="connsiteY34" fmla="*/ 1354166 h 1384571"/>
                <a:gd name="connsiteX35" fmla="*/ 485232 w 1282871"/>
                <a:gd name="connsiteY35" fmla="*/ 1357691 h 1384571"/>
                <a:gd name="connsiteX36" fmla="*/ 398650 w 1282871"/>
                <a:gd name="connsiteY36" fmla="*/ 1367977 h 1384571"/>
                <a:gd name="connsiteX37" fmla="*/ 384838 w 1282871"/>
                <a:gd name="connsiteY37" fmla="*/ 1371311 h 1384571"/>
                <a:gd name="connsiteX38" fmla="*/ 301876 w 1282871"/>
                <a:gd name="connsiteY38" fmla="*/ 1384360 h 1384571"/>
                <a:gd name="connsiteX39" fmla="*/ 322926 w 1282871"/>
                <a:gd name="connsiteY39" fmla="*/ 1237961 h 1384571"/>
                <a:gd name="connsiteX40" fmla="*/ 316068 w 1282871"/>
                <a:gd name="connsiteY40" fmla="*/ 1239009 h 1384571"/>
                <a:gd name="connsiteX41" fmla="*/ 308448 w 1282871"/>
                <a:gd name="connsiteY41" fmla="*/ 1240152 h 1384571"/>
                <a:gd name="connsiteX42" fmla="*/ 322926 w 1282871"/>
                <a:gd name="connsiteY42" fmla="*/ 1237961 h 1384571"/>
                <a:gd name="connsiteX43" fmla="*/ 477898 w 1282871"/>
                <a:gd name="connsiteY43" fmla="*/ 1095086 h 1384571"/>
                <a:gd name="connsiteX44" fmla="*/ 477898 w 1282871"/>
                <a:gd name="connsiteY44" fmla="*/ 1096420 h 1384571"/>
                <a:gd name="connsiteX45" fmla="*/ 471325 w 1282871"/>
                <a:gd name="connsiteY45" fmla="*/ 1157380 h 1384571"/>
                <a:gd name="connsiteX46" fmla="*/ 402555 w 1282871"/>
                <a:gd name="connsiteY46" fmla="*/ 1221388 h 1384571"/>
                <a:gd name="connsiteX47" fmla="*/ 476088 w 1282871"/>
                <a:gd name="connsiteY47" fmla="*/ 1214530 h 1384571"/>
                <a:gd name="connsiteX48" fmla="*/ 517712 w 1282871"/>
                <a:gd name="connsiteY48" fmla="*/ 1211291 h 1384571"/>
                <a:gd name="connsiteX49" fmla="*/ 584863 w 1282871"/>
                <a:gd name="connsiteY49" fmla="*/ 1194813 h 1384571"/>
                <a:gd name="connsiteX50" fmla="*/ 576291 w 1282871"/>
                <a:gd name="connsiteY50" fmla="*/ 1150998 h 1384571"/>
                <a:gd name="connsiteX51" fmla="*/ 560289 w 1282871"/>
                <a:gd name="connsiteY51" fmla="*/ 1070226 h 1384571"/>
                <a:gd name="connsiteX52" fmla="*/ 505901 w 1282871"/>
                <a:gd name="connsiteY52" fmla="*/ 702752 h 1384571"/>
                <a:gd name="connsiteX53" fmla="*/ 504091 w 1282871"/>
                <a:gd name="connsiteY53" fmla="*/ 645602 h 1384571"/>
                <a:gd name="connsiteX54" fmla="*/ 559337 w 1282871"/>
                <a:gd name="connsiteY54" fmla="*/ 630933 h 1384571"/>
                <a:gd name="connsiteX55" fmla="*/ 615629 w 1282871"/>
                <a:gd name="connsiteY55" fmla="*/ 599501 h 1384571"/>
                <a:gd name="connsiteX56" fmla="*/ 648776 w 1282871"/>
                <a:gd name="connsiteY56" fmla="*/ 561401 h 1384571"/>
                <a:gd name="connsiteX57" fmla="*/ 695830 w 1282871"/>
                <a:gd name="connsiteY57" fmla="*/ 579213 h 1384571"/>
                <a:gd name="connsiteX58" fmla="*/ 727072 w 1282871"/>
                <a:gd name="connsiteY58" fmla="*/ 591500 h 1384571"/>
                <a:gd name="connsiteX59" fmla="*/ 770791 w 1282871"/>
                <a:gd name="connsiteY59" fmla="*/ 608930 h 1384571"/>
                <a:gd name="connsiteX60" fmla="*/ 772315 w 1282871"/>
                <a:gd name="connsiteY60" fmla="*/ 655984 h 1384571"/>
                <a:gd name="connsiteX61" fmla="*/ 799176 w 1282871"/>
                <a:gd name="connsiteY61" fmla="*/ 823910 h 1384571"/>
                <a:gd name="connsiteX62" fmla="*/ 819940 w 1282871"/>
                <a:gd name="connsiteY62" fmla="*/ 936019 h 1384571"/>
                <a:gd name="connsiteX63" fmla="*/ 825274 w 1282871"/>
                <a:gd name="connsiteY63" fmla="*/ 974881 h 1384571"/>
                <a:gd name="connsiteX64" fmla="*/ 848325 w 1282871"/>
                <a:gd name="connsiteY64" fmla="*/ 1125376 h 1384571"/>
                <a:gd name="connsiteX65" fmla="*/ 854802 w 1282871"/>
                <a:gd name="connsiteY65" fmla="*/ 1159190 h 1384571"/>
                <a:gd name="connsiteX66" fmla="*/ 839657 w 1282871"/>
                <a:gd name="connsiteY66" fmla="*/ 1177097 h 1384571"/>
                <a:gd name="connsiteX67" fmla="*/ 841277 w 1282871"/>
                <a:gd name="connsiteY67" fmla="*/ 1206434 h 1384571"/>
                <a:gd name="connsiteX68" fmla="*/ 843467 w 1282871"/>
                <a:gd name="connsiteY68" fmla="*/ 1214244 h 1384571"/>
                <a:gd name="connsiteX69" fmla="*/ 1087688 w 1282871"/>
                <a:gd name="connsiteY69" fmla="*/ 1194718 h 1384571"/>
                <a:gd name="connsiteX70" fmla="*/ 1134075 w 1282871"/>
                <a:gd name="connsiteY70" fmla="*/ 1185764 h 1384571"/>
                <a:gd name="connsiteX71" fmla="*/ 1134647 w 1282871"/>
                <a:gd name="connsiteY71" fmla="*/ 1185764 h 1384571"/>
                <a:gd name="connsiteX72" fmla="*/ 1013774 w 1282871"/>
                <a:gd name="connsiteY72" fmla="*/ 1172430 h 1384571"/>
                <a:gd name="connsiteX73" fmla="*/ 933955 w 1282871"/>
                <a:gd name="connsiteY73" fmla="*/ 1187860 h 1384571"/>
                <a:gd name="connsiteX74" fmla="*/ 928240 w 1282871"/>
                <a:gd name="connsiteY74" fmla="*/ 1106707 h 1384571"/>
                <a:gd name="connsiteX75" fmla="*/ 925287 w 1282871"/>
                <a:gd name="connsiteY75" fmla="*/ 1078894 h 1384571"/>
                <a:gd name="connsiteX76" fmla="*/ 896712 w 1282871"/>
                <a:gd name="connsiteY76" fmla="*/ 1075751 h 1384571"/>
                <a:gd name="connsiteX77" fmla="*/ 887187 w 1282871"/>
                <a:gd name="connsiteY77" fmla="*/ 1022887 h 1384571"/>
                <a:gd name="connsiteX78" fmla="*/ 848611 w 1282871"/>
                <a:gd name="connsiteY78" fmla="*/ 760283 h 1384571"/>
                <a:gd name="connsiteX79" fmla="*/ 833085 w 1282871"/>
                <a:gd name="connsiteY79" fmla="*/ 643030 h 1384571"/>
                <a:gd name="connsiteX80" fmla="*/ 918810 w 1282871"/>
                <a:gd name="connsiteY80" fmla="*/ 647030 h 1384571"/>
                <a:gd name="connsiteX81" fmla="*/ 1023585 w 1282871"/>
                <a:gd name="connsiteY81" fmla="*/ 608930 h 1384571"/>
                <a:gd name="connsiteX82" fmla="*/ 1037015 w 1282871"/>
                <a:gd name="connsiteY82" fmla="*/ 540827 h 1384571"/>
                <a:gd name="connsiteX83" fmla="*/ 980627 w 1282871"/>
                <a:gd name="connsiteY83" fmla="*/ 474152 h 1384571"/>
                <a:gd name="connsiteX84" fmla="*/ 933955 w 1282871"/>
                <a:gd name="connsiteY84" fmla="*/ 449863 h 1384571"/>
                <a:gd name="connsiteX85" fmla="*/ 942622 w 1282871"/>
                <a:gd name="connsiteY85" fmla="*/ 397856 h 1384571"/>
                <a:gd name="connsiteX86" fmla="*/ 950338 w 1282871"/>
                <a:gd name="connsiteY86" fmla="*/ 362900 h 1384571"/>
                <a:gd name="connsiteX87" fmla="*/ 956339 w 1282871"/>
                <a:gd name="connsiteY87" fmla="*/ 324800 h 1384571"/>
                <a:gd name="connsiteX88" fmla="*/ 937860 w 1282871"/>
                <a:gd name="connsiteY88" fmla="*/ 288700 h 1384571"/>
                <a:gd name="connsiteX89" fmla="*/ 852135 w 1282871"/>
                <a:gd name="connsiteY89" fmla="*/ 238503 h 1384571"/>
                <a:gd name="connsiteX90" fmla="*/ 801748 w 1282871"/>
                <a:gd name="connsiteY90" fmla="*/ 237741 h 1384571"/>
                <a:gd name="connsiteX91" fmla="*/ 785270 w 1282871"/>
                <a:gd name="connsiteY91" fmla="*/ 190116 h 1384571"/>
                <a:gd name="connsiteX92" fmla="*/ 688114 w 1282871"/>
                <a:gd name="connsiteY92" fmla="*/ 143825 h 1384571"/>
                <a:gd name="connsiteX93" fmla="*/ 546573 w 1282871"/>
                <a:gd name="connsiteY93" fmla="*/ 267173 h 1384571"/>
                <a:gd name="connsiteX94" fmla="*/ 506949 w 1282871"/>
                <a:gd name="connsiteY94" fmla="*/ 332991 h 1384571"/>
                <a:gd name="connsiteX95" fmla="*/ 443893 w 1282871"/>
                <a:gd name="connsiteY95" fmla="*/ 289271 h 1384571"/>
                <a:gd name="connsiteX96" fmla="*/ 320926 w 1282871"/>
                <a:gd name="connsiteY96" fmla="*/ 279746 h 1384571"/>
                <a:gd name="connsiteX97" fmla="*/ 268538 w 1282871"/>
                <a:gd name="connsiteY97" fmla="*/ 400428 h 1384571"/>
                <a:gd name="connsiteX98" fmla="*/ 279682 w 1282871"/>
                <a:gd name="connsiteY98" fmla="*/ 491773 h 1384571"/>
                <a:gd name="connsiteX99" fmla="*/ 204149 w 1282871"/>
                <a:gd name="connsiteY99" fmla="*/ 482248 h 1384571"/>
                <a:gd name="connsiteX100" fmla="*/ 144523 w 1282871"/>
                <a:gd name="connsiteY100" fmla="*/ 576450 h 1384571"/>
                <a:gd name="connsiteX101" fmla="*/ 167002 w 1282871"/>
                <a:gd name="connsiteY101" fmla="*/ 616836 h 1384571"/>
                <a:gd name="connsiteX102" fmla="*/ 253298 w 1282871"/>
                <a:gd name="connsiteY102" fmla="*/ 639791 h 1384571"/>
                <a:gd name="connsiteX103" fmla="*/ 305019 w 1282871"/>
                <a:gd name="connsiteY103" fmla="*/ 650364 h 1384571"/>
                <a:gd name="connsiteX104" fmla="*/ 381219 w 1282871"/>
                <a:gd name="connsiteY104" fmla="*/ 653412 h 1384571"/>
                <a:gd name="connsiteX105" fmla="*/ 444560 w 1282871"/>
                <a:gd name="connsiteY105" fmla="*/ 647411 h 1384571"/>
                <a:gd name="connsiteX106" fmla="*/ 458276 w 1282871"/>
                <a:gd name="connsiteY106" fmla="*/ 709610 h 1384571"/>
                <a:gd name="connsiteX107" fmla="*/ 481708 w 1282871"/>
                <a:gd name="connsiteY107" fmla="*/ 1070512 h 1384571"/>
                <a:gd name="connsiteX108" fmla="*/ 481708 w 1282871"/>
                <a:gd name="connsiteY108" fmla="*/ 1088609 h 1384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1282871" h="1384571">
                  <a:moveTo>
                    <a:pt x="301876" y="1384361"/>
                  </a:moveTo>
                  <a:cubicBezTo>
                    <a:pt x="296065" y="1384361"/>
                    <a:pt x="290160" y="1384361"/>
                    <a:pt x="284159" y="1383599"/>
                  </a:cubicBezTo>
                  <a:cubicBezTo>
                    <a:pt x="218818" y="1377407"/>
                    <a:pt x="167383" y="1339784"/>
                    <a:pt x="146713" y="1282919"/>
                  </a:cubicBezTo>
                  <a:cubicBezTo>
                    <a:pt x="121282" y="1213101"/>
                    <a:pt x="151857" y="1145474"/>
                    <a:pt x="222913" y="1114613"/>
                  </a:cubicBezTo>
                  <a:cubicBezTo>
                    <a:pt x="246261" y="1105259"/>
                    <a:pt x="270776" y="1099139"/>
                    <a:pt x="295780" y="1096420"/>
                  </a:cubicBezTo>
                  <a:cubicBezTo>
                    <a:pt x="304829" y="1095086"/>
                    <a:pt x="313306" y="1093848"/>
                    <a:pt x="320449" y="1092229"/>
                  </a:cubicBezTo>
                  <a:cubicBezTo>
                    <a:pt x="325117" y="1091181"/>
                    <a:pt x="329974" y="1090324"/>
                    <a:pt x="334070" y="1089562"/>
                  </a:cubicBezTo>
                  <a:cubicBezTo>
                    <a:pt x="333899" y="1078427"/>
                    <a:pt x="335343" y="1067326"/>
                    <a:pt x="338356" y="1056605"/>
                  </a:cubicBezTo>
                  <a:cubicBezTo>
                    <a:pt x="338833" y="993074"/>
                    <a:pt x="338833" y="886489"/>
                    <a:pt x="327879" y="798478"/>
                  </a:cubicBezTo>
                  <a:cubicBezTo>
                    <a:pt x="308778" y="797411"/>
                    <a:pt x="289811" y="794638"/>
                    <a:pt x="271205" y="790191"/>
                  </a:cubicBezTo>
                  <a:cubicBezTo>
                    <a:pt x="257775" y="786953"/>
                    <a:pt x="242630" y="784190"/>
                    <a:pt x="227295" y="781238"/>
                  </a:cubicBezTo>
                  <a:cubicBezTo>
                    <a:pt x="188623" y="774094"/>
                    <a:pt x="144904" y="765902"/>
                    <a:pt x="104422" y="746281"/>
                  </a:cubicBezTo>
                  <a:cubicBezTo>
                    <a:pt x="35636" y="714466"/>
                    <a:pt x="-5896" y="643014"/>
                    <a:pt x="505" y="567497"/>
                  </a:cubicBezTo>
                  <a:cubicBezTo>
                    <a:pt x="7968" y="483860"/>
                    <a:pt x="53676" y="408370"/>
                    <a:pt x="124330" y="362995"/>
                  </a:cubicBezTo>
                  <a:cubicBezTo>
                    <a:pt x="128582" y="278190"/>
                    <a:pt x="174420" y="200950"/>
                    <a:pt x="246821" y="156588"/>
                  </a:cubicBezTo>
                  <a:cubicBezTo>
                    <a:pt x="311399" y="118187"/>
                    <a:pt x="389919" y="111180"/>
                    <a:pt x="460276" y="137538"/>
                  </a:cubicBezTo>
                  <a:cubicBezTo>
                    <a:pt x="503901" y="77245"/>
                    <a:pt x="579053" y="1045"/>
                    <a:pt x="686305" y="-193"/>
                  </a:cubicBezTo>
                  <a:cubicBezTo>
                    <a:pt x="763267" y="-1051"/>
                    <a:pt x="851849" y="30001"/>
                    <a:pt x="898807" y="99152"/>
                  </a:cubicBezTo>
                  <a:cubicBezTo>
                    <a:pt x="958529" y="111058"/>
                    <a:pt x="1010059" y="145634"/>
                    <a:pt x="1052446" y="202213"/>
                  </a:cubicBezTo>
                  <a:cubicBezTo>
                    <a:pt x="1075934" y="231682"/>
                    <a:pt x="1091596" y="266609"/>
                    <a:pt x="1097975" y="303749"/>
                  </a:cubicBezTo>
                  <a:cubicBezTo>
                    <a:pt x="1101122" y="327543"/>
                    <a:pt x="1099960" y="351709"/>
                    <a:pt x="1094546" y="375092"/>
                  </a:cubicBezTo>
                  <a:cubicBezTo>
                    <a:pt x="1135313" y="405095"/>
                    <a:pt x="1164555" y="445291"/>
                    <a:pt x="1177890" y="512823"/>
                  </a:cubicBezTo>
                  <a:cubicBezTo>
                    <a:pt x="1197416" y="611788"/>
                    <a:pt x="1160459" y="674748"/>
                    <a:pt x="1126074" y="709610"/>
                  </a:cubicBezTo>
                  <a:cubicBezTo>
                    <a:pt x="1090897" y="746286"/>
                    <a:pt x="1045830" y="771962"/>
                    <a:pt x="996344" y="783524"/>
                  </a:cubicBezTo>
                  <a:cubicBezTo>
                    <a:pt x="1004249" y="842864"/>
                    <a:pt x="1013203" y="907920"/>
                    <a:pt x="1022442" y="963832"/>
                  </a:cubicBezTo>
                  <a:cubicBezTo>
                    <a:pt x="1039693" y="979588"/>
                    <a:pt x="1052335" y="999738"/>
                    <a:pt x="1059018" y="1022125"/>
                  </a:cubicBezTo>
                  <a:lnTo>
                    <a:pt x="1059590" y="1023935"/>
                  </a:lnTo>
                  <a:lnTo>
                    <a:pt x="1060542" y="1023935"/>
                  </a:lnTo>
                  <a:cubicBezTo>
                    <a:pt x="1129122" y="1023935"/>
                    <a:pt x="1202465" y="1042127"/>
                    <a:pt x="1245613" y="1094420"/>
                  </a:cubicBezTo>
                  <a:cubicBezTo>
                    <a:pt x="1281236" y="1137568"/>
                    <a:pt x="1291809" y="1189098"/>
                    <a:pt x="1274759" y="1235866"/>
                  </a:cubicBezTo>
                  <a:cubicBezTo>
                    <a:pt x="1257709" y="1282634"/>
                    <a:pt x="1214656" y="1317209"/>
                    <a:pt x="1159792" y="1327401"/>
                  </a:cubicBezTo>
                  <a:cubicBezTo>
                    <a:pt x="1145505" y="1329973"/>
                    <a:pt x="1130741" y="1332926"/>
                    <a:pt x="1115215" y="1335974"/>
                  </a:cubicBezTo>
                  <a:cubicBezTo>
                    <a:pt x="1018060" y="1355024"/>
                    <a:pt x="907856" y="1376931"/>
                    <a:pt x="805558" y="1353405"/>
                  </a:cubicBezTo>
                  <a:cubicBezTo>
                    <a:pt x="762741" y="1343247"/>
                    <a:pt x="727535" y="1312908"/>
                    <a:pt x="711165" y="1272061"/>
                  </a:cubicBezTo>
                  <a:cubicBezTo>
                    <a:pt x="670017" y="1329211"/>
                    <a:pt x="591626" y="1348261"/>
                    <a:pt x="531523" y="1354166"/>
                  </a:cubicBezTo>
                  <a:cubicBezTo>
                    <a:pt x="515617" y="1355690"/>
                    <a:pt x="500186" y="1356738"/>
                    <a:pt x="485232" y="1357691"/>
                  </a:cubicBezTo>
                  <a:cubicBezTo>
                    <a:pt x="456139" y="1358751"/>
                    <a:pt x="427182" y="1362191"/>
                    <a:pt x="398650" y="1367977"/>
                  </a:cubicBezTo>
                  <a:lnTo>
                    <a:pt x="384838" y="1371311"/>
                  </a:lnTo>
                  <a:cubicBezTo>
                    <a:pt x="357827" y="1379059"/>
                    <a:pt x="329962" y="1383442"/>
                    <a:pt x="301876" y="1384360"/>
                  </a:cubicBezTo>
                  <a:close/>
                  <a:moveTo>
                    <a:pt x="322926" y="1237961"/>
                  </a:moveTo>
                  <a:lnTo>
                    <a:pt x="316068" y="1239009"/>
                  </a:lnTo>
                  <a:lnTo>
                    <a:pt x="308448" y="1240152"/>
                  </a:lnTo>
                  <a:cubicBezTo>
                    <a:pt x="313312" y="1239700"/>
                    <a:pt x="318146" y="1238968"/>
                    <a:pt x="322926" y="1237961"/>
                  </a:cubicBezTo>
                  <a:close/>
                  <a:moveTo>
                    <a:pt x="477898" y="1095086"/>
                  </a:moveTo>
                  <a:lnTo>
                    <a:pt x="477898" y="1096420"/>
                  </a:lnTo>
                  <a:cubicBezTo>
                    <a:pt x="480416" y="1116975"/>
                    <a:pt x="478167" y="1137834"/>
                    <a:pt x="471325" y="1157380"/>
                  </a:cubicBezTo>
                  <a:cubicBezTo>
                    <a:pt x="459261" y="1188018"/>
                    <a:pt x="433979" y="1211550"/>
                    <a:pt x="402555" y="1221388"/>
                  </a:cubicBezTo>
                  <a:cubicBezTo>
                    <a:pt x="427891" y="1217673"/>
                    <a:pt x="452275" y="1216054"/>
                    <a:pt x="476088" y="1214530"/>
                  </a:cubicBezTo>
                  <a:cubicBezTo>
                    <a:pt x="490471" y="1213577"/>
                    <a:pt x="504091" y="1212625"/>
                    <a:pt x="517712" y="1211291"/>
                  </a:cubicBezTo>
                  <a:cubicBezTo>
                    <a:pt x="540888" y="1209771"/>
                    <a:pt x="563617" y="1204194"/>
                    <a:pt x="584863" y="1194813"/>
                  </a:cubicBezTo>
                  <a:lnTo>
                    <a:pt x="576291" y="1150998"/>
                  </a:lnTo>
                  <a:cubicBezTo>
                    <a:pt x="571338" y="1125281"/>
                    <a:pt x="566004" y="1098515"/>
                    <a:pt x="560289" y="1070226"/>
                  </a:cubicBezTo>
                  <a:cubicBezTo>
                    <a:pt x="536572" y="952688"/>
                    <a:pt x="509616" y="819528"/>
                    <a:pt x="505901" y="702752"/>
                  </a:cubicBezTo>
                  <a:lnTo>
                    <a:pt x="504091" y="645602"/>
                  </a:lnTo>
                  <a:lnTo>
                    <a:pt x="559337" y="630933"/>
                  </a:lnTo>
                  <a:cubicBezTo>
                    <a:pt x="580902" y="626536"/>
                    <a:pt x="600572" y="615553"/>
                    <a:pt x="615629" y="599501"/>
                  </a:cubicBezTo>
                  <a:lnTo>
                    <a:pt x="648776" y="561401"/>
                  </a:lnTo>
                  <a:lnTo>
                    <a:pt x="695830" y="579213"/>
                  </a:lnTo>
                  <a:cubicBezTo>
                    <a:pt x="706022" y="583117"/>
                    <a:pt x="716404" y="587309"/>
                    <a:pt x="727072" y="591500"/>
                  </a:cubicBezTo>
                  <a:lnTo>
                    <a:pt x="770791" y="608930"/>
                  </a:lnTo>
                  <a:lnTo>
                    <a:pt x="772315" y="655984"/>
                  </a:lnTo>
                  <a:cubicBezTo>
                    <a:pt x="773935" y="701799"/>
                    <a:pt x="786793" y="763902"/>
                    <a:pt x="799176" y="823910"/>
                  </a:cubicBezTo>
                  <a:cubicBezTo>
                    <a:pt x="807463" y="864105"/>
                    <a:pt x="815273" y="902110"/>
                    <a:pt x="819940" y="936019"/>
                  </a:cubicBezTo>
                  <a:cubicBezTo>
                    <a:pt x="821750" y="949068"/>
                    <a:pt x="823560" y="962022"/>
                    <a:pt x="825274" y="974881"/>
                  </a:cubicBezTo>
                  <a:cubicBezTo>
                    <a:pt x="832228" y="1026792"/>
                    <a:pt x="838895" y="1075846"/>
                    <a:pt x="848325" y="1125376"/>
                  </a:cubicBezTo>
                  <a:lnTo>
                    <a:pt x="854802" y="1159190"/>
                  </a:lnTo>
                  <a:lnTo>
                    <a:pt x="839657" y="1177097"/>
                  </a:lnTo>
                  <a:cubicBezTo>
                    <a:pt x="839259" y="1186905"/>
                    <a:pt x="839801" y="1196729"/>
                    <a:pt x="841277" y="1206434"/>
                  </a:cubicBezTo>
                  <a:cubicBezTo>
                    <a:pt x="841745" y="1209103"/>
                    <a:pt x="842479" y="1211720"/>
                    <a:pt x="843467" y="1214244"/>
                  </a:cubicBezTo>
                  <a:cubicBezTo>
                    <a:pt x="915000" y="1228817"/>
                    <a:pt x="1006630" y="1210720"/>
                    <a:pt x="1087688" y="1194718"/>
                  </a:cubicBezTo>
                  <a:lnTo>
                    <a:pt x="1134075" y="1185764"/>
                  </a:lnTo>
                  <a:lnTo>
                    <a:pt x="1134647" y="1185764"/>
                  </a:lnTo>
                  <a:cubicBezTo>
                    <a:pt x="1121692" y="1171191"/>
                    <a:pt x="1066638" y="1162238"/>
                    <a:pt x="1013774" y="1172430"/>
                  </a:cubicBezTo>
                  <a:lnTo>
                    <a:pt x="933955" y="1187860"/>
                  </a:lnTo>
                  <a:lnTo>
                    <a:pt x="928240" y="1106707"/>
                  </a:lnTo>
                  <a:cubicBezTo>
                    <a:pt x="927382" y="1094229"/>
                    <a:pt x="926335" y="1085276"/>
                    <a:pt x="925287" y="1078894"/>
                  </a:cubicBezTo>
                  <a:lnTo>
                    <a:pt x="896712" y="1075751"/>
                  </a:lnTo>
                  <a:lnTo>
                    <a:pt x="887187" y="1022887"/>
                  </a:lnTo>
                  <a:cubicBezTo>
                    <a:pt x="873090" y="944782"/>
                    <a:pt x="859564" y="842483"/>
                    <a:pt x="848611" y="760283"/>
                  </a:cubicBezTo>
                  <a:lnTo>
                    <a:pt x="833085" y="643030"/>
                  </a:lnTo>
                  <a:lnTo>
                    <a:pt x="918810" y="647030"/>
                  </a:lnTo>
                  <a:cubicBezTo>
                    <a:pt x="963482" y="649031"/>
                    <a:pt x="995772" y="637505"/>
                    <a:pt x="1023585" y="608930"/>
                  </a:cubicBezTo>
                  <a:cubicBezTo>
                    <a:pt x="1033967" y="598263"/>
                    <a:pt x="1044921" y="580927"/>
                    <a:pt x="1037015" y="540827"/>
                  </a:cubicBezTo>
                  <a:cubicBezTo>
                    <a:pt x="1029967" y="505203"/>
                    <a:pt x="1021013" y="494535"/>
                    <a:pt x="980627" y="474152"/>
                  </a:cubicBezTo>
                  <a:lnTo>
                    <a:pt x="933955" y="449863"/>
                  </a:lnTo>
                  <a:lnTo>
                    <a:pt x="942622" y="397856"/>
                  </a:lnTo>
                  <a:cubicBezTo>
                    <a:pt x="944813" y="385093"/>
                    <a:pt x="947671" y="373282"/>
                    <a:pt x="950338" y="362900"/>
                  </a:cubicBezTo>
                  <a:cubicBezTo>
                    <a:pt x="954328" y="350594"/>
                    <a:pt x="956353" y="337736"/>
                    <a:pt x="956339" y="324800"/>
                  </a:cubicBezTo>
                  <a:cubicBezTo>
                    <a:pt x="953194" y="311447"/>
                    <a:pt x="946853" y="299059"/>
                    <a:pt x="937860" y="288700"/>
                  </a:cubicBezTo>
                  <a:cubicBezTo>
                    <a:pt x="905284" y="245171"/>
                    <a:pt x="876329" y="238884"/>
                    <a:pt x="852135" y="238503"/>
                  </a:cubicBezTo>
                  <a:lnTo>
                    <a:pt x="801748" y="237741"/>
                  </a:lnTo>
                  <a:lnTo>
                    <a:pt x="785270" y="190116"/>
                  </a:lnTo>
                  <a:cubicBezTo>
                    <a:pt x="775173" y="161541"/>
                    <a:pt x="727072" y="143444"/>
                    <a:pt x="688114" y="143825"/>
                  </a:cubicBezTo>
                  <a:cubicBezTo>
                    <a:pt x="642490" y="143825"/>
                    <a:pt x="596198" y="184592"/>
                    <a:pt x="546573" y="267173"/>
                  </a:cubicBezTo>
                  <a:lnTo>
                    <a:pt x="506949" y="332991"/>
                  </a:lnTo>
                  <a:lnTo>
                    <a:pt x="443893" y="289271"/>
                  </a:lnTo>
                  <a:cubicBezTo>
                    <a:pt x="402746" y="260696"/>
                    <a:pt x="358168" y="257172"/>
                    <a:pt x="320926" y="279746"/>
                  </a:cubicBezTo>
                  <a:cubicBezTo>
                    <a:pt x="281873" y="303273"/>
                    <a:pt x="262252" y="348422"/>
                    <a:pt x="268538" y="400428"/>
                  </a:cubicBezTo>
                  <a:lnTo>
                    <a:pt x="279682" y="491773"/>
                  </a:lnTo>
                  <a:lnTo>
                    <a:pt x="204149" y="482248"/>
                  </a:lnTo>
                  <a:cubicBezTo>
                    <a:pt x="170875" y="502839"/>
                    <a:pt x="148895" y="537565"/>
                    <a:pt x="144523" y="576450"/>
                  </a:cubicBezTo>
                  <a:cubicBezTo>
                    <a:pt x="142999" y="600167"/>
                    <a:pt x="152429" y="609788"/>
                    <a:pt x="167002" y="616836"/>
                  </a:cubicBezTo>
                  <a:cubicBezTo>
                    <a:pt x="190052" y="627980"/>
                    <a:pt x="220723" y="633696"/>
                    <a:pt x="253298" y="639791"/>
                  </a:cubicBezTo>
                  <a:cubicBezTo>
                    <a:pt x="270157" y="642935"/>
                    <a:pt x="287683" y="646173"/>
                    <a:pt x="305019" y="650364"/>
                  </a:cubicBezTo>
                  <a:cubicBezTo>
                    <a:pt x="330067" y="655654"/>
                    <a:pt x="355828" y="656685"/>
                    <a:pt x="381219" y="653412"/>
                  </a:cubicBezTo>
                  <a:lnTo>
                    <a:pt x="444560" y="647411"/>
                  </a:lnTo>
                  <a:lnTo>
                    <a:pt x="458276" y="709610"/>
                  </a:lnTo>
                  <a:cubicBezTo>
                    <a:pt x="480470" y="810670"/>
                    <a:pt x="482660" y="942782"/>
                    <a:pt x="481708" y="1070512"/>
                  </a:cubicBezTo>
                  <a:lnTo>
                    <a:pt x="481708" y="1088609"/>
                  </a:ln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3" name="任意多边形: 形状 661"/>
            <p:cNvSpPr/>
            <p:nvPr>
              <p:custDataLst>
                <p:tags r:id="rId6"/>
              </p:custDataLst>
            </p:nvPr>
          </p:nvSpPr>
          <p:spPr>
            <a:xfrm>
              <a:off x="15360" y="12038"/>
              <a:ext cx="289" cy="294"/>
            </a:xfrm>
            <a:custGeom>
              <a:avLst/>
              <a:gdLst>
                <a:gd name="connsiteX0" fmla="*/ 96631 w 120395"/>
                <a:gd name="connsiteY0" fmla="*/ 55406 h 122409"/>
                <a:gd name="connsiteX1" fmla="*/ 79486 w 120395"/>
                <a:gd name="connsiteY1" fmla="*/ 1304 h 122409"/>
                <a:gd name="connsiteX2" fmla="*/ 78629 w 120395"/>
                <a:gd name="connsiteY2" fmla="*/ 1304 h 122409"/>
                <a:gd name="connsiteX3" fmla="*/ -143 w 120395"/>
                <a:gd name="connsiteY3" fmla="*/ 59978 h 122409"/>
                <a:gd name="connsiteX4" fmla="*/ 67390 w 120395"/>
                <a:gd name="connsiteY4" fmla="*/ 122176 h 122409"/>
                <a:gd name="connsiteX5" fmla="*/ 120253 w 120395"/>
                <a:gd name="connsiteY5" fmla="*/ 104555 h 122409"/>
                <a:gd name="connsiteX6" fmla="*/ 117586 w 120395"/>
                <a:gd name="connsiteY6" fmla="*/ 100649 h 122409"/>
                <a:gd name="connsiteX7" fmla="*/ 96631 w 120395"/>
                <a:gd name="connsiteY7" fmla="*/ 55406 h 12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395" h="122409">
                  <a:moveTo>
                    <a:pt x="96631" y="55406"/>
                  </a:moveTo>
                  <a:cubicBezTo>
                    <a:pt x="90631" y="37499"/>
                    <a:pt x="85868" y="19211"/>
                    <a:pt x="79486" y="1304"/>
                  </a:cubicBezTo>
                  <a:lnTo>
                    <a:pt x="78629" y="1304"/>
                  </a:lnTo>
                  <a:cubicBezTo>
                    <a:pt x="40529" y="-6792"/>
                    <a:pt x="334" y="18258"/>
                    <a:pt x="-143" y="59978"/>
                  </a:cubicBezTo>
                  <a:cubicBezTo>
                    <a:pt x="-143" y="99602"/>
                    <a:pt x="29671" y="123033"/>
                    <a:pt x="67390" y="122176"/>
                  </a:cubicBezTo>
                  <a:cubicBezTo>
                    <a:pt x="86504" y="122495"/>
                    <a:pt x="105154" y="116278"/>
                    <a:pt x="120253" y="104555"/>
                  </a:cubicBezTo>
                  <a:cubicBezTo>
                    <a:pt x="119161" y="103404"/>
                    <a:pt x="118261" y="102085"/>
                    <a:pt x="117586" y="100649"/>
                  </a:cubicBezTo>
                  <a:cubicBezTo>
                    <a:pt x="111109" y="85124"/>
                    <a:pt x="102060" y="71598"/>
                    <a:pt x="96631" y="55406"/>
                  </a:cubicBez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4" name="任意多边形: 形状 662"/>
            <p:cNvSpPr/>
            <p:nvPr>
              <p:custDataLst>
                <p:tags r:id="rId7"/>
              </p:custDataLst>
            </p:nvPr>
          </p:nvSpPr>
          <p:spPr>
            <a:xfrm>
              <a:off x="14760" y="12074"/>
              <a:ext cx="221" cy="274"/>
            </a:xfrm>
            <a:custGeom>
              <a:avLst/>
              <a:gdLst>
                <a:gd name="connsiteX0" fmla="*/ 67506 w 91937"/>
                <a:gd name="connsiteY0" fmla="*/ 1876 h 114320"/>
                <a:gd name="connsiteX1" fmla="*/ 14928 w 91937"/>
                <a:gd name="connsiteY1" fmla="*/ 19307 h 114320"/>
                <a:gd name="connsiteX2" fmla="*/ 1784 w 91937"/>
                <a:gd name="connsiteY2" fmla="*/ 73980 h 114320"/>
                <a:gd name="connsiteX3" fmla="*/ 41312 w 91937"/>
                <a:gd name="connsiteY3" fmla="*/ 110556 h 114320"/>
                <a:gd name="connsiteX4" fmla="*/ 91795 w 91937"/>
                <a:gd name="connsiteY4" fmla="*/ 108080 h 114320"/>
                <a:gd name="connsiteX5" fmla="*/ 73793 w 91937"/>
                <a:gd name="connsiteY5" fmla="*/ 60455 h 114320"/>
                <a:gd name="connsiteX6" fmla="*/ 67506 w 91937"/>
                <a:gd name="connsiteY6" fmla="*/ 1876 h 11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937" h="114320">
                  <a:moveTo>
                    <a:pt x="67506" y="1876"/>
                  </a:moveTo>
                  <a:cubicBezTo>
                    <a:pt x="42551" y="-4696"/>
                    <a:pt x="32930" y="5115"/>
                    <a:pt x="14928" y="19307"/>
                  </a:cubicBezTo>
                  <a:cubicBezTo>
                    <a:pt x="-26" y="31118"/>
                    <a:pt x="-2598" y="56740"/>
                    <a:pt x="1784" y="73980"/>
                  </a:cubicBezTo>
                  <a:cubicBezTo>
                    <a:pt x="7473" y="92363"/>
                    <a:pt x="22545" y="106308"/>
                    <a:pt x="41312" y="110556"/>
                  </a:cubicBezTo>
                  <a:cubicBezTo>
                    <a:pt x="57863" y="116037"/>
                    <a:pt x="75861" y="115154"/>
                    <a:pt x="91795" y="108080"/>
                  </a:cubicBezTo>
                  <a:cubicBezTo>
                    <a:pt x="79698" y="95031"/>
                    <a:pt x="77317" y="77124"/>
                    <a:pt x="73793" y="60455"/>
                  </a:cubicBezTo>
                  <a:cubicBezTo>
                    <a:pt x="68385" y="41428"/>
                    <a:pt x="66259" y="21618"/>
                    <a:pt x="67506" y="1876"/>
                  </a:cubicBez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5" name="任意多边形: 形状 666"/>
            <p:cNvSpPr/>
            <p:nvPr>
              <p:custDataLst>
                <p:tags r:id="rId8"/>
              </p:custDataLst>
            </p:nvPr>
          </p:nvSpPr>
          <p:spPr>
            <a:xfrm>
              <a:off x="14620" y="12868"/>
              <a:ext cx="620" cy="1064"/>
            </a:xfrm>
            <a:custGeom>
              <a:avLst/>
              <a:gdLst>
                <a:gd name="connsiteX0" fmla="*/ 67675 w 90487"/>
                <a:gd name="connsiteY0" fmla="*/ 436796 h 437007"/>
                <a:gd name="connsiteX1" fmla="*/ 90345 w 90487"/>
                <a:gd name="connsiteY1" fmla="*/ 436796 h 437007"/>
                <a:gd name="connsiteX2" fmla="*/ 21289 w 90487"/>
                <a:gd name="connsiteY2" fmla="*/ -211 h 437007"/>
                <a:gd name="connsiteX3" fmla="*/ -143 w 90487"/>
                <a:gd name="connsiteY3" fmla="*/ 4647 h 437007"/>
                <a:gd name="connsiteX4" fmla="*/ 67675 w 90487"/>
                <a:gd name="connsiteY4" fmla="*/ 436796 h 437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 h="1064">
                  <a:moveTo>
                    <a:pt x="455" y="0"/>
                  </a:moveTo>
                  <a:cubicBezTo>
                    <a:pt x="466" y="330"/>
                    <a:pt x="559" y="728"/>
                    <a:pt x="620" y="1047"/>
                  </a:cubicBezTo>
                  <a:lnTo>
                    <a:pt x="567" y="1047"/>
                  </a:lnTo>
                  <a:lnTo>
                    <a:pt x="567" y="1048"/>
                  </a:lnTo>
                  <a:cubicBezTo>
                    <a:pt x="492" y="1047"/>
                    <a:pt x="417" y="1053"/>
                    <a:pt x="343" y="1064"/>
                  </a:cubicBezTo>
                  <a:cubicBezTo>
                    <a:pt x="333" y="979"/>
                    <a:pt x="317" y="885"/>
                    <a:pt x="226" y="852"/>
                  </a:cubicBezTo>
                  <a:cubicBezTo>
                    <a:pt x="187" y="836"/>
                    <a:pt x="143" y="833"/>
                    <a:pt x="102" y="846"/>
                  </a:cubicBezTo>
                  <a:cubicBezTo>
                    <a:pt x="103" y="606"/>
                    <a:pt x="99" y="286"/>
                    <a:pt x="51" y="55"/>
                  </a:cubicBezTo>
                  <a:lnTo>
                    <a:pt x="108" y="48"/>
                  </a:lnTo>
                  <a:cubicBezTo>
                    <a:pt x="191" y="36"/>
                    <a:pt x="281" y="32"/>
                    <a:pt x="368" y="18"/>
                  </a:cubicBezTo>
                  <a:lnTo>
                    <a:pt x="404" y="12"/>
                  </a:lnTo>
                  <a:lnTo>
                    <a:pt x="404" y="12"/>
                  </a:lnTo>
                  <a:cubicBezTo>
                    <a:pt x="421" y="8"/>
                    <a:pt x="438" y="4"/>
                    <a:pt x="455" y="0"/>
                  </a:cubicBezTo>
                  <a:close/>
                  <a:moveTo>
                    <a:pt x="78" y="860"/>
                  </a:moveTo>
                  <a:cubicBezTo>
                    <a:pt x="85" y="854"/>
                    <a:pt x="93" y="850"/>
                    <a:pt x="102" y="846"/>
                  </a:cubicBezTo>
                  <a:cubicBezTo>
                    <a:pt x="103" y="607"/>
                    <a:pt x="99" y="286"/>
                    <a:pt x="50" y="55"/>
                  </a:cubicBezTo>
                  <a:lnTo>
                    <a:pt x="0" y="60"/>
                  </a:lnTo>
                  <a:cubicBezTo>
                    <a:pt x="53" y="299"/>
                    <a:pt x="54" y="633"/>
                    <a:pt x="52" y="888"/>
                  </a:cubicBezTo>
                  <a:cubicBezTo>
                    <a:pt x="59" y="877"/>
                    <a:pt x="67" y="867"/>
                    <a:pt x="78" y="860"/>
                  </a:cubicBezTo>
                  <a:close/>
                </a:path>
              </a:pathLst>
            </a:custGeom>
            <a:solidFill>
              <a:srgbClr val="EDD3A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6" name="任意多边形: 形状 668"/>
            <p:cNvSpPr/>
            <p:nvPr>
              <p:custDataLst>
                <p:tags r:id="rId9"/>
              </p:custDataLst>
            </p:nvPr>
          </p:nvSpPr>
          <p:spPr>
            <a:xfrm>
              <a:off x="15369" y="12767"/>
              <a:ext cx="614" cy="1152"/>
            </a:xfrm>
            <a:custGeom>
              <a:avLst/>
              <a:gdLst>
                <a:gd name="connsiteX0" fmla="*/ 43101 w 68865"/>
                <a:gd name="connsiteY0" fmla="*/ 298398 h 298608"/>
                <a:gd name="connsiteX1" fmla="*/ 59674 w 68865"/>
                <a:gd name="connsiteY1" fmla="*/ 293255 h 298608"/>
                <a:gd name="connsiteX2" fmla="*/ 68723 w 68865"/>
                <a:gd name="connsiteY2" fmla="*/ 293255 h 298608"/>
                <a:gd name="connsiteX3" fmla="*/ 26432 w 68865"/>
                <a:gd name="connsiteY3" fmla="*/ 2171 h 298608"/>
                <a:gd name="connsiteX4" fmla="*/ -143 w 68865"/>
                <a:gd name="connsiteY4" fmla="*/ -211 h 298608"/>
                <a:gd name="connsiteX5" fmla="*/ 43101 w 68865"/>
                <a:gd name="connsiteY5" fmla="*/ 298398 h 29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 h="1152">
                  <a:moveTo>
                    <a:pt x="0" y="0"/>
                  </a:moveTo>
                  <a:lnTo>
                    <a:pt x="65" y="25"/>
                  </a:lnTo>
                  <a:lnTo>
                    <a:pt x="65" y="26"/>
                  </a:lnTo>
                  <a:lnTo>
                    <a:pt x="111" y="44"/>
                  </a:lnTo>
                  <a:cubicBezTo>
                    <a:pt x="214" y="84"/>
                    <a:pt x="322" y="120"/>
                    <a:pt x="429" y="138"/>
                  </a:cubicBezTo>
                  <a:lnTo>
                    <a:pt x="450" y="141"/>
                  </a:lnTo>
                  <a:lnTo>
                    <a:pt x="450" y="140"/>
                  </a:lnTo>
                  <a:cubicBezTo>
                    <a:pt x="471" y="143"/>
                    <a:pt x="492" y="146"/>
                    <a:pt x="513" y="146"/>
                  </a:cubicBezTo>
                  <a:cubicBezTo>
                    <a:pt x="541" y="351"/>
                    <a:pt x="577" y="635"/>
                    <a:pt x="614" y="843"/>
                  </a:cubicBezTo>
                  <a:cubicBezTo>
                    <a:pt x="607" y="842"/>
                    <a:pt x="600" y="842"/>
                    <a:pt x="592" y="843"/>
                  </a:cubicBezTo>
                  <a:cubicBezTo>
                    <a:pt x="582" y="844"/>
                    <a:pt x="572" y="847"/>
                    <a:pt x="562" y="851"/>
                  </a:cubicBezTo>
                  <a:lnTo>
                    <a:pt x="554" y="855"/>
                  </a:lnTo>
                  <a:lnTo>
                    <a:pt x="554" y="857"/>
                  </a:lnTo>
                  <a:cubicBezTo>
                    <a:pt x="471" y="900"/>
                    <a:pt x="439" y="1042"/>
                    <a:pt x="425" y="1131"/>
                  </a:cubicBezTo>
                  <a:cubicBezTo>
                    <a:pt x="366" y="1140"/>
                    <a:pt x="305" y="1142"/>
                    <a:pt x="245" y="1138"/>
                  </a:cubicBezTo>
                  <a:lnTo>
                    <a:pt x="245" y="1137"/>
                  </a:lnTo>
                  <a:lnTo>
                    <a:pt x="218" y="1137"/>
                  </a:lnTo>
                  <a:cubicBezTo>
                    <a:pt x="205" y="1136"/>
                    <a:pt x="193" y="1142"/>
                    <a:pt x="185" y="1152"/>
                  </a:cubicBezTo>
                  <a:cubicBezTo>
                    <a:pt x="156" y="999"/>
                    <a:pt x="138" y="847"/>
                    <a:pt x="116" y="689"/>
                  </a:cubicBezTo>
                  <a:cubicBezTo>
                    <a:pt x="89" y="492"/>
                    <a:pt x="7" y="202"/>
                    <a:pt x="0" y="0"/>
                  </a:cubicBezTo>
                  <a:close/>
                </a:path>
              </a:pathLst>
            </a:custGeom>
            <a:solidFill>
              <a:srgbClr val="EDD3A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7" name="任意多边形: 形状 669"/>
            <p:cNvSpPr/>
            <p:nvPr>
              <p:custDataLst>
                <p:tags r:id="rId10"/>
              </p:custDataLst>
            </p:nvPr>
          </p:nvSpPr>
          <p:spPr>
            <a:xfrm>
              <a:off x="13862" y="11364"/>
              <a:ext cx="2491" cy="1571"/>
            </a:xfrm>
            <a:custGeom>
              <a:avLst/>
              <a:gdLst>
                <a:gd name="connsiteX0" fmla="*/ 1035351 w 1039519"/>
                <a:gd name="connsiteY0" fmla="*/ 454616 h 655523"/>
                <a:gd name="connsiteX1" fmla="*/ 940958 w 1039519"/>
                <a:gd name="connsiteY1" fmla="*/ 337554 h 655523"/>
                <a:gd name="connsiteX2" fmla="*/ 954865 w 1039519"/>
                <a:gd name="connsiteY2" fmla="*/ 242304 h 655523"/>
                <a:gd name="connsiteX3" fmla="*/ 922765 w 1039519"/>
                <a:gd name="connsiteY3" fmla="*/ 173438 h 655523"/>
                <a:gd name="connsiteX4" fmla="*/ 780748 w 1039519"/>
                <a:gd name="connsiteY4" fmla="*/ 94476 h 655523"/>
                <a:gd name="connsiteX5" fmla="*/ 614917 w 1039519"/>
                <a:gd name="connsiteY5" fmla="*/ -203 h 655523"/>
                <a:gd name="connsiteX6" fmla="*/ 412320 w 1039519"/>
                <a:gd name="connsiteY6" fmla="*/ 158103 h 655523"/>
                <a:gd name="connsiteX7" fmla="*/ 124570 w 1039519"/>
                <a:gd name="connsiteY7" fmla="*/ 336887 h 655523"/>
                <a:gd name="connsiteX8" fmla="*/ 118855 w 1039519"/>
                <a:gd name="connsiteY8" fmla="*/ 337554 h 655523"/>
                <a:gd name="connsiteX9" fmla="*/ 63039 w 1039519"/>
                <a:gd name="connsiteY9" fmla="*/ 609683 h 655523"/>
                <a:gd name="connsiteX10" fmla="*/ 215439 w 1039519"/>
                <a:gd name="connsiteY10" fmla="*/ 648450 h 655523"/>
                <a:gd name="connsiteX11" fmla="*/ 315642 w 1039519"/>
                <a:gd name="connsiteY11" fmla="*/ 653117 h 655523"/>
                <a:gd name="connsiteX12" fmla="*/ 336597 w 1039519"/>
                <a:gd name="connsiteY12" fmla="*/ 650831 h 655523"/>
                <a:gd name="connsiteX13" fmla="*/ 360219 w 1039519"/>
                <a:gd name="connsiteY13" fmla="*/ 647783 h 655523"/>
                <a:gd name="connsiteX14" fmla="*/ 484044 w 1039519"/>
                <a:gd name="connsiteY14" fmla="*/ 632924 h 655523"/>
                <a:gd name="connsiteX15" fmla="*/ 505475 w 1039519"/>
                <a:gd name="connsiteY15" fmla="*/ 628066 h 655523"/>
                <a:gd name="connsiteX16" fmla="*/ 597391 w 1039519"/>
                <a:gd name="connsiteY16" fmla="*/ 574440 h 655523"/>
                <a:gd name="connsiteX17" fmla="*/ 627871 w 1039519"/>
                <a:gd name="connsiteY17" fmla="*/ 586442 h 655523"/>
                <a:gd name="connsiteX18" fmla="*/ 654636 w 1039519"/>
                <a:gd name="connsiteY18" fmla="*/ 597110 h 655523"/>
                <a:gd name="connsiteX19" fmla="*/ 816561 w 1039519"/>
                <a:gd name="connsiteY19" fmla="*/ 644735 h 655523"/>
                <a:gd name="connsiteX20" fmla="*/ 843136 w 1039519"/>
                <a:gd name="connsiteY20" fmla="*/ 647116 h 655523"/>
                <a:gd name="connsiteX21" fmla="*/ 1002680 w 1039519"/>
                <a:gd name="connsiteY21" fmla="*/ 587395 h 655523"/>
                <a:gd name="connsiteX22" fmla="*/ 1035351 w 1039519"/>
                <a:gd name="connsiteY22" fmla="*/ 454616 h 655523"/>
                <a:gd name="connsiteX23" fmla="*/ 675306 w 1039519"/>
                <a:gd name="connsiteY23" fmla="*/ 425470 h 655523"/>
                <a:gd name="connsiteX24" fmla="*/ 601975 w 1039519"/>
                <a:gd name="connsiteY24" fmla="*/ 334400 h 655523"/>
                <a:gd name="connsiteX25" fmla="*/ 602535 w 1039519"/>
                <a:gd name="connsiteY25" fmla="*/ 330220 h 655523"/>
                <a:gd name="connsiteX26" fmla="*/ 720168 w 1039519"/>
                <a:gd name="connsiteY26" fmla="*/ 259068 h 655523"/>
                <a:gd name="connsiteX27" fmla="*/ 769222 w 1039519"/>
                <a:gd name="connsiteY27" fmla="*/ 293453 h 655523"/>
                <a:gd name="connsiteX28" fmla="*/ 783033 w 1039519"/>
                <a:gd name="connsiteY28" fmla="*/ 359366 h 655523"/>
                <a:gd name="connsiteX29" fmla="*/ 675306 w 1039519"/>
                <a:gd name="connsiteY29" fmla="*/ 425470 h 655523"/>
                <a:gd name="connsiteX30" fmla="*/ 352503 w 1039519"/>
                <a:gd name="connsiteY30" fmla="*/ 365367 h 655523"/>
                <a:gd name="connsiteX31" fmla="*/ 398985 w 1039519"/>
                <a:gd name="connsiteY31" fmla="*/ 280594 h 655523"/>
                <a:gd name="connsiteX32" fmla="*/ 483186 w 1039519"/>
                <a:gd name="connsiteY32" fmla="*/ 295739 h 655523"/>
                <a:gd name="connsiteX33" fmla="*/ 501379 w 1039519"/>
                <a:gd name="connsiteY33" fmla="*/ 397466 h 655523"/>
                <a:gd name="connsiteX34" fmla="*/ 387746 w 1039519"/>
                <a:gd name="connsiteY34" fmla="*/ 419183 h 655523"/>
                <a:gd name="connsiteX35" fmla="*/ 352503 w 1039519"/>
                <a:gd name="connsiteY35" fmla="*/ 365367 h 655523"/>
                <a:gd name="connsiteX36" fmla="*/ 504903 w 1039519"/>
                <a:gd name="connsiteY36" fmla="*/ 441567 h 655523"/>
                <a:gd name="connsiteX37" fmla="*/ 525573 w 1039519"/>
                <a:gd name="connsiteY37" fmla="*/ 427184 h 655523"/>
                <a:gd name="connsiteX38" fmla="*/ 559386 w 1039519"/>
                <a:gd name="connsiteY38" fmla="*/ 446234 h 655523"/>
                <a:gd name="connsiteX39" fmla="*/ 587485 w 1039519"/>
                <a:gd name="connsiteY39" fmla="*/ 426517 h 655523"/>
                <a:gd name="connsiteX40" fmla="*/ 611583 w 1039519"/>
                <a:gd name="connsiteY40" fmla="*/ 422326 h 655523"/>
                <a:gd name="connsiteX41" fmla="*/ 569007 w 1039519"/>
                <a:gd name="connsiteY41" fmla="*/ 467189 h 655523"/>
                <a:gd name="connsiteX42" fmla="*/ 504808 w 1039519"/>
                <a:gd name="connsiteY42" fmla="*/ 441376 h 65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39519" h="655523">
                  <a:moveTo>
                    <a:pt x="1035351" y="454616"/>
                  </a:moveTo>
                  <a:cubicBezTo>
                    <a:pt x="1022492" y="389655"/>
                    <a:pt x="993060" y="364129"/>
                    <a:pt x="940958" y="337554"/>
                  </a:cubicBezTo>
                  <a:cubicBezTo>
                    <a:pt x="946292" y="305455"/>
                    <a:pt x="960008" y="275260"/>
                    <a:pt x="954865" y="242304"/>
                  </a:cubicBezTo>
                  <a:cubicBezTo>
                    <a:pt x="950111" y="217019"/>
                    <a:pt x="939072" y="193337"/>
                    <a:pt x="922765" y="173438"/>
                  </a:cubicBezTo>
                  <a:cubicBezTo>
                    <a:pt x="885999" y="124289"/>
                    <a:pt x="840755" y="95333"/>
                    <a:pt x="780748" y="94476"/>
                  </a:cubicBezTo>
                  <a:cubicBezTo>
                    <a:pt x="758078" y="29325"/>
                    <a:pt x="679687" y="-774"/>
                    <a:pt x="614917" y="-203"/>
                  </a:cubicBezTo>
                  <a:cubicBezTo>
                    <a:pt x="521858" y="654"/>
                    <a:pt x="456421" y="84760"/>
                    <a:pt x="412320" y="158103"/>
                  </a:cubicBezTo>
                  <a:cubicBezTo>
                    <a:pt x="270684" y="59900"/>
                    <a:pt x="104282" y="169819"/>
                    <a:pt x="124570" y="336887"/>
                  </a:cubicBezTo>
                  <a:cubicBezTo>
                    <a:pt x="122639" y="336706"/>
                    <a:pt x="120692" y="336933"/>
                    <a:pt x="118855" y="337554"/>
                  </a:cubicBezTo>
                  <a:cubicBezTo>
                    <a:pt x="15033" y="372701"/>
                    <a:pt x="-58595" y="550628"/>
                    <a:pt x="63039" y="609683"/>
                  </a:cubicBezTo>
                  <a:cubicBezTo>
                    <a:pt x="109140" y="632067"/>
                    <a:pt x="166004" y="636353"/>
                    <a:pt x="215439" y="648450"/>
                  </a:cubicBezTo>
                  <a:cubicBezTo>
                    <a:pt x="248343" y="655600"/>
                    <a:pt x="282215" y="657177"/>
                    <a:pt x="315642" y="653117"/>
                  </a:cubicBezTo>
                  <a:lnTo>
                    <a:pt x="336597" y="650831"/>
                  </a:lnTo>
                  <a:lnTo>
                    <a:pt x="360219" y="647783"/>
                  </a:lnTo>
                  <a:cubicBezTo>
                    <a:pt x="400224" y="642449"/>
                    <a:pt x="443562" y="640830"/>
                    <a:pt x="484044" y="632924"/>
                  </a:cubicBezTo>
                  <a:cubicBezTo>
                    <a:pt x="491283" y="631527"/>
                    <a:pt x="498426" y="629908"/>
                    <a:pt x="505475" y="628066"/>
                  </a:cubicBezTo>
                  <a:cubicBezTo>
                    <a:pt x="540849" y="619941"/>
                    <a:pt x="572910" y="601236"/>
                    <a:pt x="597391" y="574440"/>
                  </a:cubicBezTo>
                  <a:lnTo>
                    <a:pt x="627871" y="586442"/>
                  </a:lnTo>
                  <a:lnTo>
                    <a:pt x="654636" y="597110"/>
                  </a:lnTo>
                  <a:cubicBezTo>
                    <a:pt x="706262" y="617398"/>
                    <a:pt x="761888" y="637591"/>
                    <a:pt x="816561" y="644735"/>
                  </a:cubicBezTo>
                  <a:cubicBezTo>
                    <a:pt x="825515" y="645878"/>
                    <a:pt x="834373" y="646735"/>
                    <a:pt x="843136" y="647116"/>
                  </a:cubicBezTo>
                  <a:cubicBezTo>
                    <a:pt x="900762" y="649688"/>
                    <a:pt x="956007" y="635020"/>
                    <a:pt x="1002680" y="587395"/>
                  </a:cubicBezTo>
                  <a:cubicBezTo>
                    <a:pt x="1038589" y="550438"/>
                    <a:pt x="1044971" y="503574"/>
                    <a:pt x="1035351" y="454616"/>
                  </a:cubicBezTo>
                  <a:close/>
                  <a:moveTo>
                    <a:pt x="675306" y="425470"/>
                  </a:moveTo>
                  <a:cubicBezTo>
                    <a:pt x="629908" y="420571"/>
                    <a:pt x="597077" y="379798"/>
                    <a:pt x="601975" y="334400"/>
                  </a:cubicBezTo>
                  <a:cubicBezTo>
                    <a:pt x="602126" y="333002"/>
                    <a:pt x="602313" y="331608"/>
                    <a:pt x="602535" y="330220"/>
                  </a:cubicBezTo>
                  <a:cubicBezTo>
                    <a:pt x="610250" y="274879"/>
                    <a:pt x="669686" y="250019"/>
                    <a:pt x="720168" y="259068"/>
                  </a:cubicBezTo>
                  <a:cubicBezTo>
                    <a:pt x="740717" y="262909"/>
                    <a:pt x="758603" y="275446"/>
                    <a:pt x="769222" y="293453"/>
                  </a:cubicBezTo>
                  <a:cubicBezTo>
                    <a:pt x="781300" y="313170"/>
                    <a:pt x="786180" y="336459"/>
                    <a:pt x="783033" y="359366"/>
                  </a:cubicBezTo>
                  <a:cubicBezTo>
                    <a:pt x="775890" y="410991"/>
                    <a:pt x="721978" y="431089"/>
                    <a:pt x="675306" y="425470"/>
                  </a:cubicBezTo>
                  <a:close/>
                  <a:moveTo>
                    <a:pt x="352503" y="365367"/>
                  </a:moveTo>
                  <a:cubicBezTo>
                    <a:pt x="348503" y="330315"/>
                    <a:pt x="364410" y="293263"/>
                    <a:pt x="398985" y="280594"/>
                  </a:cubicBezTo>
                  <a:cubicBezTo>
                    <a:pt x="427719" y="269967"/>
                    <a:pt x="459957" y="275765"/>
                    <a:pt x="483186" y="295739"/>
                  </a:cubicBezTo>
                  <a:cubicBezTo>
                    <a:pt x="510342" y="322289"/>
                    <a:pt x="517650" y="363150"/>
                    <a:pt x="501379" y="397466"/>
                  </a:cubicBezTo>
                  <a:cubicBezTo>
                    <a:pt x="480043" y="437662"/>
                    <a:pt x="423846" y="440233"/>
                    <a:pt x="387746" y="419183"/>
                  </a:cubicBezTo>
                  <a:cubicBezTo>
                    <a:pt x="368020" y="407964"/>
                    <a:pt x="354903" y="387933"/>
                    <a:pt x="352503" y="365367"/>
                  </a:cubicBezTo>
                  <a:close/>
                  <a:moveTo>
                    <a:pt x="504903" y="441567"/>
                  </a:moveTo>
                  <a:cubicBezTo>
                    <a:pt x="493759" y="428994"/>
                    <a:pt x="514428" y="414516"/>
                    <a:pt x="525573" y="427184"/>
                  </a:cubicBezTo>
                  <a:cubicBezTo>
                    <a:pt x="535098" y="437662"/>
                    <a:pt x="544623" y="446234"/>
                    <a:pt x="559386" y="446234"/>
                  </a:cubicBezTo>
                  <a:cubicBezTo>
                    <a:pt x="571198" y="446234"/>
                    <a:pt x="587961" y="440424"/>
                    <a:pt x="587485" y="426517"/>
                  </a:cubicBezTo>
                  <a:cubicBezTo>
                    <a:pt x="587485" y="409563"/>
                    <a:pt x="611393" y="405467"/>
                    <a:pt x="611583" y="422326"/>
                  </a:cubicBezTo>
                  <a:cubicBezTo>
                    <a:pt x="611583" y="446805"/>
                    <a:pt x="591581" y="462998"/>
                    <a:pt x="569007" y="467189"/>
                  </a:cubicBezTo>
                  <a:cubicBezTo>
                    <a:pt x="542813" y="471856"/>
                    <a:pt x="521763" y="460331"/>
                    <a:pt x="504808" y="441376"/>
                  </a:cubicBezTo>
                  <a:close/>
                </a:path>
              </a:pathLst>
            </a:custGeom>
            <a:solidFill>
              <a:schemeClr val="accent1">
                <a:lumMod val="60000"/>
                <a:lumOff val="40000"/>
              </a:scheme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8" name="任意多边形: 形状 670"/>
            <p:cNvSpPr/>
            <p:nvPr>
              <p:custDataLst>
                <p:tags r:id="rId11"/>
              </p:custDataLst>
            </p:nvPr>
          </p:nvSpPr>
          <p:spPr>
            <a:xfrm>
              <a:off x="14193" y="13706"/>
              <a:ext cx="1091" cy="630"/>
            </a:xfrm>
            <a:custGeom>
              <a:avLst/>
              <a:gdLst>
                <a:gd name="connsiteX0" fmla="*/ 447795 w 455324"/>
                <a:gd name="connsiteY0" fmla="*/ 108510 h 263050"/>
                <a:gd name="connsiteX1" fmla="*/ 438270 w 455324"/>
                <a:gd name="connsiteY1" fmla="*/ 87365 h 263050"/>
                <a:gd name="connsiteX2" fmla="*/ 414457 w 455324"/>
                <a:gd name="connsiteY2" fmla="*/ 87365 h 263050"/>
                <a:gd name="connsiteX3" fmla="*/ 320922 w 455324"/>
                <a:gd name="connsiteY3" fmla="*/ 94127 h 263050"/>
                <a:gd name="connsiteX4" fmla="*/ 272058 w 455324"/>
                <a:gd name="connsiteY4" fmla="*/ 5735 h 263050"/>
                <a:gd name="connsiteX5" fmla="*/ 220528 w 455324"/>
                <a:gd name="connsiteY5" fmla="*/ 3164 h 263050"/>
                <a:gd name="connsiteX6" fmla="*/ 210432 w 455324"/>
                <a:gd name="connsiteY6" fmla="*/ 8688 h 263050"/>
                <a:gd name="connsiteX7" fmla="*/ 199859 w 455324"/>
                <a:gd name="connsiteY7" fmla="*/ 20499 h 263050"/>
                <a:gd name="connsiteX8" fmla="*/ 194144 w 455324"/>
                <a:gd name="connsiteY8" fmla="*/ 81745 h 263050"/>
                <a:gd name="connsiteX9" fmla="*/ 126231 w 455324"/>
                <a:gd name="connsiteY9" fmla="*/ 112892 h 263050"/>
                <a:gd name="connsiteX10" fmla="*/ 41649 w 455324"/>
                <a:gd name="connsiteY10" fmla="*/ 131084 h 263050"/>
                <a:gd name="connsiteX11" fmla="*/ 4406 w 455324"/>
                <a:gd name="connsiteY11" fmla="*/ 208713 h 263050"/>
                <a:gd name="connsiteX12" fmla="*/ 81082 w 455324"/>
                <a:gd name="connsiteY12" fmla="*/ 262339 h 263050"/>
                <a:gd name="connsiteX13" fmla="*/ 172713 w 455324"/>
                <a:gd name="connsiteY13" fmla="*/ 248337 h 263050"/>
                <a:gd name="connsiteX14" fmla="*/ 314921 w 455324"/>
                <a:gd name="connsiteY14" fmla="*/ 232907 h 263050"/>
                <a:gd name="connsiteX15" fmla="*/ 447795 w 455324"/>
                <a:gd name="connsiteY15" fmla="*/ 108510 h 26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324" h="263050">
                  <a:moveTo>
                    <a:pt x="447795" y="108510"/>
                  </a:moveTo>
                  <a:lnTo>
                    <a:pt x="438270" y="87365"/>
                  </a:lnTo>
                  <a:lnTo>
                    <a:pt x="414457" y="87365"/>
                  </a:lnTo>
                  <a:cubicBezTo>
                    <a:pt x="383149" y="87138"/>
                    <a:pt x="351872" y="89399"/>
                    <a:pt x="320922" y="94127"/>
                  </a:cubicBezTo>
                  <a:cubicBezTo>
                    <a:pt x="316826" y="58599"/>
                    <a:pt x="309873" y="19451"/>
                    <a:pt x="272058" y="5735"/>
                  </a:cubicBezTo>
                  <a:cubicBezTo>
                    <a:pt x="255725" y="-1184"/>
                    <a:pt x="237469" y="-2095"/>
                    <a:pt x="220528" y="3164"/>
                  </a:cubicBezTo>
                  <a:cubicBezTo>
                    <a:pt x="216915" y="4512"/>
                    <a:pt x="213515" y="6373"/>
                    <a:pt x="210432" y="8688"/>
                  </a:cubicBezTo>
                  <a:cubicBezTo>
                    <a:pt x="206086" y="11805"/>
                    <a:pt x="202477" y="15836"/>
                    <a:pt x="199859" y="20499"/>
                  </a:cubicBezTo>
                  <a:cubicBezTo>
                    <a:pt x="189762" y="38977"/>
                    <a:pt x="201954" y="61361"/>
                    <a:pt x="194144" y="81745"/>
                  </a:cubicBezTo>
                  <a:cubicBezTo>
                    <a:pt x="184619" y="107367"/>
                    <a:pt x="148233" y="107843"/>
                    <a:pt x="126231" y="112892"/>
                  </a:cubicBezTo>
                  <a:cubicBezTo>
                    <a:pt x="98227" y="119369"/>
                    <a:pt x="68509" y="119464"/>
                    <a:pt x="41649" y="131084"/>
                  </a:cubicBezTo>
                  <a:cubicBezTo>
                    <a:pt x="8121" y="145658"/>
                    <a:pt x="-8929" y="172042"/>
                    <a:pt x="4406" y="208713"/>
                  </a:cubicBezTo>
                  <a:cubicBezTo>
                    <a:pt x="16407" y="241669"/>
                    <a:pt x="47078" y="259195"/>
                    <a:pt x="81082" y="262339"/>
                  </a:cubicBezTo>
                  <a:cubicBezTo>
                    <a:pt x="111467" y="265196"/>
                    <a:pt x="143566" y="255195"/>
                    <a:pt x="172713" y="248337"/>
                  </a:cubicBezTo>
                  <a:cubicBezTo>
                    <a:pt x="220338" y="237193"/>
                    <a:pt x="266820" y="237669"/>
                    <a:pt x="314921" y="232907"/>
                  </a:cubicBezTo>
                  <a:cubicBezTo>
                    <a:pt x="386168" y="225858"/>
                    <a:pt x="482752" y="196045"/>
                    <a:pt x="447795" y="108510"/>
                  </a:cubicBezTo>
                  <a:close/>
                </a:path>
              </a:pathLst>
            </a:custGeom>
            <a:solidFill>
              <a:schemeClr val="accent2">
                <a:lumMod val="75000"/>
              </a:scheme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9" name="任意多边形: 形状 671"/>
            <p:cNvSpPr/>
            <p:nvPr>
              <p:custDataLst>
                <p:tags r:id="rId12"/>
              </p:custDataLst>
            </p:nvPr>
          </p:nvSpPr>
          <p:spPr>
            <a:xfrm>
              <a:off x="15529" y="13612"/>
              <a:ext cx="1062" cy="674"/>
            </a:xfrm>
            <a:custGeom>
              <a:avLst/>
              <a:gdLst>
                <a:gd name="connsiteX0" fmla="*/ 379487 w 443525"/>
                <a:gd name="connsiteY0" fmla="*/ 246260 h 281619"/>
                <a:gd name="connsiteX1" fmla="*/ 54494 w 443525"/>
                <a:gd name="connsiteY1" fmla="*/ 273025 h 281619"/>
                <a:gd name="connsiteX2" fmla="*/ 2773 w 443525"/>
                <a:gd name="connsiteY2" fmla="*/ 208636 h 281619"/>
                <a:gd name="connsiteX3" fmla="*/ 10012 w 443525"/>
                <a:gd name="connsiteY3" fmla="*/ 128626 h 281619"/>
                <a:gd name="connsiteX4" fmla="*/ 23442 w 443525"/>
                <a:gd name="connsiteY4" fmla="*/ 122339 h 281619"/>
                <a:gd name="connsiteX5" fmla="*/ 35539 w 443525"/>
                <a:gd name="connsiteY5" fmla="*/ 122339 h 281619"/>
                <a:gd name="connsiteX6" fmla="*/ 110786 w 443525"/>
                <a:gd name="connsiteY6" fmla="*/ 119482 h 281619"/>
                <a:gd name="connsiteX7" fmla="*/ 164508 w 443525"/>
                <a:gd name="connsiteY7" fmla="*/ 5182 h 281619"/>
                <a:gd name="connsiteX8" fmla="*/ 181081 w 443525"/>
                <a:gd name="connsiteY8" fmla="*/ 38 h 281619"/>
                <a:gd name="connsiteX9" fmla="*/ 190130 w 443525"/>
                <a:gd name="connsiteY9" fmla="*/ 38 h 281619"/>
                <a:gd name="connsiteX10" fmla="*/ 232421 w 443525"/>
                <a:gd name="connsiteY10" fmla="*/ 91764 h 281619"/>
                <a:gd name="connsiteX11" fmla="*/ 236898 w 443525"/>
                <a:gd name="connsiteY11" fmla="*/ 90907 h 281619"/>
                <a:gd name="connsiteX12" fmla="*/ 268330 w 443525"/>
                <a:gd name="connsiteY12" fmla="*/ 87002 h 281619"/>
                <a:gd name="connsiteX13" fmla="*/ 422826 w 443525"/>
                <a:gd name="connsiteY13" fmla="*/ 130245 h 281619"/>
                <a:gd name="connsiteX14" fmla="*/ 379487 w 443525"/>
                <a:gd name="connsiteY14" fmla="*/ 246260 h 28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3525" h="281619">
                  <a:moveTo>
                    <a:pt x="379487" y="246260"/>
                  </a:moveTo>
                  <a:cubicBezTo>
                    <a:pt x="278712" y="265310"/>
                    <a:pt x="156792" y="296456"/>
                    <a:pt x="54494" y="273025"/>
                  </a:cubicBezTo>
                  <a:cubicBezTo>
                    <a:pt x="23633" y="265881"/>
                    <a:pt x="7917" y="237782"/>
                    <a:pt x="2773" y="208636"/>
                  </a:cubicBezTo>
                  <a:cubicBezTo>
                    <a:pt x="106" y="193586"/>
                    <a:pt x="-4657" y="145866"/>
                    <a:pt x="10012" y="128626"/>
                  </a:cubicBezTo>
                  <a:cubicBezTo>
                    <a:pt x="13249" y="124533"/>
                    <a:pt x="18225" y="122203"/>
                    <a:pt x="23442" y="122339"/>
                  </a:cubicBezTo>
                  <a:lnTo>
                    <a:pt x="35539" y="122339"/>
                  </a:lnTo>
                  <a:cubicBezTo>
                    <a:pt x="60652" y="124062"/>
                    <a:pt x="85877" y="123104"/>
                    <a:pt x="110786" y="119482"/>
                  </a:cubicBezTo>
                  <a:cubicBezTo>
                    <a:pt x="116597" y="82239"/>
                    <a:pt x="129837" y="23089"/>
                    <a:pt x="164508" y="5182"/>
                  </a:cubicBezTo>
                  <a:cubicBezTo>
                    <a:pt x="169675" y="2477"/>
                    <a:pt x="175290" y="734"/>
                    <a:pt x="181081" y="38"/>
                  </a:cubicBezTo>
                  <a:cubicBezTo>
                    <a:pt x="184088" y="-294"/>
                    <a:pt x="187122" y="-294"/>
                    <a:pt x="190130" y="38"/>
                  </a:cubicBezTo>
                  <a:cubicBezTo>
                    <a:pt x="224706" y="3848"/>
                    <a:pt x="230040" y="57665"/>
                    <a:pt x="232421" y="91764"/>
                  </a:cubicBezTo>
                  <a:lnTo>
                    <a:pt x="236898" y="90907"/>
                  </a:lnTo>
                  <a:cubicBezTo>
                    <a:pt x="246423" y="89192"/>
                    <a:pt x="257281" y="87859"/>
                    <a:pt x="268330" y="87002"/>
                  </a:cubicBezTo>
                  <a:cubicBezTo>
                    <a:pt x="323575" y="82715"/>
                    <a:pt x="390631" y="91288"/>
                    <a:pt x="422826" y="130245"/>
                  </a:cubicBezTo>
                  <a:cubicBezTo>
                    <a:pt x="465021" y="181394"/>
                    <a:pt x="438161" y="235401"/>
                    <a:pt x="379487" y="246260"/>
                  </a:cubicBezTo>
                  <a:close/>
                </a:path>
              </a:pathLst>
            </a:custGeom>
            <a:solidFill>
              <a:schemeClr val="accent2">
                <a:lumMod val="75000"/>
              </a:scheme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0" name="任意多边形: 形状 672"/>
            <p:cNvSpPr/>
            <p:nvPr>
              <p:custDataLst>
                <p:tags r:id="rId13"/>
              </p:custDataLst>
            </p:nvPr>
          </p:nvSpPr>
          <p:spPr>
            <a:xfrm>
              <a:off x="14707" y="12024"/>
              <a:ext cx="379" cy="376"/>
            </a:xfrm>
            <a:custGeom>
              <a:avLst/>
              <a:gdLst>
                <a:gd name="connsiteX0" fmla="*/ 131145 w 158060"/>
                <a:gd name="connsiteY0" fmla="*/ 20170 h 156850"/>
                <a:gd name="connsiteX1" fmla="*/ 46944 w 158060"/>
                <a:gd name="connsiteY1" fmla="*/ 5025 h 156850"/>
                <a:gd name="connsiteX2" fmla="*/ 462 w 158060"/>
                <a:gd name="connsiteY2" fmla="*/ 89798 h 156850"/>
                <a:gd name="connsiteX3" fmla="*/ 35704 w 158060"/>
                <a:gd name="connsiteY3" fmla="*/ 143614 h 156850"/>
                <a:gd name="connsiteX4" fmla="*/ 149337 w 158060"/>
                <a:gd name="connsiteY4" fmla="*/ 121897 h 156850"/>
                <a:gd name="connsiteX5" fmla="*/ 131145 w 158060"/>
                <a:gd name="connsiteY5" fmla="*/ 20170 h 156850"/>
                <a:gd name="connsiteX6" fmla="*/ 63422 w 158060"/>
                <a:gd name="connsiteY6" fmla="*/ 131612 h 156850"/>
                <a:gd name="connsiteX7" fmla="*/ 23893 w 158060"/>
                <a:gd name="connsiteY7" fmla="*/ 95036 h 156850"/>
                <a:gd name="connsiteX8" fmla="*/ 37038 w 158060"/>
                <a:gd name="connsiteY8" fmla="*/ 40363 h 156850"/>
                <a:gd name="connsiteX9" fmla="*/ 89616 w 158060"/>
                <a:gd name="connsiteY9" fmla="*/ 22932 h 156850"/>
                <a:gd name="connsiteX10" fmla="*/ 95902 w 158060"/>
                <a:gd name="connsiteY10" fmla="*/ 81225 h 156850"/>
                <a:gd name="connsiteX11" fmla="*/ 113904 w 158060"/>
                <a:gd name="connsiteY11" fmla="*/ 128850 h 156850"/>
                <a:gd name="connsiteX12" fmla="*/ 63422 w 158060"/>
                <a:gd name="connsiteY12" fmla="*/ 131613 h 15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8060" h="156850">
                  <a:moveTo>
                    <a:pt x="131145" y="20170"/>
                  </a:moveTo>
                  <a:cubicBezTo>
                    <a:pt x="107915" y="196"/>
                    <a:pt x="75677" y="-5602"/>
                    <a:pt x="46944" y="5025"/>
                  </a:cubicBezTo>
                  <a:cubicBezTo>
                    <a:pt x="12368" y="17693"/>
                    <a:pt x="-3539" y="54746"/>
                    <a:pt x="462" y="89798"/>
                  </a:cubicBezTo>
                  <a:cubicBezTo>
                    <a:pt x="2861" y="112364"/>
                    <a:pt x="15978" y="132394"/>
                    <a:pt x="35704" y="143614"/>
                  </a:cubicBezTo>
                  <a:cubicBezTo>
                    <a:pt x="71804" y="164664"/>
                    <a:pt x="128001" y="162092"/>
                    <a:pt x="149337" y="121897"/>
                  </a:cubicBezTo>
                  <a:cubicBezTo>
                    <a:pt x="165608" y="87581"/>
                    <a:pt x="158301" y="46720"/>
                    <a:pt x="131145" y="20170"/>
                  </a:cubicBezTo>
                  <a:close/>
                  <a:moveTo>
                    <a:pt x="63422" y="131612"/>
                  </a:moveTo>
                  <a:cubicBezTo>
                    <a:pt x="44654" y="127364"/>
                    <a:pt x="29583" y="113418"/>
                    <a:pt x="23893" y="95036"/>
                  </a:cubicBezTo>
                  <a:cubicBezTo>
                    <a:pt x="19512" y="77796"/>
                    <a:pt x="22084" y="52174"/>
                    <a:pt x="37038" y="40363"/>
                  </a:cubicBezTo>
                  <a:cubicBezTo>
                    <a:pt x="55040" y="26171"/>
                    <a:pt x="64660" y="16360"/>
                    <a:pt x="89616" y="22932"/>
                  </a:cubicBezTo>
                  <a:cubicBezTo>
                    <a:pt x="88401" y="42579"/>
                    <a:pt x="90527" y="62289"/>
                    <a:pt x="95902" y="81225"/>
                  </a:cubicBezTo>
                  <a:cubicBezTo>
                    <a:pt x="99426" y="98180"/>
                    <a:pt x="101808" y="116086"/>
                    <a:pt x="113904" y="128850"/>
                  </a:cubicBezTo>
                  <a:cubicBezTo>
                    <a:pt x="98006" y="136018"/>
                    <a:pt x="80007" y="137003"/>
                    <a:pt x="63422" y="131613"/>
                  </a:cubicBezTo>
                  <a:close/>
                </a:path>
              </a:pathLst>
            </a:custGeom>
            <a:solidFill>
              <a:srgbClr val="3A1F18"/>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1" name="任意多边形: 形状 673"/>
            <p:cNvSpPr/>
            <p:nvPr>
              <p:custDataLst>
                <p:tags r:id="rId14"/>
              </p:custDataLst>
            </p:nvPr>
          </p:nvSpPr>
          <p:spPr>
            <a:xfrm>
              <a:off x="15305" y="11980"/>
              <a:ext cx="437" cy="405"/>
            </a:xfrm>
            <a:custGeom>
              <a:avLst/>
              <a:gdLst>
                <a:gd name="connsiteX0" fmla="*/ 167594 w 182489"/>
                <a:gd name="connsiteY0" fmla="*/ 35994 h 169134"/>
                <a:gd name="connsiteX1" fmla="*/ 118540 w 182489"/>
                <a:gd name="connsiteY1" fmla="*/ 1609 h 169134"/>
                <a:gd name="connsiteX2" fmla="*/ 906 w 182489"/>
                <a:gd name="connsiteY2" fmla="*/ 72760 h 169134"/>
                <a:gd name="connsiteX3" fmla="*/ 69496 w 182489"/>
                <a:gd name="connsiteY3" fmla="*/ 167451 h 169134"/>
                <a:gd name="connsiteX4" fmla="*/ 73677 w 182489"/>
                <a:gd name="connsiteY4" fmla="*/ 168010 h 169134"/>
                <a:gd name="connsiteX5" fmla="*/ 181405 w 182489"/>
                <a:gd name="connsiteY5" fmla="*/ 102002 h 169134"/>
                <a:gd name="connsiteX6" fmla="*/ 167594 w 182489"/>
                <a:gd name="connsiteY6" fmla="*/ 35994 h 169134"/>
                <a:gd name="connsiteX7" fmla="*/ 90346 w 182489"/>
                <a:gd name="connsiteY7" fmla="*/ 146007 h 169134"/>
                <a:gd name="connsiteX8" fmla="*/ 22814 w 182489"/>
                <a:gd name="connsiteY8" fmla="*/ 83809 h 169134"/>
                <a:gd name="connsiteX9" fmla="*/ 101585 w 182489"/>
                <a:gd name="connsiteY9" fmla="*/ 25135 h 169134"/>
                <a:gd name="connsiteX10" fmla="*/ 102443 w 182489"/>
                <a:gd name="connsiteY10" fmla="*/ 25135 h 169134"/>
                <a:gd name="connsiteX11" fmla="*/ 119588 w 182489"/>
                <a:gd name="connsiteY11" fmla="*/ 79237 h 169134"/>
                <a:gd name="connsiteX12" fmla="*/ 140543 w 182489"/>
                <a:gd name="connsiteY12" fmla="*/ 124481 h 169134"/>
                <a:gd name="connsiteX13" fmla="*/ 143210 w 182489"/>
                <a:gd name="connsiteY13" fmla="*/ 128386 h 169134"/>
                <a:gd name="connsiteX14" fmla="*/ 90346 w 182489"/>
                <a:gd name="connsiteY14" fmla="*/ 146008 h 16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489" h="169134">
                  <a:moveTo>
                    <a:pt x="167594" y="35994"/>
                  </a:moveTo>
                  <a:cubicBezTo>
                    <a:pt x="156974" y="17987"/>
                    <a:pt x="139089" y="5450"/>
                    <a:pt x="118540" y="1609"/>
                  </a:cubicBezTo>
                  <a:cubicBezTo>
                    <a:pt x="68058" y="-7440"/>
                    <a:pt x="8621" y="17420"/>
                    <a:pt x="906" y="72760"/>
                  </a:cubicBezTo>
                  <a:cubicBezTo>
                    <a:pt x="-6301" y="117849"/>
                    <a:pt x="24408" y="160244"/>
                    <a:pt x="69496" y="167451"/>
                  </a:cubicBezTo>
                  <a:cubicBezTo>
                    <a:pt x="70885" y="167673"/>
                    <a:pt x="72279" y="167860"/>
                    <a:pt x="73677" y="168010"/>
                  </a:cubicBezTo>
                  <a:cubicBezTo>
                    <a:pt x="120350" y="173630"/>
                    <a:pt x="174071" y="153532"/>
                    <a:pt x="181405" y="102002"/>
                  </a:cubicBezTo>
                  <a:cubicBezTo>
                    <a:pt x="184574" y="79064"/>
                    <a:pt x="179693" y="55737"/>
                    <a:pt x="167594" y="35994"/>
                  </a:cubicBezTo>
                  <a:close/>
                  <a:moveTo>
                    <a:pt x="90346" y="146007"/>
                  </a:moveTo>
                  <a:cubicBezTo>
                    <a:pt x="52246" y="146865"/>
                    <a:pt x="22433" y="123433"/>
                    <a:pt x="22814" y="83809"/>
                  </a:cubicBezTo>
                  <a:cubicBezTo>
                    <a:pt x="22814" y="42090"/>
                    <a:pt x="63485" y="17134"/>
                    <a:pt x="101585" y="25135"/>
                  </a:cubicBezTo>
                  <a:lnTo>
                    <a:pt x="102443" y="25135"/>
                  </a:lnTo>
                  <a:cubicBezTo>
                    <a:pt x="108825" y="43042"/>
                    <a:pt x="113587" y="61330"/>
                    <a:pt x="119588" y="79237"/>
                  </a:cubicBezTo>
                  <a:cubicBezTo>
                    <a:pt x="125017" y="95430"/>
                    <a:pt x="134066" y="108955"/>
                    <a:pt x="140543" y="124481"/>
                  </a:cubicBezTo>
                  <a:cubicBezTo>
                    <a:pt x="141218" y="125917"/>
                    <a:pt x="142118" y="127235"/>
                    <a:pt x="143210" y="128386"/>
                  </a:cubicBezTo>
                  <a:cubicBezTo>
                    <a:pt x="128110" y="140110"/>
                    <a:pt x="109460" y="146327"/>
                    <a:pt x="90346" y="146008"/>
                  </a:cubicBezTo>
                  <a:close/>
                </a:path>
              </a:pathLst>
            </a:custGeom>
            <a:solidFill>
              <a:srgbClr val="3A1F18"/>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2" name="任意多边形: 形状 674"/>
            <p:cNvSpPr/>
            <p:nvPr>
              <p:custDataLst>
                <p:tags r:id="rId15"/>
              </p:custDataLst>
            </p:nvPr>
          </p:nvSpPr>
          <p:spPr>
            <a:xfrm>
              <a:off x="15065" y="12350"/>
              <a:ext cx="263" cy="137"/>
            </a:xfrm>
            <a:custGeom>
              <a:avLst/>
              <a:gdLst>
                <a:gd name="connsiteX0" fmla="*/ 85648 w 109894"/>
                <a:gd name="connsiteY0" fmla="*/ 14816 h 56904"/>
                <a:gd name="connsiteX1" fmla="*/ 57550 w 109894"/>
                <a:gd name="connsiteY1" fmla="*/ 34532 h 56904"/>
                <a:gd name="connsiteX2" fmla="*/ 23736 w 109894"/>
                <a:gd name="connsiteY2" fmla="*/ 15482 h 56904"/>
                <a:gd name="connsiteX3" fmla="*/ 3067 w 109894"/>
                <a:gd name="connsiteY3" fmla="*/ 29865 h 56904"/>
                <a:gd name="connsiteX4" fmla="*/ 67170 w 109894"/>
                <a:gd name="connsiteY4" fmla="*/ 55583 h 56904"/>
                <a:gd name="connsiteX5" fmla="*/ 109746 w 109894"/>
                <a:gd name="connsiteY5" fmla="*/ 10720 h 56904"/>
                <a:gd name="connsiteX6" fmla="*/ 85648 w 109894"/>
                <a:gd name="connsiteY6" fmla="*/ 14816 h 56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894" h="56904">
                  <a:moveTo>
                    <a:pt x="85648" y="14816"/>
                  </a:moveTo>
                  <a:cubicBezTo>
                    <a:pt x="85648" y="28722"/>
                    <a:pt x="69360" y="34437"/>
                    <a:pt x="57550" y="34532"/>
                  </a:cubicBezTo>
                  <a:cubicBezTo>
                    <a:pt x="42595" y="34532"/>
                    <a:pt x="33166" y="25865"/>
                    <a:pt x="23736" y="15482"/>
                  </a:cubicBezTo>
                  <a:cubicBezTo>
                    <a:pt x="12496" y="2814"/>
                    <a:pt x="-8078" y="17292"/>
                    <a:pt x="3067" y="29865"/>
                  </a:cubicBezTo>
                  <a:cubicBezTo>
                    <a:pt x="20021" y="48915"/>
                    <a:pt x="41167" y="60440"/>
                    <a:pt x="67170" y="55583"/>
                  </a:cubicBezTo>
                  <a:cubicBezTo>
                    <a:pt x="89744" y="51392"/>
                    <a:pt x="110127" y="35199"/>
                    <a:pt x="109746" y="10720"/>
                  </a:cubicBezTo>
                  <a:cubicBezTo>
                    <a:pt x="109556" y="-6425"/>
                    <a:pt x="85362" y="-2139"/>
                    <a:pt x="85648" y="14816"/>
                  </a:cubicBezTo>
                  <a:close/>
                </a:path>
              </a:pathLst>
            </a:custGeom>
            <a:solidFill>
              <a:srgbClr val="3A1F18"/>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3" name="任意多边形: 形状 768"/>
            <p:cNvSpPr/>
            <p:nvPr>
              <p:custDataLst>
                <p:tags r:id="rId16"/>
              </p:custDataLst>
            </p:nvPr>
          </p:nvSpPr>
          <p:spPr>
            <a:xfrm>
              <a:off x="14494" y="13881"/>
              <a:ext cx="310" cy="292"/>
            </a:xfrm>
            <a:custGeom>
              <a:avLst/>
              <a:gdLst>
                <a:gd name="connsiteX0" fmla="*/ 30480 w 129255"/>
                <a:gd name="connsiteY0" fmla="*/ 34194 h 121675"/>
                <a:gd name="connsiteX1" fmla="*/ 32100 w 129255"/>
                <a:gd name="connsiteY1" fmla="*/ 37433 h 121675"/>
                <a:gd name="connsiteX2" fmla="*/ 45149 w 129255"/>
                <a:gd name="connsiteY2" fmla="*/ 63436 h 121675"/>
                <a:gd name="connsiteX3" fmla="*/ 68771 w 129255"/>
                <a:gd name="connsiteY3" fmla="*/ 101917 h 121675"/>
                <a:gd name="connsiteX4" fmla="*/ 45340 w 129255"/>
                <a:gd name="connsiteY4" fmla="*/ 115538 h 121675"/>
                <a:gd name="connsiteX5" fmla="*/ 7240 w 129255"/>
                <a:gd name="connsiteY5" fmla="*/ 52768 h 121675"/>
                <a:gd name="connsiteX6" fmla="*/ 0 w 129255"/>
                <a:gd name="connsiteY6" fmla="*/ 39814 h 121675"/>
                <a:gd name="connsiteX7" fmla="*/ 762 w 129255"/>
                <a:gd name="connsiteY7" fmla="*/ 39814 h 121675"/>
                <a:gd name="connsiteX8" fmla="*/ 30480 w 129255"/>
                <a:gd name="connsiteY8" fmla="*/ 34194 h 121675"/>
                <a:gd name="connsiteX9" fmla="*/ 70866 w 129255"/>
                <a:gd name="connsiteY9" fmla="*/ 0 h 121675"/>
                <a:gd name="connsiteX10" fmla="*/ 78106 w 129255"/>
                <a:gd name="connsiteY10" fmla="*/ 3811 h 121675"/>
                <a:gd name="connsiteX11" fmla="*/ 86106 w 129255"/>
                <a:gd name="connsiteY11" fmla="*/ 9430 h 121675"/>
                <a:gd name="connsiteX12" fmla="*/ 99823 w 129255"/>
                <a:gd name="connsiteY12" fmla="*/ 22861 h 121675"/>
                <a:gd name="connsiteX13" fmla="*/ 126778 w 129255"/>
                <a:gd name="connsiteY13" fmla="*/ 64389 h 121675"/>
                <a:gd name="connsiteX14" fmla="*/ 128778 w 129255"/>
                <a:gd name="connsiteY14" fmla="*/ 70295 h 121675"/>
                <a:gd name="connsiteX15" fmla="*/ 128779 w 129255"/>
                <a:gd name="connsiteY15" fmla="*/ 70295 h 121675"/>
                <a:gd name="connsiteX16" fmla="*/ 129255 w 129255"/>
                <a:gd name="connsiteY16" fmla="*/ 73724 h 121675"/>
                <a:gd name="connsiteX17" fmla="*/ 125658 w 129255"/>
                <a:gd name="connsiteY17" fmla="*/ 82315 h 121675"/>
                <a:gd name="connsiteX18" fmla="*/ 106014 w 129255"/>
                <a:gd name="connsiteY18" fmla="*/ 83249 h 121675"/>
                <a:gd name="connsiteX19" fmla="*/ 100870 w 129255"/>
                <a:gd name="connsiteY19" fmla="*/ 72581 h 121675"/>
                <a:gd name="connsiteX20" fmla="*/ 64675 w 129255"/>
                <a:gd name="connsiteY20" fmla="*/ 17622 h 121675"/>
                <a:gd name="connsiteX21" fmla="*/ 64008 w 129255"/>
                <a:gd name="connsiteY21" fmla="*/ 16955 h 121675"/>
                <a:gd name="connsiteX22" fmla="*/ 68676 w 129255"/>
                <a:gd name="connsiteY22" fmla="*/ 8668 h 121675"/>
                <a:gd name="connsiteX23" fmla="*/ 70866 w 129255"/>
                <a:gd name="connsiteY23" fmla="*/ 0 h 12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55" h="121675">
                  <a:moveTo>
                    <a:pt x="30480" y="34194"/>
                  </a:moveTo>
                  <a:cubicBezTo>
                    <a:pt x="30861" y="34099"/>
                    <a:pt x="32100" y="37433"/>
                    <a:pt x="32100" y="37433"/>
                  </a:cubicBezTo>
                  <a:cubicBezTo>
                    <a:pt x="36100" y="46291"/>
                    <a:pt x="40482" y="54959"/>
                    <a:pt x="45149" y="63436"/>
                  </a:cubicBezTo>
                  <a:cubicBezTo>
                    <a:pt x="52134" y="76644"/>
                    <a:pt x="60008" y="89471"/>
                    <a:pt x="68771" y="101917"/>
                  </a:cubicBezTo>
                  <a:cubicBezTo>
                    <a:pt x="78582" y="116395"/>
                    <a:pt x="54865" y="129921"/>
                    <a:pt x="45340" y="115538"/>
                  </a:cubicBezTo>
                  <a:cubicBezTo>
                    <a:pt x="31062" y="95614"/>
                    <a:pt x="18325" y="74630"/>
                    <a:pt x="7240" y="52768"/>
                  </a:cubicBezTo>
                  <a:cubicBezTo>
                    <a:pt x="6668" y="51530"/>
                    <a:pt x="1143" y="39814"/>
                    <a:pt x="0" y="39814"/>
                  </a:cubicBezTo>
                  <a:lnTo>
                    <a:pt x="762" y="39814"/>
                  </a:lnTo>
                  <a:cubicBezTo>
                    <a:pt x="9335" y="37814"/>
                    <a:pt x="20003" y="36576"/>
                    <a:pt x="30480" y="34194"/>
                  </a:cubicBezTo>
                  <a:close/>
                  <a:moveTo>
                    <a:pt x="70866" y="0"/>
                  </a:moveTo>
                  <a:cubicBezTo>
                    <a:pt x="70866" y="191"/>
                    <a:pt x="77439" y="3810"/>
                    <a:pt x="78106" y="3811"/>
                  </a:cubicBezTo>
                  <a:cubicBezTo>
                    <a:pt x="80869" y="5542"/>
                    <a:pt x="83540" y="7418"/>
                    <a:pt x="86106" y="9430"/>
                  </a:cubicBezTo>
                  <a:cubicBezTo>
                    <a:pt x="91070" y="13489"/>
                    <a:pt x="95660" y="17984"/>
                    <a:pt x="99823" y="22861"/>
                  </a:cubicBezTo>
                  <a:cubicBezTo>
                    <a:pt x="111145" y="35038"/>
                    <a:pt x="120266" y="49089"/>
                    <a:pt x="126778" y="64389"/>
                  </a:cubicBezTo>
                  <a:cubicBezTo>
                    <a:pt x="127629" y="66291"/>
                    <a:pt x="128299" y="68268"/>
                    <a:pt x="128778" y="70295"/>
                  </a:cubicBezTo>
                  <a:lnTo>
                    <a:pt x="128779" y="70295"/>
                  </a:lnTo>
                  <a:cubicBezTo>
                    <a:pt x="129013" y="71426"/>
                    <a:pt x="129172" y="72571"/>
                    <a:pt x="129255" y="73724"/>
                  </a:cubicBezTo>
                  <a:cubicBezTo>
                    <a:pt x="129079" y="76916"/>
                    <a:pt x="127809" y="79950"/>
                    <a:pt x="125658" y="82315"/>
                  </a:cubicBezTo>
                  <a:cubicBezTo>
                    <a:pt x="120491" y="87998"/>
                    <a:pt x="111696" y="88416"/>
                    <a:pt x="106014" y="83249"/>
                  </a:cubicBezTo>
                  <a:cubicBezTo>
                    <a:pt x="103535" y="80115"/>
                    <a:pt x="101779" y="76472"/>
                    <a:pt x="100870" y="72581"/>
                  </a:cubicBezTo>
                  <a:cubicBezTo>
                    <a:pt x="93726" y="51340"/>
                    <a:pt x="78582" y="34576"/>
                    <a:pt x="64675" y="17622"/>
                  </a:cubicBezTo>
                  <a:cubicBezTo>
                    <a:pt x="64485" y="16955"/>
                    <a:pt x="64008" y="16955"/>
                    <a:pt x="64008" y="16955"/>
                  </a:cubicBezTo>
                  <a:cubicBezTo>
                    <a:pt x="66006" y="14466"/>
                    <a:pt x="67582" y="11666"/>
                    <a:pt x="68676" y="8668"/>
                  </a:cubicBezTo>
                  <a:cubicBezTo>
                    <a:pt x="69772" y="5884"/>
                    <a:pt x="70508" y="2971"/>
                    <a:pt x="70866" y="0"/>
                  </a:cubicBezTo>
                  <a:close/>
                </a:path>
              </a:pathLst>
            </a:custGeom>
            <a:solidFill>
              <a:srgbClr val="3A1F18"/>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4" name="任意多边形: 形状 767"/>
            <p:cNvSpPr/>
            <p:nvPr>
              <p:custDataLst>
                <p:tags r:id="rId17"/>
              </p:custDataLst>
            </p:nvPr>
          </p:nvSpPr>
          <p:spPr>
            <a:xfrm>
              <a:off x="16048" y="13817"/>
              <a:ext cx="251" cy="263"/>
            </a:xfrm>
            <a:custGeom>
              <a:avLst/>
              <a:gdLst>
                <a:gd name="connsiteX0" fmla="*/ 51632 w 104876"/>
                <a:gd name="connsiteY0" fmla="*/ 952 h 109666"/>
                <a:gd name="connsiteX1" fmla="*/ 50489 w 104876"/>
                <a:gd name="connsiteY1" fmla="*/ 1810 h 109666"/>
                <a:gd name="connsiteX2" fmla="*/ 47441 w 104876"/>
                <a:gd name="connsiteY2" fmla="*/ 4953 h 109666"/>
                <a:gd name="connsiteX3" fmla="*/ 45917 w 104876"/>
                <a:gd name="connsiteY3" fmla="*/ 7429 h 109666"/>
                <a:gd name="connsiteX4" fmla="*/ 27820 w 104876"/>
                <a:gd name="connsiteY4" fmla="*/ 95917 h 109666"/>
                <a:gd name="connsiteX5" fmla="*/ 13757 w 104876"/>
                <a:gd name="connsiteY5" fmla="*/ 109666 h 109666"/>
                <a:gd name="connsiteX6" fmla="*/ 8770 w 104876"/>
                <a:gd name="connsiteY6" fmla="*/ 108680 h 109666"/>
                <a:gd name="connsiteX7" fmla="*/ 864 w 104876"/>
                <a:gd name="connsiteY7" fmla="*/ 80105 h 109666"/>
                <a:gd name="connsiteX8" fmla="*/ 9341 w 104876"/>
                <a:gd name="connsiteY8" fmla="*/ 32004 h 109666"/>
                <a:gd name="connsiteX9" fmla="*/ 20105 w 104876"/>
                <a:gd name="connsiteY9" fmla="*/ 4667 h 109666"/>
                <a:gd name="connsiteX10" fmla="*/ 51632 w 104876"/>
                <a:gd name="connsiteY10" fmla="*/ 952 h 109666"/>
                <a:gd name="connsiteX11" fmla="*/ 78778 w 104876"/>
                <a:gd name="connsiteY11" fmla="*/ 0 h 109666"/>
                <a:gd name="connsiteX12" fmla="*/ 104876 w 104876"/>
                <a:gd name="connsiteY12" fmla="*/ 1143 h 109666"/>
                <a:gd name="connsiteX13" fmla="*/ 103924 w 104876"/>
                <a:gd name="connsiteY13" fmla="*/ 3525 h 109666"/>
                <a:gd name="connsiteX14" fmla="*/ 92494 w 104876"/>
                <a:gd name="connsiteY14" fmla="*/ 91536 h 109666"/>
                <a:gd name="connsiteX15" fmla="*/ 66015 w 104876"/>
                <a:gd name="connsiteY15" fmla="*/ 98775 h 109666"/>
                <a:gd name="connsiteX16" fmla="*/ 75540 w 104876"/>
                <a:gd name="connsiteY16" fmla="*/ 10002 h 109666"/>
                <a:gd name="connsiteX17" fmla="*/ 78778 w 104876"/>
                <a:gd name="connsiteY17" fmla="*/ 0 h 10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876" h="109666">
                  <a:moveTo>
                    <a:pt x="51632" y="952"/>
                  </a:moveTo>
                  <a:lnTo>
                    <a:pt x="50489" y="1810"/>
                  </a:lnTo>
                  <a:cubicBezTo>
                    <a:pt x="49289" y="2661"/>
                    <a:pt x="48256" y="3727"/>
                    <a:pt x="47441" y="4953"/>
                  </a:cubicBezTo>
                  <a:lnTo>
                    <a:pt x="45917" y="7429"/>
                  </a:lnTo>
                  <a:cubicBezTo>
                    <a:pt x="33504" y="35252"/>
                    <a:pt x="27327" y="65454"/>
                    <a:pt x="27820" y="95917"/>
                  </a:cubicBezTo>
                  <a:cubicBezTo>
                    <a:pt x="27733" y="103596"/>
                    <a:pt x="21437" y="109752"/>
                    <a:pt x="13757" y="109666"/>
                  </a:cubicBezTo>
                  <a:cubicBezTo>
                    <a:pt x="12048" y="109647"/>
                    <a:pt x="10357" y="109312"/>
                    <a:pt x="8770" y="108680"/>
                  </a:cubicBezTo>
                  <a:cubicBezTo>
                    <a:pt x="-2565" y="104584"/>
                    <a:pt x="7" y="89630"/>
                    <a:pt x="864" y="80105"/>
                  </a:cubicBezTo>
                  <a:cubicBezTo>
                    <a:pt x="2583" y="63896"/>
                    <a:pt x="5416" y="47824"/>
                    <a:pt x="9341" y="32004"/>
                  </a:cubicBezTo>
                  <a:cubicBezTo>
                    <a:pt x="11594" y="22421"/>
                    <a:pt x="15219" y="13213"/>
                    <a:pt x="20105" y="4667"/>
                  </a:cubicBezTo>
                  <a:cubicBezTo>
                    <a:pt x="29915" y="3143"/>
                    <a:pt x="40583" y="1810"/>
                    <a:pt x="51632" y="952"/>
                  </a:cubicBezTo>
                  <a:close/>
                  <a:moveTo>
                    <a:pt x="78778" y="0"/>
                  </a:moveTo>
                  <a:cubicBezTo>
                    <a:pt x="87351" y="0"/>
                    <a:pt x="96114" y="381"/>
                    <a:pt x="104876" y="1143"/>
                  </a:cubicBezTo>
                  <a:cubicBezTo>
                    <a:pt x="104591" y="1143"/>
                    <a:pt x="104019" y="3239"/>
                    <a:pt x="103924" y="3525"/>
                  </a:cubicBezTo>
                  <a:cubicBezTo>
                    <a:pt x="93542" y="30957"/>
                    <a:pt x="82398" y="62294"/>
                    <a:pt x="92494" y="91536"/>
                  </a:cubicBezTo>
                  <a:cubicBezTo>
                    <a:pt x="98209" y="108300"/>
                    <a:pt x="71730" y="115348"/>
                    <a:pt x="66015" y="98775"/>
                  </a:cubicBezTo>
                  <a:cubicBezTo>
                    <a:pt x="55823" y="69152"/>
                    <a:pt x="68777" y="38577"/>
                    <a:pt x="75540" y="10002"/>
                  </a:cubicBezTo>
                  <a:cubicBezTo>
                    <a:pt x="75825" y="8954"/>
                    <a:pt x="77349" y="0"/>
                    <a:pt x="78778" y="0"/>
                  </a:cubicBezTo>
                  <a:close/>
                </a:path>
              </a:pathLst>
            </a:custGeom>
            <a:solidFill>
              <a:srgbClr val="3A1F18"/>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5" name="任意多边形: 形状 739"/>
            <p:cNvSpPr/>
            <p:nvPr>
              <p:custDataLst>
                <p:tags r:id="rId18"/>
              </p:custDataLst>
            </p:nvPr>
          </p:nvSpPr>
          <p:spPr>
            <a:xfrm>
              <a:off x="2899" y="4559"/>
              <a:ext cx="1962" cy="2112"/>
            </a:xfrm>
            <a:custGeom>
              <a:avLst/>
              <a:gdLst>
                <a:gd name="connsiteX0" fmla="*/ 294029 w 666520"/>
                <a:gd name="connsiteY0" fmla="*/ 717336 h 717550"/>
                <a:gd name="connsiteX1" fmla="*/ 276407 w 666520"/>
                <a:gd name="connsiteY1" fmla="*/ 715430 h 717550"/>
                <a:gd name="connsiteX2" fmla="*/ 224020 w 666520"/>
                <a:gd name="connsiteY2" fmla="*/ 679616 h 717550"/>
                <a:gd name="connsiteX3" fmla="*/ 128770 w 666520"/>
                <a:gd name="connsiteY3" fmla="*/ 645326 h 717550"/>
                <a:gd name="connsiteX4" fmla="*/ 123055 w 666520"/>
                <a:gd name="connsiteY4" fmla="*/ 567317 h 717550"/>
                <a:gd name="connsiteX5" fmla="*/ 34758 w 666520"/>
                <a:gd name="connsiteY5" fmla="*/ 455017 h 717550"/>
                <a:gd name="connsiteX6" fmla="*/ 21042 w 666520"/>
                <a:gd name="connsiteY6" fmla="*/ 369292 h 717550"/>
                <a:gd name="connsiteX7" fmla="*/ 2564 w 666520"/>
                <a:gd name="connsiteY7" fmla="*/ 335192 h 717550"/>
                <a:gd name="connsiteX8" fmla="*/ 24376 w 666520"/>
                <a:gd name="connsiteY8" fmla="*/ 254992 h 717550"/>
                <a:gd name="connsiteX9" fmla="*/ 101624 w 666520"/>
                <a:gd name="connsiteY9" fmla="*/ 233941 h 717550"/>
                <a:gd name="connsiteX10" fmla="*/ 132199 w 666520"/>
                <a:gd name="connsiteY10" fmla="*/ 214891 h 717550"/>
                <a:gd name="connsiteX11" fmla="*/ 125627 w 666520"/>
                <a:gd name="connsiteY11" fmla="*/ 198604 h 717550"/>
                <a:gd name="connsiteX12" fmla="*/ 152487 w 666520"/>
                <a:gd name="connsiteY12" fmla="*/ 39537 h 717550"/>
                <a:gd name="connsiteX13" fmla="*/ 249737 w 666520"/>
                <a:gd name="connsiteY13" fmla="*/ -88 h 717550"/>
                <a:gd name="connsiteX14" fmla="*/ 324318 w 666520"/>
                <a:gd name="connsiteY14" fmla="*/ 22011 h 717550"/>
                <a:gd name="connsiteX15" fmla="*/ 413377 w 666520"/>
                <a:gd name="connsiteY15" fmla="*/ 5056 h 717550"/>
                <a:gd name="connsiteX16" fmla="*/ 535773 w 666520"/>
                <a:gd name="connsiteY16" fmla="*/ 157456 h 717550"/>
                <a:gd name="connsiteX17" fmla="*/ 538917 w 666520"/>
                <a:gd name="connsiteY17" fmla="*/ 184126 h 717550"/>
                <a:gd name="connsiteX18" fmla="*/ 612164 w 666520"/>
                <a:gd name="connsiteY18" fmla="*/ 241943 h 717550"/>
                <a:gd name="connsiteX19" fmla="*/ 643120 w 666520"/>
                <a:gd name="connsiteY19" fmla="*/ 262517 h 717550"/>
                <a:gd name="connsiteX20" fmla="*/ 642206 w 666520"/>
                <a:gd name="connsiteY20" fmla="*/ 377012 h 717550"/>
                <a:gd name="connsiteX21" fmla="*/ 641025 w 666520"/>
                <a:gd name="connsiteY21" fmla="*/ 378150 h 717550"/>
                <a:gd name="connsiteX22" fmla="*/ 639405 w 666520"/>
                <a:gd name="connsiteY22" fmla="*/ 379579 h 717550"/>
                <a:gd name="connsiteX23" fmla="*/ 635119 w 666520"/>
                <a:gd name="connsiteY23" fmla="*/ 517501 h 717550"/>
                <a:gd name="connsiteX24" fmla="*/ 564443 w 666520"/>
                <a:gd name="connsiteY24" fmla="*/ 620657 h 717550"/>
                <a:gd name="connsiteX25" fmla="*/ 493958 w 666520"/>
                <a:gd name="connsiteY25" fmla="*/ 653423 h 717550"/>
                <a:gd name="connsiteX26" fmla="*/ 475384 w 666520"/>
                <a:gd name="connsiteY26" fmla="*/ 688475 h 717550"/>
                <a:gd name="connsiteX27" fmla="*/ 396232 w 666520"/>
                <a:gd name="connsiteY27" fmla="*/ 713811 h 717550"/>
                <a:gd name="connsiteX28" fmla="*/ 354417 w 666520"/>
                <a:gd name="connsiteY28" fmla="*/ 690760 h 717550"/>
                <a:gd name="connsiteX29" fmla="*/ 294028 w 666520"/>
                <a:gd name="connsiteY29" fmla="*/ 717335 h 717550"/>
                <a:gd name="connsiteX30" fmla="*/ 403090 w 666520"/>
                <a:gd name="connsiteY30" fmla="*/ 517311 h 717550"/>
                <a:gd name="connsiteX31" fmla="*/ 411853 w 666520"/>
                <a:gd name="connsiteY31" fmla="*/ 517311 h 717550"/>
                <a:gd name="connsiteX32" fmla="*/ 433094 w 666520"/>
                <a:gd name="connsiteY32" fmla="*/ 517311 h 717550"/>
                <a:gd name="connsiteX33" fmla="*/ 477385 w 666520"/>
                <a:gd name="connsiteY33" fmla="*/ 505976 h 717550"/>
                <a:gd name="connsiteX34" fmla="*/ 498912 w 666520"/>
                <a:gd name="connsiteY34" fmla="*/ 469686 h 717550"/>
                <a:gd name="connsiteX35" fmla="*/ 503769 w 666520"/>
                <a:gd name="connsiteY35" fmla="*/ 428538 h 717550"/>
                <a:gd name="connsiteX36" fmla="*/ 502436 w 666520"/>
                <a:gd name="connsiteY36" fmla="*/ 425680 h 717550"/>
                <a:gd name="connsiteX37" fmla="*/ 497578 w 666520"/>
                <a:gd name="connsiteY37" fmla="*/ 419203 h 717550"/>
                <a:gd name="connsiteX38" fmla="*/ 494625 w 666520"/>
                <a:gd name="connsiteY38" fmla="*/ 416060 h 717550"/>
                <a:gd name="connsiteX39" fmla="*/ 490625 w 666520"/>
                <a:gd name="connsiteY39" fmla="*/ 412917 h 717550"/>
                <a:gd name="connsiteX40" fmla="*/ 473289 w 666520"/>
                <a:gd name="connsiteY40" fmla="*/ 402153 h 717550"/>
                <a:gd name="connsiteX41" fmla="*/ 467670 w 666520"/>
                <a:gd name="connsiteY41" fmla="*/ 399391 h 717550"/>
                <a:gd name="connsiteX42" fmla="*/ 459764 w 666520"/>
                <a:gd name="connsiteY42" fmla="*/ 396153 h 717550"/>
                <a:gd name="connsiteX43" fmla="*/ 426045 w 666520"/>
                <a:gd name="connsiteY43" fmla="*/ 384246 h 717550"/>
                <a:gd name="connsiteX44" fmla="*/ 356037 w 666520"/>
                <a:gd name="connsiteY44" fmla="*/ 361863 h 717550"/>
                <a:gd name="connsiteX45" fmla="*/ 370229 w 666520"/>
                <a:gd name="connsiteY45" fmla="*/ 320334 h 717550"/>
                <a:gd name="connsiteX46" fmla="*/ 249166 w 666520"/>
                <a:gd name="connsiteY46" fmla="*/ 327858 h 717550"/>
                <a:gd name="connsiteX47" fmla="*/ 178586 w 666520"/>
                <a:gd name="connsiteY47" fmla="*/ 356433 h 717550"/>
                <a:gd name="connsiteX48" fmla="*/ 172395 w 666520"/>
                <a:gd name="connsiteY48" fmla="*/ 363196 h 717550"/>
                <a:gd name="connsiteX49" fmla="*/ 169537 w 666520"/>
                <a:gd name="connsiteY49" fmla="*/ 366720 h 717550"/>
                <a:gd name="connsiteX50" fmla="*/ 167632 w 666520"/>
                <a:gd name="connsiteY50" fmla="*/ 370149 h 717550"/>
                <a:gd name="connsiteX51" fmla="*/ 164775 w 666520"/>
                <a:gd name="connsiteY51" fmla="*/ 377293 h 717550"/>
                <a:gd name="connsiteX52" fmla="*/ 168394 w 666520"/>
                <a:gd name="connsiteY52" fmla="*/ 401963 h 717550"/>
                <a:gd name="connsiteX53" fmla="*/ 214019 w 666520"/>
                <a:gd name="connsiteY53" fmla="*/ 455493 h 717550"/>
                <a:gd name="connsiteX54" fmla="*/ 250500 w 666520"/>
                <a:gd name="connsiteY54" fmla="*/ 476163 h 717550"/>
                <a:gd name="connsiteX55" fmla="*/ 257643 w 666520"/>
                <a:gd name="connsiteY55" fmla="*/ 479401 h 717550"/>
                <a:gd name="connsiteX56" fmla="*/ 266120 w 666520"/>
                <a:gd name="connsiteY56" fmla="*/ 482925 h 717550"/>
                <a:gd name="connsiteX57" fmla="*/ 297172 w 666520"/>
                <a:gd name="connsiteY57" fmla="*/ 494260 h 717550"/>
                <a:gd name="connsiteX58" fmla="*/ 313269 w 666520"/>
                <a:gd name="connsiteY58" fmla="*/ 499308 h 717550"/>
                <a:gd name="connsiteX59" fmla="*/ 322032 w 666520"/>
                <a:gd name="connsiteY59" fmla="*/ 501975 h 717550"/>
                <a:gd name="connsiteX60" fmla="*/ 330700 w 666520"/>
                <a:gd name="connsiteY60" fmla="*/ 504261 h 717550"/>
                <a:gd name="connsiteX61" fmla="*/ 394327 w 666520"/>
                <a:gd name="connsiteY61" fmla="*/ 515882 h 717550"/>
                <a:gd name="connsiteX62" fmla="*/ 261929 w 666520"/>
                <a:gd name="connsiteY62" fmla="*/ 152694 h 717550"/>
                <a:gd name="connsiteX63" fmla="*/ 298791 w 666520"/>
                <a:gd name="connsiteY63" fmla="*/ 208986 h 717550"/>
                <a:gd name="connsiteX64" fmla="*/ 377754 w 666520"/>
                <a:gd name="connsiteY64" fmla="*/ 298902 h 717550"/>
                <a:gd name="connsiteX65" fmla="*/ 379849 w 666520"/>
                <a:gd name="connsiteY65" fmla="*/ 292711 h 717550"/>
                <a:gd name="connsiteX66" fmla="*/ 380325 w 666520"/>
                <a:gd name="connsiteY66" fmla="*/ 291282 h 717550"/>
                <a:gd name="connsiteX67" fmla="*/ 284218 w 666520"/>
                <a:gd name="connsiteY67" fmla="*/ 173172 h 717550"/>
                <a:gd name="connsiteX68" fmla="*/ 261929 w 666520"/>
                <a:gd name="connsiteY68" fmla="*/ 152217 h 71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66520" h="717550">
                  <a:moveTo>
                    <a:pt x="294029" y="717336"/>
                  </a:moveTo>
                  <a:cubicBezTo>
                    <a:pt x="288105" y="717311"/>
                    <a:pt x="282199" y="716673"/>
                    <a:pt x="276407" y="715430"/>
                  </a:cubicBezTo>
                  <a:cubicBezTo>
                    <a:pt x="254897" y="710887"/>
                    <a:pt x="236061" y="698010"/>
                    <a:pt x="224020" y="679616"/>
                  </a:cubicBezTo>
                  <a:cubicBezTo>
                    <a:pt x="188166" y="691197"/>
                    <a:pt x="149015" y="677103"/>
                    <a:pt x="128770" y="645326"/>
                  </a:cubicBezTo>
                  <a:cubicBezTo>
                    <a:pt x="113615" y="622023"/>
                    <a:pt x="111458" y="592580"/>
                    <a:pt x="123055" y="567317"/>
                  </a:cubicBezTo>
                  <a:cubicBezTo>
                    <a:pt x="83842" y="538729"/>
                    <a:pt x="53286" y="499867"/>
                    <a:pt x="34758" y="455017"/>
                  </a:cubicBezTo>
                  <a:cubicBezTo>
                    <a:pt x="23728" y="427856"/>
                    <a:pt x="19037" y="398538"/>
                    <a:pt x="21042" y="369292"/>
                  </a:cubicBezTo>
                  <a:cubicBezTo>
                    <a:pt x="12192" y="359604"/>
                    <a:pt x="5848" y="347897"/>
                    <a:pt x="2564" y="335192"/>
                  </a:cubicBezTo>
                  <a:cubicBezTo>
                    <a:pt x="-4925" y="306482"/>
                    <a:pt x="3378" y="275954"/>
                    <a:pt x="24376" y="254992"/>
                  </a:cubicBezTo>
                  <a:cubicBezTo>
                    <a:pt x="44581" y="234792"/>
                    <a:pt x="73963" y="226785"/>
                    <a:pt x="101624" y="233941"/>
                  </a:cubicBezTo>
                  <a:cubicBezTo>
                    <a:pt x="111352" y="226877"/>
                    <a:pt x="121570" y="220511"/>
                    <a:pt x="132199" y="214891"/>
                  </a:cubicBezTo>
                  <a:cubicBezTo>
                    <a:pt x="129849" y="209558"/>
                    <a:pt x="127659" y="204129"/>
                    <a:pt x="125627" y="198604"/>
                  </a:cubicBezTo>
                  <a:cubicBezTo>
                    <a:pt x="96004" y="116022"/>
                    <a:pt x="129722" y="63444"/>
                    <a:pt x="152487" y="39537"/>
                  </a:cubicBezTo>
                  <a:cubicBezTo>
                    <a:pt x="177565" y="12764"/>
                    <a:pt x="213091" y="-1710"/>
                    <a:pt x="249737" y="-88"/>
                  </a:cubicBezTo>
                  <a:cubicBezTo>
                    <a:pt x="275971" y="1420"/>
                    <a:pt x="301498" y="8983"/>
                    <a:pt x="324318" y="22011"/>
                  </a:cubicBezTo>
                  <a:cubicBezTo>
                    <a:pt x="350794" y="5304"/>
                    <a:pt x="382615" y="-754"/>
                    <a:pt x="413377" y="5056"/>
                  </a:cubicBezTo>
                  <a:cubicBezTo>
                    <a:pt x="450905" y="10962"/>
                    <a:pt x="516628" y="38584"/>
                    <a:pt x="535773" y="157456"/>
                  </a:cubicBezTo>
                  <a:cubicBezTo>
                    <a:pt x="537202" y="166314"/>
                    <a:pt x="538250" y="175173"/>
                    <a:pt x="538917" y="184126"/>
                  </a:cubicBezTo>
                  <a:cubicBezTo>
                    <a:pt x="572895" y="186513"/>
                    <a:pt x="601951" y="209449"/>
                    <a:pt x="612164" y="241943"/>
                  </a:cubicBezTo>
                  <a:cubicBezTo>
                    <a:pt x="623889" y="246404"/>
                    <a:pt x="634467" y="253434"/>
                    <a:pt x="643120" y="262517"/>
                  </a:cubicBezTo>
                  <a:cubicBezTo>
                    <a:pt x="674485" y="294386"/>
                    <a:pt x="674075" y="345647"/>
                    <a:pt x="642206" y="377012"/>
                  </a:cubicBezTo>
                  <a:cubicBezTo>
                    <a:pt x="641816" y="377395"/>
                    <a:pt x="641422" y="377775"/>
                    <a:pt x="641025" y="378150"/>
                  </a:cubicBezTo>
                  <a:lnTo>
                    <a:pt x="639405" y="379579"/>
                  </a:lnTo>
                  <a:cubicBezTo>
                    <a:pt x="654264" y="420441"/>
                    <a:pt x="652836" y="466828"/>
                    <a:pt x="635119" y="517501"/>
                  </a:cubicBezTo>
                  <a:cubicBezTo>
                    <a:pt x="622328" y="558142"/>
                    <a:pt x="597724" y="594054"/>
                    <a:pt x="564443" y="620657"/>
                  </a:cubicBezTo>
                  <a:cubicBezTo>
                    <a:pt x="543450" y="636307"/>
                    <a:pt x="519456" y="647461"/>
                    <a:pt x="493958" y="653423"/>
                  </a:cubicBezTo>
                  <a:cubicBezTo>
                    <a:pt x="490754" y="666461"/>
                    <a:pt x="484374" y="678503"/>
                    <a:pt x="475384" y="688475"/>
                  </a:cubicBezTo>
                  <a:cubicBezTo>
                    <a:pt x="455394" y="710411"/>
                    <a:pt x="425245" y="720061"/>
                    <a:pt x="396232" y="713811"/>
                  </a:cubicBezTo>
                  <a:cubicBezTo>
                    <a:pt x="380295" y="710500"/>
                    <a:pt x="365725" y="702468"/>
                    <a:pt x="354417" y="690760"/>
                  </a:cubicBezTo>
                  <a:cubicBezTo>
                    <a:pt x="339047" y="707892"/>
                    <a:pt x="317043" y="717575"/>
                    <a:pt x="294028" y="717335"/>
                  </a:cubicBezTo>
                  <a:close/>
                  <a:moveTo>
                    <a:pt x="403090" y="517311"/>
                  </a:moveTo>
                  <a:lnTo>
                    <a:pt x="411853" y="517311"/>
                  </a:lnTo>
                  <a:cubicBezTo>
                    <a:pt x="419378" y="517311"/>
                    <a:pt x="426331" y="517311"/>
                    <a:pt x="433094" y="517311"/>
                  </a:cubicBezTo>
                  <a:cubicBezTo>
                    <a:pt x="459097" y="515882"/>
                    <a:pt x="471194" y="510357"/>
                    <a:pt x="477385" y="505976"/>
                  </a:cubicBezTo>
                  <a:cubicBezTo>
                    <a:pt x="487742" y="496074"/>
                    <a:pt x="495188" y="483523"/>
                    <a:pt x="498912" y="469686"/>
                  </a:cubicBezTo>
                  <a:cubicBezTo>
                    <a:pt x="507770" y="444539"/>
                    <a:pt x="505293" y="432538"/>
                    <a:pt x="503769" y="428538"/>
                  </a:cubicBezTo>
                  <a:cubicBezTo>
                    <a:pt x="503444" y="427534"/>
                    <a:pt x="502996" y="426574"/>
                    <a:pt x="502436" y="425680"/>
                  </a:cubicBezTo>
                  <a:cubicBezTo>
                    <a:pt x="501059" y="423349"/>
                    <a:pt x="499430" y="421177"/>
                    <a:pt x="497578" y="419203"/>
                  </a:cubicBezTo>
                  <a:lnTo>
                    <a:pt x="494625" y="416060"/>
                  </a:lnTo>
                  <a:lnTo>
                    <a:pt x="490625" y="412917"/>
                  </a:lnTo>
                  <a:cubicBezTo>
                    <a:pt x="485205" y="408780"/>
                    <a:pt x="479400" y="405176"/>
                    <a:pt x="473289" y="402153"/>
                  </a:cubicBezTo>
                  <a:lnTo>
                    <a:pt x="467670" y="399391"/>
                  </a:lnTo>
                  <a:lnTo>
                    <a:pt x="459764" y="396153"/>
                  </a:lnTo>
                  <a:cubicBezTo>
                    <a:pt x="450239" y="392438"/>
                    <a:pt x="440142" y="388723"/>
                    <a:pt x="426045" y="384246"/>
                  </a:cubicBezTo>
                  <a:lnTo>
                    <a:pt x="356037" y="361863"/>
                  </a:lnTo>
                  <a:lnTo>
                    <a:pt x="370229" y="320334"/>
                  </a:lnTo>
                  <a:lnTo>
                    <a:pt x="249166" y="327858"/>
                  </a:lnTo>
                  <a:cubicBezTo>
                    <a:pt x="223055" y="328990"/>
                    <a:pt x="198130" y="339081"/>
                    <a:pt x="178586" y="356433"/>
                  </a:cubicBezTo>
                  <a:cubicBezTo>
                    <a:pt x="176395" y="358624"/>
                    <a:pt x="174300" y="360910"/>
                    <a:pt x="172395" y="363196"/>
                  </a:cubicBezTo>
                  <a:lnTo>
                    <a:pt x="169537" y="366720"/>
                  </a:lnTo>
                  <a:lnTo>
                    <a:pt x="167632" y="370149"/>
                  </a:lnTo>
                  <a:cubicBezTo>
                    <a:pt x="166338" y="372379"/>
                    <a:pt x="165375" y="374786"/>
                    <a:pt x="164775" y="377293"/>
                  </a:cubicBezTo>
                  <a:cubicBezTo>
                    <a:pt x="163652" y="385693"/>
                    <a:pt x="164906" y="394239"/>
                    <a:pt x="168394" y="401963"/>
                  </a:cubicBezTo>
                  <a:cubicBezTo>
                    <a:pt x="178223" y="423769"/>
                    <a:pt x="194045" y="442334"/>
                    <a:pt x="214019" y="455493"/>
                  </a:cubicBezTo>
                  <a:cubicBezTo>
                    <a:pt x="225542" y="463452"/>
                    <a:pt x="237750" y="470369"/>
                    <a:pt x="250500" y="476163"/>
                  </a:cubicBezTo>
                  <a:lnTo>
                    <a:pt x="257643" y="479401"/>
                  </a:lnTo>
                  <a:lnTo>
                    <a:pt x="266120" y="482925"/>
                  </a:lnTo>
                  <a:cubicBezTo>
                    <a:pt x="275645" y="486830"/>
                    <a:pt x="286313" y="490641"/>
                    <a:pt x="297172" y="494260"/>
                  </a:cubicBezTo>
                  <a:cubicBezTo>
                    <a:pt x="302315" y="495975"/>
                    <a:pt x="307650" y="497689"/>
                    <a:pt x="313269" y="499308"/>
                  </a:cubicBezTo>
                  <a:lnTo>
                    <a:pt x="322032" y="501975"/>
                  </a:lnTo>
                  <a:lnTo>
                    <a:pt x="330700" y="504261"/>
                  </a:lnTo>
                  <a:cubicBezTo>
                    <a:pt x="351545" y="509915"/>
                    <a:pt x="372829" y="513802"/>
                    <a:pt x="394327" y="515882"/>
                  </a:cubicBezTo>
                  <a:close/>
                  <a:moveTo>
                    <a:pt x="261929" y="152694"/>
                  </a:moveTo>
                  <a:cubicBezTo>
                    <a:pt x="271084" y="173332"/>
                    <a:pt x="283533" y="192345"/>
                    <a:pt x="298791" y="208986"/>
                  </a:cubicBezTo>
                  <a:lnTo>
                    <a:pt x="377754" y="298902"/>
                  </a:lnTo>
                  <a:lnTo>
                    <a:pt x="379849" y="292711"/>
                  </a:lnTo>
                  <a:lnTo>
                    <a:pt x="380325" y="291282"/>
                  </a:lnTo>
                  <a:lnTo>
                    <a:pt x="284218" y="173172"/>
                  </a:lnTo>
                  <a:cubicBezTo>
                    <a:pt x="277779" y="165203"/>
                    <a:pt x="270280" y="158153"/>
                    <a:pt x="261929" y="152217"/>
                  </a:cubicBez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6" name="任意多边形: 形状 741"/>
            <p:cNvSpPr/>
            <p:nvPr>
              <p:custDataLst>
                <p:tags r:id="rId19"/>
              </p:custDataLst>
            </p:nvPr>
          </p:nvSpPr>
          <p:spPr>
            <a:xfrm>
              <a:off x="3446" y="4769"/>
              <a:ext cx="826" cy="718"/>
            </a:xfrm>
            <a:custGeom>
              <a:avLst/>
              <a:gdLst>
                <a:gd name="connsiteX0" fmla="*/ 79371 w 93013"/>
                <a:gd name="connsiteY0" fmla="*/ 29689 h 205064"/>
                <a:gd name="connsiteX1" fmla="*/ 60988 w 93013"/>
                <a:gd name="connsiteY1" fmla="*/ 6829 h 205064"/>
                <a:gd name="connsiteX2" fmla="*/ 2504 w 93013"/>
                <a:gd name="connsiteY2" fmla="*/ 35404 h 205064"/>
                <a:gd name="connsiteX3" fmla="*/ 7457 w 93013"/>
                <a:gd name="connsiteY3" fmla="*/ 115795 h 205064"/>
                <a:gd name="connsiteX4" fmla="*/ 30984 w 93013"/>
                <a:gd name="connsiteY4" fmla="*/ 190090 h 205064"/>
                <a:gd name="connsiteX5" fmla="*/ 52701 w 93013"/>
                <a:gd name="connsiteY5" fmla="*/ 198853 h 205064"/>
                <a:gd name="connsiteX6" fmla="*/ 71751 w 93013"/>
                <a:gd name="connsiteY6" fmla="*/ 204854 h 205064"/>
                <a:gd name="connsiteX7" fmla="*/ 79371 w 93013"/>
                <a:gd name="connsiteY7" fmla="*/ 29689 h 20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6" h="718">
                  <a:moveTo>
                    <a:pt x="166" y="0"/>
                  </a:moveTo>
                  <a:cubicBezTo>
                    <a:pt x="269" y="-3"/>
                    <a:pt x="386" y="83"/>
                    <a:pt x="452" y="163"/>
                  </a:cubicBezTo>
                  <a:cubicBezTo>
                    <a:pt x="466" y="62"/>
                    <a:pt x="517" y="-7"/>
                    <a:pt x="634" y="11"/>
                  </a:cubicBezTo>
                  <a:cubicBezTo>
                    <a:pt x="758" y="32"/>
                    <a:pt x="801" y="181"/>
                    <a:pt x="818" y="285"/>
                  </a:cubicBezTo>
                  <a:cubicBezTo>
                    <a:pt x="838" y="431"/>
                    <a:pt x="821" y="580"/>
                    <a:pt x="770" y="718"/>
                  </a:cubicBezTo>
                  <a:lnTo>
                    <a:pt x="721" y="702"/>
                  </a:lnTo>
                  <a:lnTo>
                    <a:pt x="718" y="712"/>
                  </a:lnTo>
                  <a:cubicBezTo>
                    <a:pt x="699" y="706"/>
                    <a:pt x="680" y="700"/>
                    <a:pt x="660" y="694"/>
                  </a:cubicBezTo>
                  <a:cubicBezTo>
                    <a:pt x="638" y="686"/>
                    <a:pt x="616" y="677"/>
                    <a:pt x="594" y="667"/>
                  </a:cubicBezTo>
                  <a:lnTo>
                    <a:pt x="590" y="656"/>
                  </a:lnTo>
                  <a:lnTo>
                    <a:pt x="555" y="639"/>
                  </a:lnTo>
                  <a:lnTo>
                    <a:pt x="520" y="620"/>
                  </a:lnTo>
                  <a:lnTo>
                    <a:pt x="521" y="625"/>
                  </a:lnTo>
                  <a:cubicBezTo>
                    <a:pt x="497" y="612"/>
                    <a:pt x="472" y="601"/>
                    <a:pt x="446" y="591"/>
                  </a:cubicBezTo>
                  <a:cubicBezTo>
                    <a:pt x="383" y="568"/>
                    <a:pt x="317" y="553"/>
                    <a:pt x="249" y="548"/>
                  </a:cubicBezTo>
                  <a:lnTo>
                    <a:pt x="245" y="543"/>
                  </a:lnTo>
                  <a:lnTo>
                    <a:pt x="240" y="543"/>
                  </a:lnTo>
                  <a:cubicBezTo>
                    <a:pt x="236" y="543"/>
                    <a:pt x="231" y="543"/>
                    <a:pt x="226" y="543"/>
                  </a:cubicBezTo>
                  <a:cubicBezTo>
                    <a:pt x="208" y="543"/>
                    <a:pt x="190" y="543"/>
                    <a:pt x="173" y="544"/>
                  </a:cubicBezTo>
                  <a:cubicBezTo>
                    <a:pt x="60" y="416"/>
                    <a:pt x="-79" y="191"/>
                    <a:pt x="55" y="51"/>
                  </a:cubicBezTo>
                  <a:cubicBezTo>
                    <a:pt x="87" y="17"/>
                    <a:pt x="125" y="1"/>
                    <a:pt x="166" y="0"/>
                  </a:cubicBezTo>
                  <a:close/>
                </a:path>
              </a:pathLst>
            </a:custGeom>
            <a:solidFill>
              <a:srgbClr val="EDD3A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7" name="任意多边形: 形状 746"/>
            <p:cNvSpPr/>
            <p:nvPr>
              <p:custDataLst>
                <p:tags r:id="rId20"/>
              </p:custDataLst>
            </p:nvPr>
          </p:nvSpPr>
          <p:spPr>
            <a:xfrm>
              <a:off x="4332" y="5313"/>
              <a:ext cx="316" cy="334"/>
            </a:xfrm>
            <a:custGeom>
              <a:avLst/>
              <a:gdLst>
                <a:gd name="connsiteX0" fmla="*/ 41196 w 58837"/>
                <a:gd name="connsiteY0" fmla="*/ 2611 h 61209"/>
                <a:gd name="connsiteX1" fmla="*/ -143 w 58837"/>
                <a:gd name="connsiteY1" fmla="*/ 47378 h 61209"/>
                <a:gd name="connsiteX2" fmla="*/ 14812 w 58837"/>
                <a:gd name="connsiteY2" fmla="*/ 60999 h 61209"/>
                <a:gd name="connsiteX3" fmla="*/ 55579 w 58837"/>
                <a:gd name="connsiteY3" fmla="*/ 17088 h 61209"/>
                <a:gd name="connsiteX4" fmla="*/ 41196 w 58837"/>
                <a:gd name="connsiteY4" fmla="*/ 2611 h 61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 h="334">
                  <a:moveTo>
                    <a:pt x="264" y="163"/>
                  </a:moveTo>
                  <a:cubicBezTo>
                    <a:pt x="221" y="204"/>
                    <a:pt x="180" y="248"/>
                    <a:pt x="142" y="294"/>
                  </a:cubicBezTo>
                  <a:cubicBezTo>
                    <a:pt x="158" y="306"/>
                    <a:pt x="173" y="320"/>
                    <a:pt x="186" y="334"/>
                  </a:cubicBezTo>
                  <a:cubicBezTo>
                    <a:pt x="224" y="289"/>
                    <a:pt x="264" y="246"/>
                    <a:pt x="307" y="206"/>
                  </a:cubicBezTo>
                  <a:cubicBezTo>
                    <a:pt x="335" y="180"/>
                    <a:pt x="292" y="137"/>
                    <a:pt x="264" y="163"/>
                  </a:cubicBezTo>
                  <a:close/>
                  <a:moveTo>
                    <a:pt x="54" y="241"/>
                  </a:moveTo>
                  <a:cubicBezTo>
                    <a:pt x="85" y="173"/>
                    <a:pt x="121" y="107"/>
                    <a:pt x="161" y="44"/>
                  </a:cubicBezTo>
                  <a:cubicBezTo>
                    <a:pt x="182" y="12"/>
                    <a:pt x="130" y="-19"/>
                    <a:pt x="109" y="14"/>
                  </a:cubicBezTo>
                  <a:cubicBezTo>
                    <a:pt x="68" y="79"/>
                    <a:pt x="31" y="147"/>
                    <a:pt x="0" y="218"/>
                  </a:cubicBezTo>
                  <a:cubicBezTo>
                    <a:pt x="12" y="223"/>
                    <a:pt x="24" y="228"/>
                    <a:pt x="36" y="233"/>
                  </a:cubicBezTo>
                  <a:lnTo>
                    <a:pt x="54" y="241"/>
                  </a:lnTo>
                  <a:close/>
                </a:path>
              </a:pathLst>
            </a:custGeom>
            <a:solidFill>
              <a:srgbClr val="3A1F18"/>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8" name="任意多边形: 形状 747"/>
            <p:cNvSpPr/>
            <p:nvPr>
              <p:custDataLst>
                <p:tags r:id="rId21"/>
              </p:custDataLst>
            </p:nvPr>
          </p:nvSpPr>
          <p:spPr>
            <a:xfrm>
              <a:off x="3450" y="6152"/>
              <a:ext cx="696" cy="307"/>
            </a:xfrm>
            <a:custGeom>
              <a:avLst/>
              <a:gdLst>
                <a:gd name="connsiteX0" fmla="*/ 15574 w 35872"/>
                <a:gd name="connsiteY0" fmla="*/ 48367 h 55609"/>
                <a:gd name="connsiteX1" fmla="*/ 35195 w 35872"/>
                <a:gd name="connsiteY1" fmla="*/ 42938 h 55609"/>
                <a:gd name="connsiteX2" fmla="*/ 21670 w 35872"/>
                <a:gd name="connsiteY2" fmla="*/ 1028 h 55609"/>
                <a:gd name="connsiteX3" fmla="*/ -143 w 35872"/>
                <a:gd name="connsiteY3" fmla="*/ -211 h 55609"/>
              </a:gdLst>
              <a:ahLst/>
              <a:cxnLst>
                <a:cxn ang="0">
                  <a:pos x="connsiteX0" y="connsiteY0"/>
                </a:cxn>
                <a:cxn ang="0">
                  <a:pos x="connsiteX1" y="connsiteY1"/>
                </a:cxn>
                <a:cxn ang="0">
                  <a:pos x="connsiteX2" y="connsiteY2"/>
                </a:cxn>
                <a:cxn ang="0">
                  <a:pos x="connsiteX3" y="connsiteY3"/>
                </a:cxn>
              </a:cxnLst>
              <a:rect l="l" t="t" r="r" b="b"/>
              <a:pathLst>
                <a:path w="696" h="307">
                  <a:moveTo>
                    <a:pt x="637" y="280"/>
                  </a:moveTo>
                  <a:cubicBezTo>
                    <a:pt x="649" y="317"/>
                    <a:pt x="706" y="301"/>
                    <a:pt x="694" y="264"/>
                  </a:cubicBezTo>
                  <a:lnTo>
                    <a:pt x="655" y="141"/>
                  </a:lnTo>
                  <a:cubicBezTo>
                    <a:pt x="633" y="141"/>
                    <a:pt x="612" y="139"/>
                    <a:pt x="591" y="137"/>
                  </a:cubicBezTo>
                  <a:lnTo>
                    <a:pt x="637" y="280"/>
                  </a:lnTo>
                  <a:close/>
                  <a:moveTo>
                    <a:pt x="282" y="270"/>
                  </a:moveTo>
                  <a:cubicBezTo>
                    <a:pt x="274" y="307"/>
                    <a:pt x="331" y="323"/>
                    <a:pt x="339" y="286"/>
                  </a:cubicBezTo>
                  <a:cubicBezTo>
                    <a:pt x="352" y="223"/>
                    <a:pt x="361" y="161"/>
                    <a:pt x="367" y="98"/>
                  </a:cubicBezTo>
                  <a:cubicBezTo>
                    <a:pt x="348" y="92"/>
                    <a:pt x="328" y="87"/>
                    <a:pt x="309" y="81"/>
                  </a:cubicBezTo>
                  <a:cubicBezTo>
                    <a:pt x="304" y="144"/>
                    <a:pt x="295" y="207"/>
                    <a:pt x="282" y="270"/>
                  </a:cubicBezTo>
                  <a:close/>
                  <a:moveTo>
                    <a:pt x="4" y="162"/>
                  </a:moveTo>
                  <a:cubicBezTo>
                    <a:pt x="-14" y="196"/>
                    <a:pt x="37" y="226"/>
                    <a:pt x="55" y="192"/>
                  </a:cubicBezTo>
                  <a:cubicBezTo>
                    <a:pt x="84" y="136"/>
                    <a:pt x="116" y="80"/>
                    <a:pt x="151" y="24"/>
                  </a:cubicBezTo>
                  <a:cubicBezTo>
                    <a:pt x="132" y="16"/>
                    <a:pt x="114" y="9"/>
                    <a:pt x="95" y="0"/>
                  </a:cubicBezTo>
                  <a:cubicBezTo>
                    <a:pt x="63" y="53"/>
                    <a:pt x="32" y="107"/>
                    <a:pt x="4" y="162"/>
                  </a:cubicBezTo>
                  <a:close/>
                </a:path>
              </a:pathLst>
            </a:custGeom>
            <a:solidFill>
              <a:srgbClr val="3A1F18"/>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9" name="任意多边形: 形状 750"/>
            <p:cNvSpPr/>
            <p:nvPr>
              <p:custDataLst>
                <p:tags r:id="rId22"/>
              </p:custDataLst>
            </p:nvPr>
          </p:nvSpPr>
          <p:spPr>
            <a:xfrm>
              <a:off x="3172" y="5311"/>
              <a:ext cx="1428" cy="979"/>
            </a:xfrm>
            <a:custGeom>
              <a:avLst/>
              <a:gdLst>
                <a:gd name="connsiteX0" fmla="*/ -143 w 4286"/>
                <a:gd name="connsiteY0" fmla="*/ -211 h 2286"/>
                <a:gd name="connsiteX1" fmla="*/ 4144 w 4286"/>
                <a:gd name="connsiteY1" fmla="*/ 2075 h 2286"/>
              </a:gdLst>
              <a:ahLst/>
              <a:cxnLst>
                <a:cxn ang="0">
                  <a:pos x="connsiteX0" y="connsiteY0"/>
                </a:cxn>
                <a:cxn ang="0">
                  <a:pos x="connsiteX1" y="connsiteY1"/>
                </a:cxn>
              </a:cxnLst>
              <a:rect l="l" t="t" r="r" b="b"/>
              <a:pathLst>
                <a:path w="1428" h="979">
                  <a:moveTo>
                    <a:pt x="605" y="79"/>
                  </a:moveTo>
                  <a:lnTo>
                    <a:pt x="591" y="99"/>
                  </a:lnTo>
                  <a:cubicBezTo>
                    <a:pt x="515" y="204"/>
                    <a:pt x="445" y="349"/>
                    <a:pt x="404" y="440"/>
                  </a:cubicBezTo>
                  <a:cubicBezTo>
                    <a:pt x="363" y="531"/>
                    <a:pt x="319" y="623"/>
                    <a:pt x="313" y="722"/>
                  </a:cubicBezTo>
                  <a:lnTo>
                    <a:pt x="313" y="741"/>
                  </a:lnTo>
                  <a:lnTo>
                    <a:pt x="341" y="758"/>
                  </a:lnTo>
                  <a:cubicBezTo>
                    <a:pt x="369" y="774"/>
                    <a:pt x="398" y="789"/>
                    <a:pt x="428" y="802"/>
                  </a:cubicBezTo>
                  <a:lnTo>
                    <a:pt x="428" y="803"/>
                  </a:lnTo>
                  <a:lnTo>
                    <a:pt x="433" y="782"/>
                  </a:lnTo>
                  <a:cubicBezTo>
                    <a:pt x="482" y="566"/>
                    <a:pt x="582" y="297"/>
                    <a:pt x="712" y="132"/>
                  </a:cubicBezTo>
                  <a:lnTo>
                    <a:pt x="723" y="118"/>
                  </a:lnTo>
                  <a:lnTo>
                    <a:pt x="723" y="118"/>
                  </a:lnTo>
                  <a:cubicBezTo>
                    <a:pt x="695" y="106"/>
                    <a:pt x="665" y="95"/>
                    <a:pt x="635" y="87"/>
                  </a:cubicBezTo>
                  <a:lnTo>
                    <a:pt x="605" y="79"/>
                  </a:lnTo>
                  <a:close/>
                  <a:moveTo>
                    <a:pt x="450" y="63"/>
                  </a:moveTo>
                  <a:cubicBezTo>
                    <a:pt x="403" y="64"/>
                    <a:pt x="356" y="71"/>
                    <a:pt x="311" y="85"/>
                  </a:cubicBezTo>
                  <a:lnTo>
                    <a:pt x="295" y="90"/>
                  </a:lnTo>
                  <a:lnTo>
                    <a:pt x="280" y="114"/>
                  </a:lnTo>
                  <a:cubicBezTo>
                    <a:pt x="250" y="164"/>
                    <a:pt x="223" y="216"/>
                    <a:pt x="200" y="269"/>
                  </a:cubicBezTo>
                  <a:cubicBezTo>
                    <a:pt x="160" y="349"/>
                    <a:pt x="128" y="432"/>
                    <a:pt x="106" y="518"/>
                  </a:cubicBezTo>
                  <a:lnTo>
                    <a:pt x="101" y="538"/>
                  </a:lnTo>
                  <a:lnTo>
                    <a:pt x="107" y="548"/>
                  </a:lnTo>
                  <a:cubicBezTo>
                    <a:pt x="112" y="556"/>
                    <a:pt x="117" y="564"/>
                    <a:pt x="122" y="571"/>
                  </a:cubicBezTo>
                  <a:cubicBezTo>
                    <a:pt x="145" y="604"/>
                    <a:pt x="172" y="634"/>
                    <a:pt x="202" y="660"/>
                  </a:cubicBezTo>
                  <a:lnTo>
                    <a:pt x="202" y="661"/>
                  </a:lnTo>
                  <a:lnTo>
                    <a:pt x="211" y="620"/>
                  </a:lnTo>
                  <a:cubicBezTo>
                    <a:pt x="257" y="419"/>
                    <a:pt x="337" y="216"/>
                    <a:pt x="461" y="76"/>
                  </a:cubicBezTo>
                  <a:lnTo>
                    <a:pt x="473" y="63"/>
                  </a:lnTo>
                  <a:lnTo>
                    <a:pt x="473" y="63"/>
                  </a:lnTo>
                  <a:cubicBezTo>
                    <a:pt x="465" y="63"/>
                    <a:pt x="457" y="63"/>
                    <a:pt x="450" y="63"/>
                  </a:cubicBezTo>
                  <a:close/>
                  <a:moveTo>
                    <a:pt x="448" y="0"/>
                  </a:moveTo>
                  <a:cubicBezTo>
                    <a:pt x="466" y="0"/>
                    <a:pt x="483" y="0"/>
                    <a:pt x="501" y="0"/>
                  </a:cubicBezTo>
                  <a:cubicBezTo>
                    <a:pt x="511" y="0"/>
                    <a:pt x="521" y="2"/>
                    <a:pt x="531" y="2"/>
                  </a:cubicBezTo>
                  <a:cubicBezTo>
                    <a:pt x="596" y="7"/>
                    <a:pt x="660" y="21"/>
                    <a:pt x="721" y="44"/>
                  </a:cubicBezTo>
                  <a:cubicBezTo>
                    <a:pt x="746" y="53"/>
                    <a:pt x="770" y="64"/>
                    <a:pt x="793" y="76"/>
                  </a:cubicBezTo>
                  <a:cubicBezTo>
                    <a:pt x="819" y="89"/>
                    <a:pt x="843" y="103"/>
                    <a:pt x="869" y="115"/>
                  </a:cubicBezTo>
                  <a:cubicBezTo>
                    <a:pt x="890" y="125"/>
                    <a:pt x="911" y="134"/>
                    <a:pt x="933" y="141"/>
                  </a:cubicBezTo>
                  <a:cubicBezTo>
                    <a:pt x="951" y="147"/>
                    <a:pt x="970" y="152"/>
                    <a:pt x="989" y="158"/>
                  </a:cubicBezTo>
                  <a:lnTo>
                    <a:pt x="1045" y="176"/>
                  </a:lnTo>
                  <a:cubicBezTo>
                    <a:pt x="1084" y="189"/>
                    <a:pt x="1122" y="202"/>
                    <a:pt x="1159" y="217"/>
                  </a:cubicBezTo>
                  <a:cubicBezTo>
                    <a:pt x="1171" y="222"/>
                    <a:pt x="1183" y="227"/>
                    <a:pt x="1195" y="232"/>
                  </a:cubicBezTo>
                  <a:lnTo>
                    <a:pt x="1214" y="241"/>
                  </a:lnTo>
                  <a:cubicBezTo>
                    <a:pt x="1245" y="257"/>
                    <a:pt x="1274" y="275"/>
                    <a:pt x="1301" y="297"/>
                  </a:cubicBezTo>
                  <a:cubicBezTo>
                    <a:pt x="1318" y="309"/>
                    <a:pt x="1333" y="321"/>
                    <a:pt x="1348" y="335"/>
                  </a:cubicBezTo>
                  <a:cubicBezTo>
                    <a:pt x="1365" y="353"/>
                    <a:pt x="1380" y="373"/>
                    <a:pt x="1393" y="395"/>
                  </a:cubicBezTo>
                  <a:cubicBezTo>
                    <a:pt x="1400" y="408"/>
                    <a:pt x="1406" y="421"/>
                    <a:pt x="1411" y="435"/>
                  </a:cubicBezTo>
                  <a:cubicBezTo>
                    <a:pt x="1442" y="519"/>
                    <a:pt x="1427" y="614"/>
                    <a:pt x="1397" y="699"/>
                  </a:cubicBezTo>
                  <a:cubicBezTo>
                    <a:pt x="1373" y="778"/>
                    <a:pt x="1326" y="850"/>
                    <a:pt x="1262" y="903"/>
                  </a:cubicBezTo>
                  <a:cubicBezTo>
                    <a:pt x="1189" y="952"/>
                    <a:pt x="1103" y="978"/>
                    <a:pt x="1015" y="979"/>
                  </a:cubicBezTo>
                  <a:cubicBezTo>
                    <a:pt x="989" y="979"/>
                    <a:pt x="962" y="979"/>
                    <a:pt x="935" y="979"/>
                  </a:cubicBezTo>
                  <a:cubicBezTo>
                    <a:pt x="913" y="978"/>
                    <a:pt x="892" y="977"/>
                    <a:pt x="871" y="975"/>
                  </a:cubicBezTo>
                  <a:cubicBezTo>
                    <a:pt x="796" y="968"/>
                    <a:pt x="721" y="955"/>
                    <a:pt x="648" y="935"/>
                  </a:cubicBezTo>
                  <a:cubicBezTo>
                    <a:pt x="629" y="930"/>
                    <a:pt x="609" y="924"/>
                    <a:pt x="590" y="918"/>
                  </a:cubicBezTo>
                  <a:lnTo>
                    <a:pt x="537" y="902"/>
                  </a:lnTo>
                  <a:cubicBezTo>
                    <a:pt x="502" y="890"/>
                    <a:pt x="467" y="878"/>
                    <a:pt x="433" y="864"/>
                  </a:cubicBezTo>
                  <a:cubicBezTo>
                    <a:pt x="413" y="856"/>
                    <a:pt x="395" y="848"/>
                    <a:pt x="377" y="839"/>
                  </a:cubicBezTo>
                  <a:cubicBezTo>
                    <a:pt x="328" y="817"/>
                    <a:pt x="281" y="791"/>
                    <a:pt x="236" y="760"/>
                  </a:cubicBezTo>
                  <a:cubicBezTo>
                    <a:pt x="143" y="698"/>
                    <a:pt x="71" y="610"/>
                    <a:pt x="27" y="508"/>
                  </a:cubicBezTo>
                  <a:cubicBezTo>
                    <a:pt x="0" y="445"/>
                    <a:pt x="-7" y="376"/>
                    <a:pt x="7" y="310"/>
                  </a:cubicBezTo>
                  <a:cubicBezTo>
                    <a:pt x="13" y="283"/>
                    <a:pt x="23" y="257"/>
                    <a:pt x="37" y="233"/>
                  </a:cubicBezTo>
                  <a:cubicBezTo>
                    <a:pt x="47" y="215"/>
                    <a:pt x="58" y="199"/>
                    <a:pt x="71" y="183"/>
                  </a:cubicBezTo>
                  <a:cubicBezTo>
                    <a:pt x="82" y="169"/>
                    <a:pt x="94" y="156"/>
                    <a:pt x="107" y="143"/>
                  </a:cubicBezTo>
                  <a:cubicBezTo>
                    <a:pt x="200" y="57"/>
                    <a:pt x="321" y="6"/>
                    <a:pt x="448" y="0"/>
                  </a:cubicBezTo>
                  <a:close/>
                </a:path>
              </a:pathLst>
            </a:custGeom>
            <a:solidFill>
              <a:schemeClr val="accent2"/>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0" name="任意多边形: 形状 752"/>
            <p:cNvSpPr/>
            <p:nvPr>
              <p:custDataLst>
                <p:tags r:id="rId23"/>
              </p:custDataLst>
            </p:nvPr>
          </p:nvSpPr>
          <p:spPr>
            <a:xfrm>
              <a:off x="3110" y="5454"/>
              <a:ext cx="131" cy="93"/>
            </a:xfrm>
            <a:custGeom>
              <a:avLst/>
              <a:gdLst>
                <a:gd name="connsiteX0" fmla="*/ 12282 w 44618"/>
                <a:gd name="connsiteY0" fmla="*/ 39 h 31681"/>
                <a:gd name="connsiteX1" fmla="*/ 106 w 44618"/>
                <a:gd name="connsiteY1" fmla="*/ 7752 h 31681"/>
                <a:gd name="connsiteX2" fmla="*/ 6853 w 44618"/>
                <a:gd name="connsiteY2" fmla="*/ 19660 h 31681"/>
                <a:gd name="connsiteX3" fmla="*/ 32951 w 44618"/>
                <a:gd name="connsiteY3" fmla="*/ 31471 h 31681"/>
                <a:gd name="connsiteX4" fmla="*/ 44476 w 44618"/>
                <a:gd name="connsiteY4" fmla="*/ 14612 h 31681"/>
                <a:gd name="connsiteX5" fmla="*/ 12282 w 44618"/>
                <a:gd name="connsiteY5" fmla="*/ 39 h 3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18" h="31681">
                  <a:moveTo>
                    <a:pt x="12282" y="39"/>
                  </a:moveTo>
                  <a:cubicBezTo>
                    <a:pt x="6790" y="-1193"/>
                    <a:pt x="1338" y="2260"/>
                    <a:pt x="106" y="7752"/>
                  </a:cubicBezTo>
                  <a:cubicBezTo>
                    <a:pt x="-1041" y="12866"/>
                    <a:pt x="1877" y="18016"/>
                    <a:pt x="6853" y="19660"/>
                  </a:cubicBezTo>
                  <a:cubicBezTo>
                    <a:pt x="16113" y="22216"/>
                    <a:pt x="24919" y="26201"/>
                    <a:pt x="32951" y="31471"/>
                  </a:cubicBezTo>
                  <a:cubicBezTo>
                    <a:pt x="36328" y="25548"/>
                    <a:pt x="40183" y="19909"/>
                    <a:pt x="44476" y="14612"/>
                  </a:cubicBezTo>
                  <a:cubicBezTo>
                    <a:pt x="34596" y="8058"/>
                    <a:pt x="23726" y="3138"/>
                    <a:pt x="12282" y="39"/>
                  </a:cubicBezTo>
                  <a:close/>
                </a:path>
              </a:pathLst>
            </a:custGeom>
            <a:solidFill>
              <a:srgbClr val="3A1F18"/>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1" name="任意多边形: 形状 753"/>
            <p:cNvSpPr/>
            <p:nvPr>
              <p:custDataLst>
                <p:tags r:id="rId24"/>
              </p:custDataLst>
            </p:nvPr>
          </p:nvSpPr>
          <p:spPr>
            <a:xfrm>
              <a:off x="3267" y="5374"/>
              <a:ext cx="379" cy="598"/>
            </a:xfrm>
            <a:custGeom>
              <a:avLst/>
              <a:gdLst>
                <a:gd name="connsiteX0" fmla="*/ 67104 w 128968"/>
                <a:gd name="connsiteY0" fmla="*/ 9832 h 203495"/>
                <a:gd name="connsiteX1" fmla="*/ 28432 w 128968"/>
                <a:gd name="connsiteY1" fmla="*/ 77650 h 203495"/>
                <a:gd name="connsiteX2" fmla="*/ -143 w 128968"/>
                <a:gd name="connsiteY2" fmla="*/ 157088 h 203495"/>
                <a:gd name="connsiteX3" fmla="*/ 9382 w 128968"/>
                <a:gd name="connsiteY3" fmla="*/ 172995 h 203495"/>
                <a:gd name="connsiteX4" fmla="*/ 36338 w 128968"/>
                <a:gd name="connsiteY4" fmla="*/ 203285 h 203495"/>
                <a:gd name="connsiteX5" fmla="*/ 128826 w 128968"/>
                <a:gd name="connsiteY5" fmla="*/ -169 h 203495"/>
                <a:gd name="connsiteX6" fmla="*/ 67104 w 128968"/>
                <a:gd name="connsiteY6" fmla="*/ 9832 h 20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968" h="203495">
                  <a:moveTo>
                    <a:pt x="67104" y="9832"/>
                  </a:moveTo>
                  <a:cubicBezTo>
                    <a:pt x="51838" y="30998"/>
                    <a:pt x="38874" y="53733"/>
                    <a:pt x="28432" y="77650"/>
                  </a:cubicBezTo>
                  <a:cubicBezTo>
                    <a:pt x="15618" y="102828"/>
                    <a:pt x="6018" y="129516"/>
                    <a:pt x="-143" y="157088"/>
                  </a:cubicBezTo>
                  <a:cubicBezTo>
                    <a:pt x="2635" y="162619"/>
                    <a:pt x="5818" y="167936"/>
                    <a:pt x="9382" y="172995"/>
                  </a:cubicBezTo>
                  <a:cubicBezTo>
                    <a:pt x="17099" y="184153"/>
                    <a:pt x="26152" y="194325"/>
                    <a:pt x="36338" y="203285"/>
                  </a:cubicBezTo>
                  <a:cubicBezTo>
                    <a:pt x="51864" y="128418"/>
                    <a:pt x="80820" y="50885"/>
                    <a:pt x="128826" y="-169"/>
                  </a:cubicBezTo>
                  <a:cubicBezTo>
                    <a:pt x="107814" y="-630"/>
                    <a:pt x="86895" y="2760"/>
                    <a:pt x="67104" y="9832"/>
                  </a:cubicBezTo>
                  <a:close/>
                </a:path>
              </a:pathLst>
            </a:custGeom>
            <a:solidFill>
              <a:srgbClr val="3A1F18"/>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2" name="任意多边形: 形状 754"/>
            <p:cNvSpPr/>
            <p:nvPr>
              <p:custDataLst>
                <p:tags r:id="rId25"/>
              </p:custDataLst>
            </p:nvPr>
          </p:nvSpPr>
          <p:spPr>
            <a:xfrm>
              <a:off x="3486" y="5391"/>
              <a:ext cx="411" cy="725"/>
            </a:xfrm>
            <a:custGeom>
              <a:avLst/>
              <a:gdLst>
                <a:gd name="connsiteX0" fmla="*/ 139780 w 139922"/>
                <a:gd name="connsiteY0" fmla="*/ 12839 h 246316"/>
                <a:gd name="connsiteX1" fmla="*/ 99489 w 139922"/>
                <a:gd name="connsiteY1" fmla="*/ -211 h 246316"/>
                <a:gd name="connsiteX2" fmla="*/ 30814 w 139922"/>
                <a:gd name="connsiteY2" fmla="*/ 122757 h 246316"/>
                <a:gd name="connsiteX3" fmla="*/ -143 w 139922"/>
                <a:gd name="connsiteY3" fmla="*/ 225246 h 246316"/>
                <a:gd name="connsiteX4" fmla="*/ 38910 w 139922"/>
                <a:gd name="connsiteY4" fmla="*/ 246106 h 246316"/>
                <a:gd name="connsiteX5" fmla="*/ 139780 w 139922"/>
                <a:gd name="connsiteY5" fmla="*/ 12839 h 246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922" h="246316">
                  <a:moveTo>
                    <a:pt x="139780" y="12839"/>
                  </a:moveTo>
                  <a:cubicBezTo>
                    <a:pt x="126740" y="7366"/>
                    <a:pt x="113262" y="3000"/>
                    <a:pt x="99489" y="-211"/>
                  </a:cubicBezTo>
                  <a:cubicBezTo>
                    <a:pt x="71866" y="35698"/>
                    <a:pt x="45673" y="89801"/>
                    <a:pt x="30814" y="122757"/>
                  </a:cubicBezTo>
                  <a:cubicBezTo>
                    <a:pt x="15955" y="155714"/>
                    <a:pt x="-143" y="189432"/>
                    <a:pt x="-143" y="225246"/>
                  </a:cubicBezTo>
                  <a:cubicBezTo>
                    <a:pt x="12452" y="232964"/>
                    <a:pt x="25492" y="239929"/>
                    <a:pt x="38910" y="246106"/>
                  </a:cubicBezTo>
                  <a:cubicBezTo>
                    <a:pt x="55579" y="169334"/>
                    <a:pt x="91869" y="70179"/>
                    <a:pt x="139780" y="12839"/>
                  </a:cubicBezTo>
                  <a:close/>
                </a:path>
              </a:pathLst>
            </a:custGeom>
            <a:solidFill>
              <a:srgbClr val="3A1F18"/>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3" name="任意多边形: 形状 756"/>
            <p:cNvSpPr/>
            <p:nvPr>
              <p:custDataLst>
                <p:tags r:id="rId26"/>
              </p:custDataLst>
            </p:nvPr>
          </p:nvSpPr>
          <p:spPr>
            <a:xfrm>
              <a:off x="4165" y="5764"/>
              <a:ext cx="196" cy="229"/>
            </a:xfrm>
            <a:custGeom>
              <a:avLst/>
              <a:gdLst>
                <a:gd name="connsiteX0" fmla="*/ 16137 w 24629"/>
                <a:gd name="connsiteY0" fmla="*/ 26080 h 28364"/>
                <a:gd name="connsiteX1" fmla="*/ 21947 w 24629"/>
                <a:gd name="connsiteY1" fmla="*/ 19793 h 28364"/>
                <a:gd name="connsiteX2" fmla="*/ 23757 w 24629"/>
                <a:gd name="connsiteY2" fmla="*/ 14459 h 28364"/>
                <a:gd name="connsiteX3" fmla="*/ 24233 w 24629"/>
                <a:gd name="connsiteY3" fmla="*/ 10364 h 28364"/>
                <a:gd name="connsiteX4" fmla="*/ 4326 w 24629"/>
                <a:gd name="connsiteY4" fmla="*/ 6458 h 28364"/>
                <a:gd name="connsiteX5" fmla="*/ 3373 w 24629"/>
                <a:gd name="connsiteY5" fmla="*/ 8840 h 28364"/>
                <a:gd name="connsiteX6" fmla="*/ 611 w 24629"/>
                <a:gd name="connsiteY6" fmla="*/ 15317 h 28364"/>
                <a:gd name="connsiteX7" fmla="*/ 611 w 24629"/>
                <a:gd name="connsiteY7" fmla="*/ 16555 h 28364"/>
                <a:gd name="connsiteX8" fmla="*/ 16137 w 24629"/>
                <a:gd name="connsiteY8" fmla="*/ 26080 h 28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 h="229">
                  <a:moveTo>
                    <a:pt x="50" y="78"/>
                  </a:moveTo>
                  <a:cubicBezTo>
                    <a:pt x="59" y="75"/>
                    <a:pt x="65" y="68"/>
                    <a:pt x="67" y="59"/>
                  </a:cubicBezTo>
                  <a:cubicBezTo>
                    <a:pt x="69" y="54"/>
                    <a:pt x="71" y="49"/>
                    <a:pt x="73" y="43"/>
                  </a:cubicBezTo>
                  <a:cubicBezTo>
                    <a:pt x="74" y="40"/>
                    <a:pt x="75" y="35"/>
                    <a:pt x="74" y="31"/>
                  </a:cubicBezTo>
                  <a:cubicBezTo>
                    <a:pt x="82" y="-1"/>
                    <a:pt x="29" y="-14"/>
                    <a:pt x="15" y="20"/>
                  </a:cubicBezTo>
                  <a:lnTo>
                    <a:pt x="12" y="27"/>
                  </a:lnTo>
                  <a:cubicBezTo>
                    <a:pt x="8" y="32"/>
                    <a:pt x="5" y="39"/>
                    <a:pt x="4" y="46"/>
                  </a:cubicBezTo>
                  <a:lnTo>
                    <a:pt x="4" y="50"/>
                  </a:lnTo>
                  <a:cubicBezTo>
                    <a:pt x="-7" y="78"/>
                    <a:pt x="29" y="93"/>
                    <a:pt x="50" y="78"/>
                  </a:cubicBezTo>
                  <a:close/>
                  <a:moveTo>
                    <a:pt x="145" y="37"/>
                  </a:moveTo>
                  <a:cubicBezTo>
                    <a:pt x="145" y="37"/>
                    <a:pt x="145" y="39"/>
                    <a:pt x="143" y="40"/>
                  </a:cubicBezTo>
                  <a:cubicBezTo>
                    <a:pt x="141" y="42"/>
                    <a:pt x="140" y="45"/>
                    <a:pt x="139" y="47"/>
                  </a:cubicBezTo>
                  <a:cubicBezTo>
                    <a:pt x="135" y="57"/>
                    <a:pt x="131" y="68"/>
                    <a:pt x="127" y="78"/>
                  </a:cubicBezTo>
                  <a:cubicBezTo>
                    <a:pt x="115" y="111"/>
                    <a:pt x="161" y="126"/>
                    <a:pt x="180" y="103"/>
                  </a:cubicBezTo>
                  <a:cubicBezTo>
                    <a:pt x="184" y="100"/>
                    <a:pt x="186" y="96"/>
                    <a:pt x="188" y="93"/>
                  </a:cubicBezTo>
                  <a:cubicBezTo>
                    <a:pt x="189" y="90"/>
                    <a:pt x="190" y="88"/>
                    <a:pt x="191" y="85"/>
                  </a:cubicBezTo>
                  <a:lnTo>
                    <a:pt x="191" y="83"/>
                  </a:lnTo>
                  <a:cubicBezTo>
                    <a:pt x="193" y="76"/>
                    <a:pt x="195" y="70"/>
                    <a:pt x="196" y="63"/>
                  </a:cubicBezTo>
                  <a:cubicBezTo>
                    <a:pt x="196" y="60"/>
                    <a:pt x="196" y="58"/>
                    <a:pt x="196" y="55"/>
                  </a:cubicBezTo>
                  <a:cubicBezTo>
                    <a:pt x="195" y="39"/>
                    <a:pt x="180" y="27"/>
                    <a:pt x="163" y="28"/>
                  </a:cubicBezTo>
                  <a:cubicBezTo>
                    <a:pt x="156" y="29"/>
                    <a:pt x="150" y="32"/>
                    <a:pt x="145" y="37"/>
                  </a:cubicBezTo>
                  <a:close/>
                  <a:moveTo>
                    <a:pt x="113" y="166"/>
                  </a:moveTo>
                  <a:cubicBezTo>
                    <a:pt x="93" y="174"/>
                    <a:pt x="71" y="168"/>
                    <a:pt x="57" y="152"/>
                  </a:cubicBezTo>
                  <a:cubicBezTo>
                    <a:pt x="34" y="121"/>
                    <a:pt x="-17" y="152"/>
                    <a:pt x="6" y="182"/>
                  </a:cubicBezTo>
                  <a:cubicBezTo>
                    <a:pt x="33" y="221"/>
                    <a:pt x="82" y="238"/>
                    <a:pt x="128" y="224"/>
                  </a:cubicBezTo>
                  <a:cubicBezTo>
                    <a:pt x="165" y="212"/>
                    <a:pt x="149" y="154"/>
                    <a:pt x="113" y="166"/>
                  </a:cubicBezTo>
                  <a:close/>
                </a:path>
              </a:pathLst>
            </a:custGeom>
            <a:solidFill>
              <a:srgbClr val="3A1F18"/>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4" name="任意多边形: 形状 763"/>
            <p:cNvSpPr/>
            <p:nvPr>
              <p:custDataLst>
                <p:tags r:id="rId27"/>
              </p:custDataLst>
            </p:nvPr>
          </p:nvSpPr>
          <p:spPr>
            <a:xfrm>
              <a:off x="13502" y="12934"/>
              <a:ext cx="357" cy="357"/>
            </a:xfrm>
            <a:custGeom>
              <a:avLst/>
              <a:gdLst>
                <a:gd name="connsiteX0" fmla="*/ 138168 w 138643"/>
                <a:gd name="connsiteY0" fmla="*/ 59635 h 138531"/>
                <a:gd name="connsiteX1" fmla="*/ 67017 w 138643"/>
                <a:gd name="connsiteY1" fmla="*/ 9 h 138531"/>
                <a:gd name="connsiteX2" fmla="*/ 62635 w 138643"/>
                <a:gd name="connsiteY2" fmla="*/ 9 h 138531"/>
                <a:gd name="connsiteX3" fmla="*/ -135 w 138643"/>
                <a:gd name="connsiteY3" fmla="*/ 80876 h 138531"/>
                <a:gd name="connsiteX4" fmla="*/ 77399 w 138643"/>
                <a:gd name="connsiteY4" fmla="*/ 138026 h 138531"/>
                <a:gd name="connsiteX5" fmla="*/ 138168 w 138643"/>
                <a:gd name="connsiteY5" fmla="*/ 59635 h 13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 h="362">
                  <a:moveTo>
                    <a:pt x="170" y="0"/>
                  </a:moveTo>
                  <a:lnTo>
                    <a:pt x="175" y="1"/>
                  </a:lnTo>
                  <a:lnTo>
                    <a:pt x="175" y="1"/>
                  </a:lnTo>
                  <a:lnTo>
                    <a:pt x="176" y="1"/>
                  </a:lnTo>
                  <a:lnTo>
                    <a:pt x="183" y="0"/>
                  </a:lnTo>
                  <a:cubicBezTo>
                    <a:pt x="247" y="-1"/>
                    <a:pt x="312" y="47"/>
                    <a:pt x="344" y="104"/>
                  </a:cubicBezTo>
                  <a:lnTo>
                    <a:pt x="344" y="106"/>
                  </a:lnTo>
                  <a:lnTo>
                    <a:pt x="347" y="111"/>
                  </a:lnTo>
                  <a:cubicBezTo>
                    <a:pt x="354" y="126"/>
                    <a:pt x="359" y="141"/>
                    <a:pt x="361" y="156"/>
                  </a:cubicBezTo>
                  <a:cubicBezTo>
                    <a:pt x="362" y="161"/>
                    <a:pt x="362" y="166"/>
                    <a:pt x="362" y="171"/>
                  </a:cubicBezTo>
                  <a:lnTo>
                    <a:pt x="362" y="172"/>
                  </a:lnTo>
                  <a:lnTo>
                    <a:pt x="362" y="172"/>
                  </a:lnTo>
                  <a:cubicBezTo>
                    <a:pt x="361" y="251"/>
                    <a:pt x="281" y="355"/>
                    <a:pt x="202" y="361"/>
                  </a:cubicBezTo>
                  <a:cubicBezTo>
                    <a:pt x="108" y="369"/>
                    <a:pt x="-2" y="311"/>
                    <a:pt x="0" y="212"/>
                  </a:cubicBezTo>
                  <a:lnTo>
                    <a:pt x="0" y="212"/>
                  </a:lnTo>
                  <a:lnTo>
                    <a:pt x="0" y="211"/>
                  </a:lnTo>
                  <a:cubicBezTo>
                    <a:pt x="2" y="112"/>
                    <a:pt x="60" y="16"/>
                    <a:pt x="164" y="1"/>
                  </a:cubicBezTo>
                  <a:lnTo>
                    <a:pt x="164" y="1"/>
                  </a:lnTo>
                  <a:lnTo>
                    <a:pt x="170" y="0"/>
                  </a:lnTo>
                  <a:close/>
                </a:path>
              </a:pathLst>
            </a:custGeom>
            <a:solidFill>
              <a:schemeClr val="accent1">
                <a:lumMod val="60000"/>
                <a:lumOff val="40000"/>
              </a:schemeClr>
            </a:solidFill>
            <a:ln w="60325" cap="flat">
              <a:solidFill>
                <a:srgbClr val="FFFFFF"/>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5" name="任意多边形: 形状 679"/>
            <p:cNvSpPr/>
            <p:nvPr>
              <p:custDataLst>
                <p:tags r:id="rId28"/>
              </p:custDataLst>
            </p:nvPr>
          </p:nvSpPr>
          <p:spPr>
            <a:xfrm>
              <a:off x="3318" y="12461"/>
              <a:ext cx="1099" cy="1387"/>
            </a:xfrm>
            <a:custGeom>
              <a:avLst/>
              <a:gdLst>
                <a:gd name="connsiteX0" fmla="*/ 559123 w 661327"/>
                <a:gd name="connsiteY0" fmla="*/ 306488 h 834526"/>
                <a:gd name="connsiteX1" fmla="*/ 501115 w 661327"/>
                <a:gd name="connsiteY1" fmla="*/ 247243 h 834526"/>
                <a:gd name="connsiteX2" fmla="*/ 461872 w 661327"/>
                <a:gd name="connsiteY2" fmla="*/ 161518 h 834526"/>
                <a:gd name="connsiteX3" fmla="*/ 309472 w 661327"/>
                <a:gd name="connsiteY3" fmla="*/ 2736 h 834526"/>
                <a:gd name="connsiteX4" fmla="*/ 178218 w 661327"/>
                <a:gd name="connsiteY4" fmla="*/ 38455 h 834526"/>
                <a:gd name="connsiteX5" fmla="*/ 119449 w 661327"/>
                <a:gd name="connsiteY5" fmla="*/ 107035 h 834526"/>
                <a:gd name="connsiteX6" fmla="*/ 80682 w 661327"/>
                <a:gd name="connsiteY6" fmla="*/ 311727 h 834526"/>
                <a:gd name="connsiteX7" fmla="*/ 27151 w 661327"/>
                <a:gd name="connsiteY7" fmla="*/ 403929 h 834526"/>
                <a:gd name="connsiteX8" fmla="*/ 209269 w 661327"/>
                <a:gd name="connsiteY8" fmla="*/ 825220 h 834526"/>
                <a:gd name="connsiteX9" fmla="*/ 315854 w 661327"/>
                <a:gd name="connsiteY9" fmla="*/ 831792 h 834526"/>
                <a:gd name="connsiteX10" fmla="*/ 474826 w 661327"/>
                <a:gd name="connsiteY10" fmla="*/ 791216 h 834526"/>
                <a:gd name="connsiteX11" fmla="*/ 637894 w 661327"/>
                <a:gd name="connsiteY11" fmla="*/ 632624 h 834526"/>
                <a:gd name="connsiteX12" fmla="*/ 637037 w 661327"/>
                <a:gd name="connsiteY12" fmla="*/ 400214 h 834526"/>
                <a:gd name="connsiteX13" fmla="*/ 559123 w 661327"/>
                <a:gd name="connsiteY13" fmla="*/ 306488 h 83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1327" h="834526">
                  <a:moveTo>
                    <a:pt x="559123" y="306488"/>
                  </a:moveTo>
                  <a:cubicBezTo>
                    <a:pt x="535882" y="286867"/>
                    <a:pt x="515212" y="275056"/>
                    <a:pt x="501115" y="247243"/>
                  </a:cubicBezTo>
                  <a:cubicBezTo>
                    <a:pt x="487018" y="219430"/>
                    <a:pt x="475779" y="190093"/>
                    <a:pt x="461872" y="161518"/>
                  </a:cubicBezTo>
                  <a:cubicBezTo>
                    <a:pt x="430535" y="97700"/>
                    <a:pt x="384910" y="19310"/>
                    <a:pt x="309472" y="2736"/>
                  </a:cubicBezTo>
                  <a:cubicBezTo>
                    <a:pt x="262539" y="-6627"/>
                    <a:pt x="213934" y="6600"/>
                    <a:pt x="178218" y="38455"/>
                  </a:cubicBezTo>
                  <a:cubicBezTo>
                    <a:pt x="155739" y="57505"/>
                    <a:pt x="130593" y="79508"/>
                    <a:pt x="119449" y="107035"/>
                  </a:cubicBezTo>
                  <a:cubicBezTo>
                    <a:pt x="91921" y="172281"/>
                    <a:pt x="101446" y="244862"/>
                    <a:pt x="80682" y="311727"/>
                  </a:cubicBezTo>
                  <a:cubicBezTo>
                    <a:pt x="69347" y="348017"/>
                    <a:pt x="45439" y="371925"/>
                    <a:pt x="27151" y="403929"/>
                  </a:cubicBezTo>
                  <a:cubicBezTo>
                    <a:pt x="-51239" y="540994"/>
                    <a:pt x="48392" y="796169"/>
                    <a:pt x="209269" y="825220"/>
                  </a:cubicBezTo>
                  <a:cubicBezTo>
                    <a:pt x="247369" y="832078"/>
                    <a:pt x="278516" y="837793"/>
                    <a:pt x="315854" y="831792"/>
                  </a:cubicBezTo>
                  <a:cubicBezTo>
                    <a:pt x="369766" y="822934"/>
                    <a:pt x="424344" y="812742"/>
                    <a:pt x="474826" y="791216"/>
                  </a:cubicBezTo>
                  <a:cubicBezTo>
                    <a:pt x="551884" y="758069"/>
                    <a:pt x="605319" y="710063"/>
                    <a:pt x="637894" y="632624"/>
                  </a:cubicBezTo>
                  <a:cubicBezTo>
                    <a:pt x="668089" y="560996"/>
                    <a:pt x="670089" y="471842"/>
                    <a:pt x="637037" y="400214"/>
                  </a:cubicBezTo>
                  <a:cubicBezTo>
                    <a:pt x="619797" y="362400"/>
                    <a:pt x="590174" y="332682"/>
                    <a:pt x="559123" y="306488"/>
                  </a:cubicBez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6" name="任意多边形: 形状 680"/>
            <p:cNvSpPr/>
            <p:nvPr>
              <p:custDataLst>
                <p:tags r:id="rId29"/>
              </p:custDataLst>
            </p:nvPr>
          </p:nvSpPr>
          <p:spPr>
            <a:xfrm>
              <a:off x="3189" y="12331"/>
              <a:ext cx="1358" cy="1645"/>
            </a:xfrm>
            <a:custGeom>
              <a:avLst/>
              <a:gdLst>
                <a:gd name="connsiteX0" fmla="*/ 361156 w 816815"/>
                <a:gd name="connsiteY0" fmla="*/ 989303 h 989524"/>
                <a:gd name="connsiteX1" fmla="*/ 273050 w 816815"/>
                <a:gd name="connsiteY1" fmla="*/ 979016 h 989524"/>
                <a:gd name="connsiteX2" fmla="*/ 273050 w 816815"/>
                <a:gd name="connsiteY2" fmla="*/ 979016 h 989524"/>
                <a:gd name="connsiteX3" fmla="*/ 42259 w 816815"/>
                <a:gd name="connsiteY3" fmla="*/ 779753 h 989524"/>
                <a:gd name="connsiteX4" fmla="*/ 37401 w 816815"/>
                <a:gd name="connsiteY4" fmla="*/ 442854 h 989524"/>
                <a:gd name="connsiteX5" fmla="*/ 61309 w 816815"/>
                <a:gd name="connsiteY5" fmla="*/ 405897 h 989524"/>
                <a:gd name="connsiteX6" fmla="*/ 84169 w 816815"/>
                <a:gd name="connsiteY6" fmla="*/ 366082 h 989524"/>
                <a:gd name="connsiteX7" fmla="*/ 96932 w 816815"/>
                <a:gd name="connsiteY7" fmla="*/ 288644 h 989524"/>
                <a:gd name="connsiteX8" fmla="*/ 125507 w 816815"/>
                <a:gd name="connsiteY8" fmla="*/ 154342 h 989524"/>
                <a:gd name="connsiteX9" fmla="*/ 206184 w 816815"/>
                <a:gd name="connsiteY9" fmla="*/ 56139 h 989524"/>
                <a:gd name="connsiteX10" fmla="*/ 403542 w 816815"/>
                <a:gd name="connsiteY10" fmla="*/ 4418 h 989524"/>
                <a:gd name="connsiteX11" fmla="*/ 608997 w 816815"/>
                <a:gd name="connsiteY11" fmla="*/ 204443 h 989524"/>
                <a:gd name="connsiteX12" fmla="*/ 628808 w 816815"/>
                <a:gd name="connsiteY12" fmla="*/ 247973 h 989524"/>
                <a:gd name="connsiteX13" fmla="*/ 647858 w 816815"/>
                <a:gd name="connsiteY13" fmla="*/ 289311 h 989524"/>
                <a:gd name="connsiteX14" fmla="*/ 670337 w 816815"/>
                <a:gd name="connsiteY14" fmla="*/ 311218 h 989524"/>
                <a:gd name="connsiteX15" fmla="*/ 686720 w 816815"/>
                <a:gd name="connsiteY15" fmla="*/ 324553 h 989524"/>
                <a:gd name="connsiteX16" fmla="*/ 785114 w 816815"/>
                <a:gd name="connsiteY16" fmla="*/ 444854 h 989524"/>
                <a:gd name="connsiteX17" fmla="*/ 787019 w 816815"/>
                <a:gd name="connsiteY17" fmla="*/ 740129 h 989524"/>
                <a:gd name="connsiteX18" fmla="*/ 583089 w 816815"/>
                <a:gd name="connsiteY18" fmla="*/ 940154 h 989524"/>
                <a:gd name="connsiteX19" fmla="*/ 405828 w 816815"/>
                <a:gd name="connsiteY19" fmla="*/ 985969 h 989524"/>
                <a:gd name="connsiteX20" fmla="*/ 361156 w 816815"/>
                <a:gd name="connsiteY20" fmla="*/ 989303 h 989524"/>
                <a:gd name="connsiteX21" fmla="*/ 356584 w 816815"/>
                <a:gd name="connsiteY21" fmla="*/ 154437 h 989524"/>
                <a:gd name="connsiteX22" fmla="*/ 304959 w 816815"/>
                <a:gd name="connsiteY22" fmla="*/ 175487 h 989524"/>
                <a:gd name="connsiteX23" fmla="*/ 268097 w 816815"/>
                <a:gd name="connsiteY23" fmla="*/ 214540 h 989524"/>
                <a:gd name="connsiteX24" fmla="*/ 250856 w 816815"/>
                <a:gd name="connsiteY24" fmla="*/ 304551 h 989524"/>
                <a:gd name="connsiteX25" fmla="*/ 231806 w 816815"/>
                <a:gd name="connsiteY25" fmla="*/ 412183 h 989524"/>
                <a:gd name="connsiteX26" fmla="*/ 188277 w 816815"/>
                <a:gd name="connsiteY26" fmla="*/ 494289 h 989524"/>
                <a:gd name="connsiteX27" fmla="*/ 171608 w 816815"/>
                <a:gd name="connsiteY27" fmla="*/ 519816 h 989524"/>
                <a:gd name="connsiteX28" fmla="*/ 182276 w 816815"/>
                <a:gd name="connsiteY28" fmla="*/ 714221 h 989524"/>
                <a:gd name="connsiteX29" fmla="*/ 300196 w 816815"/>
                <a:gd name="connsiteY29" fmla="*/ 826331 h 989524"/>
                <a:gd name="connsiteX30" fmla="*/ 300196 w 816815"/>
                <a:gd name="connsiteY30" fmla="*/ 826331 h 989524"/>
                <a:gd name="connsiteX31" fmla="*/ 380111 w 816815"/>
                <a:gd name="connsiteY31" fmla="*/ 832522 h 989524"/>
                <a:gd name="connsiteX32" fmla="*/ 520890 w 816815"/>
                <a:gd name="connsiteY32" fmla="*/ 797279 h 989524"/>
                <a:gd name="connsiteX33" fmla="*/ 643191 w 816815"/>
                <a:gd name="connsiteY33" fmla="*/ 679836 h 989524"/>
                <a:gd name="connsiteX34" fmla="*/ 643191 w 816815"/>
                <a:gd name="connsiteY34" fmla="*/ 509910 h 989524"/>
                <a:gd name="connsiteX35" fmla="*/ 586041 w 816815"/>
                <a:gd name="connsiteY35" fmla="*/ 443235 h 989524"/>
                <a:gd name="connsiteX36" fmla="*/ 586041 w 816815"/>
                <a:gd name="connsiteY36" fmla="*/ 443235 h 989524"/>
                <a:gd name="connsiteX37" fmla="*/ 573468 w 816815"/>
                <a:gd name="connsiteY37" fmla="*/ 433043 h 989524"/>
                <a:gd name="connsiteX38" fmla="*/ 508984 w 816815"/>
                <a:gd name="connsiteY38" fmla="*/ 359796 h 989524"/>
                <a:gd name="connsiteX39" fmla="*/ 486124 w 816815"/>
                <a:gd name="connsiteY39" fmla="*/ 310266 h 989524"/>
                <a:gd name="connsiteX40" fmla="*/ 469265 w 816815"/>
                <a:gd name="connsiteY40" fmla="*/ 273118 h 989524"/>
                <a:gd name="connsiteX41" fmla="*/ 369824 w 816815"/>
                <a:gd name="connsiteY41" fmla="*/ 155961 h 989524"/>
                <a:gd name="connsiteX42" fmla="*/ 356584 w 816815"/>
                <a:gd name="connsiteY42" fmla="*/ 154437 h 989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16815" h="989524">
                  <a:moveTo>
                    <a:pt x="361156" y="989303"/>
                  </a:moveTo>
                  <a:cubicBezTo>
                    <a:pt x="331534" y="988588"/>
                    <a:pt x="302040" y="985144"/>
                    <a:pt x="273050" y="979016"/>
                  </a:cubicBezTo>
                  <a:lnTo>
                    <a:pt x="273050" y="979016"/>
                  </a:lnTo>
                  <a:cubicBezTo>
                    <a:pt x="177800" y="961681"/>
                    <a:pt x="93122" y="889005"/>
                    <a:pt x="42259" y="779753"/>
                  </a:cubicBezTo>
                  <a:cubicBezTo>
                    <a:pt x="-12510" y="662500"/>
                    <a:pt x="-14320" y="533341"/>
                    <a:pt x="37401" y="442854"/>
                  </a:cubicBezTo>
                  <a:cubicBezTo>
                    <a:pt x="45402" y="428757"/>
                    <a:pt x="53879" y="416660"/>
                    <a:pt x="61309" y="405897"/>
                  </a:cubicBezTo>
                  <a:cubicBezTo>
                    <a:pt x="70828" y="393810"/>
                    <a:pt x="78529" y="380397"/>
                    <a:pt x="84169" y="366082"/>
                  </a:cubicBezTo>
                  <a:cubicBezTo>
                    <a:pt x="90848" y="340728"/>
                    <a:pt x="95122" y="314801"/>
                    <a:pt x="96932" y="288644"/>
                  </a:cubicBezTo>
                  <a:cubicBezTo>
                    <a:pt x="101123" y="247496"/>
                    <a:pt x="105981" y="200824"/>
                    <a:pt x="125507" y="154342"/>
                  </a:cubicBezTo>
                  <a:cubicBezTo>
                    <a:pt x="143319" y="112146"/>
                    <a:pt x="176276" y="80999"/>
                    <a:pt x="206184" y="56139"/>
                  </a:cubicBezTo>
                  <a:cubicBezTo>
                    <a:pt x="260406" y="9257"/>
                    <a:pt x="333296" y="-9845"/>
                    <a:pt x="403542" y="4418"/>
                  </a:cubicBezTo>
                  <a:cubicBezTo>
                    <a:pt x="523557" y="30802"/>
                    <a:pt x="583469" y="152627"/>
                    <a:pt x="608997" y="204443"/>
                  </a:cubicBezTo>
                  <a:cubicBezTo>
                    <a:pt x="616331" y="219302"/>
                    <a:pt x="622617" y="233875"/>
                    <a:pt x="628808" y="247973"/>
                  </a:cubicBezTo>
                  <a:cubicBezTo>
                    <a:pt x="635000" y="262069"/>
                    <a:pt x="641191" y="276548"/>
                    <a:pt x="647858" y="289311"/>
                  </a:cubicBezTo>
                  <a:cubicBezTo>
                    <a:pt x="651002" y="295502"/>
                    <a:pt x="655955" y="299789"/>
                    <a:pt x="670337" y="311218"/>
                  </a:cubicBezTo>
                  <a:cubicBezTo>
                    <a:pt x="675290" y="315124"/>
                    <a:pt x="680910" y="319505"/>
                    <a:pt x="686720" y="324553"/>
                  </a:cubicBezTo>
                  <a:cubicBezTo>
                    <a:pt x="719486" y="352176"/>
                    <a:pt x="760158" y="391228"/>
                    <a:pt x="785114" y="444854"/>
                  </a:cubicBezTo>
                  <a:cubicBezTo>
                    <a:pt x="826520" y="538788"/>
                    <a:pt x="827210" y="645669"/>
                    <a:pt x="787019" y="740129"/>
                  </a:cubicBezTo>
                  <a:cubicBezTo>
                    <a:pt x="747681" y="833379"/>
                    <a:pt x="682910" y="896815"/>
                    <a:pt x="583089" y="940154"/>
                  </a:cubicBezTo>
                  <a:cubicBezTo>
                    <a:pt x="524605" y="965300"/>
                    <a:pt x="463454" y="976635"/>
                    <a:pt x="405828" y="985969"/>
                  </a:cubicBezTo>
                  <a:cubicBezTo>
                    <a:pt x="391056" y="988319"/>
                    <a:pt x="376114" y="989435"/>
                    <a:pt x="361156" y="989303"/>
                  </a:cubicBezTo>
                  <a:close/>
                  <a:moveTo>
                    <a:pt x="356584" y="154437"/>
                  </a:moveTo>
                  <a:cubicBezTo>
                    <a:pt x="337464" y="155296"/>
                    <a:pt x="319228" y="162732"/>
                    <a:pt x="304959" y="175487"/>
                  </a:cubicBezTo>
                  <a:cubicBezTo>
                    <a:pt x="296386" y="182631"/>
                    <a:pt x="273621" y="201586"/>
                    <a:pt x="268097" y="214540"/>
                  </a:cubicBezTo>
                  <a:cubicBezTo>
                    <a:pt x="257524" y="239781"/>
                    <a:pt x="254285" y="271214"/>
                    <a:pt x="250856" y="304551"/>
                  </a:cubicBezTo>
                  <a:cubicBezTo>
                    <a:pt x="248150" y="340979"/>
                    <a:pt x="241767" y="377040"/>
                    <a:pt x="231806" y="412183"/>
                  </a:cubicBezTo>
                  <a:cubicBezTo>
                    <a:pt x="221751" y="441691"/>
                    <a:pt x="207057" y="469407"/>
                    <a:pt x="188277" y="494289"/>
                  </a:cubicBezTo>
                  <a:cubicBezTo>
                    <a:pt x="182086" y="503242"/>
                    <a:pt x="176276" y="511624"/>
                    <a:pt x="171608" y="519816"/>
                  </a:cubicBezTo>
                  <a:cubicBezTo>
                    <a:pt x="145224" y="565822"/>
                    <a:pt x="149606" y="643641"/>
                    <a:pt x="182276" y="714221"/>
                  </a:cubicBezTo>
                  <a:cubicBezTo>
                    <a:pt x="210851" y="775372"/>
                    <a:pt x="256000" y="818329"/>
                    <a:pt x="300196" y="826331"/>
                  </a:cubicBezTo>
                  <a:lnTo>
                    <a:pt x="300196" y="826331"/>
                  </a:lnTo>
                  <a:cubicBezTo>
                    <a:pt x="333819" y="832426"/>
                    <a:pt x="356108" y="836427"/>
                    <a:pt x="380111" y="832522"/>
                  </a:cubicBezTo>
                  <a:cubicBezTo>
                    <a:pt x="430117" y="824330"/>
                    <a:pt x="478599" y="815567"/>
                    <a:pt x="520890" y="797279"/>
                  </a:cubicBezTo>
                  <a:cubicBezTo>
                    <a:pt x="583184" y="770419"/>
                    <a:pt x="619855" y="735271"/>
                    <a:pt x="643191" y="679836"/>
                  </a:cubicBezTo>
                  <a:cubicBezTo>
                    <a:pt x="665914" y="625473"/>
                    <a:pt x="665914" y="564273"/>
                    <a:pt x="643191" y="509910"/>
                  </a:cubicBezTo>
                  <a:cubicBezTo>
                    <a:pt x="630999" y="483621"/>
                    <a:pt x="606044" y="460475"/>
                    <a:pt x="586041" y="443235"/>
                  </a:cubicBezTo>
                  <a:lnTo>
                    <a:pt x="586041" y="443235"/>
                  </a:lnTo>
                  <a:cubicBezTo>
                    <a:pt x="582041" y="439806"/>
                    <a:pt x="577850" y="436567"/>
                    <a:pt x="573468" y="433043"/>
                  </a:cubicBezTo>
                  <a:cubicBezTo>
                    <a:pt x="546545" y="414003"/>
                    <a:pt x="524459" y="388916"/>
                    <a:pt x="508984" y="359796"/>
                  </a:cubicBezTo>
                  <a:cubicBezTo>
                    <a:pt x="500411" y="342841"/>
                    <a:pt x="493172" y="326268"/>
                    <a:pt x="486124" y="310266"/>
                  </a:cubicBezTo>
                  <a:cubicBezTo>
                    <a:pt x="480409" y="297121"/>
                    <a:pt x="475075" y="284739"/>
                    <a:pt x="469265" y="273118"/>
                  </a:cubicBezTo>
                  <a:cubicBezTo>
                    <a:pt x="446786" y="227208"/>
                    <a:pt x="412115" y="165200"/>
                    <a:pt x="369824" y="155961"/>
                  </a:cubicBezTo>
                  <a:cubicBezTo>
                    <a:pt x="365481" y="154962"/>
                    <a:pt x="361040" y="154451"/>
                    <a:pt x="356584" y="154437"/>
                  </a:cubicBez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7" name="任意多边形: 形状 681"/>
            <p:cNvSpPr/>
            <p:nvPr>
              <p:custDataLst>
                <p:tags r:id="rId30"/>
              </p:custDataLst>
            </p:nvPr>
          </p:nvSpPr>
          <p:spPr>
            <a:xfrm>
              <a:off x="3360" y="12503"/>
              <a:ext cx="1010" cy="1292"/>
            </a:xfrm>
            <a:custGeom>
              <a:avLst/>
              <a:gdLst>
                <a:gd name="connsiteX0" fmla="*/ 133192 w 607060"/>
                <a:gd name="connsiteY0" fmla="*/ 743971 h 776988"/>
                <a:gd name="connsiteX1" fmla="*/ 405512 w 607060"/>
                <a:gd name="connsiteY1" fmla="*/ 747019 h 776988"/>
                <a:gd name="connsiteX2" fmla="*/ 606680 w 607060"/>
                <a:gd name="connsiteY2" fmla="*/ 510227 h 776988"/>
                <a:gd name="connsiteX3" fmla="*/ 578962 w 607060"/>
                <a:gd name="connsiteY3" fmla="*/ 378211 h 776988"/>
                <a:gd name="connsiteX4" fmla="*/ 483712 w 607060"/>
                <a:gd name="connsiteY4" fmla="*/ 268768 h 776988"/>
                <a:gd name="connsiteX5" fmla="*/ 421800 w 607060"/>
                <a:gd name="connsiteY5" fmla="*/ 155040 h 776988"/>
                <a:gd name="connsiteX6" fmla="*/ 364078 w 607060"/>
                <a:gd name="connsiteY6" fmla="*/ 57980 h 776988"/>
                <a:gd name="connsiteX7" fmla="*/ 136240 w 607060"/>
                <a:gd name="connsiteY7" fmla="*/ 69982 h 776988"/>
                <a:gd name="connsiteX8" fmla="*/ 96331 w 607060"/>
                <a:gd name="connsiteY8" fmla="*/ 175709 h 776988"/>
                <a:gd name="connsiteX9" fmla="*/ 85853 w 607060"/>
                <a:gd name="connsiteY9" fmla="*/ 285437 h 776988"/>
                <a:gd name="connsiteX10" fmla="*/ 44038 w 607060"/>
                <a:gd name="connsiteY10" fmla="*/ 357065 h 776988"/>
                <a:gd name="connsiteX11" fmla="*/ 133192 w 607060"/>
                <a:gd name="connsiteY11" fmla="*/ 743971 h 776988"/>
                <a:gd name="connsiteX12" fmla="*/ 269971 w 607060"/>
                <a:gd name="connsiteY12" fmla="*/ 229621 h 776988"/>
                <a:gd name="connsiteX13" fmla="*/ 271591 w 607060"/>
                <a:gd name="connsiteY13" fmla="*/ 223715 h 776988"/>
                <a:gd name="connsiteX14" fmla="*/ 280449 w 607060"/>
                <a:gd name="connsiteY14" fmla="*/ 218095 h 776988"/>
                <a:gd name="connsiteX15" fmla="*/ 282830 w 607060"/>
                <a:gd name="connsiteY15" fmla="*/ 218095 h 776988"/>
                <a:gd name="connsiteX16" fmla="*/ 301023 w 607060"/>
                <a:gd name="connsiteY16" fmla="*/ 231526 h 776988"/>
                <a:gd name="connsiteX17" fmla="*/ 289911 w 607060"/>
                <a:gd name="connsiteY17" fmla="*/ 250307 h 776988"/>
                <a:gd name="connsiteX18" fmla="*/ 274639 w 607060"/>
                <a:gd name="connsiteY18" fmla="*/ 245718 h 776988"/>
                <a:gd name="connsiteX19" fmla="*/ 269971 w 607060"/>
                <a:gd name="connsiteY19" fmla="*/ 229621 h 776988"/>
                <a:gd name="connsiteX20" fmla="*/ 195676 w 607060"/>
                <a:gd name="connsiteY20" fmla="*/ 249623 h 776988"/>
                <a:gd name="connsiteX21" fmla="*/ 205201 w 607060"/>
                <a:gd name="connsiteY21" fmla="*/ 230573 h 776988"/>
                <a:gd name="connsiteX22" fmla="*/ 208821 w 607060"/>
                <a:gd name="connsiteY22" fmla="*/ 229716 h 776988"/>
                <a:gd name="connsiteX23" fmla="*/ 223585 w 607060"/>
                <a:gd name="connsiteY23" fmla="*/ 242765 h 776988"/>
                <a:gd name="connsiteX24" fmla="*/ 202153 w 607060"/>
                <a:gd name="connsiteY24" fmla="*/ 259815 h 776988"/>
                <a:gd name="connsiteX25" fmla="*/ 196153 w 607060"/>
                <a:gd name="connsiteY25" fmla="*/ 249623 h 776988"/>
                <a:gd name="connsiteX26" fmla="*/ 212631 w 607060"/>
                <a:gd name="connsiteY26" fmla="*/ 288771 h 776988"/>
                <a:gd name="connsiteX27" fmla="*/ 220441 w 607060"/>
                <a:gd name="connsiteY27" fmla="*/ 275340 h 776988"/>
                <a:gd name="connsiteX28" fmla="*/ 233872 w 607060"/>
                <a:gd name="connsiteY28" fmla="*/ 283151 h 776988"/>
                <a:gd name="connsiteX29" fmla="*/ 277972 w 607060"/>
                <a:gd name="connsiteY29" fmla="*/ 285628 h 776988"/>
                <a:gd name="connsiteX30" fmla="*/ 297022 w 607060"/>
                <a:gd name="connsiteY30" fmla="*/ 296486 h 776988"/>
                <a:gd name="connsiteX31" fmla="*/ 238720 w 607060"/>
                <a:gd name="connsiteY31" fmla="*/ 320111 h 776988"/>
                <a:gd name="connsiteX32" fmla="*/ 212631 w 607060"/>
                <a:gd name="connsiteY32" fmla="*/ 288771 h 776988"/>
                <a:gd name="connsiteX33" fmla="*/ 165006 w 607060"/>
                <a:gd name="connsiteY33" fmla="*/ 483747 h 776988"/>
                <a:gd name="connsiteX34" fmla="*/ 206440 w 607060"/>
                <a:gd name="connsiteY34" fmla="*/ 395546 h 776988"/>
                <a:gd name="connsiteX35" fmla="*/ 246921 w 607060"/>
                <a:gd name="connsiteY35" fmla="*/ 368590 h 776988"/>
                <a:gd name="connsiteX36" fmla="*/ 321787 w 607060"/>
                <a:gd name="connsiteY36" fmla="*/ 356494 h 776988"/>
                <a:gd name="connsiteX37" fmla="*/ 439135 w 607060"/>
                <a:gd name="connsiteY37" fmla="*/ 424121 h 776988"/>
                <a:gd name="connsiteX38" fmla="*/ 406274 w 607060"/>
                <a:gd name="connsiteY38" fmla="*/ 625575 h 776988"/>
                <a:gd name="connsiteX39" fmla="*/ 194343 w 607060"/>
                <a:gd name="connsiteY39" fmla="*/ 609478 h 776988"/>
                <a:gd name="connsiteX40" fmla="*/ 165006 w 607060"/>
                <a:gd name="connsiteY40" fmla="*/ 483747 h 77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07060" h="776988">
                  <a:moveTo>
                    <a:pt x="133192" y="743971"/>
                  </a:moveTo>
                  <a:cubicBezTo>
                    <a:pt x="213964" y="796739"/>
                    <a:pt x="320930" y="776832"/>
                    <a:pt x="405512" y="747019"/>
                  </a:cubicBezTo>
                  <a:cubicBezTo>
                    <a:pt x="510287" y="710157"/>
                    <a:pt x="601632" y="626527"/>
                    <a:pt x="606680" y="510227"/>
                  </a:cubicBezTo>
                  <a:cubicBezTo>
                    <a:pt x="608581" y="464600"/>
                    <a:pt x="599054" y="419220"/>
                    <a:pt x="578962" y="378211"/>
                  </a:cubicBezTo>
                  <a:cubicBezTo>
                    <a:pt x="555055" y="329919"/>
                    <a:pt x="521812" y="303249"/>
                    <a:pt x="483712" y="268768"/>
                  </a:cubicBezTo>
                  <a:cubicBezTo>
                    <a:pt x="448660" y="237431"/>
                    <a:pt x="441707" y="197045"/>
                    <a:pt x="421800" y="155040"/>
                  </a:cubicBezTo>
                  <a:cubicBezTo>
                    <a:pt x="406656" y="120419"/>
                    <a:pt x="387267" y="87816"/>
                    <a:pt x="364078" y="57980"/>
                  </a:cubicBezTo>
                  <a:cubicBezTo>
                    <a:pt x="295975" y="-24506"/>
                    <a:pt x="197200" y="-18220"/>
                    <a:pt x="136240" y="69982"/>
                  </a:cubicBezTo>
                  <a:cubicBezTo>
                    <a:pt x="114780" y="101581"/>
                    <a:pt x="101104" y="137811"/>
                    <a:pt x="96331" y="175709"/>
                  </a:cubicBezTo>
                  <a:cubicBezTo>
                    <a:pt x="93283" y="211809"/>
                    <a:pt x="95378" y="250195"/>
                    <a:pt x="85853" y="285437"/>
                  </a:cubicBezTo>
                  <a:cubicBezTo>
                    <a:pt x="78233" y="313250"/>
                    <a:pt x="61183" y="334586"/>
                    <a:pt x="44038" y="357065"/>
                  </a:cubicBezTo>
                  <a:cubicBezTo>
                    <a:pt x="-46449" y="475651"/>
                    <a:pt x="11368" y="664342"/>
                    <a:pt x="133192" y="743971"/>
                  </a:cubicBezTo>
                  <a:close/>
                  <a:moveTo>
                    <a:pt x="269971" y="229621"/>
                  </a:moveTo>
                  <a:cubicBezTo>
                    <a:pt x="270081" y="227559"/>
                    <a:pt x="270633" y="225545"/>
                    <a:pt x="271591" y="223715"/>
                  </a:cubicBezTo>
                  <a:cubicBezTo>
                    <a:pt x="273583" y="220641"/>
                    <a:pt x="276818" y="218588"/>
                    <a:pt x="280449" y="218095"/>
                  </a:cubicBezTo>
                  <a:lnTo>
                    <a:pt x="282830" y="218095"/>
                  </a:lnTo>
                  <a:cubicBezTo>
                    <a:pt x="291245" y="217906"/>
                    <a:pt x="298725" y="223428"/>
                    <a:pt x="301023" y="231526"/>
                  </a:cubicBezTo>
                  <a:cubicBezTo>
                    <a:pt x="303141" y="239780"/>
                    <a:pt x="298166" y="248189"/>
                    <a:pt x="289911" y="250307"/>
                  </a:cubicBezTo>
                  <a:cubicBezTo>
                    <a:pt x="284363" y="251730"/>
                    <a:pt x="278483" y="249963"/>
                    <a:pt x="274639" y="245718"/>
                  </a:cubicBezTo>
                  <a:cubicBezTo>
                    <a:pt x="270962" y="241208"/>
                    <a:pt x="269277" y="235397"/>
                    <a:pt x="269971" y="229621"/>
                  </a:cubicBezTo>
                  <a:close/>
                  <a:moveTo>
                    <a:pt x="195676" y="249623"/>
                  </a:moveTo>
                  <a:cubicBezTo>
                    <a:pt x="194116" y="241841"/>
                    <a:pt x="198040" y="233994"/>
                    <a:pt x="205201" y="230573"/>
                  </a:cubicBezTo>
                  <a:cubicBezTo>
                    <a:pt x="206355" y="230098"/>
                    <a:pt x="207577" y="229809"/>
                    <a:pt x="208821" y="229716"/>
                  </a:cubicBezTo>
                  <a:cubicBezTo>
                    <a:pt x="216333" y="229708"/>
                    <a:pt x="222670" y="235309"/>
                    <a:pt x="223585" y="242765"/>
                  </a:cubicBezTo>
                  <a:cubicBezTo>
                    <a:pt x="224918" y="253814"/>
                    <a:pt x="213393" y="267530"/>
                    <a:pt x="202153" y="259815"/>
                  </a:cubicBezTo>
                  <a:cubicBezTo>
                    <a:pt x="198932" y="257302"/>
                    <a:pt x="196787" y="253659"/>
                    <a:pt x="196153" y="249623"/>
                  </a:cubicBezTo>
                  <a:close/>
                  <a:moveTo>
                    <a:pt x="212631" y="288771"/>
                  </a:moveTo>
                  <a:cubicBezTo>
                    <a:pt x="211079" y="282905"/>
                    <a:pt x="214576" y="276892"/>
                    <a:pt x="220441" y="275340"/>
                  </a:cubicBezTo>
                  <a:cubicBezTo>
                    <a:pt x="226307" y="273788"/>
                    <a:pt x="232320" y="277285"/>
                    <a:pt x="233872" y="283151"/>
                  </a:cubicBezTo>
                  <a:cubicBezTo>
                    <a:pt x="239968" y="307726"/>
                    <a:pt x="268352" y="307440"/>
                    <a:pt x="277972" y="285628"/>
                  </a:cubicBezTo>
                  <a:cubicBezTo>
                    <a:pt x="283687" y="272674"/>
                    <a:pt x="302737" y="283722"/>
                    <a:pt x="297022" y="296486"/>
                  </a:cubicBezTo>
                  <a:cubicBezTo>
                    <a:pt x="287446" y="319110"/>
                    <a:pt x="261343" y="329687"/>
                    <a:pt x="238720" y="320111"/>
                  </a:cubicBezTo>
                  <a:cubicBezTo>
                    <a:pt x="225466" y="314500"/>
                    <a:pt x="215745" y="302823"/>
                    <a:pt x="212631" y="288771"/>
                  </a:cubicBezTo>
                  <a:close/>
                  <a:moveTo>
                    <a:pt x="165006" y="483747"/>
                  </a:moveTo>
                  <a:cubicBezTo>
                    <a:pt x="170962" y="451260"/>
                    <a:pt x="185237" y="420871"/>
                    <a:pt x="206440" y="395546"/>
                  </a:cubicBezTo>
                  <a:cubicBezTo>
                    <a:pt x="217476" y="383327"/>
                    <a:pt x="231391" y="374061"/>
                    <a:pt x="246921" y="368590"/>
                  </a:cubicBezTo>
                  <a:cubicBezTo>
                    <a:pt x="270941" y="360069"/>
                    <a:pt x="296306" y="355971"/>
                    <a:pt x="321787" y="356494"/>
                  </a:cubicBezTo>
                  <a:cubicBezTo>
                    <a:pt x="369845" y="357661"/>
                    <a:pt x="414031" y="383125"/>
                    <a:pt x="439135" y="424121"/>
                  </a:cubicBezTo>
                  <a:cubicBezTo>
                    <a:pt x="479426" y="490796"/>
                    <a:pt x="473044" y="579760"/>
                    <a:pt x="406274" y="625575"/>
                  </a:cubicBezTo>
                  <a:cubicBezTo>
                    <a:pt x="341314" y="670152"/>
                    <a:pt x="246635" y="675486"/>
                    <a:pt x="194343" y="609478"/>
                  </a:cubicBezTo>
                  <a:cubicBezTo>
                    <a:pt x="166208" y="574086"/>
                    <a:pt x="155440" y="527936"/>
                    <a:pt x="165006" y="483747"/>
                  </a:cubicBezTo>
                  <a:close/>
                </a:path>
              </a:pathLst>
            </a:custGeom>
            <a:solidFill>
              <a:srgbClr val="EDD3A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8" name="任意多边形: 形状 682"/>
            <p:cNvSpPr/>
            <p:nvPr>
              <p:custDataLst>
                <p:tags r:id="rId31"/>
              </p:custDataLst>
            </p:nvPr>
          </p:nvSpPr>
          <p:spPr>
            <a:xfrm>
              <a:off x="3318" y="12460"/>
              <a:ext cx="1099" cy="1387"/>
            </a:xfrm>
            <a:custGeom>
              <a:avLst/>
              <a:gdLst>
                <a:gd name="connsiteX0" fmla="*/ 209269 w 661327"/>
                <a:gd name="connsiteY0" fmla="*/ 825124 h 834430"/>
                <a:gd name="connsiteX1" fmla="*/ 315854 w 661327"/>
                <a:gd name="connsiteY1" fmla="*/ 831697 h 834430"/>
                <a:gd name="connsiteX2" fmla="*/ 474826 w 661327"/>
                <a:gd name="connsiteY2" fmla="*/ 791120 h 834430"/>
                <a:gd name="connsiteX3" fmla="*/ 637894 w 661327"/>
                <a:gd name="connsiteY3" fmla="*/ 632529 h 834430"/>
                <a:gd name="connsiteX4" fmla="*/ 637037 w 661327"/>
                <a:gd name="connsiteY4" fmla="*/ 400119 h 834430"/>
                <a:gd name="connsiteX5" fmla="*/ 559123 w 661327"/>
                <a:gd name="connsiteY5" fmla="*/ 306488 h 834430"/>
                <a:gd name="connsiteX6" fmla="*/ 501115 w 661327"/>
                <a:gd name="connsiteY6" fmla="*/ 247243 h 834430"/>
                <a:gd name="connsiteX7" fmla="*/ 461872 w 661327"/>
                <a:gd name="connsiteY7" fmla="*/ 161518 h 834430"/>
                <a:gd name="connsiteX8" fmla="*/ 309472 w 661327"/>
                <a:gd name="connsiteY8" fmla="*/ 2736 h 834430"/>
                <a:gd name="connsiteX9" fmla="*/ 178218 w 661327"/>
                <a:gd name="connsiteY9" fmla="*/ 38455 h 834430"/>
                <a:gd name="connsiteX10" fmla="*/ 119449 w 661327"/>
                <a:gd name="connsiteY10" fmla="*/ 107035 h 834430"/>
                <a:gd name="connsiteX11" fmla="*/ 80682 w 661327"/>
                <a:gd name="connsiteY11" fmla="*/ 311727 h 834430"/>
                <a:gd name="connsiteX12" fmla="*/ 27151 w 661327"/>
                <a:gd name="connsiteY12" fmla="*/ 403929 h 834430"/>
                <a:gd name="connsiteX13" fmla="*/ 209269 w 661327"/>
                <a:gd name="connsiteY13" fmla="*/ 825124 h 834430"/>
                <a:gd name="connsiteX14" fmla="*/ 69157 w 661327"/>
                <a:gd name="connsiteY14" fmla="*/ 382879 h 834430"/>
                <a:gd name="connsiteX15" fmla="*/ 110971 w 661327"/>
                <a:gd name="connsiteY15" fmla="*/ 311251 h 834430"/>
                <a:gd name="connsiteX16" fmla="*/ 121449 w 661327"/>
                <a:gd name="connsiteY16" fmla="*/ 201523 h 834430"/>
                <a:gd name="connsiteX17" fmla="*/ 161359 w 661327"/>
                <a:gd name="connsiteY17" fmla="*/ 95795 h 834430"/>
                <a:gd name="connsiteX18" fmla="*/ 389197 w 661327"/>
                <a:gd name="connsiteY18" fmla="*/ 83794 h 834430"/>
                <a:gd name="connsiteX19" fmla="*/ 446918 w 661327"/>
                <a:gd name="connsiteY19" fmla="*/ 180854 h 834430"/>
                <a:gd name="connsiteX20" fmla="*/ 508831 w 661327"/>
                <a:gd name="connsiteY20" fmla="*/ 294582 h 834430"/>
                <a:gd name="connsiteX21" fmla="*/ 604081 w 661327"/>
                <a:gd name="connsiteY21" fmla="*/ 404024 h 834430"/>
                <a:gd name="connsiteX22" fmla="*/ 631798 w 661327"/>
                <a:gd name="connsiteY22" fmla="*/ 536041 h 834430"/>
                <a:gd name="connsiteX23" fmla="*/ 431107 w 661327"/>
                <a:gd name="connsiteY23" fmla="*/ 773404 h 834430"/>
                <a:gd name="connsiteX24" fmla="*/ 158787 w 661327"/>
                <a:gd name="connsiteY24" fmla="*/ 770356 h 834430"/>
                <a:gd name="connsiteX25" fmla="*/ 69157 w 661327"/>
                <a:gd name="connsiteY25" fmla="*/ 382879 h 834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1327" h="834430">
                  <a:moveTo>
                    <a:pt x="209269" y="825124"/>
                  </a:moveTo>
                  <a:cubicBezTo>
                    <a:pt x="247369" y="831983"/>
                    <a:pt x="278516" y="837698"/>
                    <a:pt x="315854" y="831697"/>
                  </a:cubicBezTo>
                  <a:cubicBezTo>
                    <a:pt x="369766" y="822839"/>
                    <a:pt x="424344" y="812647"/>
                    <a:pt x="474826" y="791120"/>
                  </a:cubicBezTo>
                  <a:cubicBezTo>
                    <a:pt x="551884" y="757973"/>
                    <a:pt x="605319" y="709967"/>
                    <a:pt x="637894" y="632529"/>
                  </a:cubicBezTo>
                  <a:cubicBezTo>
                    <a:pt x="668089" y="560901"/>
                    <a:pt x="670089" y="471747"/>
                    <a:pt x="637037" y="400119"/>
                  </a:cubicBezTo>
                  <a:cubicBezTo>
                    <a:pt x="619797" y="362591"/>
                    <a:pt x="590174" y="332873"/>
                    <a:pt x="559123" y="306488"/>
                  </a:cubicBezTo>
                  <a:cubicBezTo>
                    <a:pt x="535882" y="286867"/>
                    <a:pt x="515212" y="275056"/>
                    <a:pt x="501115" y="247243"/>
                  </a:cubicBezTo>
                  <a:cubicBezTo>
                    <a:pt x="487018" y="219430"/>
                    <a:pt x="475779" y="190093"/>
                    <a:pt x="461872" y="161518"/>
                  </a:cubicBezTo>
                  <a:cubicBezTo>
                    <a:pt x="430535" y="97700"/>
                    <a:pt x="384910" y="19309"/>
                    <a:pt x="309472" y="2736"/>
                  </a:cubicBezTo>
                  <a:cubicBezTo>
                    <a:pt x="262539" y="-6627"/>
                    <a:pt x="213934" y="6600"/>
                    <a:pt x="178218" y="38455"/>
                  </a:cubicBezTo>
                  <a:cubicBezTo>
                    <a:pt x="155739" y="57505"/>
                    <a:pt x="130593" y="79507"/>
                    <a:pt x="119449" y="107035"/>
                  </a:cubicBezTo>
                  <a:cubicBezTo>
                    <a:pt x="91921" y="172281"/>
                    <a:pt x="101446" y="244862"/>
                    <a:pt x="80682" y="311727"/>
                  </a:cubicBezTo>
                  <a:cubicBezTo>
                    <a:pt x="69347" y="348017"/>
                    <a:pt x="45439" y="371925"/>
                    <a:pt x="27151" y="403929"/>
                  </a:cubicBezTo>
                  <a:cubicBezTo>
                    <a:pt x="-51239" y="540899"/>
                    <a:pt x="48392" y="796073"/>
                    <a:pt x="209269" y="825124"/>
                  </a:cubicBezTo>
                  <a:close/>
                  <a:moveTo>
                    <a:pt x="69157" y="382879"/>
                  </a:moveTo>
                  <a:cubicBezTo>
                    <a:pt x="86302" y="360400"/>
                    <a:pt x="103351" y="339064"/>
                    <a:pt x="110971" y="311251"/>
                  </a:cubicBezTo>
                  <a:cubicBezTo>
                    <a:pt x="120496" y="276008"/>
                    <a:pt x="118401" y="237623"/>
                    <a:pt x="121449" y="201523"/>
                  </a:cubicBezTo>
                  <a:cubicBezTo>
                    <a:pt x="126223" y="163625"/>
                    <a:pt x="139899" y="127395"/>
                    <a:pt x="161359" y="95795"/>
                  </a:cubicBezTo>
                  <a:cubicBezTo>
                    <a:pt x="222319" y="7975"/>
                    <a:pt x="321093" y="1307"/>
                    <a:pt x="389197" y="83794"/>
                  </a:cubicBezTo>
                  <a:cubicBezTo>
                    <a:pt x="412386" y="113630"/>
                    <a:pt x="431775" y="146233"/>
                    <a:pt x="446918" y="180854"/>
                  </a:cubicBezTo>
                  <a:cubicBezTo>
                    <a:pt x="466825" y="222859"/>
                    <a:pt x="473779" y="263245"/>
                    <a:pt x="508831" y="294582"/>
                  </a:cubicBezTo>
                  <a:cubicBezTo>
                    <a:pt x="546931" y="329063"/>
                    <a:pt x="580173" y="355732"/>
                    <a:pt x="604081" y="404024"/>
                  </a:cubicBezTo>
                  <a:cubicBezTo>
                    <a:pt x="624172" y="445034"/>
                    <a:pt x="633700" y="490414"/>
                    <a:pt x="631798" y="536041"/>
                  </a:cubicBezTo>
                  <a:cubicBezTo>
                    <a:pt x="627036" y="652627"/>
                    <a:pt x="535882" y="736256"/>
                    <a:pt x="431107" y="773404"/>
                  </a:cubicBezTo>
                  <a:cubicBezTo>
                    <a:pt x="346525" y="803217"/>
                    <a:pt x="239559" y="823124"/>
                    <a:pt x="158787" y="770356"/>
                  </a:cubicBezTo>
                  <a:cubicBezTo>
                    <a:pt x="36772" y="690441"/>
                    <a:pt x="-21045" y="501751"/>
                    <a:pt x="69157" y="382879"/>
                  </a:cubicBezTo>
                  <a:close/>
                </a:path>
              </a:pathLst>
            </a:custGeom>
            <a:solidFill>
              <a:schemeClr val="accent4"/>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9" name="任意多边形: 形状 683"/>
            <p:cNvSpPr/>
            <p:nvPr>
              <p:custDataLst>
                <p:tags r:id="rId32"/>
              </p:custDataLst>
            </p:nvPr>
          </p:nvSpPr>
          <p:spPr>
            <a:xfrm>
              <a:off x="3629" y="13096"/>
              <a:ext cx="504" cy="504"/>
            </a:xfrm>
            <a:custGeom>
              <a:avLst/>
              <a:gdLst>
                <a:gd name="connsiteX0" fmla="*/ 244541 w 302592"/>
                <a:gd name="connsiteY0" fmla="*/ 268915 h 302645"/>
                <a:gd name="connsiteX1" fmla="*/ 277402 w 302592"/>
                <a:gd name="connsiteY1" fmla="*/ 67461 h 302645"/>
                <a:gd name="connsiteX2" fmla="*/ 160054 w 302592"/>
                <a:gd name="connsiteY2" fmla="*/ -166 h 302645"/>
                <a:gd name="connsiteX3" fmla="*/ 85187 w 302592"/>
                <a:gd name="connsiteY3" fmla="*/ 11930 h 302645"/>
                <a:gd name="connsiteX4" fmla="*/ 44706 w 302592"/>
                <a:gd name="connsiteY4" fmla="*/ 38886 h 302645"/>
                <a:gd name="connsiteX5" fmla="*/ 3272 w 302592"/>
                <a:gd name="connsiteY5" fmla="*/ 127088 h 302645"/>
                <a:gd name="connsiteX6" fmla="*/ 32609 w 302592"/>
                <a:gd name="connsiteY6" fmla="*/ 252818 h 302645"/>
                <a:gd name="connsiteX7" fmla="*/ 244541 w 302592"/>
                <a:gd name="connsiteY7" fmla="*/ 268915 h 30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592" h="302645">
                  <a:moveTo>
                    <a:pt x="244541" y="268915"/>
                  </a:moveTo>
                  <a:cubicBezTo>
                    <a:pt x="311216" y="223100"/>
                    <a:pt x="317693" y="134041"/>
                    <a:pt x="277402" y="67461"/>
                  </a:cubicBezTo>
                  <a:cubicBezTo>
                    <a:pt x="252297" y="26465"/>
                    <a:pt x="208112" y="1001"/>
                    <a:pt x="160054" y="-166"/>
                  </a:cubicBezTo>
                  <a:cubicBezTo>
                    <a:pt x="134573" y="-689"/>
                    <a:pt x="109207" y="3409"/>
                    <a:pt x="85187" y="11930"/>
                  </a:cubicBezTo>
                  <a:cubicBezTo>
                    <a:pt x="69658" y="17401"/>
                    <a:pt x="55742" y="26667"/>
                    <a:pt x="44706" y="38886"/>
                  </a:cubicBezTo>
                  <a:cubicBezTo>
                    <a:pt x="23504" y="64211"/>
                    <a:pt x="9228" y="94600"/>
                    <a:pt x="3272" y="127088"/>
                  </a:cubicBezTo>
                  <a:cubicBezTo>
                    <a:pt x="-6294" y="171276"/>
                    <a:pt x="4474" y="217426"/>
                    <a:pt x="32609" y="252818"/>
                  </a:cubicBezTo>
                  <a:cubicBezTo>
                    <a:pt x="84902" y="318826"/>
                    <a:pt x="179580" y="313492"/>
                    <a:pt x="244541" y="268915"/>
                  </a:cubicBezTo>
                  <a:close/>
                </a:path>
              </a:pathLst>
            </a:custGeom>
            <a:solidFill>
              <a:schemeClr val="accent2">
                <a:lumMod val="75000"/>
              </a:scheme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0" name="任意多边形: 形状 684"/>
            <p:cNvSpPr/>
            <p:nvPr>
              <p:custDataLst>
                <p:tags r:id="rId33"/>
              </p:custDataLst>
            </p:nvPr>
          </p:nvSpPr>
          <p:spPr>
            <a:xfrm>
              <a:off x="3684" y="12866"/>
              <a:ext cx="178" cy="176"/>
            </a:xfrm>
            <a:custGeom>
              <a:avLst/>
              <a:gdLst>
                <a:gd name="connsiteX0" fmla="*/ 84617 w 85816"/>
                <a:gd name="connsiteY0" fmla="*/ 21303 h 48666"/>
                <a:gd name="connsiteX1" fmla="*/ 65567 w 85816"/>
                <a:gd name="connsiteY1" fmla="*/ 10445 h 48666"/>
                <a:gd name="connsiteX2" fmla="*/ 21466 w 85816"/>
                <a:gd name="connsiteY2" fmla="*/ 7968 h 48666"/>
                <a:gd name="connsiteX3" fmla="*/ 8036 w 85816"/>
                <a:gd name="connsiteY3" fmla="*/ 157 h 48666"/>
                <a:gd name="connsiteX4" fmla="*/ 226 w 85816"/>
                <a:gd name="connsiteY4" fmla="*/ 13588 h 48666"/>
                <a:gd name="connsiteX5" fmla="*/ 53277 w 85816"/>
                <a:gd name="connsiteY5" fmla="*/ 47392 h 48666"/>
                <a:gd name="connsiteX6" fmla="*/ 84617 w 85816"/>
                <a:gd name="connsiteY6" fmla="*/ 21303 h 4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 h="176">
                  <a:moveTo>
                    <a:pt x="170" y="131"/>
                  </a:moveTo>
                  <a:cubicBezTo>
                    <a:pt x="180" y="110"/>
                    <a:pt x="148" y="91"/>
                    <a:pt x="138" y="113"/>
                  </a:cubicBezTo>
                  <a:cubicBezTo>
                    <a:pt x="123" y="149"/>
                    <a:pt x="75" y="150"/>
                    <a:pt x="65" y="109"/>
                  </a:cubicBezTo>
                  <a:cubicBezTo>
                    <a:pt x="62" y="99"/>
                    <a:pt x="52" y="93"/>
                    <a:pt x="43" y="96"/>
                  </a:cubicBezTo>
                  <a:cubicBezTo>
                    <a:pt x="33" y="98"/>
                    <a:pt x="27" y="108"/>
                    <a:pt x="30" y="118"/>
                  </a:cubicBezTo>
                  <a:cubicBezTo>
                    <a:pt x="38" y="158"/>
                    <a:pt x="78" y="183"/>
                    <a:pt x="118" y="174"/>
                  </a:cubicBezTo>
                  <a:cubicBezTo>
                    <a:pt x="141" y="169"/>
                    <a:pt x="161" y="153"/>
                    <a:pt x="170" y="131"/>
                  </a:cubicBezTo>
                  <a:close/>
                  <a:moveTo>
                    <a:pt x="48" y="42"/>
                  </a:moveTo>
                  <a:cubicBezTo>
                    <a:pt x="46" y="29"/>
                    <a:pt x="36" y="20"/>
                    <a:pt x="23" y="20"/>
                  </a:cubicBezTo>
                  <a:cubicBezTo>
                    <a:pt x="21" y="20"/>
                    <a:pt x="19" y="21"/>
                    <a:pt x="17" y="21"/>
                  </a:cubicBezTo>
                  <a:cubicBezTo>
                    <a:pt x="5" y="27"/>
                    <a:pt x="-2" y="40"/>
                    <a:pt x="1" y="53"/>
                  </a:cubicBezTo>
                  <a:cubicBezTo>
                    <a:pt x="2" y="60"/>
                    <a:pt x="6" y="66"/>
                    <a:pt x="11" y="70"/>
                  </a:cubicBezTo>
                  <a:cubicBezTo>
                    <a:pt x="31" y="83"/>
                    <a:pt x="50" y="60"/>
                    <a:pt x="48" y="42"/>
                  </a:cubicBezTo>
                  <a:close/>
                  <a:moveTo>
                    <a:pt x="177" y="22"/>
                  </a:moveTo>
                  <a:cubicBezTo>
                    <a:pt x="173" y="9"/>
                    <a:pt x="161" y="0"/>
                    <a:pt x="147" y="0"/>
                  </a:cubicBezTo>
                  <a:lnTo>
                    <a:pt x="143" y="0"/>
                  </a:lnTo>
                  <a:cubicBezTo>
                    <a:pt x="137" y="1"/>
                    <a:pt x="131" y="4"/>
                    <a:pt x="128" y="9"/>
                  </a:cubicBezTo>
                  <a:cubicBezTo>
                    <a:pt x="126" y="12"/>
                    <a:pt x="125" y="16"/>
                    <a:pt x="125" y="19"/>
                  </a:cubicBezTo>
                  <a:cubicBezTo>
                    <a:pt x="124" y="29"/>
                    <a:pt x="127" y="38"/>
                    <a:pt x="133" y="46"/>
                  </a:cubicBezTo>
                  <a:cubicBezTo>
                    <a:pt x="143" y="56"/>
                    <a:pt x="159" y="57"/>
                    <a:pt x="170" y="47"/>
                  </a:cubicBezTo>
                  <a:cubicBezTo>
                    <a:pt x="176" y="41"/>
                    <a:pt x="179" y="31"/>
                    <a:pt x="177" y="22"/>
                  </a:cubicBezTo>
                  <a:close/>
                </a:path>
              </a:pathLst>
            </a:custGeom>
            <a:solidFill>
              <a:srgbClr val="3A1F18"/>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1" name="任意多边形: 形状 715"/>
            <p:cNvSpPr/>
            <p:nvPr>
              <p:custDataLst>
                <p:tags r:id="rId34"/>
              </p:custDataLst>
            </p:nvPr>
          </p:nvSpPr>
          <p:spPr>
            <a:xfrm>
              <a:off x="2822" y="12248"/>
              <a:ext cx="494" cy="477"/>
            </a:xfrm>
            <a:custGeom>
              <a:avLst/>
              <a:gdLst>
                <a:gd name="connsiteX0" fmla="*/ 226885 w 226885"/>
                <a:gd name="connsiteY0" fmla="*/ 109156 h 218312"/>
                <a:gd name="connsiteX1" fmla="*/ 113443 w 226885"/>
                <a:gd name="connsiteY1" fmla="*/ 218313 h 218312"/>
                <a:gd name="connsiteX2" fmla="*/ 0 w 226885"/>
                <a:gd name="connsiteY2" fmla="*/ 109156 h 218312"/>
                <a:gd name="connsiteX3" fmla="*/ 113443 w 226885"/>
                <a:gd name="connsiteY3" fmla="*/ 0 h 218312"/>
                <a:gd name="connsiteX4" fmla="*/ 226885 w 226885"/>
                <a:gd name="connsiteY4" fmla="*/ 109156 h 218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885" h="218312">
                  <a:moveTo>
                    <a:pt x="226885" y="109156"/>
                  </a:moveTo>
                  <a:cubicBezTo>
                    <a:pt x="226885" y="169442"/>
                    <a:pt x="176095" y="218313"/>
                    <a:pt x="113443" y="218313"/>
                  </a:cubicBezTo>
                  <a:cubicBezTo>
                    <a:pt x="50790" y="218313"/>
                    <a:pt x="0" y="169442"/>
                    <a:pt x="0" y="109156"/>
                  </a:cubicBezTo>
                  <a:cubicBezTo>
                    <a:pt x="0" y="48871"/>
                    <a:pt x="50790" y="0"/>
                    <a:pt x="113443" y="0"/>
                  </a:cubicBezTo>
                  <a:cubicBezTo>
                    <a:pt x="176095" y="0"/>
                    <a:pt x="226885" y="48871"/>
                    <a:pt x="226885" y="109156"/>
                  </a:cubicBez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2" name="任意多边形: 形状 716"/>
            <p:cNvSpPr/>
            <p:nvPr>
              <p:custDataLst>
                <p:tags r:id="rId35"/>
              </p:custDataLst>
            </p:nvPr>
          </p:nvSpPr>
          <p:spPr>
            <a:xfrm>
              <a:off x="2901" y="12351"/>
              <a:ext cx="288" cy="254"/>
            </a:xfrm>
            <a:custGeom>
              <a:avLst/>
              <a:gdLst>
                <a:gd name="connsiteX0" fmla="*/ 91976 w 132236"/>
                <a:gd name="connsiteY0" fmla="*/ 82112 h 116263"/>
                <a:gd name="connsiteX1" fmla="*/ 83975 w 132236"/>
                <a:gd name="connsiteY1" fmla="*/ 102305 h 116263"/>
                <a:gd name="connsiteX2" fmla="*/ 112550 w 132236"/>
                <a:gd name="connsiteY2" fmla="*/ 114687 h 116263"/>
                <a:gd name="connsiteX3" fmla="*/ 122837 w 132236"/>
                <a:gd name="connsiteY3" fmla="*/ 107543 h 116263"/>
                <a:gd name="connsiteX4" fmla="*/ 126551 w 132236"/>
                <a:gd name="connsiteY4" fmla="*/ 93827 h 116263"/>
                <a:gd name="connsiteX5" fmla="*/ 131885 w 132236"/>
                <a:gd name="connsiteY5" fmla="*/ 22581 h 116263"/>
                <a:gd name="connsiteX6" fmla="*/ 129695 w 132236"/>
                <a:gd name="connsiteY6" fmla="*/ 9627 h 116263"/>
                <a:gd name="connsiteX7" fmla="*/ 128075 w 132236"/>
                <a:gd name="connsiteY7" fmla="*/ 7817 h 116263"/>
                <a:gd name="connsiteX8" fmla="*/ 118550 w 132236"/>
                <a:gd name="connsiteY8" fmla="*/ 4769 h 116263"/>
                <a:gd name="connsiteX9" fmla="*/ 50637 w 132236"/>
                <a:gd name="connsiteY9" fmla="*/ -184 h 116263"/>
                <a:gd name="connsiteX10" fmla="*/ 36159 w 132236"/>
                <a:gd name="connsiteY10" fmla="*/ 70206 h 116263"/>
                <a:gd name="connsiteX11" fmla="*/ 13966 w 132236"/>
                <a:gd name="connsiteY11" fmla="*/ 65729 h 116263"/>
                <a:gd name="connsiteX12" fmla="*/ -131 w 132236"/>
                <a:gd name="connsiteY12" fmla="*/ 82493 h 116263"/>
                <a:gd name="connsiteX13" fmla="*/ 32063 w 132236"/>
                <a:gd name="connsiteY13" fmla="*/ 102019 h 116263"/>
                <a:gd name="connsiteX14" fmla="*/ 46827 w 132236"/>
                <a:gd name="connsiteY14" fmla="*/ 92494 h 116263"/>
                <a:gd name="connsiteX15" fmla="*/ 48446 w 132236"/>
                <a:gd name="connsiteY15" fmla="*/ 85446 h 116263"/>
                <a:gd name="connsiteX16" fmla="*/ 57400 w 132236"/>
                <a:gd name="connsiteY16" fmla="*/ 12579 h 116263"/>
                <a:gd name="connsiteX17" fmla="*/ 100167 w 132236"/>
                <a:gd name="connsiteY17" fmla="*/ 15056 h 116263"/>
                <a:gd name="connsiteX18" fmla="*/ 113978 w 132236"/>
                <a:gd name="connsiteY18" fmla="*/ 19818 h 116263"/>
                <a:gd name="connsiteX19" fmla="*/ 117122 w 132236"/>
                <a:gd name="connsiteY19" fmla="*/ 29915 h 116263"/>
                <a:gd name="connsiteX20" fmla="*/ 112835 w 132236"/>
                <a:gd name="connsiteY20" fmla="*/ 84969 h 116263"/>
                <a:gd name="connsiteX21" fmla="*/ 91976 w 132236"/>
                <a:gd name="connsiteY21" fmla="*/ 82112 h 11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2236" h="116263">
                  <a:moveTo>
                    <a:pt x="91976" y="82112"/>
                  </a:moveTo>
                  <a:cubicBezTo>
                    <a:pt x="85065" y="86272"/>
                    <a:pt x="81789" y="94540"/>
                    <a:pt x="83975" y="102305"/>
                  </a:cubicBezTo>
                  <a:cubicBezTo>
                    <a:pt x="88709" y="113357"/>
                    <a:pt x="101248" y="118791"/>
                    <a:pt x="112550" y="114687"/>
                  </a:cubicBezTo>
                  <a:cubicBezTo>
                    <a:pt x="116664" y="113487"/>
                    <a:pt x="120275" y="110979"/>
                    <a:pt x="122837" y="107543"/>
                  </a:cubicBezTo>
                  <a:cubicBezTo>
                    <a:pt x="125173" y="103342"/>
                    <a:pt x="126448" y="98634"/>
                    <a:pt x="126551" y="93827"/>
                  </a:cubicBezTo>
                  <a:cubicBezTo>
                    <a:pt x="128933" y="70110"/>
                    <a:pt x="130647" y="46202"/>
                    <a:pt x="131885" y="22581"/>
                  </a:cubicBezTo>
                  <a:cubicBezTo>
                    <a:pt x="132504" y="18140"/>
                    <a:pt x="131739" y="13617"/>
                    <a:pt x="129695" y="9627"/>
                  </a:cubicBezTo>
                  <a:cubicBezTo>
                    <a:pt x="129234" y="8957"/>
                    <a:pt x="128690" y="8349"/>
                    <a:pt x="128075" y="7817"/>
                  </a:cubicBezTo>
                  <a:cubicBezTo>
                    <a:pt x="125282" y="5861"/>
                    <a:pt x="121961" y="4798"/>
                    <a:pt x="118550" y="4769"/>
                  </a:cubicBezTo>
                  <a:cubicBezTo>
                    <a:pt x="98738" y="2007"/>
                    <a:pt x="70925" y="2197"/>
                    <a:pt x="50637" y="-184"/>
                  </a:cubicBezTo>
                  <a:cubicBezTo>
                    <a:pt x="38445" y="-1613"/>
                    <a:pt x="38540" y="55251"/>
                    <a:pt x="36159" y="70206"/>
                  </a:cubicBezTo>
                  <a:cubicBezTo>
                    <a:pt x="29821" y="65428"/>
                    <a:pt x="21660" y="63782"/>
                    <a:pt x="13966" y="65729"/>
                  </a:cubicBezTo>
                  <a:cubicBezTo>
                    <a:pt x="6203" y="67787"/>
                    <a:pt x="564" y="74492"/>
                    <a:pt x="-131" y="82493"/>
                  </a:cubicBezTo>
                  <a:cubicBezTo>
                    <a:pt x="-703" y="97352"/>
                    <a:pt x="20443" y="102781"/>
                    <a:pt x="32063" y="102019"/>
                  </a:cubicBezTo>
                  <a:cubicBezTo>
                    <a:pt x="38381" y="101862"/>
                    <a:pt x="44080" y="98185"/>
                    <a:pt x="46827" y="92494"/>
                  </a:cubicBezTo>
                  <a:cubicBezTo>
                    <a:pt x="47745" y="90248"/>
                    <a:pt x="48292" y="87867"/>
                    <a:pt x="48446" y="85446"/>
                  </a:cubicBezTo>
                  <a:cubicBezTo>
                    <a:pt x="51399" y="61157"/>
                    <a:pt x="54447" y="36868"/>
                    <a:pt x="57400" y="12579"/>
                  </a:cubicBezTo>
                  <a:lnTo>
                    <a:pt x="100167" y="15056"/>
                  </a:lnTo>
                  <a:cubicBezTo>
                    <a:pt x="105221" y="14745"/>
                    <a:pt x="110190" y="16458"/>
                    <a:pt x="113978" y="19818"/>
                  </a:cubicBezTo>
                  <a:cubicBezTo>
                    <a:pt x="116024" y="22788"/>
                    <a:pt x="117120" y="26309"/>
                    <a:pt x="117122" y="29915"/>
                  </a:cubicBezTo>
                  <a:cubicBezTo>
                    <a:pt x="118658" y="48377"/>
                    <a:pt x="117211" y="66967"/>
                    <a:pt x="112835" y="84969"/>
                  </a:cubicBezTo>
                  <a:cubicBezTo>
                    <a:pt x="107209" y="79654"/>
                    <a:pt x="98824" y="78505"/>
                    <a:pt x="91976" y="82112"/>
                  </a:cubicBezTo>
                  <a:close/>
                </a:path>
              </a:pathLst>
            </a:custGeom>
            <a:solidFill>
              <a:srgbClr val="3A1F18"/>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3" name="任意多边形: 形状 729"/>
            <p:cNvSpPr/>
            <p:nvPr>
              <p:custDataLst>
                <p:tags r:id="rId36"/>
              </p:custDataLst>
            </p:nvPr>
          </p:nvSpPr>
          <p:spPr>
            <a:xfrm rot="2280000">
              <a:off x="15323" y="10249"/>
              <a:ext cx="1651" cy="1150"/>
            </a:xfrm>
            <a:custGeom>
              <a:avLst/>
              <a:gdLst>
                <a:gd name="connsiteX0" fmla="*/ 927932 w 929476"/>
                <a:gd name="connsiteY0" fmla="*/ 389124 h 646414"/>
                <a:gd name="connsiteX1" fmla="*/ 717715 w 929476"/>
                <a:gd name="connsiteY1" fmla="*/ 61083 h 646414"/>
                <a:gd name="connsiteX2" fmla="*/ 347478 w 929476"/>
                <a:gd name="connsiteY2" fmla="*/ 13458 h 646414"/>
                <a:gd name="connsiteX3" fmla="*/ 51632 w 929476"/>
                <a:gd name="connsiteY3" fmla="*/ 217103 h 646414"/>
                <a:gd name="connsiteX4" fmla="*/ 38011 w 929476"/>
                <a:gd name="connsiteY4" fmla="*/ 597246 h 646414"/>
                <a:gd name="connsiteX5" fmla="*/ 104686 w 929476"/>
                <a:gd name="connsiteY5" fmla="*/ 646204 h 646414"/>
                <a:gd name="connsiteX6" fmla="*/ 114211 w 929476"/>
                <a:gd name="connsiteY6" fmla="*/ 646204 h 646414"/>
                <a:gd name="connsiteX7" fmla="*/ 287090 w 929476"/>
                <a:gd name="connsiteY7" fmla="*/ 610676 h 646414"/>
                <a:gd name="connsiteX8" fmla="*/ 398532 w 929476"/>
                <a:gd name="connsiteY8" fmla="*/ 523332 h 646414"/>
                <a:gd name="connsiteX9" fmla="*/ 415487 w 929476"/>
                <a:gd name="connsiteY9" fmla="*/ 444083 h 646414"/>
                <a:gd name="connsiteX10" fmla="*/ 480352 w 929476"/>
                <a:gd name="connsiteY10" fmla="*/ 416937 h 646414"/>
                <a:gd name="connsiteX11" fmla="*/ 482066 w 929476"/>
                <a:gd name="connsiteY11" fmla="*/ 416937 h 646414"/>
                <a:gd name="connsiteX12" fmla="*/ 586080 w 929476"/>
                <a:gd name="connsiteY12" fmla="*/ 507615 h 646414"/>
                <a:gd name="connsiteX13" fmla="*/ 655898 w 929476"/>
                <a:gd name="connsiteY13" fmla="*/ 557717 h 646414"/>
                <a:gd name="connsiteX14" fmla="*/ 767626 w 929476"/>
                <a:gd name="connsiteY14" fmla="*/ 521617 h 646414"/>
                <a:gd name="connsiteX15" fmla="*/ 889546 w 929476"/>
                <a:gd name="connsiteY15" fmla="*/ 472087 h 646414"/>
                <a:gd name="connsiteX16" fmla="*/ 927932 w 929476"/>
                <a:gd name="connsiteY16" fmla="*/ 389124 h 646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9476" h="646414">
                  <a:moveTo>
                    <a:pt x="927932" y="389124"/>
                  </a:moveTo>
                  <a:cubicBezTo>
                    <a:pt x="895547" y="250250"/>
                    <a:pt x="818966" y="130711"/>
                    <a:pt x="717715" y="61083"/>
                  </a:cubicBezTo>
                  <a:cubicBezTo>
                    <a:pt x="594461" y="-23689"/>
                    <a:pt x="439871" y="-163"/>
                    <a:pt x="347478" y="13458"/>
                  </a:cubicBezTo>
                  <a:cubicBezTo>
                    <a:pt x="222383" y="31186"/>
                    <a:pt x="112852" y="106581"/>
                    <a:pt x="51632" y="217103"/>
                  </a:cubicBezTo>
                  <a:cubicBezTo>
                    <a:pt x="-12244" y="334677"/>
                    <a:pt x="-17286" y="475401"/>
                    <a:pt x="38011" y="597246"/>
                  </a:cubicBezTo>
                  <a:cubicBezTo>
                    <a:pt x="49808" y="624374"/>
                    <a:pt x="75271" y="643071"/>
                    <a:pt x="104686" y="646204"/>
                  </a:cubicBezTo>
                  <a:cubicBezTo>
                    <a:pt x="107734" y="646204"/>
                    <a:pt x="110782" y="646204"/>
                    <a:pt x="114211" y="646204"/>
                  </a:cubicBezTo>
                  <a:cubicBezTo>
                    <a:pt x="173456" y="646204"/>
                    <a:pt x="231083" y="628107"/>
                    <a:pt x="287090" y="610676"/>
                  </a:cubicBezTo>
                  <a:cubicBezTo>
                    <a:pt x="336334" y="595245"/>
                    <a:pt x="393960" y="586292"/>
                    <a:pt x="398532" y="523332"/>
                  </a:cubicBezTo>
                  <a:cubicBezTo>
                    <a:pt x="399675" y="507425"/>
                    <a:pt x="402818" y="465324"/>
                    <a:pt x="415487" y="444083"/>
                  </a:cubicBezTo>
                  <a:cubicBezTo>
                    <a:pt x="421297" y="434558"/>
                    <a:pt x="453587" y="417604"/>
                    <a:pt x="480352" y="416937"/>
                  </a:cubicBezTo>
                  <a:lnTo>
                    <a:pt x="482066" y="416937"/>
                  </a:lnTo>
                  <a:cubicBezTo>
                    <a:pt x="528263" y="416937"/>
                    <a:pt x="569982" y="463324"/>
                    <a:pt x="586080" y="507615"/>
                  </a:cubicBezTo>
                  <a:cubicBezTo>
                    <a:pt x="595217" y="538274"/>
                    <a:pt x="623928" y="558876"/>
                    <a:pt x="655898" y="557717"/>
                  </a:cubicBezTo>
                  <a:cubicBezTo>
                    <a:pt x="695903" y="558288"/>
                    <a:pt x="731431" y="535047"/>
                    <a:pt x="767626" y="521617"/>
                  </a:cubicBezTo>
                  <a:cubicBezTo>
                    <a:pt x="808012" y="506663"/>
                    <a:pt x="852398" y="494852"/>
                    <a:pt x="889546" y="472087"/>
                  </a:cubicBezTo>
                  <a:cubicBezTo>
                    <a:pt x="918810" y="455527"/>
                    <a:pt x="934253" y="422149"/>
                    <a:pt x="927932" y="389124"/>
                  </a:cubicBezTo>
                  <a:close/>
                </a:path>
              </a:pathLst>
            </a:custGeom>
            <a:solidFill>
              <a:srgbClr val="FFF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4" name="任意多边形: 形状 730"/>
            <p:cNvSpPr/>
            <p:nvPr>
              <p:custDataLst>
                <p:tags r:id="rId37"/>
              </p:custDataLst>
            </p:nvPr>
          </p:nvSpPr>
          <p:spPr>
            <a:xfrm rot="2280000">
              <a:off x="15450" y="10377"/>
              <a:ext cx="1396" cy="894"/>
            </a:xfrm>
            <a:custGeom>
              <a:avLst/>
              <a:gdLst>
                <a:gd name="connsiteX0" fmla="*/ 51070 w 785954"/>
                <a:gd name="connsiteY0" fmla="*/ 490042 h 503015"/>
                <a:gd name="connsiteX1" fmla="*/ 51737 w 785954"/>
                <a:gd name="connsiteY1" fmla="*/ 198673 h 503015"/>
                <a:gd name="connsiteX2" fmla="*/ 323675 w 785954"/>
                <a:gd name="connsiteY2" fmla="*/ 28175 h 503015"/>
                <a:gd name="connsiteX3" fmla="*/ 605710 w 785954"/>
                <a:gd name="connsiteY3" fmla="*/ 73990 h 503015"/>
                <a:gd name="connsiteX4" fmla="*/ 766397 w 785954"/>
                <a:gd name="connsiteY4" fmla="*/ 339928 h 503015"/>
                <a:gd name="connsiteX5" fmla="*/ 785447 w 785954"/>
                <a:gd name="connsiteY5" fmla="*/ 333547 h 503015"/>
                <a:gd name="connsiteX6" fmla="*/ 604472 w 785954"/>
                <a:gd name="connsiteY6" fmla="*/ 48559 h 503015"/>
                <a:gd name="connsiteX7" fmla="*/ 285861 w 785954"/>
                <a:gd name="connsiteY7" fmla="*/ 13126 h 503015"/>
                <a:gd name="connsiteX8" fmla="*/ 31639 w 785954"/>
                <a:gd name="connsiteY8" fmla="*/ 496805 h 503015"/>
                <a:gd name="connsiteX9" fmla="*/ 51070 w 785954"/>
                <a:gd name="connsiteY9" fmla="*/ 490042 h 50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5954" h="503015">
                  <a:moveTo>
                    <a:pt x="51070" y="490042"/>
                  </a:moveTo>
                  <a:cubicBezTo>
                    <a:pt x="10398" y="397459"/>
                    <a:pt x="5445" y="290017"/>
                    <a:pt x="51737" y="198673"/>
                  </a:cubicBezTo>
                  <a:cubicBezTo>
                    <a:pt x="106981" y="89135"/>
                    <a:pt x="207089" y="42367"/>
                    <a:pt x="323675" y="28175"/>
                  </a:cubicBezTo>
                  <a:cubicBezTo>
                    <a:pt x="421306" y="16269"/>
                    <a:pt x="523700" y="10173"/>
                    <a:pt x="605710" y="73990"/>
                  </a:cubicBezTo>
                  <a:cubicBezTo>
                    <a:pt x="687721" y="137808"/>
                    <a:pt x="742680" y="237725"/>
                    <a:pt x="766397" y="339928"/>
                  </a:cubicBezTo>
                  <a:cubicBezTo>
                    <a:pt x="769350" y="352692"/>
                    <a:pt x="788686" y="346310"/>
                    <a:pt x="785447" y="333547"/>
                  </a:cubicBezTo>
                  <a:cubicBezTo>
                    <a:pt x="759825" y="223723"/>
                    <a:pt x="699151" y="113614"/>
                    <a:pt x="604472" y="48559"/>
                  </a:cubicBezTo>
                  <a:cubicBezTo>
                    <a:pt x="509794" y="-16497"/>
                    <a:pt x="392446" y="-3067"/>
                    <a:pt x="285861" y="13126"/>
                  </a:cubicBezTo>
                  <a:cubicBezTo>
                    <a:pt x="54689" y="48177"/>
                    <a:pt x="-60468" y="287065"/>
                    <a:pt x="31639" y="496805"/>
                  </a:cubicBezTo>
                  <a:cubicBezTo>
                    <a:pt x="37068" y="508235"/>
                    <a:pt x="56499" y="501853"/>
                    <a:pt x="51070" y="490042"/>
                  </a:cubicBezTo>
                  <a:close/>
                </a:path>
              </a:pathLst>
            </a:custGeom>
            <a:solidFill>
              <a:schemeClr val="accent3"/>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5" name="任意多边形: 形状 731"/>
            <p:cNvSpPr/>
            <p:nvPr>
              <p:custDataLst>
                <p:tags r:id="rId38"/>
              </p:custDataLst>
            </p:nvPr>
          </p:nvSpPr>
          <p:spPr>
            <a:xfrm rot="2280000">
              <a:off x="15520" y="10482"/>
              <a:ext cx="1228" cy="781"/>
            </a:xfrm>
            <a:custGeom>
              <a:avLst/>
              <a:gdLst>
                <a:gd name="connsiteX0" fmla="*/ 690766 w 691291"/>
                <a:gd name="connsiteY0" fmla="*/ 292645 h 439350"/>
                <a:gd name="connsiteX1" fmla="*/ 530269 w 691291"/>
                <a:gd name="connsiteY1" fmla="*/ 52901 h 439350"/>
                <a:gd name="connsiteX2" fmla="*/ 411302 w 691291"/>
                <a:gd name="connsiteY2" fmla="*/ 2609 h 439350"/>
                <a:gd name="connsiteX3" fmla="*/ 269665 w 691291"/>
                <a:gd name="connsiteY3" fmla="*/ 8134 h 439350"/>
                <a:gd name="connsiteX4" fmla="*/ 31540 w 691291"/>
                <a:gd name="connsiteY4" fmla="*/ 161391 h 439350"/>
                <a:gd name="connsiteX5" fmla="*/ 20682 w 691291"/>
                <a:gd name="connsiteY5" fmla="*/ 433806 h 439350"/>
                <a:gd name="connsiteX6" fmla="*/ 34500 w 691291"/>
                <a:gd name="connsiteY6" fmla="*/ 437905 h 439350"/>
                <a:gd name="connsiteX7" fmla="*/ 39732 w 691291"/>
                <a:gd name="connsiteY7" fmla="*/ 427519 h 439350"/>
                <a:gd name="connsiteX8" fmla="*/ 64211 w 691291"/>
                <a:gd name="connsiteY8" fmla="*/ 151294 h 439350"/>
                <a:gd name="connsiteX9" fmla="*/ 290144 w 691291"/>
                <a:gd name="connsiteY9" fmla="*/ 25183 h 439350"/>
                <a:gd name="connsiteX10" fmla="*/ 415493 w 691291"/>
                <a:gd name="connsiteY10" fmla="*/ 23564 h 439350"/>
                <a:gd name="connsiteX11" fmla="*/ 514743 w 691291"/>
                <a:gd name="connsiteY11" fmla="*/ 67379 h 439350"/>
                <a:gd name="connsiteX12" fmla="*/ 671430 w 691291"/>
                <a:gd name="connsiteY12" fmla="*/ 299027 h 439350"/>
                <a:gd name="connsiteX13" fmla="*/ 690766 w 691291"/>
                <a:gd name="connsiteY13" fmla="*/ 292645 h 43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1291" h="439350">
                  <a:moveTo>
                    <a:pt x="690766" y="292645"/>
                  </a:moveTo>
                  <a:cubicBezTo>
                    <a:pt x="666953" y="200920"/>
                    <a:pt x="612280" y="104050"/>
                    <a:pt x="530269" y="52901"/>
                  </a:cubicBezTo>
                  <a:cubicBezTo>
                    <a:pt x="487597" y="26231"/>
                    <a:pt x="462737" y="8229"/>
                    <a:pt x="411302" y="2609"/>
                  </a:cubicBezTo>
                  <a:cubicBezTo>
                    <a:pt x="364074" y="-2512"/>
                    <a:pt x="316350" y="-650"/>
                    <a:pt x="269665" y="8134"/>
                  </a:cubicBezTo>
                  <a:cubicBezTo>
                    <a:pt x="170891" y="26707"/>
                    <a:pt x="85833" y="74809"/>
                    <a:pt x="31540" y="161391"/>
                  </a:cubicBezTo>
                  <a:cubicBezTo>
                    <a:pt x="-14084" y="233781"/>
                    <a:pt x="-3702" y="356273"/>
                    <a:pt x="20682" y="433806"/>
                  </a:cubicBezTo>
                  <a:cubicBezTo>
                    <a:pt x="23366" y="438754"/>
                    <a:pt x="29552" y="440589"/>
                    <a:pt x="34500" y="437905"/>
                  </a:cubicBezTo>
                  <a:cubicBezTo>
                    <a:pt x="38241" y="435876"/>
                    <a:pt x="40328" y="431734"/>
                    <a:pt x="39732" y="427519"/>
                  </a:cubicBezTo>
                  <a:cubicBezTo>
                    <a:pt x="13538" y="343985"/>
                    <a:pt x="8109" y="222923"/>
                    <a:pt x="64211" y="151294"/>
                  </a:cubicBezTo>
                  <a:cubicBezTo>
                    <a:pt x="122218" y="77285"/>
                    <a:pt x="197561" y="38804"/>
                    <a:pt x="290144" y="25183"/>
                  </a:cubicBezTo>
                  <a:cubicBezTo>
                    <a:pt x="331665" y="19027"/>
                    <a:pt x="373826" y="18482"/>
                    <a:pt x="415493" y="23564"/>
                  </a:cubicBezTo>
                  <a:cubicBezTo>
                    <a:pt x="454164" y="28422"/>
                    <a:pt x="483311" y="46710"/>
                    <a:pt x="514743" y="67379"/>
                  </a:cubicBezTo>
                  <a:cubicBezTo>
                    <a:pt x="594372" y="119862"/>
                    <a:pt x="648093" y="207302"/>
                    <a:pt x="671430" y="299027"/>
                  </a:cubicBezTo>
                  <a:cubicBezTo>
                    <a:pt x="674668" y="311696"/>
                    <a:pt x="694099" y="305314"/>
                    <a:pt x="690766" y="292645"/>
                  </a:cubicBezTo>
                  <a:close/>
                </a:path>
              </a:pathLst>
            </a:custGeom>
            <a:solidFill>
              <a:schemeClr val="accent5"/>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6" name="任意多边形: 形状 732"/>
            <p:cNvSpPr/>
            <p:nvPr>
              <p:custDataLst>
                <p:tags r:id="rId39"/>
              </p:custDataLst>
            </p:nvPr>
          </p:nvSpPr>
          <p:spPr>
            <a:xfrm rot="2280000">
              <a:off x="15608" y="10576"/>
              <a:ext cx="1002" cy="656"/>
            </a:xfrm>
            <a:custGeom>
              <a:avLst/>
              <a:gdLst>
                <a:gd name="connsiteX0" fmla="*/ 25943 w 563735"/>
                <a:gd name="connsiteY0" fmla="*/ 358068 h 368518"/>
                <a:gd name="connsiteX1" fmla="*/ 38802 w 563735"/>
                <a:gd name="connsiteY1" fmla="*/ 165187 h 368518"/>
                <a:gd name="connsiteX2" fmla="*/ 203013 w 563735"/>
                <a:gd name="connsiteY2" fmla="*/ 30313 h 368518"/>
                <a:gd name="connsiteX3" fmla="*/ 415897 w 563735"/>
                <a:gd name="connsiteY3" fmla="*/ 54793 h 368518"/>
                <a:gd name="connsiteX4" fmla="*/ 544199 w 563735"/>
                <a:gd name="connsiteY4" fmla="*/ 259866 h 368518"/>
                <a:gd name="connsiteX5" fmla="*/ 563249 w 563735"/>
                <a:gd name="connsiteY5" fmla="*/ 253579 h 368518"/>
                <a:gd name="connsiteX6" fmla="*/ 440186 w 563735"/>
                <a:gd name="connsiteY6" fmla="*/ 44982 h 368518"/>
                <a:gd name="connsiteX7" fmla="*/ 214253 w 563735"/>
                <a:gd name="connsiteY7" fmla="*/ 6215 h 368518"/>
                <a:gd name="connsiteX8" fmla="*/ 33278 w 563735"/>
                <a:gd name="connsiteY8" fmla="*/ 121849 h 368518"/>
                <a:gd name="connsiteX9" fmla="*/ 4703 w 563735"/>
                <a:gd name="connsiteY9" fmla="*/ 359021 h 368518"/>
                <a:gd name="connsiteX10" fmla="*/ 25943 w 563735"/>
                <a:gd name="connsiteY10" fmla="*/ 358068 h 368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3735" h="368518">
                  <a:moveTo>
                    <a:pt x="25943" y="358068"/>
                  </a:moveTo>
                  <a:cubicBezTo>
                    <a:pt x="16510" y="293590"/>
                    <a:pt x="20893" y="227843"/>
                    <a:pt x="38802" y="165187"/>
                  </a:cubicBezTo>
                  <a:cubicBezTo>
                    <a:pt x="61281" y="90416"/>
                    <a:pt x="131290" y="50411"/>
                    <a:pt x="203013" y="30313"/>
                  </a:cubicBezTo>
                  <a:cubicBezTo>
                    <a:pt x="274552" y="11752"/>
                    <a:pt x="350438" y="20478"/>
                    <a:pt x="415897" y="54793"/>
                  </a:cubicBezTo>
                  <a:cubicBezTo>
                    <a:pt x="481810" y="88702"/>
                    <a:pt x="529149" y="191381"/>
                    <a:pt x="544199" y="259866"/>
                  </a:cubicBezTo>
                  <a:cubicBezTo>
                    <a:pt x="547056" y="272725"/>
                    <a:pt x="566392" y="266343"/>
                    <a:pt x="563249" y="253579"/>
                  </a:cubicBezTo>
                  <a:cubicBezTo>
                    <a:pt x="547818" y="183571"/>
                    <a:pt x="502765" y="85273"/>
                    <a:pt x="440186" y="44982"/>
                  </a:cubicBezTo>
                  <a:cubicBezTo>
                    <a:pt x="372410" y="4160"/>
                    <a:pt x="291760" y="-9679"/>
                    <a:pt x="214253" y="6215"/>
                  </a:cubicBezTo>
                  <a:cubicBezTo>
                    <a:pt x="147578" y="21169"/>
                    <a:pt x="66044" y="58126"/>
                    <a:pt x="33278" y="121849"/>
                  </a:cubicBezTo>
                  <a:cubicBezTo>
                    <a:pt x="-2727" y="191762"/>
                    <a:pt x="-4822" y="282821"/>
                    <a:pt x="4703" y="359021"/>
                  </a:cubicBezTo>
                  <a:cubicBezTo>
                    <a:pt x="7275" y="371975"/>
                    <a:pt x="27658" y="371118"/>
                    <a:pt x="25943" y="358068"/>
                  </a:cubicBezTo>
                  <a:close/>
                </a:path>
              </a:pathLst>
            </a:custGeom>
            <a:solidFill>
              <a:schemeClr val="accent4"/>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7" name="任意多边形: 形状 733"/>
            <p:cNvSpPr/>
            <p:nvPr>
              <p:custDataLst>
                <p:tags r:id="rId40"/>
              </p:custDataLst>
            </p:nvPr>
          </p:nvSpPr>
          <p:spPr>
            <a:xfrm rot="2280000">
              <a:off x="15688" y="10687"/>
              <a:ext cx="809" cy="514"/>
            </a:xfrm>
            <a:custGeom>
              <a:avLst/>
              <a:gdLst>
                <a:gd name="connsiteX0" fmla="*/ 24614 w 455733"/>
                <a:gd name="connsiteY0" fmla="*/ 275292 h 288751"/>
                <a:gd name="connsiteX1" fmla="*/ 66714 w 455733"/>
                <a:gd name="connsiteY1" fmla="*/ 98127 h 288751"/>
                <a:gd name="connsiteX2" fmla="*/ 204637 w 455733"/>
                <a:gd name="connsiteY2" fmla="*/ 25737 h 288751"/>
                <a:gd name="connsiteX3" fmla="*/ 435999 w 455733"/>
                <a:gd name="connsiteY3" fmla="*/ 212046 h 288751"/>
                <a:gd name="connsiteX4" fmla="*/ 455049 w 455733"/>
                <a:gd name="connsiteY4" fmla="*/ 205664 h 288751"/>
                <a:gd name="connsiteX5" fmla="*/ 197874 w 455733"/>
                <a:gd name="connsiteY5" fmla="*/ 6401 h 288751"/>
                <a:gd name="connsiteX6" fmla="*/ 31948 w 455733"/>
                <a:gd name="connsiteY6" fmla="*/ 109557 h 288751"/>
                <a:gd name="connsiteX7" fmla="*/ 4802 w 455733"/>
                <a:gd name="connsiteY7" fmla="*/ 281578 h 288751"/>
                <a:gd name="connsiteX8" fmla="*/ 24614 w 455733"/>
                <a:gd name="connsiteY8" fmla="*/ 275292 h 288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733" h="288751">
                  <a:moveTo>
                    <a:pt x="24614" y="275292"/>
                  </a:moveTo>
                  <a:cubicBezTo>
                    <a:pt x="11660" y="220619"/>
                    <a:pt x="27852" y="139465"/>
                    <a:pt x="66714" y="98127"/>
                  </a:cubicBezTo>
                  <a:cubicBezTo>
                    <a:pt x="101290" y="61360"/>
                    <a:pt x="156440" y="38310"/>
                    <a:pt x="204637" y="25737"/>
                  </a:cubicBezTo>
                  <a:cubicBezTo>
                    <a:pt x="329890" y="-7029"/>
                    <a:pt x="405614" y="107747"/>
                    <a:pt x="435999" y="212046"/>
                  </a:cubicBezTo>
                  <a:cubicBezTo>
                    <a:pt x="439713" y="224619"/>
                    <a:pt x="459049" y="218332"/>
                    <a:pt x="455049" y="205664"/>
                  </a:cubicBezTo>
                  <a:cubicBezTo>
                    <a:pt x="421235" y="89745"/>
                    <a:pt x="333986" y="-29889"/>
                    <a:pt x="197874" y="6401"/>
                  </a:cubicBezTo>
                  <a:cubicBezTo>
                    <a:pt x="137104" y="22594"/>
                    <a:pt x="66238" y="54026"/>
                    <a:pt x="31948" y="109557"/>
                  </a:cubicBezTo>
                  <a:cubicBezTo>
                    <a:pt x="2577" y="161792"/>
                    <a:pt x="-7056" y="222838"/>
                    <a:pt x="4802" y="281578"/>
                  </a:cubicBezTo>
                  <a:cubicBezTo>
                    <a:pt x="8231" y="294342"/>
                    <a:pt x="27567" y="287960"/>
                    <a:pt x="24614" y="275292"/>
                  </a:cubicBezTo>
                  <a:close/>
                </a:path>
              </a:pathLst>
            </a:custGeom>
            <a:solidFill>
              <a:schemeClr val="accent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8" name="任意多边形: 形状 734"/>
            <p:cNvSpPr/>
            <p:nvPr>
              <p:custDataLst>
                <p:tags r:id="rId41"/>
              </p:custDataLst>
            </p:nvPr>
          </p:nvSpPr>
          <p:spPr>
            <a:xfrm rot="2280000">
              <a:off x="15743" y="10815"/>
              <a:ext cx="654" cy="362"/>
            </a:xfrm>
            <a:custGeom>
              <a:avLst/>
              <a:gdLst>
                <a:gd name="connsiteX0" fmla="*/ 47515 w 367519"/>
                <a:gd name="connsiteY0" fmla="*/ 82447 h 203770"/>
                <a:gd name="connsiteX1" fmla="*/ 172293 w 367519"/>
                <a:gd name="connsiteY1" fmla="*/ 20249 h 203770"/>
                <a:gd name="connsiteX2" fmla="*/ 347553 w 367519"/>
                <a:gd name="connsiteY2" fmla="*/ 158171 h 203770"/>
                <a:gd name="connsiteX3" fmla="*/ 366603 w 367519"/>
                <a:gd name="connsiteY3" fmla="*/ 151884 h 203770"/>
                <a:gd name="connsiteX4" fmla="*/ 156196 w 367519"/>
                <a:gd name="connsiteY4" fmla="*/ 1389 h 203770"/>
                <a:gd name="connsiteX5" fmla="*/ 39229 w 367519"/>
                <a:gd name="connsiteY5" fmla="*/ 57110 h 203770"/>
                <a:gd name="connsiteX6" fmla="*/ -110 w 367519"/>
                <a:gd name="connsiteY6" fmla="*/ 194270 h 203770"/>
                <a:gd name="connsiteX7" fmla="*/ 20179 w 367519"/>
                <a:gd name="connsiteY7" fmla="*/ 193318 h 203770"/>
                <a:gd name="connsiteX8" fmla="*/ 47515 w 367519"/>
                <a:gd name="connsiteY8" fmla="*/ 82447 h 20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7519" h="203770">
                  <a:moveTo>
                    <a:pt x="47515" y="82447"/>
                  </a:moveTo>
                  <a:cubicBezTo>
                    <a:pt x="69709" y="45204"/>
                    <a:pt x="129335" y="21296"/>
                    <a:pt x="172293" y="20249"/>
                  </a:cubicBezTo>
                  <a:cubicBezTo>
                    <a:pt x="253160" y="18153"/>
                    <a:pt x="321264" y="85971"/>
                    <a:pt x="347553" y="158171"/>
                  </a:cubicBezTo>
                  <a:cubicBezTo>
                    <a:pt x="352030" y="170458"/>
                    <a:pt x="371461" y="164267"/>
                    <a:pt x="366603" y="151884"/>
                  </a:cubicBezTo>
                  <a:cubicBezTo>
                    <a:pt x="335932" y="67588"/>
                    <a:pt x="251731" y="-12612"/>
                    <a:pt x="156196" y="1389"/>
                  </a:cubicBezTo>
                  <a:cubicBezTo>
                    <a:pt x="116191" y="7295"/>
                    <a:pt x="65041" y="24249"/>
                    <a:pt x="39229" y="57110"/>
                  </a:cubicBezTo>
                  <a:cubicBezTo>
                    <a:pt x="10082" y="94353"/>
                    <a:pt x="3129" y="148741"/>
                    <a:pt x="-110" y="194270"/>
                  </a:cubicBezTo>
                  <a:cubicBezTo>
                    <a:pt x="-1062" y="207320"/>
                    <a:pt x="18940" y="206272"/>
                    <a:pt x="20179" y="193318"/>
                  </a:cubicBezTo>
                  <a:cubicBezTo>
                    <a:pt x="23227" y="157314"/>
                    <a:pt x="28561" y="114165"/>
                    <a:pt x="47515" y="82447"/>
                  </a:cubicBezTo>
                  <a:close/>
                </a:path>
              </a:pathLst>
            </a:custGeom>
            <a:solidFill>
              <a:schemeClr val="accent3"/>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66395" y="504190"/>
            <a:ext cx="5756910" cy="5939155"/>
          </a:xfrm>
          <a:prstGeom prst="rect">
            <a:avLst/>
          </a:prstGeom>
          <a:noFill/>
          <a:ln>
            <a:solidFill>
              <a:schemeClr val="tx1"/>
            </a:solidFill>
          </a:ln>
        </p:spPr>
        <p:txBody>
          <a:bodyPr wrap="square" rtlCol="0">
            <a:spAutoFit/>
          </a:bodyPr>
          <a:p>
            <a:pPr indent="457200" algn="just" fontAlgn="auto"/>
            <a:r>
              <a:rPr lang="en-US" altLang="zh-CN" sz="2000">
                <a:latin typeface="Times New Roman" panose="02020603050405020304" charset="0"/>
                <a:cs typeface="Times New Roman" panose="02020603050405020304" charset="0"/>
              </a:rPr>
              <a:t>Nowadays, AI tools like ChatGPT and language apps are revolutionizing learning. We use AI for instant homework help,tailored quizzes, and language practice.</a:t>
            </a:r>
            <a:endParaRPr lang="en-US" altLang="zh-CN" sz="2000">
              <a:latin typeface="Times New Roman" panose="02020603050405020304" charset="0"/>
              <a:cs typeface="Times New Roman" panose="02020603050405020304" charset="0"/>
            </a:endParaRPr>
          </a:p>
          <a:p>
            <a:pPr indent="457200" algn="just" fontAlgn="auto"/>
            <a:r>
              <a:rPr lang="en-US" altLang="zh-CN" sz="2000">
                <a:latin typeface="Times New Roman" panose="02020603050405020304" charset="0"/>
                <a:cs typeface="Times New Roman" panose="02020603050405020304" charset="0"/>
              </a:rPr>
              <a:t>Admittedly,there are a rich blend of benefits of it, ranging from enhancing learning efficiency, personalizing study plans to identify knowledge gaps. Nevertheless, it may also pose threats3, such as weakening critical thinking and accelerating academic dishonesty.</a:t>
            </a:r>
            <a:endParaRPr lang="en-US" altLang="zh-CN" sz="2000">
              <a:latin typeface="Times New Roman" panose="02020603050405020304" charset="0"/>
              <a:cs typeface="Times New Roman" panose="02020603050405020304" charset="0"/>
            </a:endParaRPr>
          </a:p>
          <a:p>
            <a:pPr indent="457200" algn="just" fontAlgn="auto"/>
            <a:r>
              <a:rPr lang="en-US" altLang="zh-CN" sz="2000">
                <a:latin typeface="Times New Roman" panose="02020603050405020304" charset="0"/>
                <a:cs typeface="Times New Roman" panose="02020603050405020304" charset="0"/>
              </a:rPr>
              <a:t>To maximize the pros while minimizing the cons4, it’s feasible for the school to organize training sessions to teach us how to use AI tools properly and effectively and establish AI usage guidelines, emphasizing its role as a ‌thinking aid‌ rather than a ‌brain substitute‌.</a:t>
            </a:r>
            <a:endParaRPr lang="en-US" altLang="zh-CN" sz="2000">
              <a:latin typeface="Times New Roman" panose="02020603050405020304" charset="0"/>
              <a:cs typeface="Times New Roman" panose="02020603050405020304" charset="0"/>
            </a:endParaRPr>
          </a:p>
          <a:p>
            <a:pPr indent="457200" algn="just" fontAlgn="auto"/>
            <a:r>
              <a:rPr lang="en-US" altLang="zh-CN" sz="2000">
                <a:latin typeface="Times New Roman" panose="02020603050405020304" charset="0"/>
                <a:cs typeface="Times New Roman" panose="02020603050405020304" charset="0"/>
              </a:rPr>
              <a:t>Undoubtedly,with the rules and efforts, we can embrace AI’s convenience while preserve human creativity.</a:t>
            </a:r>
            <a:endParaRPr lang="en-US" altLang="zh-CN" sz="2000">
              <a:latin typeface="Times New Roman" panose="02020603050405020304" charset="0"/>
              <a:cs typeface="Times New Roman" panose="02020603050405020304" charset="0"/>
            </a:endParaRPr>
          </a:p>
        </p:txBody>
      </p:sp>
      <p:sp>
        <p:nvSpPr>
          <p:cNvPr id="3" name="文本框 2"/>
          <p:cNvSpPr txBox="1"/>
          <p:nvPr/>
        </p:nvSpPr>
        <p:spPr>
          <a:xfrm>
            <a:off x="6489700" y="504190"/>
            <a:ext cx="5408295" cy="5939790"/>
          </a:xfrm>
          <a:prstGeom prst="rect">
            <a:avLst/>
          </a:prstGeom>
          <a:noFill/>
          <a:ln>
            <a:solidFill>
              <a:schemeClr val="tx1"/>
            </a:solidFill>
          </a:ln>
        </p:spPr>
        <p:txBody>
          <a:bodyPr wrap="square" rtlCol="0">
            <a:noAutofit/>
          </a:bodyPr>
          <a:p>
            <a:pPr indent="457200" fontAlgn="auto">
              <a:lnSpc>
                <a:spcPct val="150000"/>
              </a:lnSpc>
            </a:pPr>
            <a:r>
              <a:rPr lang="zh-CN" altLang="en-US">
                <a:latin typeface="华文楷体" panose="02010600040101010101" charset="-122"/>
                <a:ea typeface="华文楷体" panose="02010600040101010101" charset="-122"/>
                <a:cs typeface="华文楷体" panose="02010600040101010101" charset="-122"/>
              </a:rPr>
              <a:t>如今，像</a:t>
            </a:r>
            <a:r>
              <a:rPr lang="en-US" altLang="zh-CN">
                <a:latin typeface="华文楷体" panose="02010600040101010101" charset="-122"/>
                <a:ea typeface="华文楷体" panose="02010600040101010101" charset="-122"/>
                <a:cs typeface="华文楷体" panose="02010600040101010101" charset="-122"/>
              </a:rPr>
              <a:t>ChatGPT</a:t>
            </a:r>
            <a:r>
              <a:rPr lang="zh-CN" altLang="en-US">
                <a:latin typeface="华文楷体" panose="02010600040101010101" charset="-122"/>
                <a:ea typeface="华文楷体" panose="02010600040101010101" charset="-122"/>
                <a:cs typeface="华文楷体" panose="02010600040101010101" charset="-122"/>
              </a:rPr>
              <a:t>和语言应用这样的人工智能工具正在彻底改变学习方式。我们使用人工智能进行即时作业帮助、量身定制的测验和语言练习。</a:t>
            </a:r>
            <a:endParaRPr lang="zh-CN" altLang="en-US">
              <a:latin typeface="华文楷体" panose="02010600040101010101" charset="-122"/>
              <a:ea typeface="华文楷体" panose="02010600040101010101" charset="-122"/>
              <a:cs typeface="华文楷体" panose="02010600040101010101" charset="-122"/>
            </a:endParaRPr>
          </a:p>
          <a:p>
            <a:pPr indent="457200" fontAlgn="auto">
              <a:lnSpc>
                <a:spcPct val="150000"/>
              </a:lnSpc>
            </a:pPr>
            <a:r>
              <a:rPr lang="zh-CN" altLang="en-US">
                <a:latin typeface="华文楷体" panose="02010600040101010101" charset="-122"/>
                <a:ea typeface="华文楷体" panose="02010600040101010101" charset="-122"/>
                <a:cs typeface="华文楷体" panose="02010600040101010101" charset="-122"/>
              </a:rPr>
              <a:t>不可否认，它有很多好处，从提高学习效率，个性化学习计划到发现知识盲区。然而，它也可能带来威胁，比如削弱批判性思维，加速学术不端。</a:t>
            </a:r>
            <a:endParaRPr lang="zh-CN" altLang="en-US">
              <a:latin typeface="华文楷体" panose="02010600040101010101" charset="-122"/>
              <a:ea typeface="华文楷体" panose="02010600040101010101" charset="-122"/>
              <a:cs typeface="华文楷体" panose="02010600040101010101" charset="-122"/>
            </a:endParaRPr>
          </a:p>
          <a:p>
            <a:pPr indent="457200" fontAlgn="auto">
              <a:lnSpc>
                <a:spcPct val="150000"/>
              </a:lnSpc>
            </a:pPr>
            <a:r>
              <a:rPr lang="zh-CN" altLang="en-US">
                <a:latin typeface="华文楷体" panose="02010600040101010101" charset="-122"/>
                <a:ea typeface="华文楷体" panose="02010600040101010101" charset="-122"/>
                <a:cs typeface="华文楷体" panose="02010600040101010101" charset="-122"/>
              </a:rPr>
              <a:t>为了最大限度地发挥优点，同时最大限度地减少缺点，学校可以组织培训课程，教我们如何正确有效地使用人工智能工具，并建立人工智能使用指南，强调其作为</a:t>
            </a:r>
            <a:r>
              <a:rPr lang="en-US" altLang="zh-CN">
                <a:latin typeface="华文楷体" panose="02010600040101010101" charset="-122"/>
                <a:ea typeface="华文楷体" panose="02010600040101010101" charset="-122"/>
                <a:cs typeface="华文楷体" panose="02010600040101010101" charset="-122"/>
              </a:rPr>
              <a:t>“</a:t>
            </a:r>
            <a:r>
              <a:rPr lang="zh-CN" altLang="en-US">
                <a:latin typeface="华文楷体" panose="02010600040101010101" charset="-122"/>
                <a:ea typeface="华文楷体" panose="02010600040101010101" charset="-122"/>
                <a:cs typeface="华文楷体" panose="02010600040101010101" charset="-122"/>
              </a:rPr>
              <a:t>思维辅助工具</a:t>
            </a:r>
            <a:r>
              <a:rPr lang="en-US" altLang="zh-CN">
                <a:latin typeface="华文楷体" panose="02010600040101010101" charset="-122"/>
                <a:ea typeface="华文楷体" panose="02010600040101010101" charset="-122"/>
                <a:cs typeface="华文楷体" panose="02010600040101010101" charset="-122"/>
              </a:rPr>
              <a:t>”</a:t>
            </a:r>
            <a:r>
              <a:rPr lang="zh-CN" altLang="en-US">
                <a:latin typeface="华文楷体" panose="02010600040101010101" charset="-122"/>
                <a:ea typeface="华文楷体" panose="02010600040101010101" charset="-122"/>
                <a:cs typeface="华文楷体" panose="02010600040101010101" charset="-122"/>
              </a:rPr>
              <a:t>而不是</a:t>
            </a:r>
            <a:r>
              <a:rPr lang="en-US" altLang="zh-CN">
                <a:latin typeface="华文楷体" panose="02010600040101010101" charset="-122"/>
                <a:ea typeface="华文楷体" panose="02010600040101010101" charset="-122"/>
                <a:cs typeface="华文楷体" panose="02010600040101010101" charset="-122"/>
              </a:rPr>
              <a:t>“</a:t>
            </a:r>
            <a:r>
              <a:rPr lang="zh-CN" altLang="en-US">
                <a:latin typeface="华文楷体" panose="02010600040101010101" charset="-122"/>
                <a:ea typeface="华文楷体" panose="02010600040101010101" charset="-122"/>
                <a:cs typeface="华文楷体" panose="02010600040101010101" charset="-122"/>
              </a:rPr>
              <a:t>大脑替代品</a:t>
            </a:r>
            <a:r>
              <a:rPr lang="en-US" altLang="zh-CN">
                <a:latin typeface="华文楷体" panose="02010600040101010101" charset="-122"/>
                <a:ea typeface="华文楷体" panose="02010600040101010101" charset="-122"/>
                <a:cs typeface="华文楷体" panose="02010600040101010101" charset="-122"/>
              </a:rPr>
              <a:t>”</a:t>
            </a:r>
            <a:r>
              <a:rPr lang="zh-CN" altLang="en-US">
                <a:latin typeface="华文楷体" panose="02010600040101010101" charset="-122"/>
                <a:ea typeface="华文楷体" panose="02010600040101010101" charset="-122"/>
                <a:cs typeface="华文楷体" panose="02010600040101010101" charset="-122"/>
              </a:rPr>
              <a:t>的作用。</a:t>
            </a:r>
            <a:endParaRPr lang="zh-CN" altLang="en-US">
              <a:latin typeface="华文楷体" panose="02010600040101010101" charset="-122"/>
              <a:ea typeface="华文楷体" panose="02010600040101010101" charset="-122"/>
              <a:cs typeface="华文楷体" panose="02010600040101010101" charset="-122"/>
            </a:endParaRPr>
          </a:p>
          <a:p>
            <a:pPr indent="457200" fontAlgn="auto">
              <a:lnSpc>
                <a:spcPct val="150000"/>
              </a:lnSpc>
            </a:pPr>
            <a:r>
              <a:rPr lang="zh-CN" altLang="en-US">
                <a:latin typeface="华文楷体" panose="02010600040101010101" charset="-122"/>
                <a:ea typeface="华文楷体" panose="02010600040101010101" charset="-122"/>
                <a:cs typeface="华文楷体" panose="02010600040101010101" charset="-122"/>
              </a:rPr>
              <a:t>毫无疑问，通过规定和努力，我们可以在保持人类创造力的同时，拥抱人工智能的便利。</a:t>
            </a:r>
            <a:endParaRPr lang="zh-CN" altLang="en-US">
              <a:latin typeface="华文楷体" panose="02010600040101010101" charset="-122"/>
              <a:ea typeface="华文楷体" panose="02010600040101010101" charset="-122"/>
              <a:cs typeface="华文楷体"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66065" y="1385570"/>
            <a:ext cx="11550015" cy="3415030"/>
          </a:xfrm>
          <a:prstGeom prst="rect">
            <a:avLst/>
          </a:prstGeom>
          <a:noFill/>
          <a:ln>
            <a:solidFill>
              <a:schemeClr val="tx1"/>
            </a:solidFill>
          </a:ln>
        </p:spPr>
        <p:txBody>
          <a:bodyPr wrap="square" rtlCol="0">
            <a:spAutoFit/>
          </a:bodyPr>
          <a:p>
            <a:pPr algn="ctr"/>
            <a:r>
              <a:rPr lang="en-US" altLang="zh-CN" sz="3600">
                <a:latin typeface="华文楷体" panose="02010600040101010101" charset="-122"/>
                <a:ea typeface="华文楷体" panose="02010600040101010101" charset="-122"/>
                <a:cs typeface="华文楷体" panose="02010600040101010101" charset="-122"/>
              </a:rPr>
              <a:t>3.“</a:t>
            </a:r>
            <a:r>
              <a:rPr lang="zh-CN" altLang="en-US" sz="3600">
                <a:latin typeface="华文楷体" panose="02010600040101010101" charset="-122"/>
                <a:ea typeface="华文楷体" panose="02010600040101010101" charset="-122"/>
                <a:cs typeface="华文楷体" panose="02010600040101010101" charset="-122"/>
              </a:rPr>
              <a:t>科技创新在身边</a:t>
            </a:r>
            <a:r>
              <a:rPr lang="en-US" altLang="zh-CN" sz="3600">
                <a:latin typeface="华文楷体" panose="02010600040101010101" charset="-122"/>
                <a:ea typeface="华文楷体" panose="02010600040101010101" charset="-122"/>
                <a:cs typeface="华文楷体" panose="02010600040101010101" charset="-122"/>
              </a:rPr>
              <a:t>”</a:t>
            </a:r>
            <a:r>
              <a:rPr lang="zh-CN" altLang="en-US" sz="3600">
                <a:latin typeface="华文楷体" panose="02010600040101010101" charset="-122"/>
                <a:ea typeface="华文楷体" panose="02010600040101010101" charset="-122"/>
                <a:cs typeface="华文楷体" panose="02010600040101010101" charset="-122"/>
              </a:rPr>
              <a:t>主题班会</a:t>
            </a:r>
            <a:endParaRPr lang="zh-CN" altLang="en-US" sz="3600">
              <a:latin typeface="华文楷体" panose="02010600040101010101" charset="-122"/>
              <a:ea typeface="华文楷体" panose="02010600040101010101" charset="-122"/>
              <a:cs typeface="华文楷体" panose="02010600040101010101" charset="-122"/>
            </a:endParaRPr>
          </a:p>
          <a:p>
            <a:pPr indent="457200" algn="l"/>
            <a:r>
              <a:rPr lang="en-US" altLang="zh-CN" sz="3600">
                <a:latin typeface="华文楷体" panose="02010600040101010101" charset="-122"/>
                <a:ea typeface="华文楷体" panose="02010600040101010101" charset="-122"/>
                <a:cs typeface="华文楷体" panose="02010600040101010101" charset="-122"/>
              </a:rPr>
              <a:t>    </a:t>
            </a:r>
            <a:r>
              <a:rPr lang="zh-CN" altLang="en-US" sz="3600">
                <a:latin typeface="华文楷体" panose="02010600040101010101" charset="-122"/>
                <a:ea typeface="华文楷体" panose="02010600040101010101" charset="-122"/>
                <a:cs typeface="华文楷体" panose="02010600040101010101" charset="-122"/>
              </a:rPr>
              <a:t>上周五，你班举行了</a:t>
            </a:r>
            <a:r>
              <a:rPr lang="en-US" altLang="zh-CN" sz="3600">
                <a:latin typeface="华文楷体" panose="02010600040101010101" charset="-122"/>
                <a:ea typeface="华文楷体" panose="02010600040101010101" charset="-122"/>
                <a:cs typeface="华文楷体" panose="02010600040101010101" charset="-122"/>
              </a:rPr>
              <a:t>“</a:t>
            </a:r>
            <a:r>
              <a:rPr lang="zh-CN" altLang="en-US" sz="3600">
                <a:latin typeface="华文楷体" panose="02010600040101010101" charset="-122"/>
                <a:ea typeface="华文楷体" panose="02010600040101010101" charset="-122"/>
                <a:cs typeface="华文楷体" panose="02010600040101010101" charset="-122"/>
              </a:rPr>
              <a:t>科技创新在身边</a:t>
            </a:r>
            <a:r>
              <a:rPr lang="en-US" altLang="zh-CN" sz="3600">
                <a:latin typeface="华文楷体" panose="02010600040101010101" charset="-122"/>
                <a:ea typeface="华文楷体" panose="02010600040101010101" charset="-122"/>
                <a:cs typeface="华文楷体" panose="02010600040101010101" charset="-122"/>
              </a:rPr>
              <a:t>”</a:t>
            </a:r>
            <a:r>
              <a:rPr lang="zh-CN" altLang="en-US" sz="3600">
                <a:latin typeface="华文楷体" panose="02010600040101010101" charset="-122"/>
                <a:ea typeface="华文楷体" panose="02010600040101010101" charset="-122"/>
                <a:cs typeface="华文楷体" panose="02010600040101010101" charset="-122"/>
              </a:rPr>
              <a:t>主题班会。请据此写一篇英文报道向学校英文网站投稿，内容包括：</a:t>
            </a:r>
            <a:endParaRPr lang="zh-CN" altLang="en-US" sz="3600">
              <a:latin typeface="华文楷体" panose="02010600040101010101" charset="-122"/>
              <a:ea typeface="华文楷体" panose="02010600040101010101" charset="-122"/>
              <a:cs typeface="华文楷体" panose="02010600040101010101" charset="-122"/>
            </a:endParaRPr>
          </a:p>
          <a:p>
            <a:pPr algn="l"/>
            <a:r>
              <a:rPr lang="en-US" altLang="zh-CN" sz="3600">
                <a:latin typeface="华文楷体" panose="02010600040101010101" charset="-122"/>
                <a:ea typeface="华文楷体" panose="02010600040101010101" charset="-122"/>
                <a:cs typeface="华文楷体" panose="02010600040101010101" charset="-122"/>
              </a:rPr>
              <a:t>1.</a:t>
            </a:r>
            <a:r>
              <a:rPr lang="zh-CN" altLang="en-US" sz="3600">
                <a:latin typeface="华文楷体" panose="02010600040101010101" charset="-122"/>
                <a:ea typeface="华文楷体" panose="02010600040101010101" charset="-122"/>
                <a:cs typeface="华文楷体" panose="02010600040101010101" charset="-122"/>
              </a:rPr>
              <a:t>班会目的</a:t>
            </a:r>
            <a:endParaRPr lang="zh-CN" altLang="en-US" sz="3600">
              <a:latin typeface="华文楷体" panose="02010600040101010101" charset="-122"/>
              <a:ea typeface="华文楷体" panose="02010600040101010101" charset="-122"/>
              <a:cs typeface="华文楷体" panose="02010600040101010101" charset="-122"/>
            </a:endParaRPr>
          </a:p>
          <a:p>
            <a:pPr algn="l"/>
            <a:r>
              <a:rPr lang="en-US" altLang="zh-CN" sz="3600">
                <a:latin typeface="华文楷体" panose="02010600040101010101" charset="-122"/>
                <a:ea typeface="华文楷体" panose="02010600040101010101" charset="-122"/>
                <a:cs typeface="华文楷体" panose="02010600040101010101" charset="-122"/>
              </a:rPr>
              <a:t>2.</a:t>
            </a:r>
            <a:r>
              <a:rPr lang="zh-CN" altLang="en-US" sz="3600">
                <a:latin typeface="华文楷体" panose="02010600040101010101" charset="-122"/>
                <a:ea typeface="华文楷体" panose="02010600040101010101" charset="-122"/>
                <a:cs typeface="华文楷体" panose="02010600040101010101" charset="-122"/>
              </a:rPr>
              <a:t>班会过程</a:t>
            </a:r>
            <a:endParaRPr lang="zh-CN" altLang="en-US" sz="3600">
              <a:latin typeface="华文楷体" panose="02010600040101010101" charset="-122"/>
              <a:ea typeface="华文楷体" panose="02010600040101010101" charset="-122"/>
              <a:cs typeface="华文楷体" panose="02010600040101010101" charset="-122"/>
            </a:endParaRPr>
          </a:p>
          <a:p>
            <a:pPr algn="l"/>
            <a:r>
              <a:rPr lang="en-US" altLang="zh-CN" sz="3600">
                <a:latin typeface="华文楷体" panose="02010600040101010101" charset="-122"/>
                <a:ea typeface="华文楷体" panose="02010600040101010101" charset="-122"/>
                <a:cs typeface="华文楷体" panose="02010600040101010101" charset="-122"/>
              </a:rPr>
              <a:t>3.</a:t>
            </a:r>
            <a:r>
              <a:rPr lang="zh-CN" altLang="en-US" sz="3600">
                <a:latin typeface="华文楷体" panose="02010600040101010101" charset="-122"/>
                <a:ea typeface="华文楷体" panose="02010600040101010101" charset="-122"/>
                <a:cs typeface="华文楷体" panose="02010600040101010101" charset="-122"/>
              </a:rPr>
              <a:t>班会反响</a:t>
            </a:r>
            <a:endParaRPr lang="zh-CN" altLang="en-US" sz="3600">
              <a:latin typeface="华文楷体" panose="02010600040101010101" charset="-122"/>
              <a:ea typeface="华文楷体" panose="02010600040101010101" charset="-122"/>
              <a:cs typeface="华文楷体" panose="02010600040101010101" charset="-122"/>
            </a:endParaRPr>
          </a:p>
        </p:txBody>
      </p:sp>
      <p:sp>
        <p:nvSpPr>
          <p:cNvPr id="370" name="文本框 369"/>
          <p:cNvSpPr txBox="1"/>
          <p:nvPr/>
        </p:nvSpPr>
        <p:spPr>
          <a:xfrm>
            <a:off x="243205" y="80010"/>
            <a:ext cx="1764665" cy="583565"/>
          </a:xfrm>
          <a:prstGeom prst="rect">
            <a:avLst/>
          </a:prstGeom>
          <a:solidFill>
            <a:schemeClr val="accent1">
              <a:lumMod val="40000"/>
              <a:lumOff val="60000"/>
            </a:schemeClr>
          </a:solidFill>
        </p:spPr>
        <p:txBody>
          <a:bodyPr wrap="square" rtlCol="0">
            <a:spAutoFit/>
          </a:bodyPr>
          <a:p>
            <a:r>
              <a:rPr lang="en-US" altLang="zh-CN" sz="3200" b="1">
                <a:sym typeface="+mn-ea"/>
              </a:rPr>
              <a:t>Practice</a:t>
            </a:r>
            <a:endParaRPr lang="en-US" altLang="zh-CN" sz="3200" b="1">
              <a:sym typeface="+mn-ea"/>
            </a:endParaRPr>
          </a:p>
        </p:txBody>
      </p:sp>
      <p:grpSp>
        <p:nvGrpSpPr>
          <p:cNvPr id="56" name="组合 55"/>
          <p:cNvGrpSpPr/>
          <p:nvPr>
            <p:custDataLst>
              <p:tags r:id="rId1"/>
            </p:custDataLst>
          </p:nvPr>
        </p:nvGrpSpPr>
        <p:grpSpPr>
          <a:xfrm rot="0">
            <a:off x="7638388" y="3792668"/>
            <a:ext cx="3470559" cy="3034004"/>
            <a:chOff x="2136" y="3178"/>
            <a:chExt cx="14929" cy="12845"/>
          </a:xfrm>
        </p:grpSpPr>
        <p:pic>
          <p:nvPicPr>
            <p:cNvPr id="57" name="图片 56" descr="andrew-neel-cckf4TsHAuw-unsplash"/>
            <p:cNvPicPr>
              <a:picLocks noChangeAspect="1"/>
            </p:cNvPicPr>
            <p:nvPr>
              <p:custDataLst>
                <p:tags r:id="rId2"/>
              </p:custDataLst>
            </p:nvPr>
          </p:nvPicPr>
          <p:blipFill>
            <a:blip r:embed="rId3" cstate="email"/>
            <a:srcRect l="17018" t="6459" r="17018" b="6459"/>
            <a:stretch>
              <a:fillRect/>
            </a:stretch>
          </p:blipFill>
          <p:spPr>
            <a:xfrm>
              <a:off x="2570" y="4414"/>
              <a:ext cx="13966" cy="10013"/>
            </a:xfrm>
            <a:custGeom>
              <a:avLst/>
              <a:gdLst/>
              <a:ahLst/>
              <a:cxnLst>
                <a:cxn ang="3">
                  <a:pos x="hc" y="t"/>
                </a:cxn>
                <a:cxn ang="cd2">
                  <a:pos x="l" y="vc"/>
                </a:cxn>
                <a:cxn ang="cd4">
                  <a:pos x="hc" y="b"/>
                </a:cxn>
                <a:cxn ang="0">
                  <a:pos x="r" y="vc"/>
                </a:cxn>
              </a:cxnLst>
              <a:rect l="l" t="t" r="r" b="b"/>
              <a:pathLst>
                <a:path w="13542" h="9708">
                  <a:moveTo>
                    <a:pt x="0" y="0"/>
                  </a:moveTo>
                  <a:lnTo>
                    <a:pt x="13542" y="0"/>
                  </a:lnTo>
                  <a:lnTo>
                    <a:pt x="13542" y="9708"/>
                  </a:lnTo>
                  <a:lnTo>
                    <a:pt x="0" y="9708"/>
                  </a:lnTo>
                  <a:lnTo>
                    <a:pt x="0" y="0"/>
                  </a:lnTo>
                  <a:close/>
                </a:path>
              </a:pathLst>
            </a:custGeom>
            <a:ln w="12700">
              <a:solidFill>
                <a:schemeClr val="accent1">
                  <a:alpha val="25000"/>
                </a:schemeClr>
              </a:solidFill>
            </a:ln>
          </p:spPr>
        </p:pic>
        <p:sp>
          <p:nvSpPr>
            <p:cNvPr id="58" name="矩形 57"/>
            <p:cNvSpPr/>
            <p:nvPr>
              <p:custDataLst>
                <p:tags r:id="rId4"/>
              </p:custDataLst>
            </p:nvPr>
          </p:nvSpPr>
          <p:spPr>
            <a:xfrm>
              <a:off x="2136" y="4827"/>
              <a:ext cx="13789" cy="10250"/>
            </a:xfrm>
            <a:prstGeom prst="rect">
              <a:avLst/>
            </a:prstGeom>
            <a:noFill/>
            <a:ln w="34925">
              <a:solidFill>
                <a:schemeClr val="accent1">
                  <a:alpha val="6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9" name="椭圆 58"/>
            <p:cNvSpPr/>
            <p:nvPr>
              <p:custDataLst>
                <p:tags r:id="rId5"/>
              </p:custDataLst>
            </p:nvPr>
          </p:nvSpPr>
          <p:spPr>
            <a:xfrm>
              <a:off x="2766" y="3178"/>
              <a:ext cx="377" cy="37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MiSans Medium" panose="00000600000000000000" pitchFamily="2" charset="-122"/>
                <a:ea typeface="MiSans Medium" panose="00000600000000000000" pitchFamily="2" charset="-122"/>
                <a:cs typeface="MiSans Medium" panose="00000600000000000000" pitchFamily="2" charset="-122"/>
              </a:endParaRPr>
            </a:p>
          </p:txBody>
        </p:sp>
        <p:sp>
          <p:nvSpPr>
            <p:cNvPr id="60" name="椭圆 59"/>
            <p:cNvSpPr/>
            <p:nvPr>
              <p:custDataLst>
                <p:tags r:id="rId6"/>
              </p:custDataLst>
            </p:nvPr>
          </p:nvSpPr>
          <p:spPr>
            <a:xfrm>
              <a:off x="3431" y="3178"/>
              <a:ext cx="377" cy="377"/>
            </a:xfrm>
            <a:prstGeom prst="ellipse">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MiSans Medium" panose="00000600000000000000" pitchFamily="2" charset="-122"/>
                <a:ea typeface="MiSans Medium" panose="00000600000000000000" pitchFamily="2" charset="-122"/>
                <a:cs typeface="MiSans Medium" panose="00000600000000000000" pitchFamily="2" charset="-122"/>
              </a:endParaRPr>
            </a:p>
          </p:txBody>
        </p:sp>
        <p:sp>
          <p:nvSpPr>
            <p:cNvPr id="61" name="椭圆 60"/>
            <p:cNvSpPr/>
            <p:nvPr>
              <p:custDataLst>
                <p:tags r:id="rId7"/>
              </p:custDataLst>
            </p:nvPr>
          </p:nvSpPr>
          <p:spPr>
            <a:xfrm>
              <a:off x="4096" y="3178"/>
              <a:ext cx="377" cy="377"/>
            </a:xfrm>
            <a:prstGeom prst="ellips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MiSans Medium" panose="00000600000000000000" pitchFamily="2" charset="-122"/>
                <a:ea typeface="MiSans Medium" panose="00000600000000000000" pitchFamily="2" charset="-122"/>
                <a:cs typeface="MiSans Medium" panose="00000600000000000000" pitchFamily="2" charset="-122"/>
              </a:endParaRPr>
            </a:p>
          </p:txBody>
        </p:sp>
        <p:sp>
          <p:nvSpPr>
            <p:cNvPr id="62" name="矩形 61"/>
            <p:cNvSpPr/>
            <p:nvPr>
              <p:custDataLst>
                <p:tags r:id="rId8"/>
              </p:custDataLst>
            </p:nvPr>
          </p:nvSpPr>
          <p:spPr>
            <a:xfrm>
              <a:off x="13857" y="12815"/>
              <a:ext cx="3209" cy="3209"/>
            </a:xfrm>
            <a:prstGeom prst="rect">
              <a:avLst/>
            </a:prstGeom>
            <a:solidFill>
              <a:schemeClr val="accent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accent1"/>
                </a:solidFill>
              </a:endParaRPr>
            </a:p>
          </p:txBody>
        </p:sp>
        <p:sp>
          <p:nvSpPr>
            <p:cNvPr id="63" name="箭头: V 形 3"/>
            <p:cNvSpPr/>
            <p:nvPr>
              <p:custDataLst>
                <p:tags r:id="rId9"/>
              </p:custDataLst>
            </p:nvPr>
          </p:nvSpPr>
          <p:spPr>
            <a:xfrm>
              <a:off x="15018" y="13976"/>
              <a:ext cx="887" cy="887"/>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66395" y="283845"/>
            <a:ext cx="5756910" cy="6462395"/>
          </a:xfrm>
          <a:prstGeom prst="rect">
            <a:avLst/>
          </a:prstGeom>
          <a:noFill/>
          <a:ln>
            <a:solidFill>
              <a:schemeClr val="tx1"/>
            </a:solidFill>
          </a:ln>
        </p:spPr>
        <p:txBody>
          <a:bodyPr wrap="square" rtlCol="0">
            <a:spAutoFit/>
          </a:bodyPr>
          <a:p>
            <a:pPr indent="457200" algn="just" fontAlgn="auto">
              <a:lnSpc>
                <a:spcPct val="90000"/>
              </a:lnSpc>
            </a:pPr>
            <a:r>
              <a:rPr lang="en-US" altLang="zh-CN" sz="2000">
                <a:latin typeface="Times New Roman" panose="02020603050405020304" charset="0"/>
                <a:cs typeface="Times New Roman" panose="02020603050405020304" charset="0"/>
              </a:rPr>
              <a:t>Intended to fuel students’ passion for science and foster the creative thinking</a:t>
            </a:r>
            <a:r>
              <a:rPr lang="zh-CN" altLang="en-US" sz="2000">
                <a:latin typeface="Times New Roman" panose="02020603050405020304" charset="0"/>
                <a:cs typeface="Times New Roman" panose="02020603050405020304" charset="0"/>
              </a:rPr>
              <a:t>，</a:t>
            </a:r>
            <a:r>
              <a:rPr lang="en-US" altLang="zh-CN" sz="2000">
                <a:latin typeface="Times New Roman" panose="02020603050405020304" charset="0"/>
                <a:cs typeface="Times New Roman" panose="02020603050405020304" charset="0"/>
              </a:rPr>
              <a:t>our class held/organized a class meeting titled/themed “Technological innovation Around Us”last Friday.</a:t>
            </a:r>
            <a:endParaRPr lang="en-US" altLang="zh-CN" sz="2000">
              <a:latin typeface="Times New Roman" panose="02020603050405020304" charset="0"/>
              <a:cs typeface="Times New Roman" panose="02020603050405020304" charset="0"/>
            </a:endParaRPr>
          </a:p>
          <a:p>
            <a:pPr indent="457200" algn="just" fontAlgn="auto">
              <a:lnSpc>
                <a:spcPct val="90000"/>
              </a:lnSpc>
            </a:pPr>
            <a:r>
              <a:rPr lang="en-US" altLang="zh-CN" sz="2000">
                <a:latin typeface="Times New Roman" panose="02020603050405020304" charset="0"/>
                <a:cs typeface="Times New Roman" panose="02020603050405020304" charset="0"/>
              </a:rPr>
              <a:t>At the beginning, the meeting commenced with/kicked off with our teacher giving examples of modern/contemporary technological innovations, through which we gained a deep insight into the connotation and value of technological creative thinking./followed by students’ representatives showcasing their technological projects and innovations. Afterwards,we had a heated/lively interactive session, where we discussed how the technological items have changed/ reshaped/ revolutionized various aspects of our daily lives since their emergence, such as ChatGPT, VR and Smartphone etc.</a:t>
            </a:r>
            <a:endParaRPr lang="en-US" altLang="zh-CN" sz="2000">
              <a:latin typeface="Times New Roman" panose="02020603050405020304" charset="0"/>
              <a:cs typeface="Times New Roman" panose="02020603050405020304" charset="0"/>
            </a:endParaRPr>
          </a:p>
          <a:p>
            <a:pPr indent="457200" algn="just" fontAlgn="auto">
              <a:lnSpc>
                <a:spcPct val="90000"/>
              </a:lnSpc>
            </a:pPr>
            <a:r>
              <a:rPr lang="en-US" altLang="zh-CN" sz="2000">
                <a:latin typeface="Times New Roman" panose="02020603050405020304" charset="0"/>
                <a:cs typeface="Times New Roman" panose="02020603050405020304" charset="0"/>
              </a:rPr>
              <a:t>Overall, this meeting is literally an unforgettable, educational and inspiring experience for us Not only does it deepen my understanding of the significance of technological innovation in our daily life, but it also motivates me to engage in future technological innovations.</a:t>
            </a:r>
            <a:endParaRPr lang="en-US" altLang="zh-CN" sz="2000">
              <a:latin typeface="Times New Roman" panose="02020603050405020304" charset="0"/>
              <a:cs typeface="Times New Roman" panose="02020603050405020304" charset="0"/>
            </a:endParaRPr>
          </a:p>
        </p:txBody>
      </p:sp>
      <p:sp>
        <p:nvSpPr>
          <p:cNvPr id="3" name="文本框 2"/>
          <p:cNvSpPr txBox="1"/>
          <p:nvPr/>
        </p:nvSpPr>
        <p:spPr>
          <a:xfrm>
            <a:off x="6489700" y="283845"/>
            <a:ext cx="5408295" cy="6462395"/>
          </a:xfrm>
          <a:prstGeom prst="rect">
            <a:avLst/>
          </a:prstGeom>
          <a:noFill/>
          <a:ln>
            <a:solidFill>
              <a:schemeClr val="tx1"/>
            </a:solidFill>
          </a:ln>
        </p:spPr>
        <p:txBody>
          <a:bodyPr wrap="square" rtlCol="0">
            <a:noAutofit/>
          </a:bodyPr>
          <a:p>
            <a:pPr indent="457200" fontAlgn="auto">
              <a:lnSpc>
                <a:spcPct val="170000"/>
              </a:lnSpc>
            </a:pPr>
            <a:r>
              <a:rPr lang="zh-CN" altLang="en-US">
                <a:latin typeface="华文楷体" panose="02010600040101010101" charset="-122"/>
                <a:ea typeface="华文楷体" panose="02010600040101010101" charset="-122"/>
                <a:cs typeface="华文楷体" panose="02010600040101010101" charset="-122"/>
              </a:rPr>
              <a:t>为了激发学生对科学的热情，培养学生的创造性思维，我们班上周五组织了一次以</a:t>
            </a:r>
            <a:r>
              <a:rPr lang="en-US" altLang="zh-CN">
                <a:latin typeface="华文楷体" panose="02010600040101010101" charset="-122"/>
                <a:ea typeface="华文楷体" panose="02010600040101010101" charset="-122"/>
                <a:cs typeface="华文楷体" panose="02010600040101010101" charset="-122"/>
              </a:rPr>
              <a:t>“</a:t>
            </a:r>
            <a:r>
              <a:rPr lang="zh-CN" altLang="en-US">
                <a:latin typeface="华文楷体" panose="02010600040101010101" charset="-122"/>
                <a:ea typeface="华文楷体" panose="02010600040101010101" charset="-122"/>
                <a:cs typeface="华文楷体" panose="02010600040101010101" charset="-122"/>
              </a:rPr>
              <a:t>科技创新在我们身边</a:t>
            </a:r>
            <a:r>
              <a:rPr lang="en-US" altLang="zh-CN">
                <a:latin typeface="华文楷体" panose="02010600040101010101" charset="-122"/>
                <a:ea typeface="华文楷体" panose="02010600040101010101" charset="-122"/>
                <a:cs typeface="华文楷体" panose="02010600040101010101" charset="-122"/>
              </a:rPr>
              <a:t>”</a:t>
            </a:r>
            <a:r>
              <a:rPr lang="zh-CN" altLang="en-US">
                <a:latin typeface="华文楷体" panose="02010600040101010101" charset="-122"/>
                <a:ea typeface="华文楷体" panose="02010600040101010101" charset="-122"/>
                <a:cs typeface="华文楷体" panose="02010600040101010101" charset="-122"/>
              </a:rPr>
              <a:t>为主题的班会。</a:t>
            </a:r>
            <a:endParaRPr lang="zh-CN" altLang="en-US">
              <a:latin typeface="华文楷体" panose="02010600040101010101" charset="-122"/>
              <a:ea typeface="华文楷体" panose="02010600040101010101" charset="-122"/>
              <a:cs typeface="华文楷体" panose="02010600040101010101" charset="-122"/>
            </a:endParaRPr>
          </a:p>
          <a:p>
            <a:pPr indent="457200" fontAlgn="auto">
              <a:lnSpc>
                <a:spcPct val="170000"/>
              </a:lnSpc>
            </a:pPr>
            <a:r>
              <a:rPr lang="zh-CN" altLang="en-US">
                <a:latin typeface="华文楷体" panose="02010600040101010101" charset="-122"/>
                <a:ea typeface="华文楷体" panose="02010600040101010101" charset="-122"/>
                <a:cs typeface="华文楷体" panose="02010600040101010101" charset="-122"/>
              </a:rPr>
              <a:t>首先，我们的老师以现代</a:t>
            </a:r>
            <a:r>
              <a:rPr lang="en-US" altLang="zh-CN">
                <a:latin typeface="华文楷体" panose="02010600040101010101" charset="-122"/>
                <a:ea typeface="华文楷体" panose="02010600040101010101" charset="-122"/>
                <a:cs typeface="华文楷体" panose="02010600040101010101" charset="-122"/>
              </a:rPr>
              <a:t>/</a:t>
            </a:r>
            <a:r>
              <a:rPr lang="zh-CN" altLang="en-US">
                <a:latin typeface="华文楷体" panose="02010600040101010101" charset="-122"/>
                <a:ea typeface="华文楷体" panose="02010600040101010101" charset="-122"/>
                <a:cs typeface="华文楷体" panose="02010600040101010101" charset="-122"/>
              </a:rPr>
              <a:t>当代技术创新为例，让我们对技术创新思维的内涵和价值有了深刻的认识。</a:t>
            </a:r>
            <a:r>
              <a:rPr lang="en-US" altLang="zh-CN">
                <a:latin typeface="华文楷体" panose="02010600040101010101" charset="-122"/>
                <a:ea typeface="华文楷体" panose="02010600040101010101" charset="-122"/>
                <a:cs typeface="华文楷体" panose="02010600040101010101" charset="-122"/>
              </a:rPr>
              <a:t>/</a:t>
            </a:r>
            <a:r>
              <a:rPr lang="zh-CN" altLang="en-US">
                <a:latin typeface="华文楷体" panose="02010600040101010101" charset="-122"/>
                <a:ea typeface="华文楷体" panose="02010600040101010101" charset="-122"/>
                <a:cs typeface="华文楷体" panose="02010600040101010101" charset="-122"/>
              </a:rPr>
              <a:t>接著是学生代表展示他们的科技项目和创新成果。随后，我们进行了热烈</a:t>
            </a:r>
            <a:r>
              <a:rPr lang="en-US" altLang="zh-CN">
                <a:latin typeface="华文楷体" panose="02010600040101010101" charset="-122"/>
                <a:ea typeface="华文楷体" panose="02010600040101010101" charset="-122"/>
                <a:cs typeface="华文楷体" panose="02010600040101010101" charset="-122"/>
              </a:rPr>
              <a:t>/</a:t>
            </a:r>
            <a:r>
              <a:rPr lang="zh-CN" altLang="en-US">
                <a:latin typeface="华文楷体" panose="02010600040101010101" charset="-122"/>
                <a:ea typeface="华文楷体" panose="02010600040101010101" charset="-122"/>
                <a:cs typeface="华文楷体" panose="02010600040101010101" charset="-122"/>
              </a:rPr>
              <a:t>生动的互动环节，讨论了科技项目自出现以来如何改变</a:t>
            </a:r>
            <a:r>
              <a:rPr lang="en-US" altLang="zh-CN">
                <a:latin typeface="华文楷体" panose="02010600040101010101" charset="-122"/>
                <a:ea typeface="华文楷体" panose="02010600040101010101" charset="-122"/>
                <a:cs typeface="华文楷体" panose="02010600040101010101" charset="-122"/>
              </a:rPr>
              <a:t>/</a:t>
            </a:r>
            <a:r>
              <a:rPr lang="zh-CN" altLang="en-US">
                <a:latin typeface="华文楷体" panose="02010600040101010101" charset="-122"/>
                <a:ea typeface="华文楷体" panose="02010600040101010101" charset="-122"/>
                <a:cs typeface="华文楷体" panose="02010600040101010101" charset="-122"/>
              </a:rPr>
              <a:t>重塑</a:t>
            </a:r>
            <a:r>
              <a:rPr lang="en-US" altLang="zh-CN">
                <a:latin typeface="华文楷体" panose="02010600040101010101" charset="-122"/>
                <a:ea typeface="华文楷体" panose="02010600040101010101" charset="-122"/>
                <a:cs typeface="华文楷体" panose="02010600040101010101" charset="-122"/>
              </a:rPr>
              <a:t>/</a:t>
            </a:r>
            <a:r>
              <a:rPr lang="zh-CN" altLang="en-US">
                <a:latin typeface="华文楷体" panose="02010600040101010101" charset="-122"/>
                <a:ea typeface="华文楷体" panose="02010600040101010101" charset="-122"/>
                <a:cs typeface="华文楷体" panose="02010600040101010101" charset="-122"/>
              </a:rPr>
              <a:t>革新我们日常生活的各个方面，如</a:t>
            </a:r>
            <a:r>
              <a:rPr lang="en-US" altLang="zh-CN">
                <a:latin typeface="华文楷体" panose="02010600040101010101" charset="-122"/>
                <a:ea typeface="华文楷体" panose="02010600040101010101" charset="-122"/>
                <a:cs typeface="华文楷体" panose="02010600040101010101" charset="-122"/>
              </a:rPr>
              <a:t>ChatGPT</a:t>
            </a:r>
            <a:r>
              <a:rPr lang="zh-CN" altLang="en-US">
                <a:latin typeface="华文楷体" panose="02010600040101010101" charset="-122"/>
                <a:ea typeface="华文楷体" panose="02010600040101010101" charset="-122"/>
                <a:cs typeface="华文楷体" panose="02010600040101010101" charset="-122"/>
              </a:rPr>
              <a:t>、</a:t>
            </a:r>
            <a:r>
              <a:rPr lang="en-US" altLang="zh-CN">
                <a:latin typeface="华文楷体" panose="02010600040101010101" charset="-122"/>
                <a:ea typeface="华文楷体" panose="02010600040101010101" charset="-122"/>
                <a:cs typeface="华文楷体" panose="02010600040101010101" charset="-122"/>
              </a:rPr>
              <a:t>VR</a:t>
            </a:r>
            <a:r>
              <a:rPr lang="zh-CN" altLang="en-US">
                <a:latin typeface="华文楷体" panose="02010600040101010101" charset="-122"/>
                <a:ea typeface="华文楷体" panose="02010600040101010101" charset="-122"/>
                <a:cs typeface="华文楷体" panose="02010600040101010101" charset="-122"/>
              </a:rPr>
              <a:t>、智能手机等。</a:t>
            </a:r>
            <a:endParaRPr lang="zh-CN" altLang="en-US">
              <a:latin typeface="华文楷体" panose="02010600040101010101" charset="-122"/>
              <a:ea typeface="华文楷体" panose="02010600040101010101" charset="-122"/>
              <a:cs typeface="华文楷体" panose="02010600040101010101" charset="-122"/>
            </a:endParaRPr>
          </a:p>
          <a:p>
            <a:pPr indent="457200" fontAlgn="auto">
              <a:lnSpc>
                <a:spcPct val="170000"/>
              </a:lnSpc>
            </a:pPr>
            <a:r>
              <a:rPr lang="zh-CN" altLang="en-US">
                <a:latin typeface="华文楷体" panose="02010600040101010101" charset="-122"/>
                <a:ea typeface="华文楷体" panose="02010600040101010101" charset="-122"/>
                <a:cs typeface="华文楷体" panose="02010600040101010101" charset="-122"/>
              </a:rPr>
              <a:t>总之，这次班会对我们</a:t>
            </a:r>
            <a:r>
              <a:rPr lang="en-US" altLang="zh-CN">
                <a:latin typeface="华文楷体" panose="02010600040101010101" charset="-122"/>
                <a:ea typeface="华文楷体" panose="02010600040101010101" charset="-122"/>
                <a:cs typeface="华文楷体" panose="02010600040101010101" charset="-122"/>
              </a:rPr>
              <a:t>/</a:t>
            </a:r>
            <a:r>
              <a:rPr lang="zh-CN" altLang="en-US">
                <a:latin typeface="华文楷体" panose="02010600040101010101" charset="-122"/>
                <a:ea typeface="华文楷体" panose="02010600040101010101" charset="-122"/>
                <a:cs typeface="华文楷体" panose="02010600040101010101" charset="-122"/>
              </a:rPr>
              <a:t>我来说是一次难忘的、有教育意义的、鼓舞人心的经历。它不仅加深了我对技术创新在我们日常生活中的重要性的理解，也激励了我去参与未来的技术创新。</a:t>
            </a:r>
            <a:endParaRPr lang="zh-CN" altLang="en-US">
              <a:latin typeface="华文楷体" panose="02010600040101010101" charset="-122"/>
              <a:ea typeface="华文楷体" panose="02010600040101010101" charset="-122"/>
              <a:cs typeface="华文楷体"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66065" y="1385570"/>
            <a:ext cx="11550015" cy="3415030"/>
          </a:xfrm>
          <a:prstGeom prst="rect">
            <a:avLst/>
          </a:prstGeom>
          <a:noFill/>
          <a:ln>
            <a:solidFill>
              <a:schemeClr val="tx1"/>
            </a:solidFill>
          </a:ln>
        </p:spPr>
        <p:txBody>
          <a:bodyPr wrap="square" rtlCol="0">
            <a:spAutoFit/>
          </a:bodyPr>
          <a:p>
            <a:pPr algn="ctr"/>
            <a:r>
              <a:rPr lang="en-US" altLang="zh-CN" sz="3600">
                <a:latin typeface="华文楷体" panose="02010600040101010101" charset="-122"/>
                <a:ea typeface="华文楷体" panose="02010600040101010101" charset="-122"/>
                <a:cs typeface="华文楷体" panose="02010600040101010101" charset="-122"/>
              </a:rPr>
              <a:t>4.</a:t>
            </a:r>
            <a:r>
              <a:rPr lang="zh-CN" altLang="en-US" sz="3600">
                <a:latin typeface="华文楷体" panose="02010600040101010101" charset="-122"/>
                <a:ea typeface="华文楷体" panose="02010600040101010101" charset="-122"/>
                <a:cs typeface="华文楷体" panose="02010600040101010101" charset="-122"/>
              </a:rPr>
              <a:t>智能图书馆</a:t>
            </a:r>
            <a:endParaRPr lang="zh-CN" altLang="en-US" sz="3600">
              <a:latin typeface="华文楷体" panose="02010600040101010101" charset="-122"/>
              <a:ea typeface="华文楷体" panose="02010600040101010101" charset="-122"/>
              <a:cs typeface="华文楷体" panose="02010600040101010101" charset="-122"/>
            </a:endParaRPr>
          </a:p>
          <a:p>
            <a:pPr indent="457200" algn="l"/>
            <a:r>
              <a:rPr lang="en-US" altLang="zh-CN" sz="3600">
                <a:latin typeface="华文楷体" panose="02010600040101010101" charset="-122"/>
                <a:ea typeface="华文楷体" panose="02010600040101010101" charset="-122"/>
                <a:cs typeface="华文楷体" panose="02010600040101010101" charset="-122"/>
              </a:rPr>
              <a:t>   </a:t>
            </a:r>
            <a:r>
              <a:rPr lang="zh-CN" altLang="en-US" sz="3600">
                <a:latin typeface="华文楷体" panose="02010600040101010101" charset="-122"/>
                <a:ea typeface="华文楷体" panose="02010600040101010101" charset="-122"/>
                <a:cs typeface="华文楷体" panose="02010600040101010101" charset="-122"/>
              </a:rPr>
              <a:t>假定你是李华，上周你体验了学校新开设的智能化图书馆</a:t>
            </a:r>
            <a:r>
              <a:rPr lang="en-US" altLang="zh-CN" sz="3600">
                <a:latin typeface="华文楷体" panose="02010600040101010101" charset="-122"/>
                <a:ea typeface="华文楷体" panose="02010600040101010101" charset="-122"/>
                <a:cs typeface="华文楷体" panose="02010600040101010101" charset="-122"/>
              </a:rPr>
              <a:t>smart library,</a:t>
            </a:r>
            <a:r>
              <a:rPr lang="zh-CN" altLang="en-US" sz="3600">
                <a:latin typeface="华文楷体" panose="02010600040101010101" charset="-122"/>
                <a:ea typeface="华文楷体" panose="02010600040101010101" charset="-122"/>
                <a:cs typeface="华文楷体" panose="02010600040101010101" charset="-122"/>
              </a:rPr>
              <a:t>请你给你的新西兰朋友</a:t>
            </a:r>
            <a:r>
              <a:rPr lang="en-US" altLang="zh-CN" sz="3600">
                <a:latin typeface="华文楷体" panose="02010600040101010101" charset="-122"/>
                <a:ea typeface="华文楷体" panose="02010600040101010101" charset="-122"/>
                <a:cs typeface="华文楷体" panose="02010600040101010101" charset="-122"/>
              </a:rPr>
              <a:t>Michael</a:t>
            </a:r>
            <a:r>
              <a:rPr lang="zh-CN" altLang="en-US" sz="3600">
                <a:latin typeface="华文楷体" panose="02010600040101010101" charset="-122"/>
                <a:ea typeface="华文楷体" panose="02010600040101010101" charset="-122"/>
                <a:cs typeface="华文楷体" panose="02010600040101010101" charset="-122"/>
              </a:rPr>
              <a:t>写一封邮件分享此次经历，内容包括：</a:t>
            </a:r>
            <a:endParaRPr lang="zh-CN" altLang="en-US" sz="3600">
              <a:latin typeface="华文楷体" panose="02010600040101010101" charset="-122"/>
              <a:ea typeface="华文楷体" panose="02010600040101010101" charset="-122"/>
              <a:cs typeface="华文楷体" panose="02010600040101010101" charset="-122"/>
            </a:endParaRPr>
          </a:p>
          <a:p>
            <a:pPr algn="l"/>
            <a:r>
              <a:rPr lang="en-US" altLang="zh-CN" sz="3600">
                <a:latin typeface="华文楷体" panose="02010600040101010101" charset="-122"/>
                <a:ea typeface="华文楷体" panose="02010600040101010101" charset="-122"/>
                <a:cs typeface="华文楷体" panose="02010600040101010101" charset="-122"/>
              </a:rPr>
              <a:t>1.</a:t>
            </a:r>
            <a:r>
              <a:rPr lang="zh-CN" altLang="en-US" sz="3600">
                <a:latin typeface="华文楷体" panose="02010600040101010101" charset="-122"/>
                <a:ea typeface="华文楷体" panose="02010600040101010101" charset="-122"/>
                <a:cs typeface="华文楷体" panose="02010600040101010101" charset="-122"/>
              </a:rPr>
              <a:t>智能图书馆的设施；</a:t>
            </a:r>
            <a:endParaRPr lang="zh-CN" altLang="en-US" sz="3600">
              <a:latin typeface="华文楷体" panose="02010600040101010101" charset="-122"/>
              <a:ea typeface="华文楷体" panose="02010600040101010101" charset="-122"/>
              <a:cs typeface="华文楷体" panose="02010600040101010101" charset="-122"/>
            </a:endParaRPr>
          </a:p>
          <a:p>
            <a:pPr algn="l"/>
            <a:r>
              <a:rPr lang="en-US" altLang="zh-CN" sz="3600">
                <a:latin typeface="华文楷体" panose="02010600040101010101" charset="-122"/>
                <a:ea typeface="华文楷体" panose="02010600040101010101" charset="-122"/>
                <a:cs typeface="华文楷体" panose="02010600040101010101" charset="-122"/>
              </a:rPr>
              <a:t>2.</a:t>
            </a:r>
            <a:r>
              <a:rPr lang="zh-CN" altLang="en-US" sz="3600">
                <a:latin typeface="华文楷体" panose="02010600040101010101" charset="-122"/>
                <a:ea typeface="华文楷体" panose="02010600040101010101" charset="-122"/>
                <a:cs typeface="华文楷体" panose="02010600040101010101" charset="-122"/>
              </a:rPr>
              <a:t>你的体验和感受。</a:t>
            </a:r>
            <a:endParaRPr lang="zh-CN" altLang="en-US" sz="3600">
              <a:latin typeface="华文楷体" panose="02010600040101010101" charset="-122"/>
              <a:ea typeface="华文楷体" panose="02010600040101010101" charset="-122"/>
              <a:cs typeface="华文楷体" panose="02010600040101010101" charset="-122"/>
            </a:endParaRPr>
          </a:p>
        </p:txBody>
      </p:sp>
      <p:sp>
        <p:nvSpPr>
          <p:cNvPr id="370" name="文本框 369"/>
          <p:cNvSpPr txBox="1"/>
          <p:nvPr/>
        </p:nvSpPr>
        <p:spPr>
          <a:xfrm>
            <a:off x="243205" y="80010"/>
            <a:ext cx="1764665" cy="583565"/>
          </a:xfrm>
          <a:prstGeom prst="rect">
            <a:avLst/>
          </a:prstGeom>
          <a:solidFill>
            <a:schemeClr val="accent1">
              <a:lumMod val="40000"/>
              <a:lumOff val="60000"/>
            </a:schemeClr>
          </a:solidFill>
        </p:spPr>
        <p:txBody>
          <a:bodyPr wrap="square" rtlCol="0">
            <a:spAutoFit/>
          </a:bodyPr>
          <a:p>
            <a:r>
              <a:rPr lang="en-US" altLang="zh-CN" sz="3200" b="1">
                <a:sym typeface="+mn-ea"/>
              </a:rPr>
              <a:t>Practice</a:t>
            </a:r>
            <a:endParaRPr lang="en-US" altLang="zh-CN" sz="3200" b="1">
              <a:sym typeface="+mn-ea"/>
            </a:endParaRPr>
          </a:p>
        </p:txBody>
      </p:sp>
      <p:grpSp>
        <p:nvGrpSpPr>
          <p:cNvPr id="58" name="组合 57"/>
          <p:cNvGrpSpPr/>
          <p:nvPr>
            <p:custDataLst>
              <p:tags r:id="rId1"/>
            </p:custDataLst>
          </p:nvPr>
        </p:nvGrpSpPr>
        <p:grpSpPr>
          <a:xfrm rot="0">
            <a:off x="7103110" y="4300220"/>
            <a:ext cx="4301490" cy="1789430"/>
            <a:chOff x="2171" y="5931"/>
            <a:chExt cx="14859" cy="7357"/>
          </a:xfrm>
        </p:grpSpPr>
        <p:sp>
          <p:nvSpPr>
            <p:cNvPr id="59" name="任意多边形 58"/>
            <p:cNvSpPr/>
            <p:nvPr>
              <p:custDataLst>
                <p:tags r:id="rId2"/>
              </p:custDataLst>
            </p:nvPr>
          </p:nvSpPr>
          <p:spPr>
            <a:xfrm>
              <a:off x="2306" y="6192"/>
              <a:ext cx="14725" cy="7097"/>
            </a:xfrm>
            <a:custGeom>
              <a:avLst/>
              <a:gdLst>
                <a:gd name="connsiteX0" fmla="*/ 0 w 6773"/>
                <a:gd name="connsiteY0" fmla="*/ 0 h 3264"/>
                <a:gd name="connsiteX1" fmla="*/ 1422 w 6773"/>
                <a:gd name="connsiteY1" fmla="*/ 0 h 3264"/>
                <a:gd name="connsiteX2" fmla="*/ 3359 w 6773"/>
                <a:gd name="connsiteY2" fmla="*/ 0 h 3264"/>
                <a:gd name="connsiteX3" fmla="*/ 3410 w 6773"/>
                <a:gd name="connsiteY3" fmla="*/ 0 h 3264"/>
                <a:gd name="connsiteX4" fmla="*/ 4781 w 6773"/>
                <a:gd name="connsiteY4" fmla="*/ 0 h 3264"/>
                <a:gd name="connsiteX5" fmla="*/ 6769 w 6773"/>
                <a:gd name="connsiteY5" fmla="*/ 0 h 3264"/>
                <a:gd name="connsiteX6" fmla="*/ 6773 w 6773"/>
                <a:gd name="connsiteY6" fmla="*/ 2859 h 3264"/>
                <a:gd name="connsiteX7" fmla="*/ 5893 w 6773"/>
                <a:gd name="connsiteY7" fmla="*/ 2859 h 3264"/>
                <a:gd name="connsiteX8" fmla="*/ 5494 w 6773"/>
                <a:gd name="connsiteY8" fmla="*/ 3264 h 3264"/>
                <a:gd name="connsiteX9" fmla="*/ 3506 w 6773"/>
                <a:gd name="connsiteY9" fmla="*/ 3264 h 3264"/>
                <a:gd name="connsiteX10" fmla="*/ 3410 w 6773"/>
                <a:gd name="connsiteY10" fmla="*/ 3264 h 3264"/>
                <a:gd name="connsiteX11" fmla="*/ 2083 w 6773"/>
                <a:gd name="connsiteY11" fmla="*/ 3264 h 3264"/>
                <a:gd name="connsiteX12" fmla="*/ 1422 w 6773"/>
                <a:gd name="connsiteY12" fmla="*/ 3264 h 3264"/>
                <a:gd name="connsiteX13" fmla="*/ 0 w 6773"/>
                <a:gd name="connsiteY13" fmla="*/ 3264 h 3264"/>
                <a:gd name="connsiteX14" fmla="*/ 0 w 6773"/>
                <a:gd name="connsiteY14" fmla="*/ 0 h 3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773" h="3264">
                  <a:moveTo>
                    <a:pt x="0" y="0"/>
                  </a:moveTo>
                  <a:lnTo>
                    <a:pt x="1422" y="0"/>
                  </a:lnTo>
                  <a:lnTo>
                    <a:pt x="3359" y="0"/>
                  </a:lnTo>
                  <a:lnTo>
                    <a:pt x="3410" y="0"/>
                  </a:lnTo>
                  <a:lnTo>
                    <a:pt x="4781" y="0"/>
                  </a:lnTo>
                  <a:lnTo>
                    <a:pt x="6769" y="0"/>
                  </a:lnTo>
                  <a:lnTo>
                    <a:pt x="6773" y="2859"/>
                  </a:lnTo>
                  <a:lnTo>
                    <a:pt x="5893" y="2859"/>
                  </a:lnTo>
                  <a:lnTo>
                    <a:pt x="5494" y="3264"/>
                  </a:lnTo>
                  <a:lnTo>
                    <a:pt x="3506" y="3264"/>
                  </a:lnTo>
                  <a:lnTo>
                    <a:pt x="3410" y="3264"/>
                  </a:lnTo>
                  <a:lnTo>
                    <a:pt x="2083" y="3264"/>
                  </a:lnTo>
                  <a:lnTo>
                    <a:pt x="1422" y="3264"/>
                  </a:lnTo>
                  <a:lnTo>
                    <a:pt x="0" y="3264"/>
                  </a:lnTo>
                  <a:lnTo>
                    <a:pt x="0" y="0"/>
                  </a:lnTo>
                  <a:close/>
                </a:path>
              </a:pathLst>
            </a:custGeom>
            <a:gradFill>
              <a:gsLst>
                <a:gs pos="52000">
                  <a:schemeClr val="accent1">
                    <a:alpha val="0"/>
                  </a:schemeClr>
                </a:gs>
                <a:gs pos="0">
                  <a:schemeClr val="accent1">
                    <a:alpha val="15000"/>
                  </a:schemeClr>
                </a:gs>
                <a:gs pos="100000">
                  <a:schemeClr val="accent1">
                    <a:alpha val="15000"/>
                  </a:schemeClr>
                </a:gs>
              </a:gsLst>
              <a:lin ang="2700000" scaled="0"/>
            </a:gradFill>
            <a:ln w="6350" cap="flat">
              <a:gradFill>
                <a:gsLst>
                  <a:gs pos="0">
                    <a:schemeClr val="accent1">
                      <a:alpha val="0"/>
                    </a:schemeClr>
                  </a:gs>
                  <a:gs pos="100000">
                    <a:schemeClr val="accent1"/>
                  </a:gs>
                </a:gsLst>
                <a:lin ang="13500000" scaled="1"/>
              </a:gradFill>
              <a:prstDash val="solid"/>
              <a:miter/>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a:sym typeface="+mn-ea"/>
              </a:endParaRPr>
            </a:p>
          </p:txBody>
        </p:sp>
        <p:pic>
          <p:nvPicPr>
            <p:cNvPr id="60" name="图片 59" descr="F:/素材图片4/xiezuo20241120-161503.pngxiezuo20241120-161503"/>
            <p:cNvPicPr>
              <a:picLocks noChangeAspect="1"/>
            </p:cNvPicPr>
            <p:nvPr>
              <p:custDataLst>
                <p:tags r:id="rId3"/>
              </p:custDataLst>
            </p:nvPr>
          </p:nvPicPr>
          <p:blipFill>
            <a:blip r:embed="rId4"/>
            <a:srcRect l="-3" t="31040" r="-3" b="31040"/>
            <a:stretch>
              <a:fillRect/>
            </a:stretch>
          </p:blipFill>
          <p:spPr>
            <a:xfrm>
              <a:off x="2569" y="6379"/>
              <a:ext cx="14199" cy="6725"/>
            </a:xfrm>
            <a:custGeom>
              <a:avLst/>
              <a:gdLst/>
              <a:ahLst/>
              <a:cxnLst>
                <a:cxn ang="3">
                  <a:pos x="hc" y="t"/>
                </a:cxn>
                <a:cxn ang="cd2">
                  <a:pos x="l" y="vc"/>
                </a:cxn>
                <a:cxn ang="cd4">
                  <a:pos x="hc" y="b"/>
                </a:cxn>
                <a:cxn ang="0">
                  <a:pos x="r" y="vc"/>
                </a:cxn>
              </a:cxnLst>
              <a:rect l="l" t="t" r="r" b="b"/>
              <a:pathLst>
                <a:path w="6531" h="3093">
                  <a:moveTo>
                    <a:pt x="0" y="0"/>
                  </a:moveTo>
                  <a:lnTo>
                    <a:pt x="1372" y="0"/>
                  </a:lnTo>
                  <a:lnTo>
                    <a:pt x="3241" y="0"/>
                  </a:lnTo>
                  <a:lnTo>
                    <a:pt x="3290" y="0"/>
                  </a:lnTo>
                  <a:lnTo>
                    <a:pt x="4613" y="0"/>
                  </a:lnTo>
                  <a:lnTo>
                    <a:pt x="6531" y="0"/>
                  </a:lnTo>
                  <a:lnTo>
                    <a:pt x="6531" y="2668"/>
                  </a:lnTo>
                  <a:lnTo>
                    <a:pt x="5737" y="2668"/>
                  </a:lnTo>
                  <a:lnTo>
                    <a:pt x="5301" y="3093"/>
                  </a:lnTo>
                  <a:lnTo>
                    <a:pt x="3383" y="3093"/>
                  </a:lnTo>
                  <a:lnTo>
                    <a:pt x="3290" y="3093"/>
                  </a:lnTo>
                  <a:lnTo>
                    <a:pt x="2010" y="3093"/>
                  </a:lnTo>
                  <a:lnTo>
                    <a:pt x="1372" y="3093"/>
                  </a:lnTo>
                  <a:lnTo>
                    <a:pt x="0" y="3093"/>
                  </a:lnTo>
                  <a:lnTo>
                    <a:pt x="0" y="0"/>
                  </a:lnTo>
                  <a:close/>
                </a:path>
              </a:pathLst>
            </a:custGeom>
            <a:ln w="6350">
              <a:solidFill>
                <a:schemeClr val="accent1">
                  <a:alpha val="70000"/>
                </a:schemeClr>
              </a:solidFill>
            </a:ln>
          </p:spPr>
        </p:pic>
        <p:sp>
          <p:nvSpPr>
            <p:cNvPr id="61" name="任意多边形: 形状 156"/>
            <p:cNvSpPr/>
            <p:nvPr>
              <p:custDataLst>
                <p:tags r:id="rId5"/>
              </p:custDataLst>
            </p:nvPr>
          </p:nvSpPr>
          <p:spPr>
            <a:xfrm>
              <a:off x="14796" y="12808"/>
              <a:ext cx="1972" cy="246"/>
            </a:xfrm>
            <a:custGeom>
              <a:avLst/>
              <a:gdLst>
                <a:gd name="connsiteX0" fmla="*/ 0 w 351091"/>
                <a:gd name="connsiteY0" fmla="*/ 65056 h 65055"/>
                <a:gd name="connsiteX1" fmla="*/ 65056 w 351091"/>
                <a:gd name="connsiteY1" fmla="*/ 0 h 65055"/>
                <a:gd name="connsiteX2" fmla="*/ 351091 w 351091"/>
                <a:gd name="connsiteY2" fmla="*/ 0 h 65055"/>
                <a:gd name="connsiteX3" fmla="*/ 351091 w 351091"/>
                <a:gd name="connsiteY3" fmla="*/ 65056 h 65055"/>
                <a:gd name="connsiteX4" fmla="*/ 0 w 351091"/>
                <a:gd name="connsiteY4" fmla="*/ 65056 h 65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091" h="65055">
                  <a:moveTo>
                    <a:pt x="0" y="65056"/>
                  </a:moveTo>
                  <a:lnTo>
                    <a:pt x="65056" y="0"/>
                  </a:lnTo>
                  <a:lnTo>
                    <a:pt x="351091" y="0"/>
                  </a:lnTo>
                  <a:lnTo>
                    <a:pt x="351091" y="65056"/>
                  </a:lnTo>
                  <a:lnTo>
                    <a:pt x="0" y="65056"/>
                  </a:lnTo>
                  <a:close/>
                </a:path>
              </a:pathLst>
            </a:custGeom>
            <a:solidFill>
              <a:schemeClr val="accent1">
                <a:alpha val="70000"/>
              </a:scheme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a:sym typeface="+mn-ea"/>
              </a:endParaRPr>
            </a:p>
          </p:txBody>
        </p:sp>
        <p:sp>
          <p:nvSpPr>
            <p:cNvPr id="62" name="任意多边形: 形状 155"/>
            <p:cNvSpPr/>
            <p:nvPr>
              <p:custDataLst>
                <p:tags r:id="rId6"/>
              </p:custDataLst>
            </p:nvPr>
          </p:nvSpPr>
          <p:spPr>
            <a:xfrm>
              <a:off x="2171" y="5931"/>
              <a:ext cx="1948" cy="1350"/>
            </a:xfrm>
            <a:custGeom>
              <a:avLst/>
              <a:gdLst>
                <a:gd name="connsiteX0" fmla="*/ 41529 w 614933"/>
                <a:gd name="connsiteY0" fmla="*/ 385477 h 385476"/>
                <a:gd name="connsiteX1" fmla="*/ 0 w 614933"/>
                <a:gd name="connsiteY1" fmla="*/ 343853 h 385476"/>
                <a:gd name="connsiteX2" fmla="*/ 0 w 614933"/>
                <a:gd name="connsiteY2" fmla="*/ 32099 h 385476"/>
                <a:gd name="connsiteX3" fmla="*/ 237935 w 614933"/>
                <a:gd name="connsiteY3" fmla="*/ 32099 h 385476"/>
                <a:gd name="connsiteX4" fmla="*/ 270034 w 614933"/>
                <a:gd name="connsiteY4" fmla="*/ 0 h 385476"/>
                <a:gd name="connsiteX5" fmla="*/ 538258 w 614933"/>
                <a:gd name="connsiteY5" fmla="*/ 0 h 385476"/>
                <a:gd name="connsiteX6" fmla="*/ 614934 w 614933"/>
                <a:gd name="connsiteY6" fmla="*/ 76676 h 385476"/>
                <a:gd name="connsiteX7" fmla="*/ 41529 w 614933"/>
                <a:gd name="connsiteY7" fmla="*/ 76676 h 385476"/>
                <a:gd name="connsiteX8" fmla="*/ 41529 w 614933"/>
                <a:gd name="connsiteY8" fmla="*/ 385477 h 385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4933" h="385476">
                  <a:moveTo>
                    <a:pt x="41529" y="385477"/>
                  </a:moveTo>
                  <a:lnTo>
                    <a:pt x="0" y="343853"/>
                  </a:lnTo>
                  <a:lnTo>
                    <a:pt x="0" y="32099"/>
                  </a:lnTo>
                  <a:lnTo>
                    <a:pt x="237935" y="32099"/>
                  </a:lnTo>
                  <a:lnTo>
                    <a:pt x="270034" y="0"/>
                  </a:lnTo>
                  <a:lnTo>
                    <a:pt x="538258" y="0"/>
                  </a:lnTo>
                  <a:lnTo>
                    <a:pt x="614934" y="76676"/>
                  </a:lnTo>
                  <a:lnTo>
                    <a:pt x="41529" y="76676"/>
                  </a:lnTo>
                  <a:lnTo>
                    <a:pt x="41529" y="385477"/>
                  </a:lnTo>
                  <a:close/>
                </a:path>
              </a:pathLst>
            </a:custGeom>
            <a:solidFill>
              <a:schemeClr val="accent1">
                <a:alpha val="70000"/>
              </a:scheme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ctrTitle"/>
            <p:custDataLst>
              <p:tags r:id="rId1"/>
            </p:custDataLst>
          </p:nvPr>
        </p:nvSpPr>
        <p:spPr/>
        <p:txBody>
          <a:bodyPr/>
          <a:lstStyle/>
          <a:p>
            <a:r>
              <a:rPr lang="zh-CN" altLang="en-US"/>
              <a:t>高考应用文热点</a:t>
            </a:r>
            <a:br>
              <a:rPr lang="zh-CN" altLang="en-US"/>
            </a:br>
            <a:r>
              <a:rPr lang="zh-CN" altLang="en-US"/>
              <a:t>—科技类</a:t>
            </a:r>
            <a:endParaRPr lang="zh-CN" altLang="en-US"/>
          </a:p>
        </p:txBody>
      </p:sp>
      <p:sp>
        <p:nvSpPr>
          <p:cNvPr id="8" name="年份"/>
          <p:cNvSpPr>
            <a:spLocks noGrp="1"/>
          </p:cNvSpPr>
          <p:nvPr>
            <p:ph type="body" sz="quarter" idx="15"/>
            <p:custDataLst>
              <p:tags r:id="rId2"/>
            </p:custDataLst>
          </p:nvPr>
        </p:nvSpPr>
        <p:spPr/>
        <p:txBody>
          <a:bodyPr/>
          <a:lstStyle/>
          <a:p>
            <a:r>
              <a:rPr lang="en-US" altLang="zh-CN"/>
              <a:t>2025</a:t>
            </a:r>
            <a:endParaRPr lang="en-US" altLang="zh-CN"/>
          </a:p>
        </p:txBody>
      </p:sp>
      <p:sp>
        <p:nvSpPr>
          <p:cNvPr id="10" name="署名"/>
          <p:cNvSpPr>
            <a:spLocks noGrp="1"/>
          </p:cNvSpPr>
          <p:nvPr>
            <p:ph type="body" sz="quarter" idx="17"/>
            <p:custDataLst>
              <p:tags r:id="rId3"/>
            </p:custDataLst>
          </p:nvPr>
        </p:nvSpPr>
        <p:spPr/>
        <p:txBody>
          <a:bodyPr/>
          <a:lstStyle/>
          <a:p>
            <a:r>
              <a:rPr lang="en-US" altLang="zh-CN"/>
              <a:t>Polly</a:t>
            </a:r>
            <a:endParaRPr lang="en-US" altLang="zh-CN"/>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66395" y="283845"/>
            <a:ext cx="5756910" cy="6523990"/>
          </a:xfrm>
          <a:prstGeom prst="rect">
            <a:avLst/>
          </a:prstGeom>
          <a:noFill/>
          <a:ln>
            <a:solidFill>
              <a:schemeClr val="tx1"/>
            </a:solidFill>
          </a:ln>
        </p:spPr>
        <p:txBody>
          <a:bodyPr wrap="square" rtlCol="0">
            <a:spAutoFit/>
          </a:bodyPr>
          <a:p>
            <a:pPr indent="457200" algn="just" fontAlgn="auto">
              <a:lnSpc>
                <a:spcPct val="110000"/>
              </a:lnSpc>
            </a:pPr>
            <a:r>
              <a:rPr lang="en-US" altLang="zh-CN" sz="2000">
                <a:latin typeface="Times New Roman" panose="02020603050405020304" charset="0"/>
                <a:cs typeface="Times New Roman" panose="02020603050405020304" charset="0"/>
              </a:rPr>
              <a:t>Dear Michael,</a:t>
            </a:r>
            <a:endParaRPr lang="en-US" altLang="zh-CN" sz="2000">
              <a:latin typeface="Times New Roman" panose="02020603050405020304" charset="0"/>
              <a:cs typeface="Times New Roman" panose="02020603050405020304" charset="0"/>
            </a:endParaRPr>
          </a:p>
          <a:p>
            <a:pPr indent="457200" algn="just" fontAlgn="auto">
              <a:lnSpc>
                <a:spcPct val="110000"/>
              </a:lnSpc>
            </a:pPr>
            <a:r>
              <a:rPr lang="en-US" altLang="zh-CN" sz="2000">
                <a:latin typeface="Times New Roman" panose="02020603050405020304" charset="0"/>
                <a:cs typeface="Times New Roman" panose="02020603050405020304" charset="0"/>
              </a:rPr>
              <a:t>I hope this email finds you well! Having explored our newly opened smart library, I can’t wait but share this incredible and fascinating experience with you. </a:t>
            </a:r>
            <a:endParaRPr lang="en-US" altLang="zh-CN" sz="2000">
              <a:latin typeface="Times New Roman" panose="02020603050405020304" charset="0"/>
              <a:cs typeface="Times New Roman" panose="02020603050405020304" charset="0"/>
            </a:endParaRPr>
          </a:p>
          <a:p>
            <a:pPr indent="457200" algn="just" fontAlgn="auto">
              <a:lnSpc>
                <a:spcPct val="110000"/>
              </a:lnSpc>
            </a:pPr>
            <a:r>
              <a:rPr lang="en-US" altLang="zh-CN" sz="2000">
                <a:latin typeface="Times New Roman" panose="02020603050405020304" charset="0"/>
                <a:cs typeface="Times New Roman" panose="02020603050405020304" charset="0"/>
              </a:rPr>
              <a:t>There are a rich blend of advanced facilities in the library, ranging from E-Reading Zones,VR Corners to Robot assistant. Upon stepping into the library, I was greeted by a Robot assistant, which improved my efficiency in locating the books I want. Then following that, what impressed me most was the VR corners, where I was offered an immersive and enriching journey back in time on history.</a:t>
            </a:r>
            <a:endParaRPr lang="en-US" altLang="zh-CN" sz="2000">
              <a:latin typeface="Times New Roman" panose="02020603050405020304" charset="0"/>
              <a:cs typeface="Times New Roman" panose="02020603050405020304" charset="0"/>
            </a:endParaRPr>
          </a:p>
          <a:p>
            <a:pPr indent="457200" algn="just" fontAlgn="auto">
              <a:lnSpc>
                <a:spcPct val="110000"/>
              </a:lnSpc>
            </a:pPr>
            <a:r>
              <a:rPr lang="en-US" altLang="zh-CN" sz="2000">
                <a:latin typeface="Times New Roman" panose="02020603050405020304" charset="0"/>
                <a:cs typeface="Times New Roman" panose="02020603050405020304" charset="0"/>
              </a:rPr>
              <a:t>Overall,not only does this smart library make me experience the charm of the cutting-edge technologies, but it also fuels my passion for reading more.What about the smart facilities in your community?Looking forward to your introduction about them. All the best! </a:t>
            </a:r>
            <a:endParaRPr lang="en-US" altLang="zh-CN" sz="2000">
              <a:latin typeface="Times New Roman" panose="02020603050405020304" charset="0"/>
              <a:cs typeface="Times New Roman" panose="02020603050405020304" charset="0"/>
            </a:endParaRPr>
          </a:p>
          <a:p>
            <a:pPr indent="457200" algn="r" fontAlgn="auto">
              <a:lnSpc>
                <a:spcPct val="110000"/>
              </a:lnSpc>
            </a:pPr>
            <a:r>
              <a:rPr lang="en-US" altLang="zh-CN" sz="2000">
                <a:latin typeface="Times New Roman" panose="02020603050405020304" charset="0"/>
                <a:cs typeface="Times New Roman" panose="02020603050405020304" charset="0"/>
              </a:rPr>
              <a:t>Yours,</a:t>
            </a:r>
            <a:endParaRPr lang="en-US" altLang="zh-CN" sz="2000">
              <a:latin typeface="Times New Roman" panose="02020603050405020304" charset="0"/>
              <a:cs typeface="Times New Roman" panose="02020603050405020304" charset="0"/>
            </a:endParaRPr>
          </a:p>
          <a:p>
            <a:pPr indent="457200" algn="r" fontAlgn="auto">
              <a:lnSpc>
                <a:spcPct val="110000"/>
              </a:lnSpc>
            </a:pPr>
            <a:r>
              <a:rPr lang="en-US" altLang="zh-CN" sz="2000">
                <a:latin typeface="Times New Roman" panose="02020603050405020304" charset="0"/>
                <a:cs typeface="Times New Roman" panose="02020603050405020304" charset="0"/>
              </a:rPr>
              <a:t>Li Hua</a:t>
            </a:r>
            <a:endParaRPr lang="en-US" altLang="zh-CN" sz="2000">
              <a:latin typeface="Times New Roman" panose="02020603050405020304" charset="0"/>
              <a:cs typeface="Times New Roman" panose="02020603050405020304" charset="0"/>
            </a:endParaRPr>
          </a:p>
        </p:txBody>
      </p:sp>
      <p:sp>
        <p:nvSpPr>
          <p:cNvPr id="3" name="文本框 2"/>
          <p:cNvSpPr txBox="1"/>
          <p:nvPr/>
        </p:nvSpPr>
        <p:spPr>
          <a:xfrm>
            <a:off x="6489700" y="283845"/>
            <a:ext cx="5408295" cy="6462395"/>
          </a:xfrm>
          <a:prstGeom prst="rect">
            <a:avLst/>
          </a:prstGeom>
          <a:noFill/>
          <a:ln>
            <a:solidFill>
              <a:schemeClr val="tx1"/>
            </a:solidFill>
          </a:ln>
        </p:spPr>
        <p:txBody>
          <a:bodyPr wrap="square" rtlCol="0">
            <a:noAutofit/>
          </a:bodyPr>
          <a:p>
            <a:pPr indent="457200" fontAlgn="auto">
              <a:lnSpc>
                <a:spcPct val="170000"/>
              </a:lnSpc>
            </a:pPr>
            <a:r>
              <a:rPr lang="zh-CN" altLang="en-US">
                <a:latin typeface="华文楷体" panose="02010600040101010101" charset="-122"/>
                <a:ea typeface="华文楷体" panose="02010600040101010101" charset="-122"/>
                <a:cs typeface="华文楷体" panose="02010600040101010101" charset="-122"/>
              </a:rPr>
              <a:t>见信好！</a:t>
            </a:r>
            <a:endParaRPr lang="zh-CN" altLang="en-US">
              <a:latin typeface="华文楷体" panose="02010600040101010101" charset="-122"/>
              <a:ea typeface="华文楷体" panose="02010600040101010101" charset="-122"/>
              <a:cs typeface="华文楷体" panose="02010600040101010101" charset="-122"/>
            </a:endParaRPr>
          </a:p>
          <a:p>
            <a:pPr indent="457200" fontAlgn="auto">
              <a:lnSpc>
                <a:spcPct val="170000"/>
              </a:lnSpc>
            </a:pPr>
            <a:r>
              <a:rPr lang="zh-CN" altLang="en-US">
                <a:latin typeface="华文楷体" panose="02010600040101010101" charset="-122"/>
                <a:ea typeface="华文楷体" panose="02010600040101010101" charset="-122"/>
                <a:cs typeface="华文楷体" panose="02010600040101010101" charset="-122"/>
              </a:rPr>
              <a:t>在探索了我们新开放的智能图书馆后，我迫不及待想与您分享这段令人惊叹的奇妙体验。</a:t>
            </a:r>
            <a:endParaRPr lang="zh-CN" altLang="en-US">
              <a:latin typeface="华文楷体" panose="02010600040101010101" charset="-122"/>
              <a:ea typeface="华文楷体" panose="02010600040101010101" charset="-122"/>
              <a:cs typeface="华文楷体" panose="02010600040101010101" charset="-122"/>
            </a:endParaRPr>
          </a:p>
          <a:p>
            <a:pPr indent="457200" fontAlgn="auto">
              <a:lnSpc>
                <a:spcPct val="170000"/>
              </a:lnSpc>
            </a:pPr>
            <a:r>
              <a:rPr lang="zh-CN" altLang="en-US">
                <a:latin typeface="华文楷体" panose="02010600040101010101" charset="-122"/>
                <a:ea typeface="华文楷体" panose="02010600040101010101" charset="-122"/>
                <a:cs typeface="华文楷体" panose="02010600040101010101" charset="-122"/>
              </a:rPr>
              <a:t>图书馆融合了丰富的先进设施</a:t>
            </a:r>
            <a:r>
              <a:rPr lang="en-US" altLang="zh-CN">
                <a:latin typeface="华文楷体" panose="02010600040101010101" charset="-122"/>
                <a:ea typeface="华文楷体" panose="02010600040101010101" charset="-122"/>
                <a:cs typeface="华文楷体" panose="02010600040101010101" charset="-122"/>
              </a:rPr>
              <a:t>——</a:t>
            </a:r>
            <a:r>
              <a:rPr lang="zh-CN" altLang="en-US">
                <a:latin typeface="华文楷体" panose="02010600040101010101" charset="-122"/>
                <a:ea typeface="华文楷体" panose="02010600040101010101" charset="-122"/>
                <a:cs typeface="华文楷体" panose="02010600040101010101" charset="-122"/>
              </a:rPr>
              <a:t>从电子阅读区、</a:t>
            </a:r>
            <a:r>
              <a:rPr lang="en-US" altLang="zh-CN">
                <a:latin typeface="华文楷体" panose="02010600040101010101" charset="-122"/>
                <a:ea typeface="华文楷体" panose="02010600040101010101" charset="-122"/>
                <a:cs typeface="华文楷体" panose="02010600040101010101" charset="-122"/>
              </a:rPr>
              <a:t>VR</a:t>
            </a:r>
            <a:r>
              <a:rPr lang="zh-CN" altLang="en-US">
                <a:latin typeface="华文楷体" panose="02010600040101010101" charset="-122"/>
                <a:ea typeface="华文楷体" panose="02010600040101010101" charset="-122"/>
                <a:cs typeface="华文楷体" panose="02010600040101010101" charset="-122"/>
              </a:rPr>
              <a:t>体验区到机器人助手，应有尽有。踏入图书馆时，迎接我的是一位机器人助手，它高效地帮我定位了所需书籍。随后，最令我印象深刻的是</a:t>
            </a:r>
            <a:r>
              <a:rPr lang="en-US" altLang="zh-CN">
                <a:latin typeface="华文楷体" panose="02010600040101010101" charset="-122"/>
                <a:ea typeface="华文楷体" panose="02010600040101010101" charset="-122"/>
                <a:cs typeface="华文楷体" panose="02010600040101010101" charset="-122"/>
              </a:rPr>
              <a:t>VR</a:t>
            </a:r>
            <a:r>
              <a:rPr lang="zh-CN" altLang="en-US">
                <a:latin typeface="华文楷体" panose="02010600040101010101" charset="-122"/>
                <a:ea typeface="华文楷体" panose="02010600040101010101" charset="-122"/>
                <a:cs typeface="华文楷体" panose="02010600040101010101" charset="-122"/>
              </a:rPr>
              <a:t>体验区，在那里我仿佛穿越时空，开启了一场沉浸式的历史时光之旅。</a:t>
            </a:r>
            <a:endParaRPr lang="zh-CN" altLang="en-US">
              <a:latin typeface="华文楷体" panose="02010600040101010101" charset="-122"/>
              <a:ea typeface="华文楷体" panose="02010600040101010101" charset="-122"/>
              <a:cs typeface="华文楷体" panose="02010600040101010101" charset="-122"/>
            </a:endParaRPr>
          </a:p>
          <a:p>
            <a:pPr indent="457200" fontAlgn="auto">
              <a:lnSpc>
                <a:spcPct val="170000"/>
              </a:lnSpc>
            </a:pPr>
            <a:r>
              <a:rPr lang="zh-CN" altLang="en-US">
                <a:latin typeface="华文楷体" panose="02010600040101010101" charset="-122"/>
                <a:ea typeface="华文楷体" panose="02010600040101010101" charset="-122"/>
                <a:cs typeface="华文楷体" panose="02010600040101010101" charset="-122"/>
              </a:rPr>
              <a:t>总而言之，这座智能图书馆不仅让我感受到尖端科技的魅力，更激发了我更大的阅读热情。您所在的社区是否也有类似的智能设施？期待您与我分享！祝一切顺利！</a:t>
            </a:r>
            <a:endParaRPr lang="zh-CN" altLang="en-US">
              <a:latin typeface="华文楷体" panose="02010600040101010101" charset="-122"/>
              <a:ea typeface="华文楷体" panose="02010600040101010101" charset="-122"/>
              <a:cs typeface="华文楷体"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66065" y="709295"/>
            <a:ext cx="11550015" cy="3969385"/>
          </a:xfrm>
          <a:prstGeom prst="rect">
            <a:avLst/>
          </a:prstGeom>
          <a:noFill/>
          <a:ln>
            <a:solidFill>
              <a:schemeClr val="tx1"/>
            </a:solidFill>
          </a:ln>
        </p:spPr>
        <p:txBody>
          <a:bodyPr wrap="square" rtlCol="0">
            <a:spAutoFit/>
          </a:bodyPr>
          <a:p>
            <a:pPr algn="ctr"/>
            <a:r>
              <a:rPr lang="en-US" altLang="zh-CN" sz="3600">
                <a:latin typeface="华文楷体" panose="02010600040101010101" charset="-122"/>
                <a:ea typeface="华文楷体" panose="02010600040101010101" charset="-122"/>
                <a:cs typeface="华文楷体" panose="02010600040101010101" charset="-122"/>
              </a:rPr>
              <a:t>5.2025.1</a:t>
            </a:r>
            <a:r>
              <a:rPr lang="zh-CN" altLang="en-US" sz="3600">
                <a:latin typeface="华文楷体" panose="02010600040101010101" charset="-122"/>
                <a:ea typeface="华文楷体" panose="02010600040101010101" charset="-122"/>
                <a:cs typeface="华文楷体" panose="02010600040101010101" charset="-122"/>
              </a:rPr>
              <a:t>浙江首考</a:t>
            </a:r>
            <a:r>
              <a:rPr lang="en-US" altLang="zh-CN" sz="3600">
                <a:latin typeface="华文楷体" panose="02010600040101010101" charset="-122"/>
                <a:ea typeface="华文楷体" panose="02010600040101010101" charset="-122"/>
                <a:cs typeface="华文楷体" panose="02010600040101010101" charset="-122"/>
              </a:rPr>
              <a:t>——</a:t>
            </a:r>
            <a:r>
              <a:rPr lang="zh-CN" altLang="en-US" sz="3600">
                <a:latin typeface="华文楷体" panose="02010600040101010101" charset="-122"/>
                <a:ea typeface="华文楷体" panose="02010600040101010101" charset="-122"/>
                <a:cs typeface="华文楷体" panose="02010600040101010101" charset="-122"/>
              </a:rPr>
              <a:t>手机拍摄短视频</a:t>
            </a:r>
            <a:endParaRPr lang="zh-CN" altLang="en-US" sz="3600">
              <a:latin typeface="华文楷体" panose="02010600040101010101" charset="-122"/>
              <a:ea typeface="华文楷体" panose="02010600040101010101" charset="-122"/>
              <a:cs typeface="华文楷体" panose="02010600040101010101" charset="-122"/>
            </a:endParaRPr>
          </a:p>
          <a:p>
            <a:pPr indent="457200" algn="l"/>
            <a:r>
              <a:rPr lang="zh-CN" altLang="en-US" sz="3600">
                <a:latin typeface="华文楷体" panose="02010600040101010101" charset="-122"/>
                <a:ea typeface="华文楷体" panose="02010600040101010101" charset="-122"/>
                <a:cs typeface="华文楷体" panose="02010600040101010101" charset="-122"/>
              </a:rPr>
              <a:t>你将参加英语课上的</a:t>
            </a:r>
            <a:r>
              <a:rPr lang="en-US" altLang="zh-CN" sz="3600">
                <a:latin typeface="华文楷体" panose="02010600040101010101" charset="-122"/>
                <a:ea typeface="华文楷体" panose="02010600040101010101" charset="-122"/>
                <a:cs typeface="华文楷体" panose="02010600040101010101" charset="-122"/>
              </a:rPr>
              <a:t>“</a:t>
            </a:r>
            <a:r>
              <a:rPr lang="zh-CN" altLang="en-US" sz="3600">
                <a:latin typeface="华文楷体" panose="02010600040101010101" charset="-122"/>
                <a:ea typeface="华文楷体" panose="02010600040101010101" charset="-122"/>
                <a:cs typeface="华文楷体" panose="02010600040101010101" charset="-122"/>
              </a:rPr>
              <a:t>一分钟演讲</a:t>
            </a:r>
            <a:r>
              <a:rPr lang="en-US" altLang="zh-CN" sz="3600">
                <a:latin typeface="华文楷体" panose="02010600040101010101" charset="-122"/>
                <a:ea typeface="华文楷体" panose="02010600040101010101" charset="-122"/>
                <a:cs typeface="华文楷体" panose="02010600040101010101" charset="-122"/>
              </a:rPr>
              <a:t>”</a:t>
            </a:r>
            <a:r>
              <a:rPr lang="zh-CN" altLang="en-US" sz="3600">
                <a:latin typeface="华文楷体" panose="02010600040101010101" charset="-122"/>
                <a:ea typeface="华文楷体" panose="02010600040101010101" charset="-122"/>
                <a:cs typeface="华文楷体" panose="02010600040101010101" charset="-122"/>
              </a:rPr>
              <a:t>活动，请你针对部分同学在校园内用手机拍摄短视频的现象写一篇演讲稿，内容包括：</a:t>
            </a:r>
            <a:endParaRPr lang="zh-CN" altLang="en-US" sz="3600">
              <a:latin typeface="华文楷体" panose="02010600040101010101" charset="-122"/>
              <a:ea typeface="华文楷体" panose="02010600040101010101" charset="-122"/>
              <a:cs typeface="华文楷体" panose="02010600040101010101" charset="-122"/>
            </a:endParaRPr>
          </a:p>
          <a:p>
            <a:pPr indent="457200" algn="l"/>
            <a:r>
              <a:rPr lang="en-US" altLang="zh-CN" sz="3600">
                <a:latin typeface="华文楷体" panose="02010600040101010101" charset="-122"/>
                <a:ea typeface="华文楷体" panose="02010600040101010101" charset="-122"/>
                <a:cs typeface="华文楷体" panose="02010600040101010101" charset="-122"/>
              </a:rPr>
              <a:t>1.</a:t>
            </a:r>
            <a:r>
              <a:rPr lang="zh-CN" altLang="en-US" sz="3600">
                <a:latin typeface="华文楷体" panose="02010600040101010101" charset="-122"/>
                <a:ea typeface="华文楷体" panose="02010600040101010101" charset="-122"/>
                <a:cs typeface="华文楷体" panose="02010600040101010101" charset="-122"/>
              </a:rPr>
              <a:t>陈述看法</a:t>
            </a:r>
            <a:endParaRPr lang="zh-CN" altLang="en-US" sz="3600">
              <a:latin typeface="华文楷体" panose="02010600040101010101" charset="-122"/>
              <a:ea typeface="华文楷体" panose="02010600040101010101" charset="-122"/>
              <a:cs typeface="华文楷体" panose="02010600040101010101" charset="-122"/>
            </a:endParaRPr>
          </a:p>
          <a:p>
            <a:pPr indent="457200" algn="l"/>
            <a:r>
              <a:rPr lang="en-US" altLang="zh-CN" sz="3600">
                <a:latin typeface="华文楷体" panose="02010600040101010101" charset="-122"/>
                <a:ea typeface="华文楷体" panose="02010600040101010101" charset="-122"/>
                <a:cs typeface="华文楷体" panose="02010600040101010101" charset="-122"/>
              </a:rPr>
              <a:t>2.</a:t>
            </a:r>
            <a:r>
              <a:rPr lang="zh-CN" altLang="en-US" sz="3600">
                <a:latin typeface="华文楷体" panose="02010600040101010101" charset="-122"/>
                <a:ea typeface="华文楷体" panose="02010600040101010101" charset="-122"/>
                <a:cs typeface="华文楷体" panose="02010600040101010101" charset="-122"/>
              </a:rPr>
              <a:t>提出建议</a:t>
            </a:r>
            <a:endParaRPr lang="zh-CN" altLang="en-US" sz="3600">
              <a:latin typeface="华文楷体" panose="02010600040101010101" charset="-122"/>
              <a:ea typeface="华文楷体" panose="02010600040101010101" charset="-122"/>
              <a:cs typeface="华文楷体" panose="02010600040101010101" charset="-122"/>
            </a:endParaRPr>
          </a:p>
          <a:p>
            <a:pPr indent="457200" algn="ctr"/>
            <a:r>
              <a:rPr lang="en-US" altLang="zh-CN" sz="3600">
                <a:latin typeface="华文楷体" panose="02010600040101010101" charset="-122"/>
                <a:ea typeface="华文楷体" panose="02010600040101010101" charset="-122"/>
                <a:cs typeface="华文楷体" panose="02010600040101010101" charset="-122"/>
              </a:rPr>
              <a:t>My views on filming short videos on campus</a:t>
            </a:r>
            <a:endParaRPr lang="en-US" altLang="zh-CN" sz="3600">
              <a:latin typeface="华文楷体" panose="02010600040101010101" charset="-122"/>
              <a:ea typeface="华文楷体" panose="02010600040101010101" charset="-122"/>
              <a:cs typeface="华文楷体" panose="02010600040101010101" charset="-122"/>
            </a:endParaRPr>
          </a:p>
        </p:txBody>
      </p:sp>
      <p:sp>
        <p:nvSpPr>
          <p:cNvPr id="370" name="文本框 369"/>
          <p:cNvSpPr txBox="1"/>
          <p:nvPr/>
        </p:nvSpPr>
        <p:spPr>
          <a:xfrm>
            <a:off x="243205" y="80010"/>
            <a:ext cx="1764665" cy="583565"/>
          </a:xfrm>
          <a:prstGeom prst="rect">
            <a:avLst/>
          </a:prstGeom>
          <a:solidFill>
            <a:schemeClr val="accent1">
              <a:lumMod val="40000"/>
              <a:lumOff val="60000"/>
            </a:schemeClr>
          </a:solidFill>
        </p:spPr>
        <p:txBody>
          <a:bodyPr wrap="square" rtlCol="0">
            <a:spAutoFit/>
          </a:bodyPr>
          <a:p>
            <a:r>
              <a:rPr lang="en-US" altLang="zh-CN" sz="3200" b="1">
                <a:sym typeface="+mn-ea"/>
              </a:rPr>
              <a:t>Practice</a:t>
            </a:r>
            <a:endParaRPr lang="en-US" altLang="zh-CN" sz="3200" b="1">
              <a:sym typeface="+mn-ea"/>
            </a:endParaRPr>
          </a:p>
        </p:txBody>
      </p:sp>
      <p:pic>
        <p:nvPicPr>
          <p:cNvPr id="103" name="图片 102" descr="E:/设计图片素材/7725890_.jpg7725890_"/>
          <p:cNvPicPr>
            <a:picLocks noChangeAspect="1"/>
          </p:cNvPicPr>
          <p:nvPr>
            <p:custDataLst>
              <p:tags r:id="rId1"/>
            </p:custDataLst>
          </p:nvPr>
        </p:nvPicPr>
        <p:blipFill>
          <a:blip r:embed="rId2" cstate="email"/>
          <a:srcRect l="12431" r="12431"/>
          <a:stretch>
            <a:fillRect/>
          </a:stretch>
        </p:blipFill>
        <p:spPr>
          <a:xfrm>
            <a:off x="8044220" y="4523105"/>
            <a:ext cx="2859408" cy="2133600"/>
          </a:xfrm>
          <a:custGeom>
            <a:avLst/>
            <a:gdLst/>
            <a:ahLst/>
            <a:cxnLst>
              <a:cxn ang="3">
                <a:pos x="hc" y="t"/>
              </a:cxn>
              <a:cxn ang="cd2">
                <a:pos x="l" y="vc"/>
              </a:cxn>
              <a:cxn ang="cd4">
                <a:pos x="hc" y="b"/>
              </a:cxn>
              <a:cxn ang="0">
                <a:pos x="r" y="vc"/>
              </a:cxn>
            </a:cxnLst>
            <a:rect l="l" t="t" r="r" b="b"/>
            <a:pathLst>
              <a:path w="6941" h="5181">
                <a:moveTo>
                  <a:pt x="3085" y="0"/>
                </a:moveTo>
                <a:cubicBezTo>
                  <a:pt x="3480" y="0"/>
                  <a:pt x="4153" y="79"/>
                  <a:pt x="4508" y="237"/>
                </a:cubicBezTo>
                <a:cubicBezTo>
                  <a:pt x="4785" y="356"/>
                  <a:pt x="5181" y="1107"/>
                  <a:pt x="5181" y="1424"/>
                </a:cubicBezTo>
                <a:cubicBezTo>
                  <a:pt x="5181" y="1661"/>
                  <a:pt x="4983" y="1819"/>
                  <a:pt x="5141" y="2096"/>
                </a:cubicBezTo>
                <a:cubicBezTo>
                  <a:pt x="5576" y="1780"/>
                  <a:pt x="5576" y="1701"/>
                  <a:pt x="5576" y="1424"/>
                </a:cubicBezTo>
                <a:cubicBezTo>
                  <a:pt x="5576" y="1147"/>
                  <a:pt x="5458" y="672"/>
                  <a:pt x="5141" y="435"/>
                </a:cubicBezTo>
                <a:lnTo>
                  <a:pt x="5220" y="435"/>
                </a:lnTo>
                <a:cubicBezTo>
                  <a:pt x="6011" y="831"/>
                  <a:pt x="6328" y="1463"/>
                  <a:pt x="6328" y="2017"/>
                </a:cubicBezTo>
                <a:cubicBezTo>
                  <a:pt x="6328" y="2531"/>
                  <a:pt x="6090" y="3006"/>
                  <a:pt x="5576" y="3322"/>
                </a:cubicBezTo>
                <a:cubicBezTo>
                  <a:pt x="5991" y="3737"/>
                  <a:pt x="6496" y="4219"/>
                  <a:pt x="6822" y="4701"/>
                </a:cubicBezTo>
                <a:lnTo>
                  <a:pt x="6941" y="4924"/>
                </a:lnTo>
                <a:lnTo>
                  <a:pt x="6852" y="4795"/>
                </a:lnTo>
                <a:cubicBezTo>
                  <a:pt x="6533" y="4385"/>
                  <a:pt x="5991" y="3925"/>
                  <a:pt x="5695" y="3599"/>
                </a:cubicBezTo>
                <a:lnTo>
                  <a:pt x="5695" y="4034"/>
                </a:lnTo>
                <a:cubicBezTo>
                  <a:pt x="5695" y="4944"/>
                  <a:pt x="4864" y="5181"/>
                  <a:pt x="4311" y="5181"/>
                </a:cubicBezTo>
                <a:cubicBezTo>
                  <a:pt x="4232" y="5181"/>
                  <a:pt x="3717" y="5102"/>
                  <a:pt x="3401" y="5023"/>
                </a:cubicBezTo>
                <a:cubicBezTo>
                  <a:pt x="3441" y="4825"/>
                  <a:pt x="4034" y="4627"/>
                  <a:pt x="4113" y="4232"/>
                </a:cubicBezTo>
                <a:cubicBezTo>
                  <a:pt x="4073" y="4232"/>
                  <a:pt x="3282" y="4904"/>
                  <a:pt x="3085" y="4904"/>
                </a:cubicBezTo>
                <a:cubicBezTo>
                  <a:pt x="2610" y="4904"/>
                  <a:pt x="2610" y="4271"/>
                  <a:pt x="2412" y="4034"/>
                </a:cubicBezTo>
                <a:cubicBezTo>
                  <a:pt x="2689" y="3797"/>
                  <a:pt x="2966" y="3559"/>
                  <a:pt x="3203" y="3243"/>
                </a:cubicBezTo>
                <a:lnTo>
                  <a:pt x="3203" y="3204"/>
                </a:lnTo>
                <a:cubicBezTo>
                  <a:pt x="2966" y="3401"/>
                  <a:pt x="2412" y="3915"/>
                  <a:pt x="2136" y="3915"/>
                </a:cubicBezTo>
                <a:cubicBezTo>
                  <a:pt x="1701" y="3915"/>
                  <a:pt x="949" y="2768"/>
                  <a:pt x="949" y="2531"/>
                </a:cubicBezTo>
                <a:cubicBezTo>
                  <a:pt x="949" y="2452"/>
                  <a:pt x="1107" y="2413"/>
                  <a:pt x="1186" y="2373"/>
                </a:cubicBezTo>
                <a:cubicBezTo>
                  <a:pt x="1107" y="2333"/>
                  <a:pt x="1028" y="2333"/>
                  <a:pt x="791" y="2373"/>
                </a:cubicBezTo>
                <a:cubicBezTo>
                  <a:pt x="672" y="1898"/>
                  <a:pt x="514" y="1147"/>
                  <a:pt x="0" y="870"/>
                </a:cubicBezTo>
                <a:lnTo>
                  <a:pt x="0" y="831"/>
                </a:lnTo>
                <a:cubicBezTo>
                  <a:pt x="40" y="831"/>
                  <a:pt x="40" y="870"/>
                  <a:pt x="119" y="870"/>
                </a:cubicBezTo>
                <a:cubicBezTo>
                  <a:pt x="237" y="870"/>
                  <a:pt x="593" y="475"/>
                  <a:pt x="910" y="475"/>
                </a:cubicBezTo>
                <a:cubicBezTo>
                  <a:pt x="989" y="475"/>
                  <a:pt x="1107" y="514"/>
                  <a:pt x="1226" y="514"/>
                </a:cubicBezTo>
                <a:lnTo>
                  <a:pt x="1068" y="356"/>
                </a:lnTo>
                <a:cubicBezTo>
                  <a:pt x="1424" y="40"/>
                  <a:pt x="2056" y="0"/>
                  <a:pt x="2492" y="40"/>
                </a:cubicBezTo>
                <a:cubicBezTo>
                  <a:pt x="2808" y="316"/>
                  <a:pt x="2847" y="831"/>
                  <a:pt x="3006" y="1147"/>
                </a:cubicBezTo>
                <a:lnTo>
                  <a:pt x="3085" y="1186"/>
                </a:lnTo>
                <a:cubicBezTo>
                  <a:pt x="3085" y="1107"/>
                  <a:pt x="3124" y="949"/>
                  <a:pt x="3124" y="870"/>
                </a:cubicBezTo>
                <a:cubicBezTo>
                  <a:pt x="3124" y="633"/>
                  <a:pt x="3006" y="198"/>
                  <a:pt x="2729" y="40"/>
                </a:cubicBezTo>
                <a:cubicBezTo>
                  <a:pt x="2847" y="40"/>
                  <a:pt x="2966" y="0"/>
                  <a:pt x="3085" y="0"/>
                </a:cubicBezTo>
                <a:close/>
              </a:path>
            </a:pathLst>
          </a:cu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66395" y="283845"/>
            <a:ext cx="5756910" cy="6185535"/>
          </a:xfrm>
          <a:prstGeom prst="rect">
            <a:avLst/>
          </a:prstGeom>
          <a:noFill/>
          <a:ln>
            <a:solidFill>
              <a:schemeClr val="tx1"/>
            </a:solidFill>
          </a:ln>
        </p:spPr>
        <p:txBody>
          <a:bodyPr wrap="square" rtlCol="0">
            <a:spAutoFit/>
          </a:bodyPr>
          <a:p>
            <a:pPr indent="457200" algn="just" fontAlgn="auto">
              <a:lnSpc>
                <a:spcPct val="110000"/>
              </a:lnSpc>
            </a:pPr>
            <a:r>
              <a:rPr lang="en-US" altLang="zh-CN" sz="2000">
                <a:latin typeface="Times New Roman" panose="02020603050405020304" charset="0"/>
                <a:cs typeface="Times New Roman" panose="02020603050405020304" charset="0"/>
              </a:rPr>
              <a:t>Good morning, everyone! Here and now, I’d like to share with you my opinions about an increasingly rising phenomenon: filming short videos on campus.</a:t>
            </a:r>
            <a:endParaRPr lang="en-US" altLang="zh-CN" sz="2000">
              <a:latin typeface="Times New Roman" panose="02020603050405020304" charset="0"/>
              <a:cs typeface="Times New Roman" panose="02020603050405020304" charset="0"/>
            </a:endParaRPr>
          </a:p>
          <a:p>
            <a:pPr indent="457200" algn="just" fontAlgn="auto">
              <a:lnSpc>
                <a:spcPct val="110000"/>
              </a:lnSpc>
            </a:pPr>
            <a:r>
              <a:rPr lang="en-US" altLang="zh-CN" sz="2000">
                <a:latin typeface="Times New Roman" panose="02020603050405020304" charset="0"/>
                <a:cs typeface="Times New Roman" panose="02020603050405020304" charset="0"/>
              </a:rPr>
              <a:t>It is no denying that there is a rich blend of benefits of shooting short videos on campus, ranging from enriching our campus life,cultivate our innovative thinking and practical abilities to capture moments of our precious campus life.However, it also poses challenges because it may lead to our distraction from studies and invade other’s privacy. To address these issues, it would be wise and beneficial for us to strike a balance between studies and shooting videos and show more respect to other’s privacy when filming videos.</a:t>
            </a:r>
            <a:endParaRPr lang="en-US" altLang="zh-CN" sz="2000">
              <a:latin typeface="Times New Roman" panose="02020603050405020304" charset="0"/>
              <a:cs typeface="Times New Roman" panose="02020603050405020304" charset="0"/>
            </a:endParaRPr>
          </a:p>
          <a:p>
            <a:pPr indent="457200" algn="just" fontAlgn="auto">
              <a:lnSpc>
                <a:spcPct val="110000"/>
              </a:lnSpc>
            </a:pPr>
            <a:r>
              <a:rPr lang="en-US" altLang="zh-CN" sz="2000">
                <a:latin typeface="Times New Roman" panose="02020603050405020304" charset="0"/>
                <a:cs typeface="Times New Roman" panose="02020603050405020304" charset="0"/>
              </a:rPr>
              <a:t>I do believe that, with the balance and respect, not only can we promote our personal growth through filming videos, but we can also create a vibrant campus culture.Thank you for your attention!</a:t>
            </a:r>
            <a:endParaRPr lang="en-US" altLang="zh-CN" sz="2000">
              <a:latin typeface="Times New Roman" panose="02020603050405020304" charset="0"/>
              <a:cs typeface="Times New Roman" panose="02020603050405020304" charset="0"/>
            </a:endParaRPr>
          </a:p>
        </p:txBody>
      </p:sp>
      <p:sp>
        <p:nvSpPr>
          <p:cNvPr id="3" name="文本框 2"/>
          <p:cNvSpPr txBox="1"/>
          <p:nvPr/>
        </p:nvSpPr>
        <p:spPr>
          <a:xfrm>
            <a:off x="6489700" y="283845"/>
            <a:ext cx="5408295" cy="6185535"/>
          </a:xfrm>
          <a:prstGeom prst="rect">
            <a:avLst/>
          </a:prstGeom>
          <a:noFill/>
          <a:ln>
            <a:solidFill>
              <a:schemeClr val="tx1"/>
            </a:solidFill>
          </a:ln>
        </p:spPr>
        <p:txBody>
          <a:bodyPr wrap="square" rtlCol="0">
            <a:noAutofit/>
          </a:bodyPr>
          <a:p>
            <a:pPr indent="457200" fontAlgn="auto">
              <a:lnSpc>
                <a:spcPct val="170000"/>
              </a:lnSpc>
            </a:pPr>
            <a:r>
              <a:rPr lang="zh-CN" altLang="en-US">
                <a:latin typeface="华文楷体" panose="02010600040101010101" charset="-122"/>
                <a:ea typeface="华文楷体" panose="02010600040101010101" charset="-122"/>
                <a:cs typeface="华文楷体" panose="02010600040101010101" charset="-122"/>
              </a:rPr>
              <a:t>大家早上好！今天，我想与大家探讨一个在校园中日益流行的现象</a:t>
            </a:r>
            <a:r>
              <a:rPr lang="en-US" altLang="zh-CN">
                <a:latin typeface="华文楷体" panose="02010600040101010101" charset="-122"/>
                <a:ea typeface="华文楷体" panose="02010600040101010101" charset="-122"/>
                <a:cs typeface="华文楷体" panose="02010600040101010101" charset="-122"/>
              </a:rPr>
              <a:t>——</a:t>
            </a:r>
            <a:r>
              <a:rPr lang="zh-CN" altLang="en-US">
                <a:latin typeface="华文楷体" panose="02010600040101010101" charset="-122"/>
                <a:ea typeface="华文楷体" panose="02010600040101010101" charset="-122"/>
                <a:cs typeface="华文楷体" panose="02010600040101010101" charset="-122"/>
              </a:rPr>
              <a:t>拍摄短视频。</a:t>
            </a:r>
            <a:endParaRPr lang="zh-CN" altLang="en-US">
              <a:latin typeface="华文楷体" panose="02010600040101010101" charset="-122"/>
              <a:ea typeface="华文楷体" panose="02010600040101010101" charset="-122"/>
              <a:cs typeface="华文楷体" panose="02010600040101010101" charset="-122"/>
            </a:endParaRPr>
          </a:p>
          <a:p>
            <a:pPr indent="457200" fontAlgn="auto">
              <a:lnSpc>
                <a:spcPct val="170000"/>
              </a:lnSpc>
            </a:pPr>
            <a:r>
              <a:rPr lang="zh-CN" altLang="en-US">
                <a:latin typeface="华文楷体" panose="02010600040101010101" charset="-122"/>
                <a:ea typeface="华文楷体" panose="02010600040101010101" charset="-122"/>
                <a:cs typeface="华文楷体" panose="02010600040101010101" charset="-122"/>
              </a:rPr>
              <a:t>不可否认，拍摄校园短视频益处颇多：它既能丰富校园生活、培养创新思维与实践能力，又能记录珍贵校园时光。然而，这一现象也带来挑战</a:t>
            </a:r>
            <a:r>
              <a:rPr lang="en-US" altLang="zh-CN">
                <a:latin typeface="华文楷体" panose="02010600040101010101" charset="-122"/>
                <a:ea typeface="华文楷体" panose="02010600040101010101" charset="-122"/>
                <a:cs typeface="华文楷体" panose="02010600040101010101" charset="-122"/>
              </a:rPr>
              <a:t>——</a:t>
            </a:r>
            <a:r>
              <a:rPr lang="zh-CN" altLang="en-US">
                <a:latin typeface="华文楷体" panose="02010600040101010101" charset="-122"/>
                <a:ea typeface="华文楷体" panose="02010600040101010101" charset="-122"/>
                <a:cs typeface="华文楷体" panose="02010600040101010101" charset="-122"/>
              </a:rPr>
              <a:t>过度投入可能导致学习分心，甚至无意中侵犯他人隐私。为解决这些问题，我们应在学业与拍摄之间寻求平衡，并在拍摄时更加尊重他人隐私，这将是明智且共赢的选择。</a:t>
            </a:r>
            <a:endParaRPr lang="zh-CN" altLang="en-US">
              <a:latin typeface="华文楷体" panose="02010600040101010101" charset="-122"/>
              <a:ea typeface="华文楷体" panose="02010600040101010101" charset="-122"/>
              <a:cs typeface="华文楷体" panose="02010600040101010101" charset="-122"/>
            </a:endParaRPr>
          </a:p>
          <a:p>
            <a:pPr indent="457200" fontAlgn="auto">
              <a:lnSpc>
                <a:spcPct val="170000"/>
              </a:lnSpc>
            </a:pPr>
            <a:r>
              <a:rPr lang="zh-CN" altLang="en-US">
                <a:latin typeface="华文楷体" panose="02010600040101010101" charset="-122"/>
                <a:ea typeface="华文楷体" panose="02010600040101010101" charset="-122"/>
                <a:cs typeface="华文楷体" panose="02010600040101010101" charset="-122"/>
              </a:rPr>
              <a:t>我坚信，通过平衡与尊重，短视频不仅能助力个人成长，更能为校园文化注入活力。感谢大家的聆听！</a:t>
            </a:r>
            <a:endParaRPr lang="zh-CN" altLang="en-US">
              <a:latin typeface="华文楷体" panose="02010600040101010101" charset="-122"/>
              <a:ea typeface="华文楷体" panose="02010600040101010101" charset="-122"/>
              <a:cs typeface="华文楷体"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43205" y="909320"/>
            <a:ext cx="11550015" cy="3538220"/>
          </a:xfrm>
          <a:prstGeom prst="rect">
            <a:avLst/>
          </a:prstGeom>
          <a:noFill/>
          <a:ln>
            <a:solidFill>
              <a:schemeClr val="tx1"/>
            </a:solidFill>
          </a:ln>
        </p:spPr>
        <p:txBody>
          <a:bodyPr wrap="square" rtlCol="0">
            <a:spAutoFit/>
          </a:bodyPr>
          <a:p>
            <a:pPr algn="ctr"/>
            <a:r>
              <a:rPr lang="en-US" altLang="zh-CN" sz="3200">
                <a:latin typeface="华文楷体" panose="02010600040101010101" charset="-122"/>
                <a:ea typeface="华文楷体" panose="02010600040101010101" charset="-122"/>
                <a:cs typeface="华文楷体" panose="02010600040101010101" charset="-122"/>
              </a:rPr>
              <a:t>6.</a:t>
            </a:r>
            <a:r>
              <a:rPr lang="zh-CN" altLang="en-US" sz="3200">
                <a:latin typeface="华文楷体" panose="02010600040101010101" charset="-122"/>
                <a:ea typeface="华文楷体" panose="02010600040101010101" charset="-122"/>
                <a:cs typeface="华文楷体" panose="02010600040101010101" charset="-122"/>
              </a:rPr>
              <a:t>绍兴二模</a:t>
            </a:r>
            <a:r>
              <a:rPr lang="en-US" altLang="zh-CN" sz="3200">
                <a:latin typeface="华文楷体" panose="02010600040101010101" charset="-122"/>
                <a:ea typeface="华文楷体" panose="02010600040101010101" charset="-122"/>
                <a:cs typeface="华文楷体" panose="02010600040101010101" charset="-122"/>
              </a:rPr>
              <a:t>——</a:t>
            </a:r>
            <a:r>
              <a:rPr lang="zh-CN" altLang="en-US" sz="3200">
                <a:latin typeface="华文楷体" panose="02010600040101010101" charset="-122"/>
                <a:ea typeface="华文楷体" panose="02010600040101010101" charset="-122"/>
                <a:cs typeface="华文楷体" panose="02010600040101010101" charset="-122"/>
              </a:rPr>
              <a:t>技术与个性化学习</a:t>
            </a:r>
            <a:endParaRPr lang="zh-CN" altLang="en-US" sz="3200">
              <a:latin typeface="华文楷体" panose="02010600040101010101" charset="-122"/>
              <a:ea typeface="华文楷体" panose="02010600040101010101" charset="-122"/>
              <a:cs typeface="华文楷体" panose="02010600040101010101" charset="-122"/>
            </a:endParaRPr>
          </a:p>
          <a:p>
            <a:pPr indent="457200" algn="l"/>
            <a:r>
              <a:rPr lang="zh-CN" altLang="en-US" sz="3200">
                <a:latin typeface="华文楷体" panose="02010600040101010101" charset="-122"/>
                <a:ea typeface="华文楷体" panose="02010600040101010101" charset="-122"/>
                <a:cs typeface="华文楷体" panose="02010600040101010101" charset="-122"/>
              </a:rPr>
              <a:t>近期，你将参加学校组织的英语主题征文活动。请结合自身经历，就</a:t>
            </a:r>
            <a:r>
              <a:rPr lang="en-US" altLang="zh-CN" sz="3200">
                <a:latin typeface="华文楷体" panose="02010600040101010101" charset="-122"/>
                <a:ea typeface="华文楷体" panose="02010600040101010101" charset="-122"/>
                <a:cs typeface="华文楷体" panose="02010600040101010101" charset="-122"/>
              </a:rPr>
              <a:t>“</a:t>
            </a:r>
            <a:r>
              <a:rPr lang="zh-CN" altLang="en-US" sz="3200">
                <a:latin typeface="华文楷体" panose="02010600040101010101" charset="-122"/>
                <a:ea typeface="华文楷体" panose="02010600040101010101" charset="-122"/>
                <a:cs typeface="华文楷体" panose="02010600040101010101" charset="-122"/>
              </a:rPr>
              <a:t>技术支撑下的个性化学习</a:t>
            </a:r>
            <a:r>
              <a:rPr lang="en-US" altLang="zh-CN" sz="3200">
                <a:latin typeface="华文楷体" panose="02010600040101010101" charset="-122"/>
                <a:ea typeface="华文楷体" panose="02010600040101010101" charset="-122"/>
                <a:cs typeface="华文楷体" panose="02010600040101010101" charset="-122"/>
              </a:rPr>
              <a:t>”</a:t>
            </a:r>
            <a:r>
              <a:rPr lang="zh-CN" altLang="en-US" sz="3200">
                <a:latin typeface="华文楷体" panose="02010600040101010101" charset="-122"/>
                <a:ea typeface="华文楷体" panose="02010600040101010101" charset="-122"/>
                <a:cs typeface="华文楷体" panose="02010600040101010101" charset="-122"/>
              </a:rPr>
              <a:t>的主题写一篇短文，内容包括：</a:t>
            </a:r>
            <a:endParaRPr lang="zh-CN" altLang="en-US" sz="3200">
              <a:latin typeface="华文楷体" panose="02010600040101010101" charset="-122"/>
              <a:ea typeface="华文楷体" panose="02010600040101010101" charset="-122"/>
              <a:cs typeface="华文楷体" panose="02010600040101010101" charset="-122"/>
            </a:endParaRPr>
          </a:p>
          <a:p>
            <a:pPr indent="457200" algn="l"/>
            <a:r>
              <a:rPr lang="zh-CN" altLang="en-US" sz="3200">
                <a:latin typeface="华文楷体" panose="02010600040101010101" charset="-122"/>
                <a:ea typeface="华文楷体" panose="02010600040101010101" charset="-122"/>
                <a:cs typeface="华文楷体" panose="02010600040101010101" charset="-122"/>
              </a:rPr>
              <a:t>（</a:t>
            </a:r>
            <a:r>
              <a:rPr lang="en-US" altLang="zh-CN" sz="3200">
                <a:latin typeface="华文楷体" panose="02010600040101010101" charset="-122"/>
                <a:ea typeface="华文楷体" panose="02010600040101010101" charset="-122"/>
                <a:cs typeface="华文楷体" panose="02010600040101010101" charset="-122"/>
              </a:rPr>
              <a:t>1</a:t>
            </a:r>
            <a:r>
              <a:rPr lang="zh-CN" altLang="en-US" sz="3200">
                <a:latin typeface="华文楷体" panose="02010600040101010101" charset="-122"/>
                <a:ea typeface="华文楷体" panose="02010600040101010101" charset="-122"/>
                <a:cs typeface="华文楷体" panose="02010600040101010101" charset="-122"/>
              </a:rPr>
              <a:t>）陈述观点；</a:t>
            </a:r>
            <a:endParaRPr lang="zh-CN" altLang="en-US" sz="3200">
              <a:latin typeface="华文楷体" panose="02010600040101010101" charset="-122"/>
              <a:ea typeface="华文楷体" panose="02010600040101010101" charset="-122"/>
              <a:cs typeface="华文楷体" panose="02010600040101010101" charset="-122"/>
            </a:endParaRPr>
          </a:p>
          <a:p>
            <a:pPr indent="457200" algn="l"/>
            <a:r>
              <a:rPr lang="zh-CN" altLang="en-US" sz="3200">
                <a:latin typeface="华文楷体" panose="02010600040101010101" charset="-122"/>
                <a:ea typeface="华文楷体" panose="02010600040101010101" charset="-122"/>
                <a:cs typeface="华文楷体" panose="02010600040101010101" charset="-122"/>
              </a:rPr>
              <a:t>（</a:t>
            </a:r>
            <a:r>
              <a:rPr lang="en-US" altLang="zh-CN" sz="3200">
                <a:latin typeface="华文楷体" panose="02010600040101010101" charset="-122"/>
                <a:ea typeface="华文楷体" panose="02010600040101010101" charset="-122"/>
                <a:cs typeface="华文楷体" panose="02010600040101010101" charset="-122"/>
              </a:rPr>
              <a:t>2</a:t>
            </a:r>
            <a:r>
              <a:rPr lang="zh-CN" altLang="en-US" sz="3200">
                <a:latin typeface="华文楷体" panose="02010600040101010101" charset="-122"/>
                <a:ea typeface="华文楷体" panose="02010600040101010101" charset="-122"/>
                <a:cs typeface="华文楷体" panose="02010600040101010101" charset="-122"/>
              </a:rPr>
              <a:t>）分享体验。</a:t>
            </a:r>
            <a:endParaRPr lang="zh-CN" altLang="en-US" sz="3200">
              <a:latin typeface="华文楷体" panose="02010600040101010101" charset="-122"/>
              <a:ea typeface="华文楷体" panose="02010600040101010101" charset="-122"/>
              <a:cs typeface="华文楷体" panose="02010600040101010101" charset="-122"/>
            </a:endParaRPr>
          </a:p>
          <a:p>
            <a:pPr indent="457200" algn="l"/>
            <a:r>
              <a:rPr lang="en-US" altLang="zh-CN" sz="3200">
                <a:latin typeface="华文楷体" panose="02010600040101010101" charset="-122"/>
                <a:ea typeface="华文楷体" panose="02010600040101010101" charset="-122"/>
                <a:cs typeface="华文楷体" panose="02010600040101010101" charset="-122"/>
              </a:rPr>
              <a:t>My View on Technology-Supported Personalized Learning</a:t>
            </a:r>
            <a:endParaRPr lang="en-US" altLang="zh-CN" sz="3200">
              <a:latin typeface="华文楷体" panose="02010600040101010101" charset="-122"/>
              <a:ea typeface="华文楷体" panose="02010600040101010101" charset="-122"/>
              <a:cs typeface="华文楷体" panose="02010600040101010101" charset="-122"/>
            </a:endParaRPr>
          </a:p>
        </p:txBody>
      </p:sp>
      <p:sp>
        <p:nvSpPr>
          <p:cNvPr id="370" name="文本框 369"/>
          <p:cNvSpPr txBox="1"/>
          <p:nvPr/>
        </p:nvSpPr>
        <p:spPr>
          <a:xfrm>
            <a:off x="243205" y="80010"/>
            <a:ext cx="1764665" cy="583565"/>
          </a:xfrm>
          <a:prstGeom prst="rect">
            <a:avLst/>
          </a:prstGeom>
          <a:solidFill>
            <a:schemeClr val="accent1">
              <a:lumMod val="40000"/>
              <a:lumOff val="60000"/>
            </a:schemeClr>
          </a:solidFill>
        </p:spPr>
        <p:txBody>
          <a:bodyPr wrap="square" rtlCol="0">
            <a:spAutoFit/>
          </a:bodyPr>
          <a:p>
            <a:r>
              <a:rPr lang="en-US" altLang="zh-CN" sz="3200" b="1">
                <a:sym typeface="+mn-ea"/>
              </a:rPr>
              <a:t>Practice</a:t>
            </a:r>
            <a:endParaRPr lang="en-US" altLang="zh-CN" sz="3200" b="1">
              <a:sym typeface="+mn-ea"/>
            </a:endParaRPr>
          </a:p>
        </p:txBody>
      </p:sp>
      <p:pic>
        <p:nvPicPr>
          <p:cNvPr id="90" name="图片 89" descr="E:/设计图片素材/7725890_.jpg7725890_"/>
          <p:cNvPicPr>
            <a:picLocks noChangeAspect="1"/>
          </p:cNvPicPr>
          <p:nvPr>
            <p:custDataLst>
              <p:tags r:id="rId1"/>
            </p:custDataLst>
          </p:nvPr>
        </p:nvPicPr>
        <p:blipFill>
          <a:blip r:embed="rId2" cstate="email"/>
          <a:srcRect l="18945" t="1228" r="18945" b="1228"/>
          <a:stretch>
            <a:fillRect/>
          </a:stretch>
        </p:blipFill>
        <p:spPr>
          <a:xfrm>
            <a:off x="8089332" y="4305300"/>
            <a:ext cx="3316061" cy="2520950"/>
          </a:xfrm>
          <a:custGeom>
            <a:avLst/>
            <a:gdLst/>
            <a:ahLst/>
            <a:cxnLst>
              <a:cxn ang="3">
                <a:pos x="hc" y="t"/>
              </a:cxn>
              <a:cxn ang="cd2">
                <a:pos x="l" y="vc"/>
              </a:cxn>
              <a:cxn ang="cd4">
                <a:pos x="hc" y="b"/>
              </a:cxn>
              <a:cxn ang="0">
                <a:pos x="r" y="vc"/>
              </a:cxn>
            </a:cxnLst>
            <a:rect l="l" t="t" r="r" b="b"/>
            <a:pathLst>
              <a:path w="6941" h="5181">
                <a:moveTo>
                  <a:pt x="3085" y="0"/>
                </a:moveTo>
                <a:cubicBezTo>
                  <a:pt x="3480" y="0"/>
                  <a:pt x="4153" y="79"/>
                  <a:pt x="4508" y="237"/>
                </a:cubicBezTo>
                <a:cubicBezTo>
                  <a:pt x="4785" y="356"/>
                  <a:pt x="5181" y="1107"/>
                  <a:pt x="5181" y="1424"/>
                </a:cubicBezTo>
                <a:cubicBezTo>
                  <a:pt x="5181" y="1661"/>
                  <a:pt x="4983" y="1819"/>
                  <a:pt x="5141" y="2096"/>
                </a:cubicBezTo>
                <a:cubicBezTo>
                  <a:pt x="5576" y="1780"/>
                  <a:pt x="5576" y="1701"/>
                  <a:pt x="5576" y="1424"/>
                </a:cubicBezTo>
                <a:cubicBezTo>
                  <a:pt x="5576" y="1147"/>
                  <a:pt x="5458" y="672"/>
                  <a:pt x="5141" y="435"/>
                </a:cubicBezTo>
                <a:lnTo>
                  <a:pt x="5220" y="435"/>
                </a:lnTo>
                <a:cubicBezTo>
                  <a:pt x="6011" y="831"/>
                  <a:pt x="6328" y="1463"/>
                  <a:pt x="6328" y="2017"/>
                </a:cubicBezTo>
                <a:cubicBezTo>
                  <a:pt x="6328" y="2531"/>
                  <a:pt x="6090" y="3006"/>
                  <a:pt x="5576" y="3322"/>
                </a:cubicBezTo>
                <a:cubicBezTo>
                  <a:pt x="5991" y="3737"/>
                  <a:pt x="6496" y="4219"/>
                  <a:pt x="6822" y="4701"/>
                </a:cubicBezTo>
                <a:lnTo>
                  <a:pt x="6941" y="4924"/>
                </a:lnTo>
                <a:lnTo>
                  <a:pt x="6852" y="4795"/>
                </a:lnTo>
                <a:cubicBezTo>
                  <a:pt x="6533" y="4385"/>
                  <a:pt x="5991" y="3925"/>
                  <a:pt x="5695" y="3599"/>
                </a:cubicBezTo>
                <a:lnTo>
                  <a:pt x="5695" y="4034"/>
                </a:lnTo>
                <a:cubicBezTo>
                  <a:pt x="5695" y="4944"/>
                  <a:pt x="4864" y="5181"/>
                  <a:pt x="4311" y="5181"/>
                </a:cubicBezTo>
                <a:cubicBezTo>
                  <a:pt x="4232" y="5181"/>
                  <a:pt x="3717" y="5102"/>
                  <a:pt x="3401" y="5023"/>
                </a:cubicBezTo>
                <a:cubicBezTo>
                  <a:pt x="3441" y="4825"/>
                  <a:pt x="4034" y="4627"/>
                  <a:pt x="4113" y="4232"/>
                </a:cubicBezTo>
                <a:cubicBezTo>
                  <a:pt x="4073" y="4232"/>
                  <a:pt x="3282" y="4904"/>
                  <a:pt x="3085" y="4904"/>
                </a:cubicBezTo>
                <a:cubicBezTo>
                  <a:pt x="2610" y="4904"/>
                  <a:pt x="2610" y="4271"/>
                  <a:pt x="2412" y="4034"/>
                </a:cubicBezTo>
                <a:cubicBezTo>
                  <a:pt x="2689" y="3797"/>
                  <a:pt x="2966" y="3559"/>
                  <a:pt x="3203" y="3243"/>
                </a:cubicBezTo>
                <a:lnTo>
                  <a:pt x="3203" y="3204"/>
                </a:lnTo>
                <a:cubicBezTo>
                  <a:pt x="2966" y="3401"/>
                  <a:pt x="2412" y="3915"/>
                  <a:pt x="2136" y="3915"/>
                </a:cubicBezTo>
                <a:cubicBezTo>
                  <a:pt x="1701" y="3915"/>
                  <a:pt x="949" y="2768"/>
                  <a:pt x="949" y="2531"/>
                </a:cubicBezTo>
                <a:cubicBezTo>
                  <a:pt x="949" y="2452"/>
                  <a:pt x="1107" y="2413"/>
                  <a:pt x="1186" y="2373"/>
                </a:cubicBezTo>
                <a:cubicBezTo>
                  <a:pt x="1107" y="2333"/>
                  <a:pt x="1028" y="2333"/>
                  <a:pt x="791" y="2373"/>
                </a:cubicBezTo>
                <a:cubicBezTo>
                  <a:pt x="672" y="1898"/>
                  <a:pt x="514" y="1147"/>
                  <a:pt x="0" y="870"/>
                </a:cubicBezTo>
                <a:lnTo>
                  <a:pt x="0" y="831"/>
                </a:lnTo>
                <a:cubicBezTo>
                  <a:pt x="40" y="831"/>
                  <a:pt x="40" y="870"/>
                  <a:pt x="119" y="870"/>
                </a:cubicBezTo>
                <a:cubicBezTo>
                  <a:pt x="237" y="870"/>
                  <a:pt x="593" y="475"/>
                  <a:pt x="910" y="475"/>
                </a:cubicBezTo>
                <a:cubicBezTo>
                  <a:pt x="989" y="475"/>
                  <a:pt x="1107" y="514"/>
                  <a:pt x="1226" y="514"/>
                </a:cubicBezTo>
                <a:lnTo>
                  <a:pt x="1068" y="356"/>
                </a:lnTo>
                <a:cubicBezTo>
                  <a:pt x="1424" y="40"/>
                  <a:pt x="2056" y="0"/>
                  <a:pt x="2492" y="40"/>
                </a:cubicBezTo>
                <a:cubicBezTo>
                  <a:pt x="2808" y="316"/>
                  <a:pt x="2847" y="831"/>
                  <a:pt x="3006" y="1147"/>
                </a:cubicBezTo>
                <a:lnTo>
                  <a:pt x="3085" y="1186"/>
                </a:lnTo>
                <a:cubicBezTo>
                  <a:pt x="3085" y="1107"/>
                  <a:pt x="3124" y="949"/>
                  <a:pt x="3124" y="870"/>
                </a:cubicBezTo>
                <a:cubicBezTo>
                  <a:pt x="3124" y="633"/>
                  <a:pt x="3006" y="198"/>
                  <a:pt x="2729" y="40"/>
                </a:cubicBezTo>
                <a:cubicBezTo>
                  <a:pt x="2847" y="40"/>
                  <a:pt x="2966" y="0"/>
                  <a:pt x="3085" y="0"/>
                </a:cubicBezTo>
                <a:close/>
              </a:path>
            </a:pathLst>
          </a:cu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66395" y="283845"/>
            <a:ext cx="5756910" cy="6185535"/>
          </a:xfrm>
          <a:prstGeom prst="rect">
            <a:avLst/>
          </a:prstGeom>
          <a:noFill/>
          <a:ln>
            <a:solidFill>
              <a:schemeClr val="tx1"/>
            </a:solidFill>
          </a:ln>
        </p:spPr>
        <p:txBody>
          <a:bodyPr wrap="square" rtlCol="0">
            <a:spAutoFit/>
          </a:bodyPr>
          <a:p>
            <a:pPr indent="457200" algn="just" fontAlgn="auto">
              <a:lnSpc>
                <a:spcPct val="110000"/>
              </a:lnSpc>
            </a:pPr>
            <a:r>
              <a:rPr lang="en-US" altLang="zh-CN" sz="2000">
                <a:latin typeface="Times New Roman" panose="02020603050405020304" charset="0"/>
                <a:cs typeface="Times New Roman" panose="02020603050405020304" charset="0"/>
              </a:rPr>
              <a:t>My View on Technology-Supported Personalized Learning</a:t>
            </a:r>
            <a:endParaRPr lang="en-US" altLang="zh-CN" sz="2000">
              <a:latin typeface="Times New Roman" panose="02020603050405020304" charset="0"/>
              <a:cs typeface="Times New Roman" panose="02020603050405020304" charset="0"/>
            </a:endParaRPr>
          </a:p>
          <a:p>
            <a:pPr indent="457200" algn="just" fontAlgn="auto">
              <a:lnSpc>
                <a:spcPct val="110000"/>
              </a:lnSpc>
            </a:pPr>
            <a:r>
              <a:rPr lang="en-US" altLang="zh-CN" sz="2000">
                <a:latin typeface="Times New Roman" panose="02020603050405020304" charset="0"/>
                <a:cs typeface="Times New Roman" panose="02020603050405020304" charset="0"/>
              </a:rPr>
              <a:t>In the digital age, more learners are applying technology to their learning. Personally, AI has revolutionized the way we learn by making learning more personalized than ever before.</a:t>
            </a:r>
            <a:endParaRPr lang="en-US" altLang="zh-CN" sz="2000">
              <a:latin typeface="Times New Roman" panose="02020603050405020304" charset="0"/>
              <a:cs typeface="Times New Roman" panose="02020603050405020304" charset="0"/>
            </a:endParaRPr>
          </a:p>
          <a:p>
            <a:pPr indent="457200" algn="just" fontAlgn="auto">
              <a:lnSpc>
                <a:spcPct val="110000"/>
              </a:lnSpc>
            </a:pPr>
            <a:r>
              <a:rPr lang="en-US" altLang="zh-CN" sz="2000">
                <a:latin typeface="Times New Roman" panose="02020603050405020304" charset="0"/>
                <a:cs typeface="Times New Roman" panose="02020603050405020304" charset="0"/>
              </a:rPr>
              <a:t>From my experience, using AI tools to access resources has made learning more flexible and effective. I once struggled with listening comprehension. Thanks to various language learning apps, I could practice listening with materials anytime,anywhere. Meanwhile, the apps also analyzed my mistakes, allowing me to focus on my weak areas.</a:t>
            </a:r>
            <a:endParaRPr lang="en-US" altLang="zh-CN" sz="2000">
              <a:latin typeface="Times New Roman" panose="02020603050405020304" charset="0"/>
              <a:cs typeface="Times New Roman" panose="02020603050405020304" charset="0"/>
            </a:endParaRPr>
          </a:p>
          <a:p>
            <a:pPr indent="457200" algn="just" fontAlgn="auto">
              <a:lnSpc>
                <a:spcPct val="110000"/>
              </a:lnSpc>
            </a:pPr>
            <a:r>
              <a:rPr lang="en-US" altLang="zh-CN" sz="2000">
                <a:latin typeface="Times New Roman" panose="02020603050405020304" charset="0"/>
                <a:cs typeface="Times New Roman" panose="02020603050405020304" charset="0"/>
              </a:rPr>
              <a:t>In summary, technology empowers tailored learning. By embracing technology, not only can we create a more inclusive and dynamic learning environment, but enable every student to reach their full potential.</a:t>
            </a:r>
            <a:endParaRPr lang="en-US" altLang="zh-CN" sz="2000">
              <a:latin typeface="Times New Roman" panose="02020603050405020304" charset="0"/>
              <a:cs typeface="Times New Roman" panose="02020603050405020304" charset="0"/>
            </a:endParaRPr>
          </a:p>
        </p:txBody>
      </p:sp>
      <p:sp>
        <p:nvSpPr>
          <p:cNvPr id="3" name="文本框 2"/>
          <p:cNvSpPr txBox="1"/>
          <p:nvPr/>
        </p:nvSpPr>
        <p:spPr>
          <a:xfrm>
            <a:off x="6489700" y="283845"/>
            <a:ext cx="5408295" cy="6185535"/>
          </a:xfrm>
          <a:prstGeom prst="rect">
            <a:avLst/>
          </a:prstGeom>
          <a:noFill/>
          <a:ln>
            <a:solidFill>
              <a:schemeClr val="tx1"/>
            </a:solidFill>
          </a:ln>
        </p:spPr>
        <p:txBody>
          <a:bodyPr wrap="square" rtlCol="0">
            <a:noAutofit/>
          </a:bodyPr>
          <a:p>
            <a:pPr indent="457200" algn="ctr" fontAlgn="auto">
              <a:lnSpc>
                <a:spcPct val="170000"/>
              </a:lnSpc>
            </a:pPr>
            <a:r>
              <a:rPr lang="zh-CN" altLang="en-US">
                <a:latin typeface="华文楷体" panose="02010600040101010101" charset="-122"/>
                <a:ea typeface="华文楷体" panose="02010600040101010101" charset="-122"/>
                <a:cs typeface="华文楷体" panose="02010600040101010101" charset="-122"/>
              </a:rPr>
              <a:t>我对技术支持的个性化学习的看法</a:t>
            </a:r>
            <a:endParaRPr lang="zh-CN" altLang="en-US">
              <a:latin typeface="华文楷体" panose="02010600040101010101" charset="-122"/>
              <a:ea typeface="华文楷体" panose="02010600040101010101" charset="-122"/>
              <a:cs typeface="华文楷体" panose="02010600040101010101" charset="-122"/>
            </a:endParaRPr>
          </a:p>
          <a:p>
            <a:pPr indent="457200" fontAlgn="auto">
              <a:lnSpc>
                <a:spcPct val="170000"/>
              </a:lnSpc>
            </a:pPr>
            <a:r>
              <a:rPr lang="zh-CN" altLang="en-US">
                <a:latin typeface="华文楷体" panose="02010600040101010101" charset="-122"/>
                <a:ea typeface="华文楷体" panose="02010600040101010101" charset="-122"/>
                <a:cs typeface="华文楷体" panose="02010600040101010101" charset="-122"/>
              </a:rPr>
              <a:t>在数字化时代，越来越多的学习者将技术应用于学习中。就个人而言，技术彻底改变了我们的学习方式，使学习比以往任何时候都更加个性化。</a:t>
            </a:r>
            <a:endParaRPr lang="zh-CN" altLang="en-US">
              <a:latin typeface="华文楷体" panose="02010600040101010101" charset="-122"/>
              <a:ea typeface="华文楷体" panose="02010600040101010101" charset="-122"/>
              <a:cs typeface="华文楷体" panose="02010600040101010101" charset="-122"/>
            </a:endParaRPr>
          </a:p>
          <a:p>
            <a:pPr indent="457200" fontAlgn="auto">
              <a:lnSpc>
                <a:spcPct val="170000"/>
              </a:lnSpc>
            </a:pPr>
            <a:r>
              <a:rPr lang="zh-CN" altLang="en-US">
                <a:latin typeface="华文楷体" panose="02010600040101010101" charset="-122"/>
                <a:ea typeface="华文楷体" panose="02010600040101010101" charset="-122"/>
                <a:cs typeface="华文楷体" panose="02010600040101010101" charset="-122"/>
              </a:rPr>
              <a:t>根据我的经验，使用</a:t>
            </a:r>
            <a:r>
              <a:rPr lang="en-US" altLang="zh-CN">
                <a:latin typeface="华文楷体" panose="02010600040101010101" charset="-122"/>
                <a:ea typeface="华文楷体" panose="02010600040101010101" charset="-122"/>
                <a:cs typeface="华文楷体" panose="02010600040101010101" charset="-122"/>
              </a:rPr>
              <a:t>AI</a:t>
            </a:r>
            <a:r>
              <a:rPr lang="zh-CN" altLang="en-US">
                <a:latin typeface="华文楷体" panose="02010600040101010101" charset="-122"/>
                <a:ea typeface="华文楷体" panose="02010600040101010101" charset="-122"/>
                <a:cs typeface="华文楷体" panose="02010600040101010101" charset="-122"/>
              </a:rPr>
              <a:t>工具获取资源使学习更加灵活高效。我曾一度在听力理解上遇到困难。得益于各类语言学习应用程序，我可以随时使用材料进行听力练习。同时，这些应用还能分析我的错误，使我能够专注于薄弱环节。</a:t>
            </a:r>
            <a:endParaRPr lang="zh-CN" altLang="en-US">
              <a:latin typeface="华文楷体" panose="02010600040101010101" charset="-122"/>
              <a:ea typeface="华文楷体" panose="02010600040101010101" charset="-122"/>
              <a:cs typeface="华文楷体" panose="02010600040101010101" charset="-122"/>
            </a:endParaRPr>
          </a:p>
          <a:p>
            <a:pPr indent="457200" fontAlgn="auto">
              <a:lnSpc>
                <a:spcPct val="170000"/>
              </a:lnSpc>
            </a:pPr>
            <a:r>
              <a:rPr lang="zh-CN" altLang="en-US">
                <a:latin typeface="华文楷体" panose="02010600040101010101" charset="-122"/>
                <a:ea typeface="华文楷体" panose="02010600040101010101" charset="-122"/>
                <a:cs typeface="华文楷体" panose="02010600040101010101" charset="-122"/>
              </a:rPr>
              <a:t>总之，技术赋能个性化学习。通过拥抱技术，我们可以创造一个更具包容性和活力的学习环境，并且助力每位学生充分发挥潜力。</a:t>
            </a:r>
            <a:endParaRPr lang="zh-CN" altLang="en-US">
              <a:latin typeface="华文楷体" panose="02010600040101010101" charset="-122"/>
              <a:ea typeface="华文楷体" panose="02010600040101010101" charset="-122"/>
              <a:cs typeface="华文楷体"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文本框 3"/>
          <p:cNvSpPr txBox="1"/>
          <p:nvPr/>
        </p:nvSpPr>
        <p:spPr>
          <a:xfrm>
            <a:off x="2988945" y="1898015"/>
            <a:ext cx="7334250" cy="1753235"/>
          </a:xfrm>
          <a:prstGeom prst="rect">
            <a:avLst/>
          </a:prstGeom>
          <a:noFill/>
        </p:spPr>
        <p:txBody>
          <a:bodyPr wrap="square" rtlCol="0">
            <a:spAutoFit/>
          </a:bodyPr>
          <a:p>
            <a:r>
              <a:rPr lang="en-US" altLang="zh-CN" sz="5400" b="1">
                <a:latin typeface="Pristina" panose="03060402040406080204" charset="0"/>
                <a:cs typeface="Pristina" panose="03060402040406080204" charset="0"/>
              </a:rPr>
              <a:t>The future belongs to those who prepare for it today.</a:t>
            </a:r>
            <a:endParaRPr lang="en-US" altLang="zh-CN" sz="5400" b="1">
              <a:latin typeface="Pristina" panose="03060402040406080204" charset="0"/>
              <a:cs typeface="Pristina" panose="030604020404060802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20000">
              <a:schemeClr val="accent1"/>
            </a:gs>
            <a:gs pos="100000">
              <a:schemeClr val="accent2"/>
            </a:gs>
          </a:gsLst>
          <a:lin ang="15000000" scaled="0"/>
        </a:gradFill>
        <a:effectLst/>
      </p:bgPr>
    </p:bg>
    <p:spTree>
      <p:nvGrpSpPr>
        <p:cNvPr id="1" name=""/>
        <p:cNvGrpSpPr/>
        <p:nvPr/>
      </p:nvGrpSpPr>
      <p:grpSpPr>
        <a:xfrm>
          <a:off x="0" y="0"/>
          <a:ext cx="0" cy="0"/>
          <a:chOff x="0" y="0"/>
          <a:chExt cx="0" cy="0"/>
        </a:xfrm>
      </p:grpSpPr>
      <p:sp>
        <p:nvSpPr>
          <p:cNvPr id="7" name="标题 6"/>
          <p:cNvSpPr>
            <a:spLocks noGrp="1"/>
          </p:cNvSpPr>
          <p:nvPr>
            <p:ph type="title" idx="2"/>
            <p:custDataLst>
              <p:tags r:id="rId1"/>
            </p:custDataLst>
          </p:nvPr>
        </p:nvSpPr>
        <p:spPr/>
        <p:txBody>
          <a:bodyPr>
            <a:normAutofit fontScale="90000"/>
          </a:bodyPr>
          <a:lstStyle/>
          <a:p>
            <a:r>
              <a:rPr lang="zh-CN" altLang="en-US"/>
              <a:t>目录</a:t>
            </a:r>
            <a:endParaRPr lang="zh-CN" altLang="en-US"/>
          </a:p>
        </p:txBody>
      </p:sp>
      <p:sp>
        <p:nvSpPr>
          <p:cNvPr id="3" name="序号"/>
          <p:cNvSpPr txBox="1"/>
          <p:nvPr>
            <p:custDataLst>
              <p:tags r:id="rId2"/>
            </p:custDataLst>
          </p:nvPr>
        </p:nvSpPr>
        <p:spPr>
          <a:xfrm>
            <a:off x="8045658" y="1678689"/>
            <a:ext cx="1359643" cy="873282"/>
          </a:xfrm>
          <a:prstGeom prst="rect">
            <a:avLst/>
          </a:prstGeom>
          <a:noFill/>
        </p:spPr>
        <p:txBody>
          <a:bodyPr wrap="square" lIns="0" tIns="0" rIns="0" bIns="0" rtlCol="0" anchor="ctr" anchorCtr="0">
            <a:normAutofit/>
          </a:bodyPr>
          <a:lstStyle>
            <a:defPPr>
              <a:defRPr lang="zh-CN"/>
            </a:defPPr>
            <a:lvl1pPr lvl="0" algn="r">
              <a:lnSpc>
                <a:spcPct val="100000"/>
              </a:lnSpc>
              <a:buClrTx/>
              <a:buSzTx/>
              <a:buFontTx/>
              <a:defRPr sz="4400">
                <a:solidFill>
                  <a:schemeClr val="accent4">
                    <a:lumMod val="40000"/>
                    <a:lumOff val="60000"/>
                  </a:schemeClr>
                </a:solidFill>
                <a:latin typeface="+mj-lt"/>
                <a:ea typeface="+mj-lt"/>
                <a:cs typeface="汉仪粗圆简" panose="02010600000101010101" charset="-122"/>
              </a:defRPr>
            </a:lvl1pPr>
          </a:lstStyle>
          <a:p>
            <a:r>
              <a:rPr lang="en-US" altLang="zh-CN">
                <a:sym typeface="+mn-ea"/>
              </a:rPr>
              <a:t>02.</a:t>
            </a:r>
            <a:endParaRPr lang="en-US" altLang="zh-CN" dirty="0">
              <a:sym typeface="+mn-ea"/>
            </a:endParaRPr>
          </a:p>
        </p:txBody>
      </p:sp>
      <p:sp>
        <p:nvSpPr>
          <p:cNvPr id="5" name="标题"/>
          <p:cNvSpPr txBox="1"/>
          <p:nvPr>
            <p:custDataLst>
              <p:tags r:id="rId3"/>
            </p:custDataLst>
          </p:nvPr>
        </p:nvSpPr>
        <p:spPr>
          <a:xfrm>
            <a:off x="9539162" y="1577975"/>
            <a:ext cx="2296031" cy="1072161"/>
          </a:xfrm>
          <a:prstGeom prst="rect">
            <a:avLst/>
          </a:prstGeom>
          <a:noFill/>
        </p:spPr>
        <p:txBody>
          <a:bodyPr wrap="square" lIns="0" tIns="0" rIns="0" bIns="0" rtlCol="0" anchor="ctr" anchorCtr="0">
            <a:normAutofit/>
          </a:bodyPr>
          <a:lstStyle/>
          <a:p>
            <a:pPr lvl="0" algn="l">
              <a:buClrTx/>
              <a:buSzTx/>
              <a:buFontTx/>
            </a:pPr>
            <a:r>
              <a:rPr lang="zh-CN" altLang="en-US" sz="2200" dirty="0">
                <a:solidFill>
                  <a:schemeClr val="accent4">
                    <a:lumMod val="40000"/>
                    <a:lumOff val="60000"/>
                  </a:schemeClr>
                </a:solidFill>
                <a:latin typeface="+mj-lt"/>
                <a:ea typeface="+mj-lt"/>
                <a:cs typeface="汉仪粗圆简" panose="02010600000101010101" charset="-122"/>
                <a:sym typeface="+mn-ea"/>
              </a:rPr>
              <a:t>background information</a:t>
            </a:r>
            <a:endParaRPr lang="zh-CN" altLang="en-US" sz="2200" dirty="0">
              <a:solidFill>
                <a:schemeClr val="accent4">
                  <a:lumMod val="40000"/>
                  <a:lumOff val="60000"/>
                </a:schemeClr>
              </a:solidFill>
              <a:latin typeface="+mj-lt"/>
              <a:ea typeface="+mj-lt"/>
              <a:cs typeface="汉仪粗圆简" panose="02010600000101010101" charset="-122"/>
              <a:sym typeface="+mn-ea"/>
            </a:endParaRPr>
          </a:p>
        </p:txBody>
      </p:sp>
      <p:sp>
        <p:nvSpPr>
          <p:cNvPr id="22" name="序号"/>
          <p:cNvSpPr txBox="1"/>
          <p:nvPr>
            <p:custDataLst>
              <p:tags r:id="rId4"/>
            </p:custDataLst>
          </p:nvPr>
        </p:nvSpPr>
        <p:spPr>
          <a:xfrm>
            <a:off x="4479862" y="5598898"/>
            <a:ext cx="1359643" cy="873282"/>
          </a:xfrm>
          <a:prstGeom prst="rect">
            <a:avLst/>
          </a:prstGeom>
          <a:noFill/>
        </p:spPr>
        <p:txBody>
          <a:bodyPr wrap="square" lIns="0" tIns="0" rIns="0" bIns="0" rtlCol="0" anchor="ctr" anchorCtr="0">
            <a:normAutofit/>
          </a:bodyPr>
          <a:lstStyle/>
          <a:p>
            <a:pPr lvl="0" algn="r">
              <a:lnSpc>
                <a:spcPct val="100000"/>
              </a:lnSpc>
              <a:buClrTx/>
              <a:buSzTx/>
              <a:buFontTx/>
            </a:pPr>
            <a:r>
              <a:rPr lang="en-US" altLang="zh-CN" sz="4400">
                <a:solidFill>
                  <a:schemeClr val="accent4">
                    <a:lumMod val="40000"/>
                    <a:lumOff val="60000"/>
                  </a:schemeClr>
                </a:solidFill>
                <a:latin typeface="+mj-lt"/>
                <a:ea typeface="+mj-lt"/>
                <a:cs typeface="汉仪粗圆简" panose="02010600000101010101" charset="-122"/>
                <a:sym typeface="+mn-ea"/>
              </a:rPr>
              <a:t>07.</a:t>
            </a:r>
            <a:endParaRPr lang="en-US" altLang="zh-CN" sz="4400" dirty="0">
              <a:solidFill>
                <a:schemeClr val="accent4">
                  <a:lumMod val="40000"/>
                  <a:lumOff val="60000"/>
                </a:schemeClr>
              </a:solidFill>
              <a:latin typeface="+mj-lt"/>
              <a:ea typeface="+mj-lt"/>
              <a:cs typeface="汉仪粗圆简" panose="02010600000101010101" charset="-122"/>
              <a:sym typeface="+mn-ea"/>
            </a:endParaRPr>
          </a:p>
        </p:txBody>
      </p:sp>
      <p:sp>
        <p:nvSpPr>
          <p:cNvPr id="37" name="标题"/>
          <p:cNvSpPr txBox="1"/>
          <p:nvPr>
            <p:custDataLst>
              <p:tags r:id="rId5"/>
            </p:custDataLst>
          </p:nvPr>
        </p:nvSpPr>
        <p:spPr>
          <a:xfrm>
            <a:off x="5972728" y="5498184"/>
            <a:ext cx="2296031" cy="1072161"/>
          </a:xfrm>
          <a:prstGeom prst="rect">
            <a:avLst/>
          </a:prstGeom>
          <a:noFill/>
        </p:spPr>
        <p:txBody>
          <a:bodyPr wrap="square" lIns="0" tIns="0" rIns="0" bIns="0" rtlCol="0" anchor="ctr" anchorCtr="0">
            <a:normAutofit/>
          </a:bodyPr>
          <a:lstStyle/>
          <a:p>
            <a:pPr lvl="0" algn="l">
              <a:buClrTx/>
              <a:buSzTx/>
              <a:buFontTx/>
            </a:pPr>
            <a:r>
              <a:rPr lang="zh-CN" altLang="en-US" sz="2200" dirty="0">
                <a:solidFill>
                  <a:schemeClr val="accent4">
                    <a:lumMod val="40000"/>
                    <a:lumOff val="60000"/>
                  </a:schemeClr>
                </a:solidFill>
                <a:latin typeface="+mj-lt"/>
                <a:ea typeface="+mj-lt"/>
                <a:cs typeface="汉仪粗圆简" panose="02010600000101010101" charset="-122"/>
                <a:sym typeface="+mn-ea"/>
              </a:rPr>
              <a:t>prospect</a:t>
            </a:r>
            <a:endParaRPr lang="zh-CN" altLang="en-US" sz="2200" dirty="0">
              <a:solidFill>
                <a:schemeClr val="accent4">
                  <a:lumMod val="40000"/>
                  <a:lumOff val="60000"/>
                </a:schemeClr>
              </a:solidFill>
              <a:latin typeface="+mj-lt"/>
              <a:ea typeface="+mj-lt"/>
              <a:cs typeface="汉仪粗圆简" panose="02010600000101010101" charset="-122"/>
              <a:sym typeface="+mn-ea"/>
            </a:endParaRPr>
          </a:p>
        </p:txBody>
      </p:sp>
      <p:sp>
        <p:nvSpPr>
          <p:cNvPr id="19" name="序号"/>
          <p:cNvSpPr txBox="1"/>
          <p:nvPr>
            <p:custDataLst>
              <p:tags r:id="rId6"/>
            </p:custDataLst>
          </p:nvPr>
        </p:nvSpPr>
        <p:spPr>
          <a:xfrm>
            <a:off x="4479862" y="4292162"/>
            <a:ext cx="1359643" cy="873282"/>
          </a:xfrm>
          <a:prstGeom prst="rect">
            <a:avLst/>
          </a:prstGeom>
          <a:noFill/>
        </p:spPr>
        <p:txBody>
          <a:bodyPr wrap="square" lIns="0" tIns="0" rIns="0" bIns="0" rtlCol="0" anchor="ctr" anchorCtr="0">
            <a:normAutofit/>
          </a:bodyPr>
          <a:lstStyle/>
          <a:p>
            <a:pPr lvl="0" algn="r">
              <a:lnSpc>
                <a:spcPct val="100000"/>
              </a:lnSpc>
              <a:buClrTx/>
              <a:buSzTx/>
              <a:buFontTx/>
            </a:pPr>
            <a:r>
              <a:rPr lang="en-US" altLang="zh-CN" sz="4400">
                <a:solidFill>
                  <a:schemeClr val="accent4">
                    <a:lumMod val="40000"/>
                    <a:lumOff val="60000"/>
                  </a:schemeClr>
                </a:solidFill>
                <a:latin typeface="+mj-lt"/>
                <a:ea typeface="+mj-lt"/>
                <a:cs typeface="汉仪粗圆简" panose="02010600000101010101" charset="-122"/>
                <a:sym typeface="+mn-ea"/>
              </a:rPr>
              <a:t>05.</a:t>
            </a:r>
            <a:endParaRPr lang="en-US" altLang="zh-CN" sz="4400" dirty="0">
              <a:solidFill>
                <a:schemeClr val="accent4">
                  <a:lumMod val="40000"/>
                  <a:lumOff val="60000"/>
                </a:schemeClr>
              </a:solidFill>
              <a:latin typeface="+mj-lt"/>
              <a:ea typeface="+mj-lt"/>
              <a:cs typeface="汉仪粗圆简" panose="02010600000101010101" charset="-122"/>
              <a:sym typeface="+mn-ea"/>
            </a:endParaRPr>
          </a:p>
        </p:txBody>
      </p:sp>
      <p:sp>
        <p:nvSpPr>
          <p:cNvPr id="21" name="标题"/>
          <p:cNvSpPr txBox="1"/>
          <p:nvPr>
            <p:custDataLst>
              <p:tags r:id="rId7"/>
            </p:custDataLst>
          </p:nvPr>
        </p:nvSpPr>
        <p:spPr>
          <a:xfrm>
            <a:off x="5972728" y="4191448"/>
            <a:ext cx="2296031" cy="1072161"/>
          </a:xfrm>
          <a:prstGeom prst="rect">
            <a:avLst/>
          </a:prstGeom>
          <a:noFill/>
        </p:spPr>
        <p:txBody>
          <a:bodyPr wrap="square" lIns="0" tIns="0" rIns="0" bIns="0" rtlCol="0" anchor="ctr" anchorCtr="0">
            <a:normAutofit/>
          </a:bodyPr>
          <a:lstStyle/>
          <a:p>
            <a:pPr lvl="0" algn="l">
              <a:buClrTx/>
              <a:buSzTx/>
              <a:buFontTx/>
            </a:pPr>
            <a:r>
              <a:rPr lang="zh-CN" altLang="en-US" sz="2200" dirty="0">
                <a:solidFill>
                  <a:schemeClr val="accent4">
                    <a:lumMod val="40000"/>
                    <a:lumOff val="60000"/>
                  </a:schemeClr>
                </a:solidFill>
                <a:latin typeface="+mj-lt"/>
                <a:ea typeface="+mj-lt"/>
                <a:cs typeface="汉仪粗圆简" panose="02010600000101010101" charset="-122"/>
                <a:sym typeface="+mn-ea"/>
              </a:rPr>
              <a:t>linking expressions</a:t>
            </a:r>
            <a:endParaRPr lang="zh-CN" altLang="en-US" sz="2200" dirty="0">
              <a:solidFill>
                <a:schemeClr val="accent4">
                  <a:lumMod val="40000"/>
                  <a:lumOff val="60000"/>
                </a:schemeClr>
              </a:solidFill>
              <a:latin typeface="+mj-lt"/>
              <a:ea typeface="+mj-lt"/>
              <a:cs typeface="汉仪粗圆简" panose="02010600000101010101" charset="-122"/>
              <a:sym typeface="+mn-ea"/>
            </a:endParaRPr>
          </a:p>
        </p:txBody>
      </p:sp>
      <p:sp>
        <p:nvSpPr>
          <p:cNvPr id="6" name="序号"/>
          <p:cNvSpPr txBox="1"/>
          <p:nvPr>
            <p:custDataLst>
              <p:tags r:id="rId8"/>
            </p:custDataLst>
          </p:nvPr>
        </p:nvSpPr>
        <p:spPr>
          <a:xfrm>
            <a:off x="4479862" y="1678689"/>
            <a:ext cx="1359643" cy="873282"/>
          </a:xfrm>
          <a:prstGeom prst="rect">
            <a:avLst/>
          </a:prstGeom>
          <a:noFill/>
        </p:spPr>
        <p:txBody>
          <a:bodyPr wrap="square" lIns="0" tIns="0" rIns="0" bIns="0" rtlCol="0" anchor="ctr" anchorCtr="0">
            <a:normAutofit/>
          </a:bodyPr>
          <a:lstStyle/>
          <a:p>
            <a:pPr lvl="0" algn="r">
              <a:lnSpc>
                <a:spcPct val="100000"/>
              </a:lnSpc>
              <a:buClrTx/>
              <a:buSzTx/>
              <a:buFontTx/>
            </a:pPr>
            <a:r>
              <a:rPr lang="en-US" altLang="zh-CN" sz="4400" dirty="0">
                <a:solidFill>
                  <a:schemeClr val="accent4">
                    <a:lumMod val="40000"/>
                    <a:lumOff val="60000"/>
                  </a:schemeClr>
                </a:solidFill>
                <a:latin typeface="+mj-lt"/>
                <a:ea typeface="+mj-lt"/>
                <a:cs typeface="汉仪粗圆简" panose="02010600000101010101" charset="-122"/>
                <a:sym typeface="+mn-ea"/>
              </a:rPr>
              <a:t>01.</a:t>
            </a:r>
            <a:endParaRPr lang="en-US" altLang="zh-CN" sz="4400" dirty="0">
              <a:solidFill>
                <a:schemeClr val="accent4">
                  <a:lumMod val="40000"/>
                  <a:lumOff val="60000"/>
                </a:schemeClr>
              </a:solidFill>
              <a:latin typeface="+mj-lt"/>
              <a:ea typeface="+mj-lt"/>
              <a:cs typeface="汉仪粗圆简" panose="02010600000101010101" charset="-122"/>
              <a:sym typeface="+mn-ea"/>
            </a:endParaRPr>
          </a:p>
        </p:txBody>
      </p:sp>
      <p:sp>
        <p:nvSpPr>
          <p:cNvPr id="8" name="标题"/>
          <p:cNvSpPr txBox="1"/>
          <p:nvPr>
            <p:custDataLst>
              <p:tags r:id="rId9"/>
            </p:custDataLst>
          </p:nvPr>
        </p:nvSpPr>
        <p:spPr>
          <a:xfrm>
            <a:off x="5973366" y="1577975"/>
            <a:ext cx="2296031" cy="1072161"/>
          </a:xfrm>
          <a:prstGeom prst="rect">
            <a:avLst/>
          </a:prstGeom>
          <a:noFill/>
        </p:spPr>
        <p:txBody>
          <a:bodyPr wrap="square" lIns="0" tIns="0" rIns="0" bIns="0" rtlCol="0" anchor="ctr" anchorCtr="0">
            <a:normAutofit/>
          </a:bodyPr>
          <a:lstStyle/>
          <a:p>
            <a:pPr lvl="0" algn="l">
              <a:buClrTx/>
              <a:buSzTx/>
              <a:buFontTx/>
            </a:pPr>
            <a:r>
              <a:rPr lang="zh-CN" altLang="en-US" sz="2200" dirty="0">
                <a:solidFill>
                  <a:schemeClr val="accent4">
                    <a:lumMod val="40000"/>
                    <a:lumOff val="60000"/>
                  </a:schemeClr>
                </a:solidFill>
                <a:latin typeface="+mj-lt"/>
                <a:ea typeface="+mj-lt"/>
                <a:cs typeface="汉仪粗圆简" panose="02010600000101010101" charset="-122"/>
                <a:sym typeface="+mn-ea"/>
              </a:rPr>
              <a:t>vocabulary </a:t>
            </a:r>
            <a:endParaRPr lang="zh-CN" altLang="en-US" sz="2200" dirty="0">
              <a:solidFill>
                <a:schemeClr val="accent4">
                  <a:lumMod val="40000"/>
                  <a:lumOff val="60000"/>
                </a:schemeClr>
              </a:solidFill>
              <a:latin typeface="+mj-lt"/>
              <a:ea typeface="+mj-lt"/>
              <a:cs typeface="汉仪粗圆简" panose="02010600000101010101" charset="-122"/>
              <a:sym typeface="+mn-ea"/>
            </a:endParaRPr>
          </a:p>
        </p:txBody>
      </p:sp>
      <p:sp>
        <p:nvSpPr>
          <p:cNvPr id="10" name="序号"/>
          <p:cNvSpPr txBox="1"/>
          <p:nvPr>
            <p:custDataLst>
              <p:tags r:id="rId10"/>
            </p:custDataLst>
          </p:nvPr>
        </p:nvSpPr>
        <p:spPr>
          <a:xfrm>
            <a:off x="4479862" y="2985426"/>
            <a:ext cx="1359643" cy="873282"/>
          </a:xfrm>
          <a:prstGeom prst="rect">
            <a:avLst/>
          </a:prstGeom>
          <a:noFill/>
        </p:spPr>
        <p:txBody>
          <a:bodyPr wrap="square" lIns="0" tIns="0" rIns="0" bIns="0" rtlCol="0" anchor="ctr" anchorCtr="0">
            <a:normAutofit/>
          </a:bodyPr>
          <a:lstStyle/>
          <a:p>
            <a:pPr lvl="0" algn="r">
              <a:lnSpc>
                <a:spcPct val="100000"/>
              </a:lnSpc>
              <a:buClrTx/>
              <a:buSzTx/>
              <a:buFontTx/>
            </a:pPr>
            <a:r>
              <a:rPr lang="en-US" altLang="zh-CN" sz="4400">
                <a:solidFill>
                  <a:schemeClr val="accent4">
                    <a:lumMod val="40000"/>
                    <a:lumOff val="60000"/>
                  </a:schemeClr>
                </a:solidFill>
                <a:latin typeface="+mj-lt"/>
                <a:ea typeface="+mj-lt"/>
                <a:cs typeface="汉仪粗圆简" panose="02010600000101010101" charset="-122"/>
                <a:sym typeface="+mn-ea"/>
              </a:rPr>
              <a:t>03.</a:t>
            </a:r>
            <a:endParaRPr lang="en-US" altLang="zh-CN" sz="4400" dirty="0">
              <a:solidFill>
                <a:schemeClr val="accent4">
                  <a:lumMod val="40000"/>
                  <a:lumOff val="60000"/>
                </a:schemeClr>
              </a:solidFill>
              <a:latin typeface="+mj-lt"/>
              <a:ea typeface="+mj-lt"/>
              <a:cs typeface="汉仪粗圆简" panose="02010600000101010101" charset="-122"/>
              <a:sym typeface="+mn-ea"/>
            </a:endParaRPr>
          </a:p>
        </p:txBody>
      </p:sp>
      <p:sp>
        <p:nvSpPr>
          <p:cNvPr id="12" name="标题"/>
          <p:cNvSpPr txBox="1"/>
          <p:nvPr>
            <p:custDataLst>
              <p:tags r:id="rId11"/>
            </p:custDataLst>
          </p:nvPr>
        </p:nvSpPr>
        <p:spPr>
          <a:xfrm>
            <a:off x="5972731" y="3002821"/>
            <a:ext cx="2296031" cy="1072161"/>
          </a:xfrm>
          <a:prstGeom prst="rect">
            <a:avLst/>
          </a:prstGeom>
          <a:noFill/>
        </p:spPr>
        <p:txBody>
          <a:bodyPr wrap="square" lIns="0" tIns="0" rIns="0" bIns="0" rtlCol="0" anchor="ctr" anchorCtr="0">
            <a:normAutofit/>
          </a:bodyPr>
          <a:lstStyle/>
          <a:p>
            <a:pPr lvl="0" algn="l">
              <a:buClrTx/>
              <a:buSzTx/>
              <a:buFontTx/>
            </a:pPr>
            <a:r>
              <a:rPr lang="zh-CN" altLang="en-US" sz="2200" dirty="0">
                <a:solidFill>
                  <a:schemeClr val="accent4">
                    <a:lumMod val="40000"/>
                    <a:lumOff val="60000"/>
                  </a:schemeClr>
                </a:solidFill>
                <a:latin typeface="+mj-lt"/>
                <a:ea typeface="+mj-lt"/>
                <a:cs typeface="汉仪粗圆简" panose="02010600000101010101" charset="-122"/>
                <a:sym typeface="+mn-ea"/>
              </a:rPr>
              <a:t>function</a:t>
            </a:r>
            <a:endParaRPr lang="zh-CN" altLang="en-US" sz="2200" dirty="0">
              <a:solidFill>
                <a:schemeClr val="accent4">
                  <a:lumMod val="40000"/>
                  <a:lumOff val="60000"/>
                </a:schemeClr>
              </a:solidFill>
              <a:latin typeface="+mj-lt"/>
              <a:ea typeface="+mj-lt"/>
              <a:cs typeface="汉仪粗圆简" panose="02010600000101010101" charset="-122"/>
              <a:sym typeface="+mn-ea"/>
            </a:endParaRPr>
          </a:p>
          <a:p>
            <a:pPr lvl="0" algn="l">
              <a:buClrTx/>
              <a:buSzTx/>
              <a:buFontTx/>
            </a:pPr>
            <a:r>
              <a:rPr lang="zh-CN" altLang="en-US" sz="2200" dirty="0">
                <a:solidFill>
                  <a:schemeClr val="accent4">
                    <a:lumMod val="40000"/>
                    <a:lumOff val="60000"/>
                  </a:schemeClr>
                </a:solidFill>
                <a:latin typeface="+mj-lt"/>
                <a:ea typeface="+mj-lt"/>
                <a:cs typeface="汉仪粗圆简" panose="02010600000101010101" charset="-122"/>
                <a:sym typeface="+mn-ea"/>
              </a:rPr>
              <a:t> </a:t>
            </a:r>
            <a:endParaRPr lang="zh-CN" altLang="en-US" sz="2200" dirty="0">
              <a:solidFill>
                <a:schemeClr val="accent4">
                  <a:lumMod val="40000"/>
                  <a:lumOff val="60000"/>
                </a:schemeClr>
              </a:solidFill>
              <a:latin typeface="+mj-lt"/>
              <a:ea typeface="+mj-lt"/>
              <a:cs typeface="汉仪粗圆简" panose="02010600000101010101" charset="-122"/>
              <a:sym typeface="+mn-ea"/>
            </a:endParaRPr>
          </a:p>
        </p:txBody>
      </p:sp>
      <p:sp>
        <p:nvSpPr>
          <p:cNvPr id="14" name="序号"/>
          <p:cNvSpPr txBox="1"/>
          <p:nvPr>
            <p:custDataLst>
              <p:tags r:id="rId12"/>
            </p:custDataLst>
          </p:nvPr>
        </p:nvSpPr>
        <p:spPr>
          <a:xfrm>
            <a:off x="8045658" y="2985426"/>
            <a:ext cx="1359643" cy="873282"/>
          </a:xfrm>
          <a:prstGeom prst="rect">
            <a:avLst/>
          </a:prstGeom>
          <a:noFill/>
        </p:spPr>
        <p:txBody>
          <a:bodyPr wrap="square" lIns="0" tIns="0" rIns="0" bIns="0" rtlCol="0" anchor="ctr" anchorCtr="0">
            <a:normAutofit/>
          </a:bodyPr>
          <a:lstStyle>
            <a:defPPr>
              <a:defRPr lang="zh-CN"/>
            </a:defPPr>
            <a:lvl1pPr lvl="0" algn="r">
              <a:lnSpc>
                <a:spcPct val="100000"/>
              </a:lnSpc>
              <a:buClrTx/>
              <a:buSzTx/>
              <a:buFontTx/>
              <a:defRPr sz="4400">
                <a:solidFill>
                  <a:schemeClr val="accent4">
                    <a:lumMod val="40000"/>
                    <a:lumOff val="60000"/>
                  </a:schemeClr>
                </a:solidFill>
                <a:latin typeface="+mj-lt"/>
                <a:ea typeface="+mj-lt"/>
                <a:cs typeface="汉仪粗圆简" panose="02010600000101010101" charset="-122"/>
              </a:defRPr>
            </a:lvl1pPr>
          </a:lstStyle>
          <a:p>
            <a:r>
              <a:rPr lang="en-US" altLang="zh-CN">
                <a:sym typeface="+mn-ea"/>
              </a:rPr>
              <a:t>04.</a:t>
            </a:r>
            <a:endParaRPr lang="en-US" altLang="zh-CN" dirty="0">
              <a:sym typeface="+mn-ea"/>
            </a:endParaRPr>
          </a:p>
        </p:txBody>
      </p:sp>
      <p:sp>
        <p:nvSpPr>
          <p:cNvPr id="16" name="标题"/>
          <p:cNvSpPr txBox="1"/>
          <p:nvPr>
            <p:custDataLst>
              <p:tags r:id="rId13"/>
            </p:custDataLst>
          </p:nvPr>
        </p:nvSpPr>
        <p:spPr>
          <a:xfrm>
            <a:off x="9539162" y="2884711"/>
            <a:ext cx="2296031" cy="1072161"/>
          </a:xfrm>
          <a:prstGeom prst="rect">
            <a:avLst/>
          </a:prstGeom>
          <a:noFill/>
        </p:spPr>
        <p:txBody>
          <a:bodyPr wrap="square" lIns="0" tIns="0" rIns="0" bIns="0" rtlCol="0" anchor="ctr" anchorCtr="0">
            <a:normAutofit/>
          </a:bodyPr>
          <a:lstStyle/>
          <a:p>
            <a:pPr lvl="0" algn="l">
              <a:buClrTx/>
              <a:buSzTx/>
              <a:buFontTx/>
            </a:pPr>
            <a:r>
              <a:rPr lang="zh-CN" altLang="en-US" sz="2200" dirty="0">
                <a:solidFill>
                  <a:schemeClr val="accent4">
                    <a:lumMod val="40000"/>
                    <a:lumOff val="60000"/>
                  </a:schemeClr>
                </a:solidFill>
                <a:latin typeface="+mj-lt"/>
                <a:ea typeface="+mj-lt"/>
                <a:cs typeface="汉仪粗圆简" panose="02010600000101010101" charset="-122"/>
                <a:sym typeface="+mn-ea"/>
              </a:rPr>
              <a:t>pros &amp; cons</a:t>
            </a:r>
            <a:endParaRPr lang="zh-CN" altLang="en-US" sz="2200" dirty="0">
              <a:solidFill>
                <a:schemeClr val="accent4">
                  <a:lumMod val="40000"/>
                  <a:lumOff val="60000"/>
                </a:schemeClr>
              </a:solidFill>
              <a:latin typeface="+mj-lt"/>
              <a:ea typeface="+mj-lt"/>
              <a:cs typeface="汉仪粗圆简" panose="02010600000101010101" charset="-122"/>
              <a:sym typeface="+mn-ea"/>
            </a:endParaRPr>
          </a:p>
        </p:txBody>
      </p:sp>
      <p:sp>
        <p:nvSpPr>
          <p:cNvPr id="41" name="序号"/>
          <p:cNvSpPr txBox="1"/>
          <p:nvPr>
            <p:custDataLst>
              <p:tags r:id="rId14"/>
            </p:custDataLst>
          </p:nvPr>
        </p:nvSpPr>
        <p:spPr>
          <a:xfrm>
            <a:off x="8046296" y="4292162"/>
            <a:ext cx="1359643" cy="873282"/>
          </a:xfrm>
          <a:prstGeom prst="rect">
            <a:avLst/>
          </a:prstGeom>
          <a:noFill/>
        </p:spPr>
        <p:txBody>
          <a:bodyPr wrap="square" lIns="0" tIns="0" rIns="0" bIns="0" rtlCol="0" anchor="ctr" anchorCtr="0">
            <a:normAutofit/>
          </a:bodyPr>
          <a:lstStyle>
            <a:defPPr>
              <a:defRPr lang="zh-CN"/>
            </a:defPPr>
            <a:lvl1pPr lvl="0" algn="r">
              <a:lnSpc>
                <a:spcPct val="100000"/>
              </a:lnSpc>
              <a:buClrTx/>
              <a:buSzTx/>
              <a:buFontTx/>
              <a:defRPr sz="4400">
                <a:solidFill>
                  <a:schemeClr val="accent4">
                    <a:lumMod val="40000"/>
                    <a:lumOff val="60000"/>
                  </a:schemeClr>
                </a:solidFill>
                <a:latin typeface="+mj-lt"/>
                <a:ea typeface="+mj-lt"/>
                <a:cs typeface="汉仪粗圆简" panose="02010600000101010101" charset="-122"/>
              </a:defRPr>
            </a:lvl1pPr>
          </a:lstStyle>
          <a:p>
            <a:r>
              <a:rPr lang="en-US" altLang="zh-CN">
                <a:sym typeface="+mn-ea"/>
              </a:rPr>
              <a:t>06.</a:t>
            </a:r>
            <a:endParaRPr lang="en-US" altLang="zh-CN" dirty="0">
              <a:sym typeface="+mn-ea"/>
            </a:endParaRPr>
          </a:p>
        </p:txBody>
      </p:sp>
      <p:sp>
        <p:nvSpPr>
          <p:cNvPr id="43" name="标题"/>
          <p:cNvSpPr txBox="1"/>
          <p:nvPr>
            <p:custDataLst>
              <p:tags r:id="rId15"/>
            </p:custDataLst>
          </p:nvPr>
        </p:nvSpPr>
        <p:spPr>
          <a:xfrm>
            <a:off x="9539162" y="4191448"/>
            <a:ext cx="2296031" cy="1072161"/>
          </a:xfrm>
          <a:prstGeom prst="rect">
            <a:avLst/>
          </a:prstGeom>
          <a:noFill/>
        </p:spPr>
        <p:txBody>
          <a:bodyPr wrap="square" lIns="0" tIns="0" rIns="0" bIns="0" rtlCol="0" anchor="ctr" anchorCtr="0">
            <a:normAutofit/>
          </a:bodyPr>
          <a:lstStyle/>
          <a:p>
            <a:pPr lvl="0" algn="l">
              <a:buClrTx/>
              <a:buSzTx/>
              <a:buFontTx/>
            </a:pPr>
            <a:r>
              <a:rPr lang="zh-CN" altLang="en-US" sz="2200" dirty="0">
                <a:solidFill>
                  <a:schemeClr val="accent4">
                    <a:lumMod val="40000"/>
                    <a:lumOff val="60000"/>
                  </a:schemeClr>
                </a:solidFill>
                <a:latin typeface="+mj-lt"/>
                <a:ea typeface="+mj-lt"/>
                <a:cs typeface="汉仪粗圆简" panose="02010600000101010101" charset="-122"/>
                <a:sym typeface="+mn-ea"/>
              </a:rPr>
              <a:t>suggestions</a:t>
            </a:r>
            <a:endParaRPr lang="zh-CN" altLang="en-US" sz="2200" dirty="0">
              <a:solidFill>
                <a:schemeClr val="accent4">
                  <a:lumMod val="40000"/>
                  <a:lumOff val="60000"/>
                </a:schemeClr>
              </a:solidFill>
              <a:latin typeface="+mj-lt"/>
              <a:ea typeface="+mj-lt"/>
              <a:cs typeface="汉仪粗圆简" panose="02010600000101010101" charset="-122"/>
              <a:sym typeface="+mn-ea"/>
            </a:endParaRPr>
          </a:p>
        </p:txBody>
      </p:sp>
      <p:sp>
        <p:nvSpPr>
          <p:cNvPr id="2" name="序号"/>
          <p:cNvSpPr txBox="1"/>
          <p:nvPr>
            <p:custDataLst>
              <p:tags r:id="rId16"/>
            </p:custDataLst>
          </p:nvPr>
        </p:nvSpPr>
        <p:spPr>
          <a:xfrm>
            <a:off x="8046657" y="5596358"/>
            <a:ext cx="1359643" cy="873282"/>
          </a:xfrm>
          <a:prstGeom prst="rect">
            <a:avLst/>
          </a:prstGeom>
          <a:noFill/>
        </p:spPr>
        <p:txBody>
          <a:bodyPr wrap="square" lIns="0" tIns="0" rIns="0" bIns="0" rtlCol="0" anchor="ctr" anchorCtr="0">
            <a:normAutofit/>
          </a:bodyPr>
          <a:p>
            <a:pPr lvl="0" algn="r">
              <a:lnSpc>
                <a:spcPct val="100000"/>
              </a:lnSpc>
              <a:buClrTx/>
              <a:buSzTx/>
              <a:buFontTx/>
            </a:pPr>
            <a:r>
              <a:rPr lang="en-US" altLang="zh-CN" sz="4400">
                <a:solidFill>
                  <a:schemeClr val="accent4">
                    <a:lumMod val="40000"/>
                    <a:lumOff val="60000"/>
                  </a:schemeClr>
                </a:solidFill>
                <a:latin typeface="+mj-lt"/>
                <a:ea typeface="+mj-lt"/>
                <a:cs typeface="汉仪粗圆简" panose="02010600000101010101" charset="-122"/>
                <a:sym typeface="+mn-ea"/>
              </a:rPr>
              <a:t>08.</a:t>
            </a:r>
            <a:endParaRPr lang="en-US" altLang="zh-CN" sz="4400" dirty="0">
              <a:solidFill>
                <a:schemeClr val="accent4">
                  <a:lumMod val="40000"/>
                  <a:lumOff val="60000"/>
                </a:schemeClr>
              </a:solidFill>
              <a:latin typeface="+mj-lt"/>
              <a:ea typeface="+mj-lt"/>
              <a:cs typeface="汉仪粗圆简" panose="02010600000101010101" charset="-122"/>
              <a:sym typeface="+mn-ea"/>
            </a:endParaRPr>
          </a:p>
        </p:txBody>
      </p:sp>
      <p:sp>
        <p:nvSpPr>
          <p:cNvPr id="4" name="标题"/>
          <p:cNvSpPr txBox="1"/>
          <p:nvPr>
            <p:custDataLst>
              <p:tags r:id="rId17"/>
            </p:custDataLst>
          </p:nvPr>
        </p:nvSpPr>
        <p:spPr>
          <a:xfrm>
            <a:off x="9538888" y="5498184"/>
            <a:ext cx="2296031" cy="1072161"/>
          </a:xfrm>
          <a:prstGeom prst="rect">
            <a:avLst/>
          </a:prstGeom>
          <a:noFill/>
        </p:spPr>
        <p:txBody>
          <a:bodyPr wrap="square" lIns="0" tIns="0" rIns="0" bIns="0" rtlCol="0" anchor="ctr" anchorCtr="0">
            <a:normAutofit/>
          </a:bodyPr>
          <a:lstStyle/>
          <a:p>
            <a:pPr lvl="0" algn="l">
              <a:buClrTx/>
              <a:buSzTx/>
              <a:buFontTx/>
            </a:pPr>
            <a:r>
              <a:rPr lang="zh-CN" altLang="en-US" sz="2200" dirty="0">
                <a:solidFill>
                  <a:schemeClr val="accent4">
                    <a:lumMod val="40000"/>
                    <a:lumOff val="60000"/>
                  </a:schemeClr>
                </a:solidFill>
                <a:latin typeface="+mj-lt"/>
                <a:ea typeface="+mj-lt"/>
                <a:cs typeface="汉仪粗圆简" panose="02010600000101010101" charset="-122"/>
                <a:sym typeface="+mn-ea"/>
              </a:rPr>
              <a:t>practice</a:t>
            </a:r>
            <a:endParaRPr lang="zh-CN" altLang="en-US" sz="2200" dirty="0">
              <a:solidFill>
                <a:schemeClr val="accent4">
                  <a:lumMod val="40000"/>
                  <a:lumOff val="60000"/>
                </a:schemeClr>
              </a:solidFill>
              <a:latin typeface="+mj-lt"/>
              <a:ea typeface="+mj-lt"/>
              <a:cs typeface="汉仪粗圆简" panose="02010600000101010101" charset="-122"/>
              <a:sym typeface="+mn-ea"/>
            </a:endParaRPr>
          </a:p>
        </p:txBody>
      </p:sp>
    </p:spTree>
    <p:custDataLst>
      <p:tags r:id="rId18"/>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圆角 29"/>
          <p:cNvSpPr/>
          <p:nvPr>
            <p:custDataLst>
              <p:tags r:id="rId1"/>
            </p:custDataLst>
          </p:nvPr>
        </p:nvSpPr>
        <p:spPr>
          <a:xfrm>
            <a:off x="119380" y="1075055"/>
            <a:ext cx="3997325" cy="2355215"/>
          </a:xfrm>
          <a:prstGeom prst="roundRect">
            <a:avLst>
              <a:gd name="adj" fmla="val 6098"/>
            </a:avLst>
          </a:prstGeom>
          <a:noFill/>
          <a:ln>
            <a:solidFill>
              <a:schemeClr val="accent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460012" tIns="288290" rIns="460012" bIns="71755" numCol="1" spcCol="0" rtlCol="0" fromWordArt="0" anchor="ctr" anchorCtr="0" forceAA="0" compatLnSpc="1">
            <a:noAutofit/>
          </a:bodyPr>
          <a:lstStyle/>
          <a:p>
            <a:pPr marL="0" algn="just" rtl="0" eaLnBrk="1" latinLnBrk="0" hangingPunct="1">
              <a:lnSpc>
                <a:spcPct val="150000"/>
              </a:lnSpc>
              <a:spcBef>
                <a:spcPts val="0"/>
              </a:spcBef>
              <a:spcAft>
                <a:spcPts val="0"/>
              </a:spcAft>
            </a:pPr>
            <a:r>
              <a:rPr lang="en-US" altLang="zh-CN" b="1" kern="1200" dirty="0">
                <a:ln>
                  <a:noFill/>
                </a:ln>
                <a:solidFill>
                  <a:schemeClr val="tx1">
                    <a:lumMod val="85000"/>
                    <a:lumOff val="15000"/>
                  </a:schemeClr>
                </a:solidFill>
                <a:effectLst/>
                <a:latin typeface="+mn-ea"/>
                <a:cs typeface="+mn-ea"/>
                <a:sym typeface="+mn-ea"/>
              </a:rPr>
              <a:t>cutting-edge</a:t>
            </a:r>
            <a:r>
              <a:rPr lang="zh-CN" altLang="en-US" b="1" kern="1200" dirty="0">
                <a:ln>
                  <a:noFill/>
                </a:ln>
                <a:solidFill>
                  <a:schemeClr val="tx1">
                    <a:lumMod val="85000"/>
                    <a:lumOff val="15000"/>
                  </a:schemeClr>
                </a:solidFill>
                <a:effectLst/>
                <a:latin typeface="+mn-ea"/>
                <a:cs typeface="+mn-ea"/>
                <a:sym typeface="+mn-ea"/>
              </a:rPr>
              <a:t>（前沿的）</a:t>
            </a:r>
            <a:endParaRPr lang="zh-CN" altLang="en-US" b="1" kern="1200" dirty="0">
              <a:ln>
                <a:noFill/>
              </a:ln>
              <a:solidFill>
                <a:schemeClr val="tx1">
                  <a:lumMod val="85000"/>
                  <a:lumOff val="15000"/>
                </a:schemeClr>
              </a:solidFill>
              <a:effectLst/>
              <a:latin typeface="+mn-ea"/>
              <a:cs typeface="+mn-ea"/>
              <a:sym typeface="+mn-ea"/>
            </a:endParaRPr>
          </a:p>
          <a:p>
            <a:pPr marL="0" algn="just" rtl="0" eaLnBrk="1" latinLnBrk="0" hangingPunct="1">
              <a:lnSpc>
                <a:spcPct val="150000"/>
              </a:lnSpc>
              <a:spcBef>
                <a:spcPts val="0"/>
              </a:spcBef>
              <a:spcAft>
                <a:spcPts val="0"/>
              </a:spcAft>
            </a:pPr>
            <a:r>
              <a:rPr lang="en-US" altLang="zh-CN" b="1" kern="1200" dirty="0">
                <a:ln>
                  <a:noFill/>
                </a:ln>
                <a:solidFill>
                  <a:schemeClr val="tx1">
                    <a:lumMod val="85000"/>
                    <a:lumOff val="15000"/>
                  </a:schemeClr>
                </a:solidFill>
                <a:effectLst/>
                <a:latin typeface="+mn-ea"/>
                <a:cs typeface="+mn-ea"/>
                <a:sym typeface="+mn-ea"/>
              </a:rPr>
              <a:t>state-of-the-art</a:t>
            </a:r>
            <a:r>
              <a:rPr lang="zh-CN" altLang="en-US" b="1" kern="1200" dirty="0">
                <a:ln>
                  <a:noFill/>
                </a:ln>
                <a:solidFill>
                  <a:schemeClr val="tx1">
                    <a:lumMod val="85000"/>
                    <a:lumOff val="15000"/>
                  </a:schemeClr>
                </a:solidFill>
                <a:effectLst/>
                <a:latin typeface="+mn-ea"/>
                <a:cs typeface="+mn-ea"/>
                <a:sym typeface="+mn-ea"/>
              </a:rPr>
              <a:t>（最先进的）</a:t>
            </a:r>
            <a:r>
              <a:rPr lang="en-US" altLang="zh-CN" b="1" kern="1200" dirty="0">
                <a:ln>
                  <a:noFill/>
                </a:ln>
                <a:solidFill>
                  <a:schemeClr val="tx1">
                    <a:lumMod val="85000"/>
                    <a:lumOff val="15000"/>
                  </a:schemeClr>
                </a:solidFill>
                <a:effectLst/>
                <a:latin typeface="+mn-ea"/>
                <a:cs typeface="+mn-ea"/>
                <a:sym typeface="+mn-ea"/>
              </a:rPr>
              <a:t> empower</a:t>
            </a:r>
            <a:r>
              <a:rPr lang="zh-CN" altLang="en-US" b="1" kern="1200" dirty="0">
                <a:ln>
                  <a:noFill/>
                </a:ln>
                <a:solidFill>
                  <a:schemeClr val="tx1">
                    <a:lumMod val="85000"/>
                    <a:lumOff val="15000"/>
                  </a:schemeClr>
                </a:solidFill>
                <a:effectLst/>
                <a:latin typeface="+mn-ea"/>
                <a:cs typeface="+mn-ea"/>
                <a:sym typeface="+mn-ea"/>
              </a:rPr>
              <a:t>（赋能）</a:t>
            </a:r>
            <a:endParaRPr lang="zh-CN" altLang="en-US" b="1" kern="1200" dirty="0">
              <a:ln>
                <a:noFill/>
              </a:ln>
              <a:solidFill>
                <a:schemeClr val="tx1">
                  <a:lumMod val="85000"/>
                  <a:lumOff val="15000"/>
                </a:schemeClr>
              </a:solidFill>
              <a:effectLst/>
              <a:latin typeface="+mn-ea"/>
              <a:cs typeface="+mn-ea"/>
              <a:sym typeface="+mn-ea"/>
            </a:endParaRPr>
          </a:p>
          <a:p>
            <a:pPr marL="0" algn="just" rtl="0" eaLnBrk="1" latinLnBrk="0" hangingPunct="1">
              <a:lnSpc>
                <a:spcPct val="150000"/>
              </a:lnSpc>
              <a:spcBef>
                <a:spcPts val="0"/>
              </a:spcBef>
              <a:spcAft>
                <a:spcPts val="0"/>
              </a:spcAft>
            </a:pPr>
            <a:r>
              <a:rPr lang="en-US" altLang="zh-CN" b="1" kern="1200" dirty="0">
                <a:ln>
                  <a:noFill/>
                </a:ln>
                <a:solidFill>
                  <a:schemeClr val="tx1">
                    <a:lumMod val="85000"/>
                    <a:lumOff val="15000"/>
                  </a:schemeClr>
                </a:solidFill>
                <a:effectLst/>
                <a:latin typeface="+mn-ea"/>
                <a:cs typeface="+mn-ea"/>
                <a:sym typeface="+mn-ea"/>
              </a:rPr>
              <a:t>integrate</a:t>
            </a:r>
            <a:r>
              <a:rPr lang="zh-CN" altLang="en-US" b="1" kern="1200" dirty="0">
                <a:ln>
                  <a:noFill/>
                </a:ln>
                <a:solidFill>
                  <a:schemeClr val="tx1">
                    <a:lumMod val="85000"/>
                    <a:lumOff val="15000"/>
                  </a:schemeClr>
                </a:solidFill>
                <a:effectLst/>
                <a:latin typeface="+mn-ea"/>
                <a:cs typeface="+mn-ea"/>
                <a:sym typeface="+mn-ea"/>
              </a:rPr>
              <a:t>（融合）</a:t>
            </a:r>
            <a:endParaRPr lang="zh-CN" altLang="en-US" b="1" kern="1200" dirty="0">
              <a:ln>
                <a:noFill/>
              </a:ln>
              <a:solidFill>
                <a:schemeClr val="tx1">
                  <a:lumMod val="85000"/>
                  <a:lumOff val="15000"/>
                </a:schemeClr>
              </a:solidFill>
              <a:effectLst/>
              <a:latin typeface="+mn-ea"/>
              <a:cs typeface="+mn-ea"/>
              <a:sym typeface="+mn-ea"/>
            </a:endParaRPr>
          </a:p>
        </p:txBody>
      </p:sp>
      <p:sp>
        <p:nvSpPr>
          <p:cNvPr id="15" name="标题"/>
          <p:cNvSpPr/>
          <p:nvPr>
            <p:custDataLst>
              <p:tags r:id="rId2"/>
            </p:custDataLst>
          </p:nvPr>
        </p:nvSpPr>
        <p:spPr>
          <a:xfrm>
            <a:off x="523042" y="353272"/>
            <a:ext cx="2941018" cy="722226"/>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0"/>
              </a:spcBef>
              <a:spcAft>
                <a:spcPct val="0"/>
              </a:spcAft>
            </a:pPr>
            <a:r>
              <a:rPr lang="zh-CN" altLang="en-US" b="1" dirty="0">
                <a:solidFill>
                  <a:srgbClr val="FFFFFF"/>
                </a:solidFill>
                <a:uFillTx/>
                <a:latin typeface="+mn-ea"/>
                <a:cs typeface="+mn-ea"/>
                <a:sym typeface="+mn-ea"/>
              </a:rPr>
              <a:t>科技发展相关词汇</a:t>
            </a:r>
            <a:endParaRPr lang="zh-CN" altLang="en-US" b="1" dirty="0">
              <a:solidFill>
                <a:srgbClr val="FFFFFF"/>
              </a:solidFill>
              <a:uFillTx/>
              <a:latin typeface="+mn-ea"/>
              <a:cs typeface="+mn-ea"/>
              <a:sym typeface="+mn-ea"/>
            </a:endParaRPr>
          </a:p>
        </p:txBody>
      </p:sp>
      <p:sp>
        <p:nvSpPr>
          <p:cNvPr id="2" name="矩形: 圆角 1"/>
          <p:cNvSpPr/>
          <p:nvPr>
            <p:custDataLst>
              <p:tags r:id="rId3"/>
            </p:custDataLst>
          </p:nvPr>
        </p:nvSpPr>
        <p:spPr>
          <a:xfrm>
            <a:off x="4274820" y="1075055"/>
            <a:ext cx="3811270" cy="2354580"/>
          </a:xfrm>
          <a:prstGeom prst="roundRect">
            <a:avLst>
              <a:gd name="adj" fmla="val 6098"/>
            </a:avLst>
          </a:prstGeom>
          <a:noFill/>
          <a:ln>
            <a:solidFill>
              <a:schemeClr val="accent2">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460012" tIns="288290" rIns="460012" bIns="71755" numCol="1" spcCol="0" rtlCol="0" fromWordArt="0" anchor="ctr" anchorCtr="0" forceAA="0" compatLnSpc="1">
            <a:noAutofit/>
          </a:bodyPr>
          <a:lstStyle/>
          <a:p>
            <a:pPr lvl="0" algn="just">
              <a:lnSpc>
                <a:spcPct val="150000"/>
              </a:lnSpc>
              <a:spcBef>
                <a:spcPts val="0"/>
              </a:spcBef>
              <a:spcAft>
                <a:spcPts val="0"/>
              </a:spcAft>
              <a:buClrTx/>
              <a:buSzTx/>
              <a:buFontTx/>
              <a:buNone/>
            </a:pPr>
            <a:r>
              <a:rPr lang="en-US" altLang="zh-CN" sz="1600" b="1" dirty="0">
                <a:ln>
                  <a:noFill/>
                </a:ln>
                <a:solidFill>
                  <a:schemeClr val="tx1">
                    <a:lumMod val="85000"/>
                    <a:lumOff val="15000"/>
                  </a:schemeClr>
                </a:solidFill>
                <a:effectLst/>
                <a:latin typeface="+mn-ea"/>
                <a:cs typeface="+mn-ea"/>
                <a:sym typeface="+mn-ea"/>
              </a:rPr>
              <a:t>‌Artificial Intelligence (人工智能)‌ ‌Algorithm (算法)‌ ‌</a:t>
            </a:r>
            <a:endParaRPr lang="en-US" altLang="zh-CN" sz="1600" b="1" dirty="0">
              <a:ln>
                <a:noFill/>
              </a:ln>
              <a:solidFill>
                <a:schemeClr val="tx1">
                  <a:lumMod val="85000"/>
                  <a:lumOff val="15000"/>
                </a:schemeClr>
              </a:solidFill>
              <a:effectLst/>
              <a:latin typeface="+mn-ea"/>
              <a:cs typeface="+mn-ea"/>
              <a:sym typeface="+mn-ea"/>
            </a:endParaRPr>
          </a:p>
          <a:p>
            <a:pPr lvl="0" algn="just">
              <a:lnSpc>
                <a:spcPct val="150000"/>
              </a:lnSpc>
              <a:spcBef>
                <a:spcPts val="0"/>
              </a:spcBef>
              <a:spcAft>
                <a:spcPts val="0"/>
              </a:spcAft>
              <a:buClrTx/>
              <a:buSzTx/>
              <a:buFontTx/>
              <a:buNone/>
            </a:pPr>
            <a:r>
              <a:rPr lang="en-US" altLang="zh-CN" sz="1600" b="1" dirty="0">
                <a:ln>
                  <a:noFill/>
                </a:ln>
                <a:solidFill>
                  <a:schemeClr val="tx1">
                    <a:lumMod val="85000"/>
                    <a:lumOff val="15000"/>
                  </a:schemeClr>
                </a:solidFill>
                <a:effectLst/>
                <a:latin typeface="+mn-ea"/>
                <a:cs typeface="+mn-ea"/>
                <a:sym typeface="+mn-ea"/>
              </a:rPr>
              <a:t>Digital Device (数码设备)‌ </a:t>
            </a:r>
            <a:endParaRPr lang="en-US" altLang="zh-CN" sz="1600" b="1" dirty="0">
              <a:ln>
                <a:noFill/>
              </a:ln>
              <a:solidFill>
                <a:schemeClr val="tx1">
                  <a:lumMod val="85000"/>
                  <a:lumOff val="15000"/>
                </a:schemeClr>
              </a:solidFill>
              <a:effectLst/>
              <a:latin typeface="+mn-ea"/>
              <a:cs typeface="+mn-ea"/>
              <a:sym typeface="+mn-ea"/>
            </a:endParaRPr>
          </a:p>
          <a:p>
            <a:pPr lvl="0" algn="just">
              <a:lnSpc>
                <a:spcPct val="150000"/>
              </a:lnSpc>
              <a:spcBef>
                <a:spcPts val="0"/>
              </a:spcBef>
              <a:spcAft>
                <a:spcPts val="0"/>
              </a:spcAft>
              <a:buClrTx/>
              <a:buSzTx/>
              <a:buFontTx/>
              <a:buNone/>
            </a:pPr>
            <a:r>
              <a:rPr lang="en-US" altLang="zh-CN" sz="1600" b="1" dirty="0">
                <a:ln>
                  <a:noFill/>
                </a:ln>
                <a:solidFill>
                  <a:schemeClr val="tx1">
                    <a:lumMod val="85000"/>
                    <a:lumOff val="15000"/>
                  </a:schemeClr>
                </a:solidFill>
                <a:effectLst/>
                <a:latin typeface="+mn-ea"/>
                <a:cs typeface="+mn-ea"/>
                <a:sym typeface="+mn-ea"/>
              </a:rPr>
              <a:t>‌‌Virtual Reality (虚拟现实)</a:t>
            </a:r>
            <a:endParaRPr lang="en-US" altLang="zh-CN" sz="1600" b="1" dirty="0">
              <a:ln>
                <a:noFill/>
              </a:ln>
              <a:solidFill>
                <a:schemeClr val="tx1">
                  <a:lumMod val="85000"/>
                  <a:lumOff val="15000"/>
                </a:schemeClr>
              </a:solidFill>
              <a:effectLst/>
              <a:latin typeface="+mn-ea"/>
              <a:cs typeface="+mn-ea"/>
              <a:sym typeface="+mn-ea"/>
            </a:endParaRPr>
          </a:p>
          <a:p>
            <a:pPr lvl="0" algn="just">
              <a:lnSpc>
                <a:spcPct val="150000"/>
              </a:lnSpc>
              <a:spcBef>
                <a:spcPts val="0"/>
              </a:spcBef>
              <a:spcAft>
                <a:spcPts val="0"/>
              </a:spcAft>
              <a:buClrTx/>
              <a:buSzTx/>
              <a:buFontTx/>
              <a:buNone/>
            </a:pPr>
            <a:r>
              <a:rPr lang="en-US" altLang="zh-CN" sz="1600" b="1" dirty="0">
                <a:ln>
                  <a:noFill/>
                </a:ln>
                <a:solidFill>
                  <a:schemeClr val="tx1">
                    <a:lumMod val="85000"/>
                    <a:lumOff val="15000"/>
                  </a:schemeClr>
                </a:solidFill>
                <a:effectLst/>
                <a:latin typeface="+mn-ea"/>
                <a:cs typeface="+mn-ea"/>
                <a:sym typeface="+mn-ea"/>
              </a:rPr>
              <a:t>DeepSeek  ChatGPT </a:t>
            </a:r>
            <a:endParaRPr lang="en-US" altLang="zh-CN" sz="1600" b="1" dirty="0">
              <a:ln>
                <a:noFill/>
              </a:ln>
              <a:solidFill>
                <a:schemeClr val="tx1">
                  <a:lumMod val="85000"/>
                  <a:lumOff val="15000"/>
                </a:schemeClr>
              </a:solidFill>
              <a:effectLst/>
              <a:latin typeface="+mn-ea"/>
              <a:cs typeface="+mn-ea"/>
              <a:sym typeface="+mn-ea"/>
            </a:endParaRPr>
          </a:p>
          <a:p>
            <a:pPr lvl="0" algn="just">
              <a:lnSpc>
                <a:spcPct val="150000"/>
              </a:lnSpc>
              <a:spcBef>
                <a:spcPts val="0"/>
              </a:spcBef>
              <a:spcAft>
                <a:spcPts val="0"/>
              </a:spcAft>
              <a:buClrTx/>
              <a:buSzTx/>
              <a:buFontTx/>
              <a:buNone/>
            </a:pPr>
            <a:r>
              <a:rPr lang="en-US" altLang="zh-CN" sz="1600" b="1" dirty="0">
                <a:ln>
                  <a:noFill/>
                </a:ln>
                <a:solidFill>
                  <a:schemeClr val="tx1">
                    <a:lumMod val="85000"/>
                    <a:lumOff val="15000"/>
                  </a:schemeClr>
                </a:solidFill>
                <a:effectLst/>
                <a:latin typeface="+mn-ea"/>
                <a:cs typeface="+mn-ea"/>
                <a:sym typeface="+mn-ea"/>
              </a:rPr>
              <a:t>Big data（大数据）</a:t>
            </a:r>
            <a:endParaRPr lang="en-US" altLang="zh-CN" sz="1600" b="1" dirty="0">
              <a:ln>
                <a:noFill/>
              </a:ln>
              <a:solidFill>
                <a:schemeClr val="tx1">
                  <a:lumMod val="85000"/>
                  <a:lumOff val="15000"/>
                </a:schemeClr>
              </a:solidFill>
              <a:effectLst/>
              <a:latin typeface="+mn-ea"/>
              <a:cs typeface="+mn-ea"/>
              <a:sym typeface="+mn-ea"/>
            </a:endParaRPr>
          </a:p>
        </p:txBody>
      </p:sp>
      <p:sp>
        <p:nvSpPr>
          <p:cNvPr id="6" name="标题"/>
          <p:cNvSpPr/>
          <p:nvPr>
            <p:custDataLst>
              <p:tags r:id="rId4"/>
            </p:custDataLst>
          </p:nvPr>
        </p:nvSpPr>
        <p:spPr>
          <a:xfrm>
            <a:off x="4520087" y="353272"/>
            <a:ext cx="2941018" cy="722226"/>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0"/>
              </a:spcBef>
              <a:spcAft>
                <a:spcPct val="0"/>
              </a:spcAft>
            </a:pPr>
            <a:r>
              <a:rPr lang="zh-CN" altLang="en-US" b="1" dirty="0">
                <a:solidFill>
                  <a:srgbClr val="FFFFFF"/>
                </a:solidFill>
                <a:uFillTx/>
                <a:latin typeface="+mn-ea"/>
                <a:cs typeface="+mn-ea"/>
                <a:sym typeface="+mn-ea"/>
              </a:rPr>
              <a:t>‌人工智能与数字技术</a:t>
            </a:r>
            <a:endParaRPr lang="zh-CN" altLang="en-US" b="1" dirty="0">
              <a:solidFill>
                <a:srgbClr val="FFFFFF"/>
              </a:solidFill>
              <a:uFillTx/>
              <a:latin typeface="+mn-ea"/>
              <a:cs typeface="+mn-ea"/>
              <a:sym typeface="+mn-ea"/>
            </a:endParaRPr>
          </a:p>
        </p:txBody>
      </p:sp>
      <p:sp>
        <p:nvSpPr>
          <p:cNvPr id="12" name="矩形: 圆角 11"/>
          <p:cNvSpPr/>
          <p:nvPr>
            <p:custDataLst>
              <p:tags r:id="rId5"/>
            </p:custDataLst>
          </p:nvPr>
        </p:nvSpPr>
        <p:spPr>
          <a:xfrm>
            <a:off x="8176895" y="1075055"/>
            <a:ext cx="3938905" cy="2355215"/>
          </a:xfrm>
          <a:prstGeom prst="roundRect">
            <a:avLst>
              <a:gd name="adj" fmla="val 6098"/>
            </a:avLst>
          </a:prstGeom>
          <a:noFill/>
          <a:ln>
            <a:solidFill>
              <a:schemeClr val="accent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460012" tIns="288290" rIns="460012" bIns="71755" numCol="1" spcCol="0" rtlCol="0" fromWordArt="0" anchor="ctr" anchorCtr="0" forceAA="0" compatLnSpc="1">
            <a:noAutofit/>
          </a:bodyPr>
          <a:lstStyle/>
          <a:p>
            <a:pPr lvl="0" algn="just">
              <a:lnSpc>
                <a:spcPct val="150000"/>
              </a:lnSpc>
              <a:spcBef>
                <a:spcPts val="0"/>
              </a:spcBef>
              <a:spcAft>
                <a:spcPts val="0"/>
              </a:spcAft>
              <a:buClrTx/>
              <a:buSzTx/>
              <a:buFontTx/>
            </a:pPr>
            <a:r>
              <a:rPr lang="en-US" altLang="zh-CN" sz="1600" b="1" dirty="0">
                <a:ln>
                  <a:noFill/>
                </a:ln>
                <a:solidFill>
                  <a:schemeClr val="tx1">
                    <a:lumMod val="85000"/>
                    <a:lumOff val="15000"/>
                  </a:schemeClr>
                </a:solidFill>
                <a:effectLst/>
                <a:latin typeface="+mn-ea"/>
                <a:cs typeface="+mn-ea"/>
                <a:sym typeface="+mn-ea"/>
              </a:rPr>
              <a:t>‌Cybersecurity (</a:t>
            </a:r>
            <a:r>
              <a:rPr lang="zh-CN" altLang="en-US" sz="1600" b="1" dirty="0">
                <a:ln>
                  <a:noFill/>
                </a:ln>
                <a:solidFill>
                  <a:schemeClr val="tx1">
                    <a:lumMod val="85000"/>
                    <a:lumOff val="15000"/>
                  </a:schemeClr>
                </a:solidFill>
                <a:effectLst/>
                <a:latin typeface="+mn-ea"/>
                <a:cs typeface="+mn-ea"/>
                <a:sym typeface="+mn-ea"/>
              </a:rPr>
              <a:t>网络安全</a:t>
            </a:r>
            <a:r>
              <a:rPr lang="en-US" altLang="zh-CN" sz="1600" b="1" dirty="0">
                <a:ln>
                  <a:noFill/>
                </a:ln>
                <a:solidFill>
                  <a:schemeClr val="tx1">
                    <a:lumMod val="85000"/>
                    <a:lumOff val="15000"/>
                  </a:schemeClr>
                </a:solidFill>
                <a:effectLst/>
                <a:latin typeface="+mn-ea"/>
                <a:cs typeface="+mn-ea"/>
                <a:sym typeface="+mn-ea"/>
              </a:rPr>
              <a:t>)</a:t>
            </a:r>
            <a:endParaRPr lang="en-US" altLang="zh-CN" sz="1600" b="1" dirty="0">
              <a:ln>
                <a:noFill/>
              </a:ln>
              <a:solidFill>
                <a:schemeClr val="tx1">
                  <a:lumMod val="85000"/>
                  <a:lumOff val="15000"/>
                </a:schemeClr>
              </a:solidFill>
              <a:effectLst/>
              <a:latin typeface="+mn-ea"/>
              <a:cs typeface="+mn-ea"/>
              <a:sym typeface="+mn-ea"/>
            </a:endParaRPr>
          </a:p>
          <a:p>
            <a:pPr lvl="0" algn="just">
              <a:lnSpc>
                <a:spcPct val="150000"/>
              </a:lnSpc>
              <a:spcBef>
                <a:spcPts val="0"/>
              </a:spcBef>
              <a:spcAft>
                <a:spcPts val="0"/>
              </a:spcAft>
              <a:buClrTx/>
              <a:buSzTx/>
              <a:buFontTx/>
            </a:pPr>
            <a:r>
              <a:rPr lang="en-US" altLang="zh-CN" sz="1600" b="1" dirty="0">
                <a:ln>
                  <a:noFill/>
                </a:ln>
                <a:solidFill>
                  <a:schemeClr val="tx1">
                    <a:lumMod val="85000"/>
                    <a:lumOff val="15000"/>
                  </a:schemeClr>
                </a:solidFill>
                <a:effectLst/>
                <a:latin typeface="+mn-ea"/>
                <a:cs typeface="+mn-ea"/>
                <a:sym typeface="+mn-ea"/>
              </a:rPr>
              <a:t>‌Data Encryption (</a:t>
            </a:r>
            <a:r>
              <a:rPr lang="zh-CN" altLang="en-US" sz="1600" b="1" dirty="0">
                <a:ln>
                  <a:noFill/>
                </a:ln>
                <a:solidFill>
                  <a:schemeClr val="tx1">
                    <a:lumMod val="85000"/>
                    <a:lumOff val="15000"/>
                  </a:schemeClr>
                </a:solidFill>
                <a:effectLst/>
                <a:latin typeface="+mn-ea"/>
                <a:cs typeface="+mn-ea"/>
                <a:sym typeface="+mn-ea"/>
              </a:rPr>
              <a:t>数据加密</a:t>
            </a:r>
            <a:r>
              <a:rPr lang="en-US" altLang="zh-CN" sz="1600" b="1" dirty="0">
                <a:ln>
                  <a:noFill/>
                </a:ln>
                <a:solidFill>
                  <a:schemeClr val="tx1">
                    <a:lumMod val="85000"/>
                    <a:lumOff val="15000"/>
                  </a:schemeClr>
                </a:solidFill>
                <a:effectLst/>
                <a:latin typeface="+mn-ea"/>
                <a:cs typeface="+mn-ea"/>
                <a:sym typeface="+mn-ea"/>
              </a:rPr>
              <a:t>)‌</a:t>
            </a:r>
            <a:endParaRPr lang="en-US" altLang="zh-CN" sz="1600" b="1" dirty="0">
              <a:ln>
                <a:noFill/>
              </a:ln>
              <a:solidFill>
                <a:schemeClr val="tx1">
                  <a:lumMod val="85000"/>
                  <a:lumOff val="15000"/>
                </a:schemeClr>
              </a:solidFill>
              <a:effectLst/>
              <a:latin typeface="+mn-ea"/>
              <a:cs typeface="+mn-ea"/>
              <a:sym typeface="+mn-ea"/>
            </a:endParaRPr>
          </a:p>
          <a:p>
            <a:pPr lvl="0" algn="just">
              <a:lnSpc>
                <a:spcPct val="150000"/>
              </a:lnSpc>
              <a:spcBef>
                <a:spcPts val="0"/>
              </a:spcBef>
              <a:spcAft>
                <a:spcPts val="0"/>
              </a:spcAft>
              <a:buClrTx/>
              <a:buSzTx/>
              <a:buFontTx/>
            </a:pPr>
            <a:r>
              <a:rPr lang="en-US" altLang="zh-CN" sz="1600" b="1" dirty="0">
                <a:ln>
                  <a:noFill/>
                </a:ln>
                <a:solidFill>
                  <a:schemeClr val="tx1">
                    <a:lumMod val="85000"/>
                    <a:lumOff val="15000"/>
                  </a:schemeClr>
                </a:solidFill>
                <a:effectLst/>
                <a:latin typeface="+mn-ea"/>
                <a:cs typeface="+mn-ea"/>
                <a:sym typeface="+mn-ea"/>
              </a:rPr>
              <a:t>‌Network Infrastructure (</a:t>
            </a:r>
            <a:r>
              <a:rPr lang="zh-CN" altLang="en-US" sz="1600" b="1" dirty="0">
                <a:ln>
                  <a:noFill/>
                </a:ln>
                <a:solidFill>
                  <a:schemeClr val="tx1">
                    <a:lumMod val="85000"/>
                    <a:lumOff val="15000"/>
                  </a:schemeClr>
                </a:solidFill>
                <a:effectLst/>
                <a:latin typeface="+mn-ea"/>
                <a:cs typeface="+mn-ea"/>
                <a:sym typeface="+mn-ea"/>
              </a:rPr>
              <a:t>网络基础设施</a:t>
            </a:r>
            <a:r>
              <a:rPr lang="en-US" altLang="zh-CN" sz="1600" b="1" dirty="0">
                <a:ln>
                  <a:noFill/>
                </a:ln>
                <a:solidFill>
                  <a:schemeClr val="tx1">
                    <a:lumMod val="85000"/>
                    <a:lumOff val="15000"/>
                  </a:schemeClr>
                </a:solidFill>
                <a:effectLst/>
                <a:latin typeface="+mn-ea"/>
                <a:cs typeface="+mn-ea"/>
                <a:sym typeface="+mn-ea"/>
              </a:rPr>
              <a:t>) ‌ mobile apps</a:t>
            </a:r>
            <a:r>
              <a:rPr lang="zh-CN" altLang="en-US" sz="1600" b="1" dirty="0">
                <a:ln>
                  <a:noFill/>
                </a:ln>
                <a:solidFill>
                  <a:schemeClr val="tx1">
                    <a:lumMod val="85000"/>
                    <a:lumOff val="15000"/>
                  </a:schemeClr>
                </a:solidFill>
                <a:effectLst/>
                <a:latin typeface="+mn-ea"/>
                <a:cs typeface="+mn-ea"/>
                <a:sym typeface="+mn-ea"/>
              </a:rPr>
              <a:t>（移动应用程序）</a:t>
            </a:r>
            <a:r>
              <a:rPr lang="en-US" altLang="zh-CN" sz="1600" b="1" dirty="0">
                <a:ln>
                  <a:noFill/>
                </a:ln>
                <a:solidFill>
                  <a:schemeClr val="tx1">
                    <a:lumMod val="85000"/>
                    <a:lumOff val="15000"/>
                  </a:schemeClr>
                </a:solidFill>
                <a:effectLst/>
                <a:latin typeface="+mn-ea"/>
                <a:cs typeface="+mn-ea"/>
                <a:sym typeface="+mn-ea"/>
              </a:rPr>
              <a:t>online payment</a:t>
            </a:r>
            <a:r>
              <a:rPr lang="zh-CN" altLang="en-US" sz="1600" b="1" dirty="0">
                <a:ln>
                  <a:noFill/>
                </a:ln>
                <a:solidFill>
                  <a:schemeClr val="tx1">
                    <a:lumMod val="85000"/>
                    <a:lumOff val="15000"/>
                  </a:schemeClr>
                </a:solidFill>
                <a:effectLst/>
                <a:latin typeface="+mn-ea"/>
                <a:cs typeface="+mn-ea"/>
                <a:sym typeface="+mn-ea"/>
              </a:rPr>
              <a:t>（在线支付）</a:t>
            </a:r>
            <a:endParaRPr lang="zh-CN" altLang="en-US" sz="1600" b="1" dirty="0">
              <a:ln>
                <a:noFill/>
              </a:ln>
              <a:solidFill>
                <a:schemeClr val="tx1">
                  <a:lumMod val="85000"/>
                  <a:lumOff val="15000"/>
                </a:schemeClr>
              </a:solidFill>
              <a:effectLst/>
              <a:latin typeface="+mn-ea"/>
              <a:cs typeface="+mn-ea"/>
              <a:sym typeface="+mn-ea"/>
            </a:endParaRPr>
          </a:p>
        </p:txBody>
      </p:sp>
      <p:sp>
        <p:nvSpPr>
          <p:cNvPr id="13" name="标题"/>
          <p:cNvSpPr/>
          <p:nvPr>
            <p:custDataLst>
              <p:tags r:id="rId6"/>
            </p:custDataLst>
          </p:nvPr>
        </p:nvSpPr>
        <p:spPr>
          <a:xfrm>
            <a:off x="8764635" y="353907"/>
            <a:ext cx="2941018" cy="722226"/>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r>
              <a:rPr lang="zh-CN" altLang="en-US" b="1" dirty="0">
                <a:solidFill>
                  <a:srgbClr val="FFFFFF"/>
                </a:solidFill>
                <a:uFillTx/>
                <a:latin typeface="+mn-ea"/>
                <a:cs typeface="+mn-ea"/>
                <a:sym typeface="+mn-ea"/>
              </a:rPr>
              <a:t>计算机与网络技术</a:t>
            </a:r>
            <a:endParaRPr lang="zh-CN" altLang="en-US" b="1" dirty="0">
              <a:solidFill>
                <a:srgbClr val="FFFFFF"/>
              </a:solidFill>
              <a:uFillTx/>
              <a:latin typeface="+mn-ea"/>
              <a:cs typeface="+mn-ea"/>
              <a:sym typeface="+mn-ea"/>
            </a:endParaRPr>
          </a:p>
        </p:txBody>
      </p:sp>
      <p:sp>
        <p:nvSpPr>
          <p:cNvPr id="18" name="矩形: 圆角 17"/>
          <p:cNvSpPr/>
          <p:nvPr>
            <p:custDataLst>
              <p:tags r:id="rId7"/>
            </p:custDataLst>
          </p:nvPr>
        </p:nvSpPr>
        <p:spPr>
          <a:xfrm>
            <a:off x="114300" y="3955415"/>
            <a:ext cx="4002405" cy="2625725"/>
          </a:xfrm>
          <a:prstGeom prst="roundRect">
            <a:avLst>
              <a:gd name="adj" fmla="val 6098"/>
            </a:avLst>
          </a:prstGeom>
          <a:noFill/>
          <a:ln>
            <a:solidFill>
              <a:schemeClr val="accent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460012" tIns="288290" rIns="460012" bIns="71755" numCol="1" spcCol="0" rtlCol="0" fromWordArt="0" anchor="ctr" anchorCtr="0" forceAA="0" compatLnSpc="1">
            <a:noAutofit/>
          </a:bodyPr>
          <a:lstStyle/>
          <a:p>
            <a:pPr lvl="0" algn="just">
              <a:lnSpc>
                <a:spcPct val="150000"/>
              </a:lnSpc>
              <a:spcBef>
                <a:spcPts val="0"/>
              </a:spcBef>
              <a:spcAft>
                <a:spcPts val="0"/>
              </a:spcAft>
              <a:buClrTx/>
              <a:buSzTx/>
              <a:buFontTx/>
            </a:pPr>
            <a:r>
              <a:rPr lang="en-US" altLang="zh-CN" sz="1600" b="1" dirty="0">
                <a:ln>
                  <a:noFill/>
                </a:ln>
                <a:solidFill>
                  <a:schemeClr val="tx1">
                    <a:lumMod val="85000"/>
                    <a:lumOff val="15000"/>
                  </a:schemeClr>
                </a:solidFill>
                <a:effectLst/>
                <a:latin typeface="+mn-ea"/>
                <a:cs typeface="+mn-ea"/>
                <a:sym typeface="+mn-ea"/>
              </a:rPr>
              <a:t>‌Renewable Energy (可再生能源)‌ ‌Genetic Engineering (基因工程)‌ ‌Biotechnology (生物技术)‌ </a:t>
            </a:r>
            <a:endParaRPr lang="en-US" altLang="zh-CN" sz="1600" b="1" dirty="0">
              <a:ln>
                <a:noFill/>
              </a:ln>
              <a:solidFill>
                <a:schemeClr val="tx1">
                  <a:lumMod val="85000"/>
                  <a:lumOff val="15000"/>
                </a:schemeClr>
              </a:solidFill>
              <a:effectLst/>
              <a:latin typeface="+mn-ea"/>
              <a:cs typeface="+mn-ea"/>
              <a:sym typeface="+mn-ea"/>
            </a:endParaRPr>
          </a:p>
        </p:txBody>
      </p:sp>
      <p:sp>
        <p:nvSpPr>
          <p:cNvPr id="19" name="标题"/>
          <p:cNvSpPr/>
          <p:nvPr>
            <p:custDataLst>
              <p:tags r:id="rId8"/>
            </p:custDataLst>
          </p:nvPr>
        </p:nvSpPr>
        <p:spPr>
          <a:xfrm>
            <a:off x="523740" y="3594386"/>
            <a:ext cx="2941018" cy="722226"/>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r>
              <a:rPr lang="zh-CN" altLang="en-US" b="1" dirty="0">
                <a:solidFill>
                  <a:srgbClr val="FFFFFF"/>
                </a:solidFill>
                <a:uFillTx/>
                <a:latin typeface="+mn-ea"/>
                <a:cs typeface="+mn-ea"/>
                <a:sym typeface="+mn-ea"/>
              </a:rPr>
              <a:t>能源与生物技术</a:t>
            </a:r>
            <a:endParaRPr lang="zh-CN" altLang="en-US" b="1" dirty="0">
              <a:solidFill>
                <a:srgbClr val="FFFFFF"/>
              </a:solidFill>
              <a:uFillTx/>
              <a:latin typeface="+mn-ea"/>
              <a:cs typeface="+mn-ea"/>
              <a:sym typeface="+mn-ea"/>
            </a:endParaRPr>
          </a:p>
        </p:txBody>
      </p:sp>
      <p:sp>
        <p:nvSpPr>
          <p:cNvPr id="21" name="矩形: 圆角 20"/>
          <p:cNvSpPr/>
          <p:nvPr>
            <p:custDataLst>
              <p:tags r:id="rId9"/>
            </p:custDataLst>
          </p:nvPr>
        </p:nvSpPr>
        <p:spPr>
          <a:xfrm>
            <a:off x="4201795" y="3955415"/>
            <a:ext cx="3883660" cy="2626360"/>
          </a:xfrm>
          <a:prstGeom prst="roundRect">
            <a:avLst>
              <a:gd name="adj" fmla="val 6098"/>
            </a:avLst>
          </a:prstGeom>
          <a:noFill/>
          <a:ln>
            <a:solidFill>
              <a:schemeClr val="accent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460012" tIns="288290" rIns="460012" bIns="71755" numCol="1" spcCol="0" rtlCol="0" fromWordArt="0" anchor="ctr" anchorCtr="0" forceAA="0" compatLnSpc="1">
            <a:noAutofit/>
          </a:bodyPr>
          <a:lstStyle/>
          <a:p>
            <a:pPr lvl="0" algn="just">
              <a:lnSpc>
                <a:spcPct val="150000"/>
              </a:lnSpc>
              <a:spcBef>
                <a:spcPts val="0"/>
              </a:spcBef>
              <a:spcAft>
                <a:spcPts val="0"/>
              </a:spcAft>
              <a:buClrTx/>
              <a:buSzTx/>
              <a:buFontTx/>
            </a:pPr>
            <a:r>
              <a:rPr lang="en-US" altLang="zh-CN" sz="1600" b="1" dirty="0">
                <a:ln>
                  <a:noFill/>
                </a:ln>
                <a:solidFill>
                  <a:schemeClr val="tx1">
                    <a:lumMod val="85000"/>
                    <a:lumOff val="15000"/>
                  </a:schemeClr>
                </a:solidFill>
                <a:effectLst/>
                <a:latin typeface="+mn-ea"/>
                <a:cs typeface="+mn-ea"/>
                <a:sym typeface="+mn-ea"/>
              </a:rPr>
              <a:t>‌Advanced Science (尖端科学)‌ ‌Quantum Computing (量子计算)‌ ‌‌Milestone (里程碑)‌ </a:t>
            </a:r>
            <a:endParaRPr lang="en-US" altLang="zh-CN" sz="1600" b="1" dirty="0">
              <a:ln>
                <a:noFill/>
              </a:ln>
              <a:solidFill>
                <a:schemeClr val="tx1">
                  <a:lumMod val="85000"/>
                  <a:lumOff val="15000"/>
                </a:schemeClr>
              </a:solidFill>
              <a:effectLst/>
              <a:latin typeface="+mn-ea"/>
              <a:cs typeface="+mn-ea"/>
              <a:sym typeface="+mn-ea"/>
            </a:endParaRPr>
          </a:p>
        </p:txBody>
      </p:sp>
      <p:sp>
        <p:nvSpPr>
          <p:cNvPr id="22" name="标题"/>
          <p:cNvSpPr/>
          <p:nvPr>
            <p:custDataLst>
              <p:tags r:id="rId10"/>
            </p:custDataLst>
          </p:nvPr>
        </p:nvSpPr>
        <p:spPr>
          <a:xfrm>
            <a:off x="4611445" y="3516916"/>
            <a:ext cx="2941018" cy="722226"/>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0"/>
              </a:spcBef>
              <a:spcAft>
                <a:spcPct val="0"/>
              </a:spcAft>
            </a:pPr>
            <a:r>
              <a:rPr lang="en-US" altLang="zh-CN" b="1" dirty="0">
                <a:solidFill>
                  <a:srgbClr val="FFFFFF"/>
                </a:solidFill>
                <a:uFillTx/>
                <a:latin typeface="+mn-ea"/>
                <a:cs typeface="+mn-ea"/>
                <a:sym typeface="+mn-ea"/>
              </a:rPr>
              <a:t>‌</a:t>
            </a:r>
            <a:r>
              <a:rPr lang="zh-CN" altLang="en-US" b="1" dirty="0">
                <a:solidFill>
                  <a:srgbClr val="FFFFFF"/>
                </a:solidFill>
                <a:uFillTx/>
                <a:latin typeface="+mn-ea"/>
                <a:cs typeface="+mn-ea"/>
                <a:sym typeface="+mn-ea"/>
              </a:rPr>
              <a:t>基础科学术语</a:t>
            </a:r>
            <a:endParaRPr lang="zh-CN" altLang="en-US" b="1" dirty="0">
              <a:solidFill>
                <a:srgbClr val="FFFFFF"/>
              </a:solidFill>
              <a:uFillTx/>
              <a:latin typeface="+mn-ea"/>
              <a:cs typeface="+mn-ea"/>
              <a:sym typeface="+mn-ea"/>
            </a:endParaRPr>
          </a:p>
        </p:txBody>
      </p:sp>
      <p:sp>
        <p:nvSpPr>
          <p:cNvPr id="3" name="矩形: 圆角 2"/>
          <p:cNvSpPr/>
          <p:nvPr>
            <p:custDataLst>
              <p:tags r:id="rId11"/>
            </p:custDataLst>
          </p:nvPr>
        </p:nvSpPr>
        <p:spPr>
          <a:xfrm>
            <a:off x="8355965" y="3955415"/>
            <a:ext cx="3760470" cy="2626995"/>
          </a:xfrm>
          <a:prstGeom prst="roundRect">
            <a:avLst>
              <a:gd name="adj" fmla="val 6098"/>
            </a:avLst>
          </a:prstGeom>
          <a:noFill/>
          <a:ln>
            <a:solidFill>
              <a:schemeClr val="accent2">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460012" tIns="288290" rIns="460012" bIns="71755" numCol="1" spcCol="0" rtlCol="0" fromWordArt="0" anchor="ctr" anchorCtr="0" forceAA="0" compatLnSpc="1">
            <a:noAutofit/>
          </a:bodyPr>
          <a:lstStyle/>
          <a:p>
            <a:pPr lvl="0" algn="just">
              <a:lnSpc>
                <a:spcPct val="150000"/>
              </a:lnSpc>
              <a:spcBef>
                <a:spcPts val="0"/>
              </a:spcBef>
              <a:spcAft>
                <a:spcPts val="0"/>
              </a:spcAft>
              <a:buClrTx/>
              <a:buSzTx/>
              <a:buFontTx/>
            </a:pPr>
            <a:r>
              <a:rPr lang="en-US" altLang="zh-CN" sz="1400" dirty="0">
                <a:ln>
                  <a:noFill/>
                </a:ln>
                <a:solidFill>
                  <a:schemeClr val="tx1">
                    <a:lumMod val="85000"/>
                    <a:lumOff val="15000"/>
                  </a:schemeClr>
                </a:solidFill>
                <a:effectLst/>
                <a:latin typeface="+mn-ea"/>
                <a:cs typeface="+mn-ea"/>
                <a:sym typeface="+mn-ea"/>
              </a:rPr>
              <a:t>‌</a:t>
            </a:r>
            <a:r>
              <a:rPr lang="en-US" altLang="zh-CN" sz="1400" b="1" dirty="0">
                <a:ln>
                  <a:noFill/>
                </a:ln>
                <a:solidFill>
                  <a:schemeClr val="tx1">
                    <a:lumMod val="85000"/>
                    <a:lumOff val="15000"/>
                  </a:schemeClr>
                </a:solidFill>
                <a:effectLst/>
                <a:latin typeface="+mn-ea"/>
                <a:cs typeface="+mn-ea"/>
                <a:sym typeface="+mn-ea"/>
              </a:rPr>
              <a:t>Autonomous Vehicle (</a:t>
            </a:r>
            <a:r>
              <a:rPr lang="zh-CN" altLang="en-US" sz="1400" b="1" dirty="0">
                <a:ln>
                  <a:noFill/>
                </a:ln>
                <a:solidFill>
                  <a:schemeClr val="tx1">
                    <a:lumMod val="85000"/>
                    <a:lumOff val="15000"/>
                  </a:schemeClr>
                </a:solidFill>
                <a:effectLst/>
                <a:latin typeface="+mn-ea"/>
                <a:cs typeface="+mn-ea"/>
                <a:sym typeface="+mn-ea"/>
              </a:rPr>
              <a:t>自动驾驶汽车</a:t>
            </a:r>
            <a:r>
              <a:rPr lang="en-US" altLang="zh-CN" sz="1400" b="1" dirty="0">
                <a:ln>
                  <a:noFill/>
                </a:ln>
                <a:solidFill>
                  <a:schemeClr val="tx1">
                    <a:lumMod val="85000"/>
                    <a:lumOff val="15000"/>
                  </a:schemeClr>
                </a:solidFill>
                <a:effectLst/>
                <a:latin typeface="+mn-ea"/>
                <a:cs typeface="+mn-ea"/>
                <a:sym typeface="+mn-ea"/>
              </a:rPr>
              <a:t>)‌ ‌Automation (</a:t>
            </a:r>
            <a:r>
              <a:rPr lang="zh-CN" altLang="en-US" sz="1400" b="1" dirty="0">
                <a:ln>
                  <a:noFill/>
                </a:ln>
                <a:solidFill>
                  <a:schemeClr val="tx1">
                    <a:lumMod val="85000"/>
                    <a:lumOff val="15000"/>
                  </a:schemeClr>
                </a:solidFill>
                <a:effectLst/>
                <a:latin typeface="+mn-ea"/>
                <a:cs typeface="+mn-ea"/>
                <a:sym typeface="+mn-ea"/>
              </a:rPr>
              <a:t>自动化</a:t>
            </a:r>
            <a:r>
              <a:rPr lang="en-US" altLang="zh-CN" sz="1400" b="1" dirty="0">
                <a:ln>
                  <a:noFill/>
                </a:ln>
                <a:solidFill>
                  <a:schemeClr val="tx1">
                    <a:lumMod val="85000"/>
                    <a:lumOff val="15000"/>
                  </a:schemeClr>
                </a:solidFill>
                <a:effectLst/>
                <a:latin typeface="+mn-ea"/>
                <a:cs typeface="+mn-ea"/>
                <a:sym typeface="+mn-ea"/>
              </a:rPr>
              <a:t>)‌Technical Innovation (</a:t>
            </a:r>
            <a:r>
              <a:rPr lang="zh-CN" altLang="en-US" sz="1400" b="1" dirty="0">
                <a:ln>
                  <a:noFill/>
                </a:ln>
                <a:solidFill>
                  <a:schemeClr val="tx1">
                    <a:lumMod val="85000"/>
                    <a:lumOff val="15000"/>
                  </a:schemeClr>
                </a:solidFill>
                <a:effectLst/>
                <a:latin typeface="+mn-ea"/>
                <a:cs typeface="+mn-ea"/>
                <a:sym typeface="+mn-ea"/>
              </a:rPr>
              <a:t>科技创新</a:t>
            </a:r>
            <a:r>
              <a:rPr lang="en-US" altLang="zh-CN" sz="1400" b="1" dirty="0">
                <a:ln>
                  <a:noFill/>
                </a:ln>
                <a:solidFill>
                  <a:schemeClr val="tx1">
                    <a:lumMod val="85000"/>
                    <a:lumOff val="15000"/>
                  </a:schemeClr>
                </a:solidFill>
                <a:effectLst/>
                <a:latin typeface="+mn-ea"/>
                <a:cs typeface="+mn-ea"/>
                <a:sym typeface="+mn-ea"/>
              </a:rPr>
              <a:t>)</a:t>
            </a:r>
            <a:endParaRPr lang="en-US" altLang="zh-CN" sz="1400" b="1" dirty="0">
              <a:ln>
                <a:noFill/>
              </a:ln>
              <a:solidFill>
                <a:schemeClr val="tx1">
                  <a:lumMod val="85000"/>
                  <a:lumOff val="15000"/>
                </a:schemeClr>
              </a:solidFill>
              <a:effectLst/>
              <a:latin typeface="+mn-ea"/>
              <a:cs typeface="+mn-ea"/>
              <a:sym typeface="+mn-ea"/>
            </a:endParaRPr>
          </a:p>
          <a:p>
            <a:pPr lvl="0" algn="just">
              <a:lnSpc>
                <a:spcPct val="150000"/>
              </a:lnSpc>
              <a:spcBef>
                <a:spcPts val="0"/>
              </a:spcBef>
              <a:spcAft>
                <a:spcPts val="0"/>
              </a:spcAft>
              <a:buClrTx/>
              <a:buSzTx/>
              <a:buFontTx/>
            </a:pPr>
            <a:r>
              <a:rPr lang="en-US" altLang="zh-CN" sz="1400" b="1" dirty="0">
                <a:ln>
                  <a:noFill/>
                </a:ln>
                <a:solidFill>
                  <a:schemeClr val="tx1">
                    <a:lumMod val="85000"/>
                    <a:lumOff val="15000"/>
                  </a:schemeClr>
                </a:solidFill>
                <a:effectLst/>
                <a:latin typeface="+mn-ea"/>
                <a:cs typeface="+mn-ea"/>
                <a:sym typeface="+mn-ea"/>
              </a:rPr>
              <a:t>‌Sophisticated Equipment (</a:t>
            </a:r>
            <a:r>
              <a:rPr lang="zh-CN" altLang="en-US" sz="1400" b="1" dirty="0">
                <a:ln>
                  <a:noFill/>
                </a:ln>
                <a:solidFill>
                  <a:schemeClr val="tx1">
                    <a:lumMod val="85000"/>
                    <a:lumOff val="15000"/>
                  </a:schemeClr>
                </a:solidFill>
                <a:effectLst/>
                <a:latin typeface="+mn-ea"/>
                <a:cs typeface="+mn-ea"/>
                <a:sym typeface="+mn-ea"/>
              </a:rPr>
              <a:t>尖端设备</a:t>
            </a:r>
            <a:r>
              <a:rPr lang="en-US" altLang="zh-CN" sz="1400" b="1" dirty="0">
                <a:ln>
                  <a:noFill/>
                </a:ln>
                <a:solidFill>
                  <a:schemeClr val="tx1">
                    <a:lumMod val="85000"/>
                    <a:lumOff val="15000"/>
                  </a:schemeClr>
                </a:solidFill>
                <a:effectLst/>
                <a:latin typeface="+mn-ea"/>
                <a:cs typeface="+mn-ea"/>
                <a:sym typeface="+mn-ea"/>
              </a:rPr>
              <a:t>)‌ ‌High-tech Park (</a:t>
            </a:r>
            <a:r>
              <a:rPr lang="zh-CN" altLang="en-US" sz="1400" b="1" dirty="0">
                <a:ln>
                  <a:noFill/>
                </a:ln>
                <a:solidFill>
                  <a:schemeClr val="tx1">
                    <a:lumMod val="85000"/>
                    <a:lumOff val="15000"/>
                  </a:schemeClr>
                </a:solidFill>
                <a:effectLst/>
                <a:latin typeface="+mn-ea"/>
                <a:cs typeface="+mn-ea"/>
                <a:sym typeface="+mn-ea"/>
              </a:rPr>
              <a:t>高科技园区</a:t>
            </a:r>
            <a:r>
              <a:rPr lang="en-US" altLang="zh-CN" sz="1400" b="1" dirty="0">
                <a:ln>
                  <a:noFill/>
                </a:ln>
                <a:solidFill>
                  <a:schemeClr val="tx1">
                    <a:lumMod val="85000"/>
                    <a:lumOff val="15000"/>
                  </a:schemeClr>
                </a:solidFill>
                <a:effectLst/>
                <a:latin typeface="+mn-ea"/>
                <a:cs typeface="+mn-ea"/>
                <a:sym typeface="+mn-ea"/>
              </a:rPr>
              <a:t>)‌ </a:t>
            </a:r>
            <a:endParaRPr lang="en-US" altLang="zh-CN" sz="1400" b="1" dirty="0">
              <a:ln>
                <a:noFill/>
              </a:ln>
              <a:solidFill>
                <a:schemeClr val="tx1">
                  <a:lumMod val="85000"/>
                  <a:lumOff val="15000"/>
                </a:schemeClr>
              </a:solidFill>
              <a:effectLst/>
              <a:latin typeface="+mn-ea"/>
              <a:cs typeface="+mn-ea"/>
              <a:sym typeface="+mn-ea"/>
            </a:endParaRPr>
          </a:p>
        </p:txBody>
      </p:sp>
      <p:sp>
        <p:nvSpPr>
          <p:cNvPr id="4" name="标题"/>
          <p:cNvSpPr/>
          <p:nvPr>
            <p:custDataLst>
              <p:tags r:id="rId12"/>
            </p:custDataLst>
          </p:nvPr>
        </p:nvSpPr>
        <p:spPr>
          <a:xfrm>
            <a:off x="8822429" y="3430556"/>
            <a:ext cx="2941018" cy="722226"/>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r>
              <a:rPr lang="zh-CN" altLang="en-US" b="1" dirty="0">
                <a:solidFill>
                  <a:srgbClr val="FFFFFF"/>
                </a:solidFill>
                <a:uFillTx/>
                <a:latin typeface="+mn-ea"/>
                <a:cs typeface="+mn-ea"/>
                <a:sym typeface="+mn-ea"/>
              </a:rPr>
              <a:t>‌</a:t>
            </a:r>
            <a:endParaRPr lang="zh-CN" altLang="en-US" b="1" dirty="0">
              <a:solidFill>
                <a:srgbClr val="FFFFFF"/>
              </a:solidFill>
              <a:uFillTx/>
              <a:latin typeface="+mn-ea"/>
              <a:cs typeface="+mn-ea"/>
              <a:sym typeface="+mn-ea"/>
            </a:endParaRPr>
          </a:p>
          <a:p>
            <a:pPr lvl="0" algn="ctr">
              <a:buClrTx/>
              <a:buSzTx/>
              <a:buFontTx/>
            </a:pPr>
            <a:r>
              <a:rPr lang="zh-CN" altLang="en-US" b="1" dirty="0">
                <a:solidFill>
                  <a:srgbClr val="FFFFFF"/>
                </a:solidFill>
                <a:uFillTx/>
                <a:latin typeface="+mn-ea"/>
                <a:cs typeface="+mn-ea"/>
                <a:sym typeface="+mn-ea"/>
              </a:rPr>
              <a:t>工业与创新技术</a:t>
            </a:r>
            <a:endParaRPr lang="zh-CN" altLang="en-US" b="1" dirty="0">
              <a:solidFill>
                <a:srgbClr val="FFFFFF"/>
              </a:solidFill>
              <a:uFillTx/>
              <a:latin typeface="+mn-ea"/>
              <a:cs typeface="+mn-ea"/>
              <a:sym typeface="+mn-ea"/>
            </a:endParaRPr>
          </a:p>
          <a:p>
            <a:pPr lvl="0" algn="ctr">
              <a:buClrTx/>
              <a:buSzTx/>
              <a:buFontTx/>
            </a:pPr>
            <a:endParaRPr lang="zh-CN" altLang="en-US" b="1" dirty="0">
              <a:solidFill>
                <a:srgbClr val="FFFFFF"/>
              </a:solidFill>
              <a:uFillTx/>
              <a:latin typeface="+mn-ea"/>
              <a:cs typeface="+mn-ea"/>
              <a:sym typeface="+mn-ea"/>
            </a:endParaRPr>
          </a:p>
        </p:txBody>
      </p:sp>
    </p:spTree>
    <p:custDataLst>
      <p:tags r:id="rId1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animBg="1"/>
      <p:bldP spid="12" grpId="0" animBg="1"/>
      <p:bldP spid="18" grpId="0" animBg="1"/>
      <p:bldP spid="21"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任意多边形: 形状 17"/>
          <p:cNvSpPr/>
          <p:nvPr>
            <p:custDataLst>
              <p:tags r:id="rId1"/>
            </p:custDataLst>
          </p:nvPr>
        </p:nvSpPr>
        <p:spPr>
          <a:xfrm>
            <a:off x="220467" y="3867160"/>
            <a:ext cx="10698581" cy="2179552"/>
          </a:xfrm>
          <a:custGeom>
            <a:avLst/>
            <a:gdLst>
              <a:gd name="connsiteX0" fmla="*/ 4924244 w 9848488"/>
              <a:gd name="connsiteY0" fmla="*/ 0 h 2006368"/>
              <a:gd name="connsiteX1" fmla="*/ 9775437 w 9848488"/>
              <a:gd name="connsiteY1" fmla="*/ 1858432 h 2006368"/>
              <a:gd name="connsiteX2" fmla="*/ 9848488 w 9848488"/>
              <a:gd name="connsiteY2" fmla="*/ 2006368 h 2006368"/>
              <a:gd name="connsiteX3" fmla="*/ 0 w 9848488"/>
              <a:gd name="connsiteY3" fmla="*/ 2006368 h 2006368"/>
              <a:gd name="connsiteX4" fmla="*/ 73051 w 9848488"/>
              <a:gd name="connsiteY4" fmla="*/ 1858432 h 2006368"/>
              <a:gd name="connsiteX5" fmla="*/ 4924244 w 9848488"/>
              <a:gd name="connsiteY5" fmla="*/ 0 h 2006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48488" h="2006368">
                <a:moveTo>
                  <a:pt x="4924244" y="0"/>
                </a:moveTo>
                <a:cubicBezTo>
                  <a:pt x="7203603" y="0"/>
                  <a:pt x="9132307" y="781751"/>
                  <a:pt x="9775437" y="1858432"/>
                </a:cubicBezTo>
                <a:lnTo>
                  <a:pt x="9848488" y="2006368"/>
                </a:lnTo>
                <a:lnTo>
                  <a:pt x="0" y="2006368"/>
                </a:lnTo>
                <a:lnTo>
                  <a:pt x="73051" y="1858432"/>
                </a:lnTo>
                <a:cubicBezTo>
                  <a:pt x="716182" y="781751"/>
                  <a:pt x="2644886" y="0"/>
                  <a:pt x="4924244" y="0"/>
                </a:cubicBezTo>
                <a:close/>
              </a:path>
            </a:pathLst>
          </a:custGeom>
          <a:gradFill>
            <a:gsLst>
              <a:gs pos="0">
                <a:schemeClr val="accent1">
                  <a:alpha val="15000"/>
                </a:schemeClr>
              </a:gs>
              <a:gs pos="100000">
                <a:schemeClr val="accent1">
                  <a:alpha val="0"/>
                </a:schemeClr>
              </a:gs>
            </a:gsLst>
            <a:lin ang="5400000" scaled="1"/>
          </a:gradFill>
          <a:ln>
            <a:gradFill>
              <a:gsLst>
                <a:gs pos="0">
                  <a:schemeClr val="accent1"/>
                </a:gs>
                <a:gs pos="87000">
                  <a:schemeClr val="accent1">
                    <a:alpha val="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形状 4"/>
          <p:cNvSpPr/>
          <p:nvPr>
            <p:custDataLst>
              <p:tags r:id="rId2"/>
            </p:custDataLst>
          </p:nvPr>
        </p:nvSpPr>
        <p:spPr>
          <a:xfrm>
            <a:off x="5157940" y="5284717"/>
            <a:ext cx="878121" cy="444538"/>
          </a:xfrm>
          <a:custGeom>
            <a:avLst/>
            <a:gdLst>
              <a:gd name="connsiteX0" fmla="*/ 1450658 w 1450657"/>
              <a:gd name="connsiteY0" fmla="*/ 523875 h 734377"/>
              <a:gd name="connsiteX1" fmla="*/ 161925 w 1450657"/>
              <a:gd name="connsiteY1" fmla="*/ 734377 h 734377"/>
              <a:gd name="connsiteX2" fmla="*/ 0 w 1450657"/>
              <a:gd name="connsiteY2" fmla="*/ 0 h 734377"/>
            </a:gdLst>
            <a:ahLst/>
            <a:cxnLst>
              <a:cxn ang="0">
                <a:pos x="connsiteX0" y="connsiteY0"/>
              </a:cxn>
              <a:cxn ang="0">
                <a:pos x="connsiteX1" y="connsiteY1"/>
              </a:cxn>
              <a:cxn ang="0">
                <a:pos x="connsiteX2" y="connsiteY2"/>
              </a:cxn>
            </a:cxnLst>
            <a:rect l="l" t="t" r="r" b="b"/>
            <a:pathLst>
              <a:path w="1450657" h="734377">
                <a:moveTo>
                  <a:pt x="1450658" y="523875"/>
                </a:moveTo>
                <a:lnTo>
                  <a:pt x="161925" y="734377"/>
                </a:lnTo>
                <a:lnTo>
                  <a:pt x="0" y="0"/>
                </a:lnTo>
                <a:close/>
              </a:path>
            </a:pathLst>
          </a:custGeom>
          <a:gradFill>
            <a:gsLst>
              <a:gs pos="1000">
                <a:schemeClr val="accent1">
                  <a:lumMod val="78000"/>
                  <a:lumOff val="22000"/>
                </a:schemeClr>
              </a:gs>
              <a:gs pos="78000">
                <a:schemeClr val="accent1">
                  <a:lumMod val="91000"/>
                </a:schemeClr>
              </a:gs>
            </a:gsLst>
            <a:lin ang="16200000" scaled="0"/>
          </a:gradFill>
          <a:ln w="48331"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6" name="任意多边形: 形状 5"/>
          <p:cNvSpPr/>
          <p:nvPr>
            <p:custDataLst>
              <p:tags r:id="rId3"/>
            </p:custDataLst>
          </p:nvPr>
        </p:nvSpPr>
        <p:spPr>
          <a:xfrm>
            <a:off x="4680537" y="4988935"/>
            <a:ext cx="575421" cy="740321"/>
          </a:xfrm>
          <a:custGeom>
            <a:avLst/>
            <a:gdLst>
              <a:gd name="connsiteX0" fmla="*/ 0 w 950595"/>
              <a:gd name="connsiteY0" fmla="*/ 0 h 1223009"/>
              <a:gd name="connsiteX1" fmla="*/ 788670 w 950595"/>
              <a:gd name="connsiteY1" fmla="*/ 488633 h 1223009"/>
              <a:gd name="connsiteX2" fmla="*/ 950595 w 950595"/>
              <a:gd name="connsiteY2" fmla="*/ 1223010 h 1223009"/>
            </a:gdLst>
            <a:ahLst/>
            <a:cxnLst>
              <a:cxn ang="0">
                <a:pos x="connsiteX0" y="connsiteY0"/>
              </a:cxn>
              <a:cxn ang="0">
                <a:pos x="connsiteX1" y="connsiteY1"/>
              </a:cxn>
              <a:cxn ang="0">
                <a:pos x="connsiteX2" y="connsiteY2"/>
              </a:cxn>
            </a:cxnLst>
            <a:rect l="l" t="t" r="r" b="b"/>
            <a:pathLst>
              <a:path w="950595" h="1223009">
                <a:moveTo>
                  <a:pt x="0" y="0"/>
                </a:moveTo>
                <a:lnTo>
                  <a:pt x="788670" y="488633"/>
                </a:lnTo>
                <a:lnTo>
                  <a:pt x="950595" y="1223010"/>
                </a:lnTo>
                <a:close/>
              </a:path>
            </a:pathLst>
          </a:custGeom>
          <a:gradFill>
            <a:gsLst>
              <a:gs pos="19000">
                <a:schemeClr val="accent1">
                  <a:lumMod val="60000"/>
                  <a:lumOff val="40000"/>
                </a:schemeClr>
              </a:gs>
              <a:gs pos="92000">
                <a:schemeClr val="accent1"/>
              </a:gs>
            </a:gsLst>
            <a:lin ang="0" scaled="0"/>
          </a:gradFill>
          <a:ln w="48331"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7" name="任意多边形: 形状 6"/>
          <p:cNvSpPr/>
          <p:nvPr>
            <p:custDataLst>
              <p:tags r:id="rId4"/>
            </p:custDataLst>
          </p:nvPr>
        </p:nvSpPr>
        <p:spPr>
          <a:xfrm>
            <a:off x="4680537" y="4303388"/>
            <a:ext cx="477403" cy="981328"/>
          </a:xfrm>
          <a:custGeom>
            <a:avLst/>
            <a:gdLst>
              <a:gd name="connsiteX0" fmla="*/ 0 w 788670"/>
              <a:gd name="connsiteY0" fmla="*/ 1132523 h 1621155"/>
              <a:gd name="connsiteX1" fmla="*/ 619125 w 788670"/>
              <a:gd name="connsiteY1" fmla="*/ 0 h 1621155"/>
              <a:gd name="connsiteX2" fmla="*/ 788670 w 788670"/>
              <a:gd name="connsiteY2" fmla="*/ 1621155 h 1621155"/>
            </a:gdLst>
            <a:ahLst/>
            <a:cxnLst>
              <a:cxn ang="0">
                <a:pos x="connsiteX0" y="connsiteY0"/>
              </a:cxn>
              <a:cxn ang="0">
                <a:pos x="connsiteX1" y="connsiteY1"/>
              </a:cxn>
              <a:cxn ang="0">
                <a:pos x="connsiteX2" y="connsiteY2"/>
              </a:cxn>
            </a:cxnLst>
            <a:rect l="l" t="t" r="r" b="b"/>
            <a:pathLst>
              <a:path w="788670" h="1621155">
                <a:moveTo>
                  <a:pt x="0" y="1132523"/>
                </a:moveTo>
                <a:lnTo>
                  <a:pt x="619125" y="0"/>
                </a:lnTo>
                <a:lnTo>
                  <a:pt x="788670" y="1621155"/>
                </a:lnTo>
                <a:close/>
              </a:path>
            </a:pathLst>
          </a:custGeom>
          <a:gradFill>
            <a:gsLst>
              <a:gs pos="0">
                <a:schemeClr val="accent1">
                  <a:lumMod val="50000"/>
                  <a:lumOff val="50000"/>
                </a:schemeClr>
              </a:gs>
              <a:gs pos="100000">
                <a:schemeClr val="accent1">
                  <a:lumMod val="86000"/>
                  <a:lumOff val="14000"/>
                </a:schemeClr>
              </a:gs>
            </a:gsLst>
            <a:lin ang="600000" scaled="0"/>
          </a:gradFill>
          <a:ln w="48331" cap="flat">
            <a:noFill/>
            <a:prstDash val="solid"/>
            <a:miter/>
          </a:ln>
        </p:spPr>
        <p:txBody>
          <a:bodyPr rtlCol="0" anchor="ctr"/>
          <a:lstStyle/>
          <a:p>
            <a:endParaRPr lang="zh-CN" altLang="en-US"/>
          </a:p>
        </p:txBody>
      </p:sp>
      <p:sp>
        <p:nvSpPr>
          <p:cNvPr id="8" name="任意多边形: 形状 7"/>
          <p:cNvSpPr/>
          <p:nvPr>
            <p:custDataLst>
              <p:tags r:id="rId5"/>
            </p:custDataLst>
          </p:nvPr>
        </p:nvSpPr>
        <p:spPr>
          <a:xfrm>
            <a:off x="5157940" y="4664900"/>
            <a:ext cx="878121" cy="936932"/>
          </a:xfrm>
          <a:custGeom>
            <a:avLst/>
            <a:gdLst>
              <a:gd name="connsiteX0" fmla="*/ 1385888 w 1450657"/>
              <a:gd name="connsiteY0" fmla="*/ 0 h 1547812"/>
              <a:gd name="connsiteX1" fmla="*/ 1450658 w 1450657"/>
              <a:gd name="connsiteY1" fmla="*/ 1547812 h 1547812"/>
              <a:gd name="connsiteX2" fmla="*/ 0 w 1450657"/>
              <a:gd name="connsiteY2" fmla="*/ 1023938 h 1547812"/>
            </a:gdLst>
            <a:ahLst/>
            <a:cxnLst>
              <a:cxn ang="0">
                <a:pos x="connsiteX0" y="connsiteY0"/>
              </a:cxn>
              <a:cxn ang="0">
                <a:pos x="connsiteX1" y="connsiteY1"/>
              </a:cxn>
              <a:cxn ang="0">
                <a:pos x="connsiteX2" y="connsiteY2"/>
              </a:cxn>
            </a:cxnLst>
            <a:rect l="l" t="t" r="r" b="b"/>
            <a:pathLst>
              <a:path w="1450657" h="1547812">
                <a:moveTo>
                  <a:pt x="1385888" y="0"/>
                </a:moveTo>
                <a:lnTo>
                  <a:pt x="1450658" y="1547812"/>
                </a:lnTo>
                <a:lnTo>
                  <a:pt x="0" y="1023938"/>
                </a:lnTo>
                <a:close/>
              </a:path>
            </a:pathLst>
          </a:custGeom>
          <a:gradFill flip="none" rotWithShape="1">
            <a:gsLst>
              <a:gs pos="36000">
                <a:schemeClr val="accent1">
                  <a:lumMod val="75000"/>
                </a:schemeClr>
              </a:gs>
              <a:gs pos="100000">
                <a:schemeClr val="accent1">
                  <a:lumMod val="70000"/>
                  <a:lumOff val="30000"/>
                </a:schemeClr>
              </a:gs>
            </a:gsLst>
            <a:lin ang="1800000" scaled="0"/>
            <a:tileRect/>
          </a:gradFill>
          <a:ln w="48331" cap="flat">
            <a:noFill/>
            <a:prstDash val="solid"/>
            <a:miter/>
          </a:ln>
        </p:spPr>
        <p:txBody>
          <a:bodyPr rtlCol="0" anchor="ctr"/>
          <a:lstStyle/>
          <a:p>
            <a:endParaRPr lang="zh-CN" altLang="en-US"/>
          </a:p>
        </p:txBody>
      </p:sp>
      <p:sp>
        <p:nvSpPr>
          <p:cNvPr id="10" name="任意多边形: 形状 9"/>
          <p:cNvSpPr/>
          <p:nvPr>
            <p:custDataLst>
              <p:tags r:id="rId6"/>
            </p:custDataLst>
          </p:nvPr>
        </p:nvSpPr>
        <p:spPr>
          <a:xfrm>
            <a:off x="5906332" y="4077948"/>
            <a:ext cx="558123" cy="763383"/>
          </a:xfrm>
          <a:custGeom>
            <a:avLst/>
            <a:gdLst>
              <a:gd name="connsiteX0" fmla="*/ 149542 w 922019"/>
              <a:gd name="connsiteY0" fmla="*/ 969645 h 1261109"/>
              <a:gd name="connsiteX1" fmla="*/ 0 w 922019"/>
              <a:gd name="connsiteY1" fmla="*/ 0 h 1261109"/>
              <a:gd name="connsiteX2" fmla="*/ 922020 w 922019"/>
              <a:gd name="connsiteY2" fmla="*/ 1261110 h 1261109"/>
            </a:gdLst>
            <a:ahLst/>
            <a:cxnLst>
              <a:cxn ang="0">
                <a:pos x="connsiteX0" y="connsiteY0"/>
              </a:cxn>
              <a:cxn ang="0">
                <a:pos x="connsiteX1" y="connsiteY1"/>
              </a:cxn>
              <a:cxn ang="0">
                <a:pos x="connsiteX2" y="connsiteY2"/>
              </a:cxn>
            </a:cxnLst>
            <a:rect l="l" t="t" r="r" b="b"/>
            <a:pathLst>
              <a:path w="922019" h="1261109">
                <a:moveTo>
                  <a:pt x="149542" y="969645"/>
                </a:moveTo>
                <a:lnTo>
                  <a:pt x="0" y="0"/>
                </a:lnTo>
                <a:lnTo>
                  <a:pt x="922020" y="1261110"/>
                </a:lnTo>
                <a:close/>
              </a:path>
            </a:pathLst>
          </a:custGeom>
          <a:gradFill>
            <a:gsLst>
              <a:gs pos="1000">
                <a:schemeClr val="accent1">
                  <a:lumMod val="60000"/>
                  <a:lumOff val="40000"/>
                </a:schemeClr>
              </a:gs>
              <a:gs pos="92000">
                <a:schemeClr val="accent1"/>
              </a:gs>
            </a:gsLst>
            <a:lin ang="9600000" scaled="0"/>
          </a:gradFill>
          <a:ln w="48331" cap="flat">
            <a:noFill/>
            <a:prstDash val="solid"/>
            <a:miter/>
          </a:ln>
        </p:spPr>
        <p:txBody>
          <a:bodyPr rtlCol="0" anchor="ctr"/>
          <a:lstStyle/>
          <a:p>
            <a:endParaRPr lang="zh-CN" altLang="en-US"/>
          </a:p>
        </p:txBody>
      </p:sp>
      <p:sp>
        <p:nvSpPr>
          <p:cNvPr id="11" name="任意多边形: 形状 10"/>
          <p:cNvSpPr/>
          <p:nvPr>
            <p:custDataLst>
              <p:tags r:id="rId7"/>
            </p:custDataLst>
          </p:nvPr>
        </p:nvSpPr>
        <p:spPr>
          <a:xfrm>
            <a:off x="5996854" y="4664900"/>
            <a:ext cx="467601" cy="936932"/>
          </a:xfrm>
          <a:custGeom>
            <a:avLst/>
            <a:gdLst>
              <a:gd name="connsiteX0" fmla="*/ 0 w 772477"/>
              <a:gd name="connsiteY0" fmla="*/ 0 h 1547812"/>
              <a:gd name="connsiteX1" fmla="*/ 772477 w 772477"/>
              <a:gd name="connsiteY1" fmla="*/ 291465 h 1547812"/>
              <a:gd name="connsiteX2" fmla="*/ 64770 w 772477"/>
              <a:gd name="connsiteY2" fmla="*/ 1547812 h 1547812"/>
            </a:gdLst>
            <a:ahLst/>
            <a:cxnLst>
              <a:cxn ang="0">
                <a:pos x="connsiteX0" y="connsiteY0"/>
              </a:cxn>
              <a:cxn ang="0">
                <a:pos x="connsiteX1" y="connsiteY1"/>
              </a:cxn>
              <a:cxn ang="0">
                <a:pos x="connsiteX2" y="connsiteY2"/>
              </a:cxn>
            </a:cxnLst>
            <a:rect l="l" t="t" r="r" b="b"/>
            <a:pathLst>
              <a:path w="772477" h="1547812">
                <a:moveTo>
                  <a:pt x="0" y="0"/>
                </a:moveTo>
                <a:lnTo>
                  <a:pt x="772477" y="291465"/>
                </a:lnTo>
                <a:lnTo>
                  <a:pt x="64770" y="1547812"/>
                </a:lnTo>
                <a:close/>
              </a:path>
            </a:pathLst>
          </a:custGeom>
          <a:gradFill>
            <a:gsLst>
              <a:gs pos="28000">
                <a:schemeClr val="accent1">
                  <a:lumMod val="75000"/>
                </a:schemeClr>
              </a:gs>
              <a:gs pos="100000">
                <a:schemeClr val="accent1">
                  <a:lumMod val="70000"/>
                  <a:lumOff val="30000"/>
                </a:schemeClr>
              </a:gs>
            </a:gsLst>
            <a:lin ang="21594000" scaled="0"/>
          </a:gradFill>
          <a:ln w="48331" cap="flat">
            <a:noFill/>
            <a:prstDash val="solid"/>
            <a:miter/>
          </a:ln>
        </p:spPr>
        <p:txBody>
          <a:bodyPr rtlCol="0" anchor="ctr"/>
          <a:lstStyle/>
          <a:p>
            <a:endParaRPr lang="zh-CN" altLang="en-US"/>
          </a:p>
        </p:txBody>
      </p:sp>
      <p:sp>
        <p:nvSpPr>
          <p:cNvPr id="12" name="任意多边形: 形状 11"/>
          <p:cNvSpPr/>
          <p:nvPr>
            <p:custDataLst>
              <p:tags r:id="rId8"/>
            </p:custDataLst>
          </p:nvPr>
        </p:nvSpPr>
        <p:spPr>
          <a:xfrm>
            <a:off x="5055310" y="4077948"/>
            <a:ext cx="941544" cy="586952"/>
          </a:xfrm>
          <a:custGeom>
            <a:avLst/>
            <a:gdLst>
              <a:gd name="connsiteX0" fmla="*/ 0 w 1555432"/>
              <a:gd name="connsiteY0" fmla="*/ 372428 h 969645"/>
              <a:gd name="connsiteX1" fmla="*/ 1405890 w 1555432"/>
              <a:gd name="connsiteY1" fmla="*/ 0 h 969645"/>
              <a:gd name="connsiteX2" fmla="*/ 1555433 w 1555432"/>
              <a:gd name="connsiteY2" fmla="*/ 969645 h 969645"/>
            </a:gdLst>
            <a:ahLst/>
            <a:cxnLst>
              <a:cxn ang="0">
                <a:pos x="connsiteX0" y="connsiteY0"/>
              </a:cxn>
              <a:cxn ang="0">
                <a:pos x="connsiteX1" y="connsiteY1"/>
              </a:cxn>
              <a:cxn ang="0">
                <a:pos x="connsiteX2" y="connsiteY2"/>
              </a:cxn>
            </a:cxnLst>
            <a:rect l="l" t="t" r="r" b="b"/>
            <a:pathLst>
              <a:path w="1555432" h="969645">
                <a:moveTo>
                  <a:pt x="0" y="372428"/>
                </a:moveTo>
                <a:lnTo>
                  <a:pt x="1405890" y="0"/>
                </a:lnTo>
                <a:lnTo>
                  <a:pt x="1555433" y="969645"/>
                </a:lnTo>
                <a:close/>
              </a:path>
            </a:pathLst>
          </a:custGeom>
          <a:gradFill flip="none" rotWithShape="1">
            <a:gsLst>
              <a:gs pos="0">
                <a:schemeClr val="accent1">
                  <a:lumMod val="55000"/>
                  <a:lumOff val="45000"/>
                </a:schemeClr>
              </a:gs>
              <a:gs pos="100000">
                <a:schemeClr val="accent1"/>
              </a:gs>
            </a:gsLst>
            <a:lin ang="7200000" scaled="0"/>
            <a:tileRect/>
          </a:gradFill>
          <a:ln w="48331" cap="flat">
            <a:noFill/>
            <a:prstDash val="solid"/>
            <a:miter/>
          </a:ln>
        </p:spPr>
        <p:txBody>
          <a:bodyPr rtlCol="0" anchor="ctr"/>
          <a:lstStyle/>
          <a:p>
            <a:endParaRPr lang="zh-CN" altLang="en-US"/>
          </a:p>
        </p:txBody>
      </p:sp>
      <p:sp>
        <p:nvSpPr>
          <p:cNvPr id="13" name="任意多边形: 形状 12"/>
          <p:cNvSpPr/>
          <p:nvPr>
            <p:custDataLst>
              <p:tags r:id="rId9"/>
            </p:custDataLst>
          </p:nvPr>
        </p:nvSpPr>
        <p:spPr>
          <a:xfrm>
            <a:off x="5055310" y="4303388"/>
            <a:ext cx="941544" cy="981328"/>
          </a:xfrm>
          <a:custGeom>
            <a:avLst/>
            <a:gdLst>
              <a:gd name="connsiteX0" fmla="*/ 0 w 1555432"/>
              <a:gd name="connsiteY0" fmla="*/ 0 h 1621155"/>
              <a:gd name="connsiteX1" fmla="*/ 1555433 w 1555432"/>
              <a:gd name="connsiteY1" fmla="*/ 597218 h 1621155"/>
              <a:gd name="connsiteX2" fmla="*/ 169545 w 1555432"/>
              <a:gd name="connsiteY2" fmla="*/ 1621155 h 1621155"/>
            </a:gdLst>
            <a:ahLst/>
            <a:cxnLst>
              <a:cxn ang="0">
                <a:pos x="connsiteX0" y="connsiteY0"/>
              </a:cxn>
              <a:cxn ang="0">
                <a:pos x="connsiteX1" y="connsiteY1"/>
              </a:cxn>
              <a:cxn ang="0">
                <a:pos x="connsiteX2" y="connsiteY2"/>
              </a:cxn>
            </a:cxnLst>
            <a:rect l="l" t="t" r="r" b="b"/>
            <a:pathLst>
              <a:path w="1555432" h="1621155">
                <a:moveTo>
                  <a:pt x="0" y="0"/>
                </a:moveTo>
                <a:lnTo>
                  <a:pt x="1555433" y="597218"/>
                </a:lnTo>
                <a:lnTo>
                  <a:pt x="169545" y="1621155"/>
                </a:lnTo>
                <a:close/>
              </a:path>
            </a:pathLst>
          </a:custGeom>
          <a:gradFill flip="none" rotWithShape="1">
            <a:gsLst>
              <a:gs pos="0">
                <a:schemeClr val="accent1">
                  <a:lumMod val="36000"/>
                  <a:lumOff val="64000"/>
                </a:schemeClr>
              </a:gs>
              <a:gs pos="100000">
                <a:schemeClr val="accent1">
                  <a:lumMod val="77000"/>
                  <a:lumOff val="23000"/>
                </a:schemeClr>
              </a:gs>
            </a:gsLst>
            <a:lin ang="2700000" scaled="1"/>
            <a:tileRect/>
          </a:gradFill>
          <a:ln w="48331" cap="flat">
            <a:noFill/>
            <a:prstDash val="solid"/>
            <a:miter/>
          </a:ln>
        </p:spPr>
        <p:txBody>
          <a:bodyPr rtlCol="0" anchor="ctr"/>
          <a:lstStyle/>
          <a:p>
            <a:endParaRPr lang="zh-CN" altLang="en-US"/>
          </a:p>
        </p:txBody>
      </p:sp>
      <p:sp>
        <p:nvSpPr>
          <p:cNvPr id="14" name="椭圆 13"/>
          <p:cNvSpPr/>
          <p:nvPr>
            <p:custDataLst>
              <p:tags r:id="rId10"/>
            </p:custDataLst>
          </p:nvPr>
        </p:nvSpPr>
        <p:spPr>
          <a:xfrm rot="20464926">
            <a:off x="4077370" y="4636036"/>
            <a:ext cx="3072121" cy="641800"/>
          </a:xfrm>
          <a:prstGeom prst="ellipse">
            <a:avLst/>
          </a:prstGeom>
          <a:noFill/>
          <a:ln w="9525">
            <a:gradFill flip="none" rotWithShape="1">
              <a:gsLst>
                <a:gs pos="0">
                  <a:schemeClr val="accent1"/>
                </a:gs>
                <a:gs pos="100000">
                  <a:schemeClr val="accent1">
                    <a:alpha val="0"/>
                  </a:schemeClr>
                </a:gs>
              </a:gsLst>
              <a:lin ang="162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custDataLst>
              <p:tags r:id="rId11"/>
            </p:custDataLst>
          </p:nvPr>
        </p:nvSpPr>
        <p:spPr>
          <a:xfrm rot="997938">
            <a:off x="4197666" y="4636036"/>
            <a:ext cx="2831530" cy="641800"/>
          </a:xfrm>
          <a:prstGeom prst="ellipse">
            <a:avLst/>
          </a:prstGeom>
          <a:noFill/>
          <a:ln w="19050">
            <a:gradFill flip="none" rotWithShape="1">
              <a:gsLst>
                <a:gs pos="0">
                  <a:schemeClr val="accent1"/>
                </a:gs>
                <a:gs pos="100000">
                  <a:schemeClr val="accent1">
                    <a:alpha val="0"/>
                  </a:schemeClr>
                </a:gs>
              </a:gsLst>
              <a:lin ang="162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custDataLst>
              <p:tags r:id="rId12"/>
            </p:custDataLst>
          </p:nvPr>
        </p:nvSpPr>
        <p:spPr>
          <a:xfrm rot="19668910">
            <a:off x="3990021" y="4636036"/>
            <a:ext cx="3072121" cy="641800"/>
          </a:xfrm>
          <a:prstGeom prst="ellipse">
            <a:avLst/>
          </a:prstGeom>
          <a:noFill/>
          <a:ln w="19050">
            <a:gradFill flip="none" rotWithShape="1">
              <a:gsLst>
                <a:gs pos="1000">
                  <a:schemeClr val="accent1">
                    <a:lumMod val="60000"/>
                    <a:lumOff val="40000"/>
                  </a:schemeClr>
                </a:gs>
                <a:gs pos="100000">
                  <a:schemeClr val="accent1">
                    <a:alpha val="0"/>
                  </a:schemeClr>
                </a:gs>
              </a:gsLst>
              <a:lin ang="16200000" scaled="1"/>
              <a:tileRect/>
            </a:gra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custDataLst>
              <p:tags r:id="rId13"/>
            </p:custDataLst>
          </p:nvPr>
        </p:nvSpPr>
        <p:spPr>
          <a:xfrm>
            <a:off x="6513463" y="4837160"/>
            <a:ext cx="119774" cy="119774"/>
          </a:xfrm>
          <a:prstGeom prst="ellipse">
            <a:avLst/>
          </a:prstGeom>
          <a:gradFill>
            <a:gsLst>
              <a:gs pos="1000">
                <a:schemeClr val="accent1">
                  <a:lumMod val="75000"/>
                </a:schemeClr>
              </a:gs>
              <a:gs pos="100000">
                <a:schemeClr val="accent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custDataLst>
              <p:tags r:id="rId14"/>
            </p:custDataLst>
          </p:nvPr>
        </p:nvSpPr>
        <p:spPr>
          <a:xfrm>
            <a:off x="5831400" y="5286956"/>
            <a:ext cx="119774" cy="119774"/>
          </a:xfrm>
          <a:prstGeom prst="ellipse">
            <a:avLst/>
          </a:prstGeom>
          <a:gradFill flip="none" rotWithShape="1">
            <a:gsLst>
              <a:gs pos="1000">
                <a:schemeClr val="accent1">
                  <a:lumMod val="20000"/>
                  <a:lumOff val="80000"/>
                </a:schemeClr>
              </a:gs>
              <a:gs pos="100000">
                <a:schemeClr val="accent1"/>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形状 21"/>
          <p:cNvSpPr/>
          <p:nvPr>
            <p:custDataLst>
              <p:tags r:id="rId15"/>
            </p:custDataLst>
          </p:nvPr>
        </p:nvSpPr>
        <p:spPr>
          <a:xfrm>
            <a:off x="71484" y="3631850"/>
            <a:ext cx="10996545" cy="2179552"/>
          </a:xfrm>
          <a:custGeom>
            <a:avLst/>
            <a:gdLst>
              <a:gd name="connsiteX0" fmla="*/ 4924244 w 9848488"/>
              <a:gd name="connsiteY0" fmla="*/ 0 h 2006368"/>
              <a:gd name="connsiteX1" fmla="*/ 9775437 w 9848488"/>
              <a:gd name="connsiteY1" fmla="*/ 1858432 h 2006368"/>
              <a:gd name="connsiteX2" fmla="*/ 9848488 w 9848488"/>
              <a:gd name="connsiteY2" fmla="*/ 2006368 h 2006368"/>
              <a:gd name="connsiteX3" fmla="*/ 0 w 9848488"/>
              <a:gd name="connsiteY3" fmla="*/ 2006368 h 2006368"/>
              <a:gd name="connsiteX4" fmla="*/ 73051 w 9848488"/>
              <a:gd name="connsiteY4" fmla="*/ 1858432 h 2006368"/>
              <a:gd name="connsiteX5" fmla="*/ 4924244 w 9848488"/>
              <a:gd name="connsiteY5" fmla="*/ 0 h 2006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48488" h="2006368">
                <a:moveTo>
                  <a:pt x="4924244" y="0"/>
                </a:moveTo>
                <a:cubicBezTo>
                  <a:pt x="7203603" y="0"/>
                  <a:pt x="9132307" y="781751"/>
                  <a:pt x="9775437" y="1858432"/>
                </a:cubicBezTo>
                <a:lnTo>
                  <a:pt x="9848488" y="2006368"/>
                </a:lnTo>
                <a:lnTo>
                  <a:pt x="0" y="2006368"/>
                </a:lnTo>
                <a:lnTo>
                  <a:pt x="73051" y="1858432"/>
                </a:lnTo>
                <a:cubicBezTo>
                  <a:pt x="716182" y="781751"/>
                  <a:pt x="2644886" y="0"/>
                  <a:pt x="4924244" y="0"/>
                </a:cubicBezTo>
                <a:close/>
              </a:path>
            </a:pathLst>
          </a:custGeom>
          <a:noFill/>
          <a:ln w="15875">
            <a:gradFill>
              <a:gsLst>
                <a:gs pos="0">
                  <a:schemeClr val="accent1">
                    <a:lumMod val="40000"/>
                    <a:lumOff val="60000"/>
                  </a:schemeClr>
                </a:gs>
                <a:gs pos="92000">
                  <a:schemeClr val="accent1">
                    <a:alpha val="0"/>
                  </a:schemeClr>
                </a:gs>
              </a:gsLst>
              <a:lin ang="5400000" scaled="1"/>
            </a:gra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p:custDataLst>
              <p:tags r:id="rId16"/>
            </p:custDataLst>
          </p:nvPr>
        </p:nvSpPr>
        <p:spPr>
          <a:xfrm>
            <a:off x="1521039" y="4379629"/>
            <a:ext cx="159021" cy="159021"/>
          </a:xfrm>
          <a:prstGeom prst="ellipse">
            <a:avLst/>
          </a:prstGeom>
          <a:solidFill>
            <a:srgbClr val="FFFFFF"/>
          </a:solidFill>
          <a:ln w="3175">
            <a:solidFill>
              <a:schemeClr val="accent1"/>
            </a:solidFill>
          </a:ln>
          <a:effectLst>
            <a:outerShdw blurRad="63500" sx="102000" sy="102000" algn="ctr" rotWithShape="0">
              <a:schemeClr val="accent1">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p:custDataLst>
              <p:tags r:id="rId17"/>
            </p:custDataLst>
          </p:nvPr>
        </p:nvSpPr>
        <p:spPr>
          <a:xfrm>
            <a:off x="1551424" y="4410013"/>
            <a:ext cx="98252" cy="98252"/>
          </a:xfrm>
          <a:prstGeom prst="ellipse">
            <a:avLst/>
          </a:prstGeom>
          <a:gradFill>
            <a:gsLst>
              <a:gs pos="1000">
                <a:schemeClr val="accent1">
                  <a:lumMod val="75000"/>
                </a:schemeClr>
              </a:gs>
              <a:gs pos="100000">
                <a:schemeClr val="accent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custDataLst>
              <p:tags r:id="rId18"/>
            </p:custDataLst>
          </p:nvPr>
        </p:nvSpPr>
        <p:spPr>
          <a:xfrm>
            <a:off x="380365" y="2829560"/>
            <a:ext cx="3039745" cy="1407795"/>
          </a:xfrm>
          <a:prstGeom prst="rect">
            <a:avLst/>
          </a:prstGeom>
          <a:noFill/>
        </p:spPr>
        <p:txBody>
          <a:bodyPr wrap="square" lIns="0" tIns="0" rIns="0" bIns="0" rtlCol="0" anchor="t" anchorCtr="0">
            <a:noAutofit/>
          </a:bodyPr>
          <a:lstStyle/>
          <a:p>
            <a:pPr marL="285750" indent="-285750" algn="l">
              <a:lnSpc>
                <a:spcPct val="100000"/>
              </a:lnSpc>
              <a:spcBef>
                <a:spcPct val="0"/>
              </a:spcBef>
              <a:spcAft>
                <a:spcPct val="0"/>
              </a:spcAft>
              <a:buFont typeface="Arial" panose="020B0604020202020204" pitchFamily="34" charset="0"/>
              <a:buChar char="•"/>
            </a:pPr>
            <a:r>
              <a:rPr lang="en-US" altLang="zh-CN">
                <a:sym typeface="+mn-ea"/>
              </a:rPr>
              <a:t>become an integral part of our daily lives</a:t>
            </a:r>
            <a:endParaRPr lang="en-US" altLang="zh-CN">
              <a:sym typeface="+mn-ea"/>
            </a:endParaRPr>
          </a:p>
          <a:p>
            <a:pPr marL="285750" indent="-285750" algn="l">
              <a:lnSpc>
                <a:spcPct val="100000"/>
              </a:lnSpc>
              <a:spcBef>
                <a:spcPct val="0"/>
              </a:spcBef>
              <a:spcAft>
                <a:spcPct val="0"/>
              </a:spcAft>
              <a:buFont typeface="Arial" panose="020B0604020202020204" pitchFamily="34" charset="0"/>
              <a:buChar char="•"/>
            </a:pPr>
            <a:r>
              <a:rPr lang="en-US" altLang="zh-CN">
                <a:sym typeface="+mn-ea"/>
              </a:rPr>
              <a:t>The impact of technology on high school students' lives is significant.</a:t>
            </a:r>
            <a:endParaRPr lang="en-US" altLang="zh-CN">
              <a:sym typeface="+mn-ea"/>
            </a:endParaRPr>
          </a:p>
          <a:p>
            <a:pPr algn="l">
              <a:lnSpc>
                <a:spcPct val="100000"/>
              </a:lnSpc>
              <a:spcBef>
                <a:spcPct val="0"/>
              </a:spcBef>
              <a:spcAft>
                <a:spcPct val="0"/>
              </a:spcAft>
            </a:pPr>
            <a:endParaRPr lang="en-US" altLang="zh-CN"/>
          </a:p>
          <a:p>
            <a:pPr algn="l">
              <a:lnSpc>
                <a:spcPct val="100000"/>
              </a:lnSpc>
              <a:spcBef>
                <a:spcPct val="0"/>
              </a:spcBef>
              <a:spcAft>
                <a:spcPct val="0"/>
              </a:spcAft>
            </a:pPr>
            <a:endParaRPr lang="zh-CN" altLang="en-US">
              <a:solidFill>
                <a:schemeClr val="tx1">
                  <a:lumMod val="85000"/>
                  <a:lumOff val="15000"/>
                </a:schemeClr>
              </a:solidFill>
              <a:latin typeface="+mn-ea"/>
              <a:cs typeface="+mn-ea"/>
              <a:sym typeface="+mn-ea"/>
            </a:endParaRPr>
          </a:p>
        </p:txBody>
      </p:sp>
      <p:sp>
        <p:nvSpPr>
          <p:cNvPr id="3" name="矩形 2"/>
          <p:cNvSpPr/>
          <p:nvPr>
            <p:custDataLst>
              <p:tags r:id="rId19"/>
            </p:custDataLst>
          </p:nvPr>
        </p:nvSpPr>
        <p:spPr>
          <a:xfrm>
            <a:off x="71755" y="2301020"/>
            <a:ext cx="3207623" cy="400091"/>
          </a:xfrm>
          <a:prstGeom prst="rect">
            <a:avLst/>
          </a:prstGeom>
          <a:noFill/>
        </p:spPr>
        <p:txBody>
          <a:bodyPr wrap="square" lIns="0" tIns="0" rIns="0" bIns="0" rtlCol="0" anchor="b">
            <a:noAutofit/>
          </a:bodyPr>
          <a:lstStyle/>
          <a:p>
            <a:pPr algn="ctr">
              <a:spcBef>
                <a:spcPct val="0"/>
              </a:spcBef>
              <a:spcAft>
                <a:spcPct val="0"/>
              </a:spcAft>
            </a:pPr>
            <a:r>
              <a:rPr lang="en-US" altLang="zh-CN" sz="2400" b="1">
                <a:solidFill>
                  <a:schemeClr val="accent1"/>
                </a:solidFill>
                <a:latin typeface="+mn-ea"/>
                <a:cs typeface="+mn-ea"/>
                <a:sym typeface="+mn-ea"/>
              </a:rPr>
              <a:t>the way we live</a:t>
            </a:r>
            <a:endParaRPr lang="en-US" altLang="zh-CN" sz="2400" b="1">
              <a:solidFill>
                <a:schemeClr val="accent1"/>
              </a:solidFill>
              <a:latin typeface="+mn-ea"/>
              <a:cs typeface="+mn-ea"/>
              <a:sym typeface="+mn-ea"/>
            </a:endParaRPr>
          </a:p>
        </p:txBody>
      </p:sp>
      <p:cxnSp>
        <p:nvCxnSpPr>
          <p:cNvPr id="83" name="直接连接符 82"/>
          <p:cNvCxnSpPr/>
          <p:nvPr>
            <p:custDataLst>
              <p:tags r:id="rId20"/>
            </p:custDataLst>
          </p:nvPr>
        </p:nvCxnSpPr>
        <p:spPr>
          <a:xfrm flipV="1">
            <a:off x="1601967" y="3674333"/>
            <a:ext cx="0" cy="705296"/>
          </a:xfrm>
          <a:prstGeom prst="line">
            <a:avLst/>
          </a:prstGeom>
          <a:noFill/>
          <a:ln>
            <a:gradFill flip="none" rotWithShape="1">
              <a:gsLst>
                <a:gs pos="0">
                  <a:schemeClr val="accent1">
                    <a:alpha val="0"/>
                  </a:schemeClr>
                </a:gs>
                <a:gs pos="100000">
                  <a:schemeClr val="accent1"/>
                </a:gs>
              </a:gsLst>
              <a:lin ang="16200000" scaled="0"/>
              <a:tileRect/>
            </a:gradFill>
          </a:ln>
        </p:spPr>
        <p:style>
          <a:lnRef idx="2">
            <a:schemeClr val="accent1">
              <a:shade val="15000"/>
            </a:schemeClr>
          </a:lnRef>
          <a:fillRef idx="1">
            <a:schemeClr val="accent1"/>
          </a:fillRef>
          <a:effectRef idx="0">
            <a:schemeClr val="accent1"/>
          </a:effectRef>
          <a:fontRef idx="minor">
            <a:schemeClr val="lt1"/>
          </a:fontRef>
        </p:style>
      </p:cxnSp>
      <p:sp>
        <p:nvSpPr>
          <p:cNvPr id="94" name="椭圆 93"/>
          <p:cNvSpPr/>
          <p:nvPr>
            <p:custDataLst>
              <p:tags r:id="rId21"/>
            </p:custDataLst>
          </p:nvPr>
        </p:nvSpPr>
        <p:spPr>
          <a:xfrm>
            <a:off x="9692612" y="4507934"/>
            <a:ext cx="159021" cy="159021"/>
          </a:xfrm>
          <a:prstGeom prst="ellipse">
            <a:avLst/>
          </a:prstGeom>
          <a:solidFill>
            <a:srgbClr val="FFFFFF"/>
          </a:solidFill>
          <a:ln w="3175">
            <a:solidFill>
              <a:schemeClr val="accent1"/>
            </a:solidFill>
          </a:ln>
          <a:effectLst>
            <a:outerShdw blurRad="63500" sx="102000" sy="102000" algn="ctr" rotWithShape="0">
              <a:schemeClr val="accent1">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94"/>
          <p:cNvSpPr/>
          <p:nvPr>
            <p:custDataLst>
              <p:tags r:id="rId22"/>
            </p:custDataLst>
          </p:nvPr>
        </p:nvSpPr>
        <p:spPr>
          <a:xfrm>
            <a:off x="9722996" y="4538318"/>
            <a:ext cx="98252" cy="98252"/>
          </a:xfrm>
          <a:prstGeom prst="ellipse">
            <a:avLst/>
          </a:prstGeom>
          <a:gradFill>
            <a:gsLst>
              <a:gs pos="1000">
                <a:schemeClr val="accent1">
                  <a:lumMod val="75000"/>
                </a:schemeClr>
              </a:gs>
              <a:gs pos="100000">
                <a:schemeClr val="accent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custDataLst>
              <p:tags r:id="rId23"/>
            </p:custDataLst>
          </p:nvPr>
        </p:nvSpPr>
        <p:spPr>
          <a:xfrm>
            <a:off x="7722870" y="2068195"/>
            <a:ext cx="4293235" cy="1741170"/>
          </a:xfrm>
          <a:prstGeom prst="rect">
            <a:avLst/>
          </a:prstGeom>
          <a:noFill/>
        </p:spPr>
        <p:txBody>
          <a:bodyPr wrap="square" lIns="0" tIns="0" rIns="0" bIns="0" rtlCol="0" anchor="t" anchorCtr="0">
            <a:noAutofit/>
          </a:bodyPr>
          <a:lstStyle/>
          <a:p>
            <a:pPr marL="285750" lvl="0" indent="-285750" algn="l">
              <a:buClrTx/>
              <a:buSzTx/>
              <a:buFont typeface="Arial" panose="020B0604020202020204" pitchFamily="34" charset="0"/>
              <a:buChar char="•"/>
            </a:pPr>
            <a:r>
              <a:rPr lang="en-US" altLang="zh-CN">
                <a:sym typeface="+mn-ea"/>
              </a:rPr>
              <a:t>stay in touch with friends</a:t>
            </a:r>
            <a:endParaRPr lang="en-US" altLang="zh-CN">
              <a:sym typeface="+mn-ea"/>
            </a:endParaRPr>
          </a:p>
          <a:p>
            <a:pPr marL="285750" lvl="0" indent="-285750" algn="l">
              <a:buClrTx/>
              <a:buSzTx/>
              <a:buFont typeface="Arial" panose="020B0604020202020204" pitchFamily="34" charset="0"/>
              <a:buChar char="•"/>
            </a:pPr>
            <a:r>
              <a:rPr lang="en-US" altLang="zh-CN">
                <a:sym typeface="+mn-ea"/>
              </a:rPr>
              <a:t>share our school life</a:t>
            </a:r>
            <a:endParaRPr lang="en-US" altLang="zh-CN">
              <a:sym typeface="+mn-ea"/>
            </a:endParaRPr>
          </a:p>
          <a:p>
            <a:pPr marL="285750" lvl="0" indent="-285750" algn="l">
              <a:buClrTx/>
              <a:buSzTx/>
              <a:buFont typeface="Arial" panose="020B0604020202020204" pitchFamily="34" charset="0"/>
              <a:buChar char="•"/>
            </a:pPr>
            <a:r>
              <a:rPr lang="en-US" altLang="zh-CN">
                <a:sym typeface="+mn-ea"/>
              </a:rPr>
              <a:t>reshape the way we interact with machines</a:t>
            </a:r>
            <a:endParaRPr lang="en-US" altLang="zh-CN">
              <a:sym typeface="+mn-ea"/>
            </a:endParaRPr>
          </a:p>
          <a:p>
            <a:pPr marL="285750" lvl="0" indent="-285750" algn="l">
              <a:buClrTx/>
              <a:buSzTx/>
              <a:buFont typeface="Arial" panose="020B0604020202020204" pitchFamily="34" charset="0"/>
              <a:buChar char="•"/>
            </a:pPr>
            <a:r>
              <a:rPr lang="en-US" altLang="zh-CN">
                <a:sym typeface="+mn-ea"/>
              </a:rPr>
              <a:t>broaden our horizons by connecting with people from different backgrounds</a:t>
            </a:r>
            <a:endParaRPr lang="en-US" altLang="zh-CN"/>
          </a:p>
          <a:p>
            <a:pPr lvl="0" algn="l">
              <a:buClrTx/>
              <a:buSzTx/>
              <a:buFontTx/>
            </a:pPr>
            <a:endParaRPr lang="en-US" altLang="zh-CN"/>
          </a:p>
          <a:p>
            <a:pPr lvl="0" algn="l">
              <a:buClrTx/>
              <a:buSzTx/>
              <a:buFontTx/>
            </a:pPr>
            <a:endParaRPr lang="en-US" altLang="zh-CN">
              <a:sym typeface="+mn-ea"/>
            </a:endParaRPr>
          </a:p>
        </p:txBody>
      </p:sp>
      <p:sp>
        <p:nvSpPr>
          <p:cNvPr id="9" name="矩形 8"/>
          <p:cNvSpPr/>
          <p:nvPr>
            <p:custDataLst>
              <p:tags r:id="rId24"/>
            </p:custDataLst>
          </p:nvPr>
        </p:nvSpPr>
        <p:spPr>
          <a:xfrm>
            <a:off x="7358079" y="1542699"/>
            <a:ext cx="5022516" cy="400091"/>
          </a:xfrm>
          <a:prstGeom prst="rect">
            <a:avLst/>
          </a:prstGeom>
          <a:noFill/>
        </p:spPr>
        <p:txBody>
          <a:bodyPr wrap="square" lIns="0" tIns="0" rIns="0" bIns="0" rtlCol="0" anchor="b">
            <a:noAutofit/>
          </a:bodyPr>
          <a:lstStyle/>
          <a:p>
            <a:pPr algn="ctr">
              <a:spcBef>
                <a:spcPct val="0"/>
              </a:spcBef>
              <a:spcAft>
                <a:spcPct val="0"/>
              </a:spcAft>
            </a:pPr>
            <a:r>
              <a:rPr lang="en-US" altLang="zh-CN" sz="2400" b="1">
                <a:solidFill>
                  <a:schemeClr val="accent1"/>
                </a:solidFill>
                <a:latin typeface="+mn-ea"/>
                <a:cs typeface="+mn-ea"/>
                <a:sym typeface="+mn-ea"/>
              </a:rPr>
              <a:t>the way we communicate</a:t>
            </a:r>
            <a:endParaRPr lang="en-US" altLang="zh-CN" sz="2400" b="1">
              <a:solidFill>
                <a:schemeClr val="accent1"/>
              </a:solidFill>
              <a:latin typeface="+mn-ea"/>
              <a:cs typeface="+mn-ea"/>
              <a:sym typeface="+mn-ea"/>
            </a:endParaRPr>
          </a:p>
        </p:txBody>
      </p:sp>
      <p:cxnSp>
        <p:nvCxnSpPr>
          <p:cNvPr id="91" name="直接连接符 90"/>
          <p:cNvCxnSpPr/>
          <p:nvPr>
            <p:custDataLst>
              <p:tags r:id="rId25"/>
            </p:custDataLst>
          </p:nvPr>
        </p:nvCxnSpPr>
        <p:spPr>
          <a:xfrm flipV="1">
            <a:off x="9773539" y="3802638"/>
            <a:ext cx="0" cy="705296"/>
          </a:xfrm>
          <a:prstGeom prst="line">
            <a:avLst/>
          </a:prstGeom>
          <a:noFill/>
          <a:ln>
            <a:gradFill flip="none" rotWithShape="1">
              <a:gsLst>
                <a:gs pos="0">
                  <a:schemeClr val="accent1">
                    <a:alpha val="0"/>
                  </a:schemeClr>
                </a:gs>
                <a:gs pos="100000">
                  <a:schemeClr val="accent1"/>
                </a:gs>
              </a:gsLst>
              <a:lin ang="16200000" scaled="0"/>
              <a:tileRect/>
            </a:gradFill>
          </a:ln>
        </p:spPr>
        <p:style>
          <a:lnRef idx="2">
            <a:schemeClr val="accent1">
              <a:shade val="15000"/>
            </a:schemeClr>
          </a:lnRef>
          <a:fillRef idx="1">
            <a:schemeClr val="accent1"/>
          </a:fillRef>
          <a:effectRef idx="0">
            <a:schemeClr val="accent1"/>
          </a:effectRef>
          <a:fontRef idx="minor">
            <a:schemeClr val="lt1"/>
          </a:fontRef>
        </p:style>
      </p:cxnSp>
      <p:sp>
        <p:nvSpPr>
          <p:cNvPr id="103" name="椭圆 102"/>
          <p:cNvSpPr/>
          <p:nvPr>
            <p:custDataLst>
              <p:tags r:id="rId26"/>
            </p:custDataLst>
          </p:nvPr>
        </p:nvSpPr>
        <p:spPr>
          <a:xfrm>
            <a:off x="5490248" y="3534924"/>
            <a:ext cx="159021" cy="159021"/>
          </a:xfrm>
          <a:prstGeom prst="ellipse">
            <a:avLst/>
          </a:prstGeom>
          <a:solidFill>
            <a:srgbClr val="FFFFFF"/>
          </a:solidFill>
          <a:ln w="3175">
            <a:solidFill>
              <a:schemeClr val="accent1"/>
            </a:solidFill>
          </a:ln>
          <a:effectLst>
            <a:outerShdw blurRad="63500" sx="102000" sy="102000" algn="ctr" rotWithShape="0">
              <a:schemeClr val="accent1">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椭圆 103"/>
          <p:cNvSpPr/>
          <p:nvPr>
            <p:custDataLst>
              <p:tags r:id="rId27"/>
            </p:custDataLst>
          </p:nvPr>
        </p:nvSpPr>
        <p:spPr>
          <a:xfrm>
            <a:off x="5520632" y="3565308"/>
            <a:ext cx="98252" cy="98252"/>
          </a:xfrm>
          <a:prstGeom prst="ellipse">
            <a:avLst/>
          </a:prstGeom>
          <a:gradFill>
            <a:gsLst>
              <a:gs pos="1000">
                <a:schemeClr val="accent1">
                  <a:lumMod val="75000"/>
                </a:schemeClr>
              </a:gs>
              <a:gs pos="100000">
                <a:schemeClr val="accent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custDataLst>
              <p:tags r:id="rId28"/>
            </p:custDataLst>
          </p:nvPr>
        </p:nvSpPr>
        <p:spPr>
          <a:xfrm>
            <a:off x="3415665" y="1675765"/>
            <a:ext cx="4373245" cy="1899285"/>
          </a:xfrm>
          <a:prstGeom prst="rect">
            <a:avLst/>
          </a:prstGeom>
          <a:noFill/>
        </p:spPr>
        <p:txBody>
          <a:bodyPr wrap="square" lIns="0" tIns="0" rIns="0" bIns="0" rtlCol="0" anchor="t" anchorCtr="0">
            <a:noAutofit/>
          </a:bodyPr>
          <a:lstStyle/>
          <a:p>
            <a:pPr marL="285750" lvl="0" indent="-285750" algn="l">
              <a:buClrTx/>
              <a:buSzTx/>
              <a:buFont typeface="Arial" panose="020B0604020202020204" pitchFamily="34" charset="0"/>
              <a:buChar char="•"/>
            </a:pPr>
            <a:r>
              <a:rPr lang="en-US" altLang="zh-CN">
                <a:sym typeface="+mn-ea"/>
              </a:rPr>
              <a:t>play a crucial role in enhancing high school students' learning efficiency</a:t>
            </a:r>
            <a:endParaRPr lang="en-US" altLang="zh-CN">
              <a:sym typeface="+mn-ea"/>
            </a:endParaRPr>
          </a:p>
          <a:p>
            <a:pPr marL="285750" lvl="0" indent="-285750" algn="l">
              <a:buClrTx/>
              <a:buSzTx/>
              <a:buFont typeface="Arial" panose="020B0604020202020204" pitchFamily="34" charset="0"/>
              <a:buChar char="•"/>
            </a:pPr>
            <a:r>
              <a:rPr lang="en-US" altLang="zh-CN">
                <a:sym typeface="+mn-ea"/>
              </a:rPr>
              <a:t>offer a wealth of learning resources</a:t>
            </a:r>
            <a:endParaRPr lang="en-US" altLang="zh-CN"/>
          </a:p>
          <a:p>
            <a:pPr marL="285750" lvl="0" indent="-285750" algn="l">
              <a:buClrTx/>
              <a:buSzTx/>
              <a:buFont typeface="Arial" panose="020B0604020202020204" pitchFamily="34" charset="0"/>
              <a:buChar char="•"/>
            </a:pPr>
            <a:r>
              <a:rPr lang="en-US" altLang="zh-CN">
                <a:sym typeface="+mn-ea"/>
              </a:rPr>
              <a:t>allowing us to review lessons and do exercises anytime, anywhere.</a:t>
            </a:r>
            <a:endParaRPr lang="en-US" altLang="zh-CN"/>
          </a:p>
          <a:p>
            <a:pPr lvl="0" algn="l">
              <a:buClrTx/>
              <a:buSzTx/>
              <a:buFontTx/>
            </a:pPr>
            <a:endParaRPr lang="en-US" altLang="zh-CN"/>
          </a:p>
          <a:p>
            <a:pPr lvl="0" algn="l">
              <a:buClrTx/>
              <a:buSzTx/>
              <a:buFontTx/>
            </a:pPr>
            <a:endParaRPr lang="en-US" altLang="zh-CN">
              <a:sym typeface="+mn-ea"/>
            </a:endParaRPr>
          </a:p>
        </p:txBody>
      </p:sp>
      <p:sp>
        <p:nvSpPr>
          <p:cNvPr id="23" name="矩形 22"/>
          <p:cNvSpPr/>
          <p:nvPr>
            <p:custDataLst>
              <p:tags r:id="rId29"/>
            </p:custDataLst>
          </p:nvPr>
        </p:nvSpPr>
        <p:spPr>
          <a:xfrm>
            <a:off x="3632200" y="960755"/>
            <a:ext cx="3962400" cy="400050"/>
          </a:xfrm>
          <a:prstGeom prst="rect">
            <a:avLst/>
          </a:prstGeom>
          <a:noFill/>
        </p:spPr>
        <p:txBody>
          <a:bodyPr wrap="square" lIns="0" tIns="0" rIns="0" bIns="0" rtlCol="0" anchor="b">
            <a:noAutofit/>
          </a:bodyPr>
          <a:lstStyle/>
          <a:p>
            <a:pPr algn="ctr">
              <a:spcBef>
                <a:spcPct val="0"/>
              </a:spcBef>
              <a:spcAft>
                <a:spcPct val="0"/>
              </a:spcAft>
            </a:pPr>
            <a:r>
              <a:rPr lang="en-US" altLang="zh-CN" sz="2400" b="1">
                <a:solidFill>
                  <a:schemeClr val="accent1"/>
                </a:solidFill>
                <a:latin typeface="+mn-ea"/>
                <a:cs typeface="+mn-ea"/>
                <a:sym typeface="+mn-ea"/>
              </a:rPr>
              <a:t>the way we work/learn</a:t>
            </a:r>
            <a:endParaRPr lang="en-US" altLang="zh-CN" sz="2400" b="1">
              <a:solidFill>
                <a:schemeClr val="accent1"/>
              </a:solidFill>
              <a:latin typeface="+mn-ea"/>
              <a:cs typeface="+mn-ea"/>
              <a:sym typeface="+mn-ea"/>
            </a:endParaRPr>
          </a:p>
        </p:txBody>
      </p:sp>
      <p:cxnSp>
        <p:nvCxnSpPr>
          <p:cNvPr id="100" name="直接连接符 99"/>
          <p:cNvCxnSpPr/>
          <p:nvPr>
            <p:custDataLst>
              <p:tags r:id="rId30"/>
            </p:custDataLst>
          </p:nvPr>
        </p:nvCxnSpPr>
        <p:spPr>
          <a:xfrm flipV="1">
            <a:off x="5571175" y="2829628"/>
            <a:ext cx="0" cy="705296"/>
          </a:xfrm>
          <a:prstGeom prst="line">
            <a:avLst/>
          </a:prstGeom>
          <a:noFill/>
          <a:ln>
            <a:gradFill flip="none" rotWithShape="1">
              <a:gsLst>
                <a:gs pos="0">
                  <a:schemeClr val="accent1">
                    <a:alpha val="0"/>
                  </a:schemeClr>
                </a:gs>
                <a:gs pos="100000">
                  <a:schemeClr val="accent1"/>
                </a:gs>
              </a:gsLst>
              <a:lin ang="16200000" scaled="0"/>
              <a:tileRect/>
            </a:gradFill>
          </a:ln>
        </p:spPr>
        <p:style>
          <a:lnRef idx="2">
            <a:schemeClr val="accent1">
              <a:shade val="15000"/>
            </a:schemeClr>
          </a:lnRef>
          <a:fillRef idx="1">
            <a:schemeClr val="accent1"/>
          </a:fillRef>
          <a:effectRef idx="0">
            <a:schemeClr val="accent1"/>
          </a:effectRef>
          <a:fontRef idx="minor">
            <a:schemeClr val="lt1"/>
          </a:fontRef>
        </p:style>
      </p:cxnSp>
      <p:sp>
        <p:nvSpPr>
          <p:cNvPr id="24" name="文本框 23"/>
          <p:cNvSpPr txBox="1"/>
          <p:nvPr/>
        </p:nvSpPr>
        <p:spPr>
          <a:xfrm>
            <a:off x="4056380" y="5924550"/>
            <a:ext cx="4020185" cy="706755"/>
          </a:xfrm>
          <a:prstGeom prst="rect">
            <a:avLst/>
          </a:prstGeom>
          <a:noFill/>
        </p:spPr>
        <p:txBody>
          <a:bodyPr wrap="square" rtlCol="0" anchor="t">
            <a:spAutoFit/>
          </a:bodyPr>
          <a:p>
            <a:r>
              <a:rPr lang="en-US" altLang="zh-CN" sz="2000" b="1">
                <a:sym typeface="+mn-ea"/>
              </a:rPr>
              <a:t>revolutionize various aspects </a:t>
            </a:r>
            <a:endParaRPr lang="en-US" altLang="zh-CN" sz="2000" b="1">
              <a:sym typeface="+mn-ea"/>
            </a:endParaRPr>
          </a:p>
          <a:p>
            <a:r>
              <a:rPr lang="en-US" altLang="zh-CN" sz="2000" b="1">
                <a:sym typeface="+mn-ea"/>
              </a:rPr>
              <a:t>of people's lives since its emergence</a:t>
            </a:r>
            <a:endParaRPr lang="en-US" altLang="zh-CN" sz="2000" b="1">
              <a:sym typeface="+mn-ea"/>
            </a:endParaRPr>
          </a:p>
        </p:txBody>
      </p:sp>
      <p:sp>
        <p:nvSpPr>
          <p:cNvPr id="26" name="文本框 25"/>
          <p:cNvSpPr txBox="1"/>
          <p:nvPr/>
        </p:nvSpPr>
        <p:spPr>
          <a:xfrm>
            <a:off x="299720" y="125730"/>
            <a:ext cx="3392805" cy="460375"/>
          </a:xfrm>
          <a:prstGeom prst="rect">
            <a:avLst/>
          </a:prstGeom>
          <a:solidFill>
            <a:schemeClr val="accent1">
              <a:lumMod val="40000"/>
              <a:lumOff val="60000"/>
            </a:schemeClr>
          </a:solidFill>
        </p:spPr>
        <p:txBody>
          <a:bodyPr wrap="square" rtlCol="0">
            <a:spAutoFit/>
          </a:bodyPr>
          <a:p>
            <a:r>
              <a:rPr lang="en-US" altLang="zh-CN" sz="2400" b="1"/>
              <a:t>background information</a:t>
            </a:r>
            <a:endParaRPr lang="en-US" altLang="zh-CN" sz="2400" b="1"/>
          </a:p>
        </p:txBody>
      </p:sp>
    </p:spTree>
    <p:custDataLst>
      <p:tags r:id="rId31"/>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 grpId="0"/>
      <p:bldP spid="23" grpId="0"/>
      <p:bldP spid="9" grpId="0"/>
      <p:bldP spid="2" grpId="0"/>
      <p:bldP spid="21"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文"/>
          <p:cNvSpPr txBox="1"/>
          <p:nvPr>
            <p:custDataLst>
              <p:tags r:id="rId1"/>
            </p:custDataLst>
          </p:nvPr>
        </p:nvSpPr>
        <p:spPr>
          <a:xfrm>
            <a:off x="161290" y="4867275"/>
            <a:ext cx="11461750" cy="1542415"/>
          </a:xfrm>
          <a:prstGeom prst="rect">
            <a:avLst/>
          </a:prstGeom>
          <a:noFill/>
        </p:spPr>
        <p:txBody>
          <a:bodyPr wrap="square" lIns="0" tIns="0" rIns="0" bIns="0" rtlCol="0" anchor="t" anchorCtr="0">
            <a:noAutofit/>
          </a:bodyPr>
          <a:lstStyle>
            <a:defPPr>
              <a:defRPr lang="zh-CN"/>
            </a:defPPr>
            <a:lvl1pPr indent="0" fontAlgn="auto">
              <a:lnSpc>
                <a:spcPct val="150000"/>
              </a:lnSpc>
              <a:defRPr sz="1600" spc="130">
                <a:ln>
                  <a:noFill/>
                  <a:prstDash val="sysDot"/>
                </a:ln>
                <a:solidFill>
                  <a:schemeClr val="tx1">
                    <a:lumMod val="65000"/>
                    <a:lumOff val="35000"/>
                  </a:schemeClr>
                </a:solidFill>
                <a:latin typeface="+mn-ea"/>
              </a:defRPr>
            </a:lvl1pPr>
          </a:lstStyle>
          <a:p>
            <a:pPr marL="285750" lvl="0" indent="-285750" algn="just">
              <a:lnSpc>
                <a:spcPct val="100000"/>
              </a:lnSpc>
              <a:buClrTx/>
              <a:buSzTx/>
              <a:buFont typeface="Arial" panose="020B0604020202020204" pitchFamily="34" charset="0"/>
              <a:buChar char="•"/>
            </a:pPr>
            <a:r>
              <a:rPr lang="en-US" altLang="zh-CN" sz="1800" spc="0" dirty="0">
                <a:solidFill>
                  <a:schemeClr val="tx1">
                    <a:lumMod val="85000"/>
                    <a:lumOff val="15000"/>
                  </a:schemeClr>
                </a:solidFill>
                <a:latin typeface="Times New Roman" panose="02020603050405020304" charset="0"/>
                <a:cs typeface="Times New Roman" panose="02020603050405020304" charset="0"/>
                <a:sym typeface="+mn-ea"/>
              </a:rPr>
              <a:t>Enhance diagnostic accuracy through medical AI models（医疗AI模型提升诊断精准度）</a:t>
            </a:r>
            <a:endParaRPr lang="en-US" altLang="zh-CN" sz="1800" spc="0" dirty="0">
              <a:solidFill>
                <a:schemeClr val="tx1">
                  <a:lumMod val="85000"/>
                  <a:lumOff val="15000"/>
                </a:schemeClr>
              </a:solidFill>
              <a:latin typeface="Times New Roman" panose="02020603050405020304" charset="0"/>
              <a:cs typeface="Times New Roman" panose="02020603050405020304" charset="0"/>
              <a:sym typeface="+mn-ea"/>
            </a:endParaRPr>
          </a:p>
          <a:p>
            <a:pPr marL="285750" lvl="0" indent="-285750" algn="just">
              <a:lnSpc>
                <a:spcPct val="100000"/>
              </a:lnSpc>
              <a:buClrTx/>
              <a:buSzTx/>
              <a:buFont typeface="Arial" panose="020B0604020202020204" pitchFamily="34" charset="0"/>
              <a:buChar char="•"/>
            </a:pPr>
            <a:r>
              <a:rPr lang="en-US" altLang="zh-CN" sz="1800" spc="0" dirty="0">
                <a:solidFill>
                  <a:schemeClr val="tx1">
                    <a:lumMod val="85000"/>
                    <a:lumOff val="15000"/>
                  </a:schemeClr>
                </a:solidFill>
                <a:latin typeface="Times New Roman" panose="02020603050405020304" charset="0"/>
                <a:cs typeface="Times New Roman" panose="02020603050405020304" charset="0"/>
                <a:sym typeface="+mn-ea"/>
              </a:rPr>
              <a:t>Predict epidemics by analyzing global health data（通过分析全球健康数据预测流行病）</a:t>
            </a:r>
            <a:endParaRPr lang="en-US" altLang="zh-CN" sz="1800" spc="0" dirty="0">
              <a:solidFill>
                <a:schemeClr val="tx1">
                  <a:lumMod val="85000"/>
                  <a:lumOff val="15000"/>
                </a:schemeClr>
              </a:solidFill>
              <a:latin typeface="Times New Roman" panose="02020603050405020304" charset="0"/>
              <a:cs typeface="Times New Roman" panose="02020603050405020304" charset="0"/>
              <a:sym typeface="+mn-ea"/>
            </a:endParaRPr>
          </a:p>
          <a:p>
            <a:pPr marL="285750" lvl="0" indent="-285750" algn="just">
              <a:lnSpc>
                <a:spcPct val="100000"/>
              </a:lnSpc>
              <a:buClrTx/>
              <a:buSzTx/>
              <a:buFont typeface="Arial" panose="020B0604020202020204" pitchFamily="34" charset="0"/>
              <a:buChar char="•"/>
            </a:pPr>
            <a:r>
              <a:rPr lang="en-US" altLang="zh-CN" sz="1800" spc="0" dirty="0">
                <a:solidFill>
                  <a:schemeClr val="tx1">
                    <a:lumMod val="85000"/>
                    <a:lumOff val="15000"/>
                  </a:schemeClr>
                </a:solidFill>
                <a:latin typeface="Times New Roman" panose="02020603050405020304" charset="0"/>
                <a:cs typeface="Times New Roman" panose="02020603050405020304" charset="0"/>
                <a:sym typeface="+mn-ea"/>
              </a:rPr>
              <a:t>Diagnose rare diseases via medical image analysis（通过医学影像分析诊断罕见疾病）</a:t>
            </a:r>
            <a:endParaRPr lang="en-US" altLang="zh-CN" sz="1800" spc="0" dirty="0">
              <a:solidFill>
                <a:schemeClr val="tx1">
                  <a:lumMod val="85000"/>
                  <a:lumOff val="15000"/>
                </a:schemeClr>
              </a:solidFill>
              <a:latin typeface="Times New Roman" panose="02020603050405020304" charset="0"/>
              <a:cs typeface="Times New Roman" panose="02020603050405020304" charset="0"/>
              <a:sym typeface="+mn-ea"/>
            </a:endParaRPr>
          </a:p>
          <a:p>
            <a:pPr marL="285750" lvl="0" indent="-285750" algn="just">
              <a:lnSpc>
                <a:spcPct val="100000"/>
              </a:lnSpc>
              <a:buClrTx/>
              <a:buSzTx/>
              <a:buFont typeface="Arial" panose="020B0604020202020204" pitchFamily="34" charset="0"/>
              <a:buChar char="•"/>
            </a:pPr>
            <a:r>
              <a:rPr lang="en-US" altLang="zh-CN" sz="1800" spc="0" dirty="0">
                <a:solidFill>
                  <a:schemeClr val="tx1">
                    <a:lumMod val="85000"/>
                    <a:lumOff val="15000"/>
                  </a:schemeClr>
                </a:solidFill>
                <a:latin typeface="Times New Roman" panose="02020603050405020304" charset="0"/>
                <a:cs typeface="Times New Roman" panose="02020603050405020304" charset="0"/>
                <a:sym typeface="+mn-ea"/>
              </a:rPr>
              <a:t>Optimize mental health support with emotion-sensing chatbots（通过情绪感知聊天机器人优化心理健康支持）</a:t>
            </a:r>
            <a:endParaRPr lang="en-US" altLang="zh-CN" sz="1800" spc="0" dirty="0">
              <a:solidFill>
                <a:schemeClr val="tx1">
                  <a:lumMod val="85000"/>
                  <a:lumOff val="15000"/>
                </a:schemeClr>
              </a:solidFill>
              <a:latin typeface="Times New Roman" panose="02020603050405020304" charset="0"/>
              <a:cs typeface="Times New Roman" panose="02020603050405020304" charset="0"/>
              <a:sym typeface="+mn-ea"/>
            </a:endParaRPr>
          </a:p>
          <a:p>
            <a:pPr marL="285750" lvl="0" indent="-285750" algn="just">
              <a:lnSpc>
                <a:spcPct val="100000"/>
              </a:lnSpc>
              <a:buClrTx/>
              <a:buSzTx/>
              <a:buFont typeface="Arial" panose="020B0604020202020204" pitchFamily="34" charset="0"/>
              <a:buChar char="•"/>
            </a:pPr>
            <a:r>
              <a:rPr lang="en-US" altLang="zh-CN" sz="1800" spc="0" dirty="0">
                <a:solidFill>
                  <a:schemeClr val="tx1">
                    <a:lumMod val="85000"/>
                    <a:lumOff val="15000"/>
                  </a:schemeClr>
                </a:solidFill>
                <a:latin typeface="Times New Roman" panose="02020603050405020304" charset="0"/>
                <a:cs typeface="Times New Roman" panose="02020603050405020304" charset="0"/>
                <a:sym typeface="+mn-ea"/>
              </a:rPr>
              <a:t>Transform healthcare with personalized AI-driven treatments（AI驱动的个性化治疗变革医疗）</a:t>
            </a:r>
            <a:endParaRPr lang="en-US" altLang="zh-CN" sz="1800" spc="0" dirty="0">
              <a:solidFill>
                <a:schemeClr val="tx1">
                  <a:lumMod val="85000"/>
                  <a:lumOff val="15000"/>
                </a:schemeClr>
              </a:solidFill>
              <a:latin typeface="Times New Roman" panose="02020603050405020304" charset="0"/>
              <a:cs typeface="Times New Roman" panose="02020603050405020304" charset="0"/>
              <a:sym typeface="+mn-ea"/>
            </a:endParaRPr>
          </a:p>
          <a:p>
            <a:pPr marL="285750" lvl="0" indent="-285750" algn="just">
              <a:lnSpc>
                <a:spcPct val="100000"/>
              </a:lnSpc>
              <a:buClrTx/>
              <a:buSzTx/>
              <a:buFont typeface="Arial" panose="020B0604020202020204" pitchFamily="34" charset="0"/>
              <a:buChar char="•"/>
            </a:pPr>
            <a:endParaRPr lang="en-US" altLang="zh-CN" sz="1800" spc="0" dirty="0">
              <a:solidFill>
                <a:schemeClr val="tx1">
                  <a:lumMod val="85000"/>
                  <a:lumOff val="15000"/>
                </a:schemeClr>
              </a:solidFill>
              <a:latin typeface="Times New Roman" panose="02020603050405020304" charset="0"/>
              <a:cs typeface="Times New Roman" panose="02020603050405020304" charset="0"/>
              <a:sym typeface="+mn-ea"/>
            </a:endParaRPr>
          </a:p>
        </p:txBody>
      </p:sp>
      <p:sp>
        <p:nvSpPr>
          <p:cNvPr id="9" name="正文"/>
          <p:cNvSpPr txBox="1"/>
          <p:nvPr>
            <p:custDataLst>
              <p:tags r:id="rId2"/>
            </p:custDataLst>
          </p:nvPr>
        </p:nvSpPr>
        <p:spPr>
          <a:xfrm>
            <a:off x="161290" y="1811655"/>
            <a:ext cx="11870055" cy="2261235"/>
          </a:xfrm>
          <a:prstGeom prst="rect">
            <a:avLst/>
          </a:prstGeom>
          <a:noFill/>
        </p:spPr>
        <p:txBody>
          <a:bodyPr wrap="square" lIns="0" tIns="0" rIns="0" bIns="0" rtlCol="0" anchor="t" anchorCtr="0">
            <a:noAutofit/>
          </a:bodyPr>
          <a:lstStyle>
            <a:defPPr>
              <a:defRPr lang="zh-CN"/>
            </a:defPPr>
            <a:lvl1pPr indent="0" fontAlgn="auto">
              <a:lnSpc>
                <a:spcPct val="150000"/>
              </a:lnSpc>
              <a:defRPr sz="1600" spc="130">
                <a:ln>
                  <a:noFill/>
                  <a:prstDash val="sysDot"/>
                </a:ln>
                <a:solidFill>
                  <a:schemeClr val="tx1">
                    <a:lumMod val="65000"/>
                    <a:lumOff val="35000"/>
                  </a:schemeClr>
                </a:solidFill>
                <a:latin typeface="+mn-ea"/>
              </a:defRPr>
            </a:lvl1pPr>
          </a:lstStyle>
          <a:p>
            <a:pPr marL="285750" indent="-285750" algn="just">
              <a:lnSpc>
                <a:spcPct val="100000"/>
              </a:lnSpc>
              <a:buFont typeface="Arial" panose="020B0604020202020204" pitchFamily="34" charset="0"/>
              <a:buChar char="•"/>
            </a:pPr>
            <a:r>
              <a:rPr lang="en-US" altLang="zh-CN" sz="1800" spc="0" dirty="0">
                <a:solidFill>
                  <a:schemeClr val="tx1">
                    <a:lumMod val="85000"/>
                    <a:lumOff val="15000"/>
                  </a:schemeClr>
                </a:solidFill>
                <a:latin typeface="Times New Roman" panose="02020603050405020304" charset="0"/>
                <a:cs typeface="Times New Roman" panose="02020603050405020304" charset="0"/>
                <a:sym typeface="+mn-ea"/>
              </a:rPr>
              <a:t>Solve complex maths problems with AI-powered tools</a:t>
            </a:r>
            <a:r>
              <a:rPr lang="zh-CN" altLang="en-US" sz="1800" spc="0" dirty="0">
                <a:solidFill>
                  <a:schemeClr val="tx1">
                    <a:lumMod val="85000"/>
                    <a:lumOff val="15000"/>
                  </a:schemeClr>
                </a:solidFill>
                <a:latin typeface="Times New Roman" panose="02020603050405020304" charset="0"/>
                <a:cs typeface="Times New Roman" panose="02020603050405020304" charset="0"/>
                <a:sym typeface="+mn-ea"/>
              </a:rPr>
              <a:t>通过</a:t>
            </a:r>
            <a:r>
              <a:rPr lang="en-US" altLang="zh-CN" sz="1800" spc="0" dirty="0">
                <a:solidFill>
                  <a:schemeClr val="tx1">
                    <a:lumMod val="85000"/>
                    <a:lumOff val="15000"/>
                  </a:schemeClr>
                </a:solidFill>
                <a:latin typeface="Times New Roman" panose="02020603050405020304" charset="0"/>
                <a:cs typeface="Times New Roman" panose="02020603050405020304" charset="0"/>
                <a:sym typeface="+mn-ea"/>
              </a:rPr>
              <a:t>AI</a:t>
            </a:r>
            <a:r>
              <a:rPr lang="zh-CN" altLang="en-US" sz="1800" spc="0" dirty="0">
                <a:solidFill>
                  <a:schemeClr val="tx1">
                    <a:lumMod val="85000"/>
                    <a:lumOff val="15000"/>
                  </a:schemeClr>
                </a:solidFill>
                <a:latin typeface="Times New Roman" panose="02020603050405020304" charset="0"/>
                <a:cs typeface="Times New Roman" panose="02020603050405020304" charset="0"/>
                <a:sym typeface="+mn-ea"/>
              </a:rPr>
              <a:t>工具解决复杂数学问题</a:t>
            </a:r>
            <a:endParaRPr lang="zh-CN" altLang="en-US" sz="1800" spc="0" dirty="0">
              <a:solidFill>
                <a:schemeClr val="tx1">
                  <a:lumMod val="85000"/>
                  <a:lumOff val="15000"/>
                </a:schemeClr>
              </a:solidFill>
              <a:latin typeface="Times New Roman" panose="02020603050405020304" charset="0"/>
              <a:cs typeface="Times New Roman" panose="02020603050405020304" charset="0"/>
              <a:sym typeface="+mn-ea"/>
            </a:endParaRPr>
          </a:p>
          <a:p>
            <a:pPr marL="285750" indent="-285750" algn="just">
              <a:lnSpc>
                <a:spcPct val="100000"/>
              </a:lnSpc>
              <a:buFont typeface="Arial" panose="020B0604020202020204" pitchFamily="34" charset="0"/>
              <a:buChar char="•"/>
            </a:pPr>
            <a:r>
              <a:rPr lang="en-US" altLang="zh-CN" sz="1800" spc="0" dirty="0">
                <a:solidFill>
                  <a:schemeClr val="tx1">
                    <a:lumMod val="85000"/>
                    <a:lumOff val="15000"/>
                  </a:schemeClr>
                </a:solidFill>
                <a:latin typeface="Times New Roman" panose="02020603050405020304" charset="0"/>
                <a:cs typeface="Times New Roman" panose="02020603050405020304" charset="0"/>
                <a:sym typeface="+mn-ea"/>
              </a:rPr>
              <a:t>Generate high-quality texts and answer complex questions</a:t>
            </a:r>
            <a:r>
              <a:rPr lang="zh-CN" altLang="en-US" sz="1800" spc="0" dirty="0">
                <a:solidFill>
                  <a:schemeClr val="tx1">
                    <a:lumMod val="85000"/>
                    <a:lumOff val="15000"/>
                  </a:schemeClr>
                </a:solidFill>
                <a:latin typeface="Times New Roman" panose="02020603050405020304" charset="0"/>
                <a:cs typeface="Times New Roman" panose="02020603050405020304" charset="0"/>
                <a:sym typeface="+mn-ea"/>
              </a:rPr>
              <a:t>生成高质量文本并解答复杂问题</a:t>
            </a:r>
            <a:endParaRPr lang="zh-CN" altLang="en-US" sz="1800" spc="0" dirty="0">
              <a:solidFill>
                <a:schemeClr val="tx1">
                  <a:lumMod val="85000"/>
                  <a:lumOff val="15000"/>
                </a:schemeClr>
              </a:solidFill>
              <a:latin typeface="Times New Roman" panose="02020603050405020304" charset="0"/>
              <a:cs typeface="Times New Roman" panose="02020603050405020304" charset="0"/>
              <a:sym typeface="+mn-ea"/>
            </a:endParaRPr>
          </a:p>
          <a:p>
            <a:pPr marL="285750" indent="-285750" algn="just">
              <a:lnSpc>
                <a:spcPct val="100000"/>
              </a:lnSpc>
              <a:buFont typeface="Arial" panose="020B0604020202020204" pitchFamily="34" charset="0"/>
              <a:buChar char="•"/>
            </a:pPr>
            <a:r>
              <a:rPr lang="en-US" altLang="zh-CN" sz="1800" spc="0" dirty="0">
                <a:solidFill>
                  <a:schemeClr val="tx1">
                    <a:lumMod val="85000"/>
                    <a:lumOff val="15000"/>
                  </a:schemeClr>
                </a:solidFill>
                <a:latin typeface="Times New Roman" panose="02020603050405020304" charset="0"/>
                <a:cs typeface="Times New Roman" panose="02020603050405020304" charset="0"/>
                <a:sym typeface="+mn-ea"/>
              </a:rPr>
              <a:t>Tailor learning experiences to individual needs</a:t>
            </a:r>
            <a:r>
              <a:rPr lang="zh-CN" altLang="en-US" sz="1800" spc="0" dirty="0">
                <a:solidFill>
                  <a:schemeClr val="tx1">
                    <a:lumMod val="85000"/>
                    <a:lumOff val="15000"/>
                  </a:schemeClr>
                </a:solidFill>
                <a:latin typeface="Times New Roman" panose="02020603050405020304" charset="0"/>
                <a:cs typeface="Times New Roman" panose="02020603050405020304" charset="0"/>
                <a:sym typeface="+mn-ea"/>
              </a:rPr>
              <a:t>根据个人需求定制学习体验</a:t>
            </a:r>
            <a:endParaRPr lang="zh-CN" altLang="en-US" sz="1800" spc="0" dirty="0">
              <a:solidFill>
                <a:schemeClr val="tx1">
                  <a:lumMod val="85000"/>
                  <a:lumOff val="15000"/>
                </a:schemeClr>
              </a:solidFill>
              <a:latin typeface="Times New Roman" panose="02020603050405020304" charset="0"/>
              <a:cs typeface="Times New Roman" panose="02020603050405020304" charset="0"/>
              <a:sym typeface="+mn-ea"/>
            </a:endParaRPr>
          </a:p>
          <a:p>
            <a:pPr marL="285750" indent="-285750" algn="just">
              <a:lnSpc>
                <a:spcPct val="100000"/>
              </a:lnSpc>
              <a:buFont typeface="Arial" panose="020B0604020202020204" pitchFamily="34" charset="0"/>
              <a:buChar char="•"/>
            </a:pPr>
            <a:r>
              <a:rPr lang="en-US" altLang="zh-CN" sz="1800" spc="0" dirty="0">
                <a:solidFill>
                  <a:schemeClr val="tx1">
                    <a:lumMod val="85000"/>
                    <a:lumOff val="15000"/>
                  </a:schemeClr>
                </a:solidFill>
                <a:latin typeface="Times New Roman" panose="02020603050405020304" charset="0"/>
                <a:cs typeface="Times New Roman" panose="02020603050405020304" charset="0"/>
                <a:sym typeface="+mn-ea"/>
              </a:rPr>
              <a:t>Provide real-time feedback</a:t>
            </a:r>
            <a:r>
              <a:rPr lang="zh-CN" altLang="en-US" sz="1800" spc="0" dirty="0">
                <a:solidFill>
                  <a:schemeClr val="tx1">
                    <a:lumMod val="85000"/>
                    <a:lumOff val="15000"/>
                  </a:schemeClr>
                </a:solidFill>
                <a:latin typeface="Times New Roman" panose="02020603050405020304" charset="0"/>
                <a:cs typeface="Times New Roman" panose="02020603050405020304" charset="0"/>
                <a:sym typeface="+mn-ea"/>
              </a:rPr>
              <a:t>提供实时反馈</a:t>
            </a:r>
            <a:endParaRPr lang="zh-CN" altLang="en-US" sz="1800" spc="0" dirty="0">
              <a:solidFill>
                <a:schemeClr val="tx1">
                  <a:lumMod val="85000"/>
                  <a:lumOff val="15000"/>
                </a:schemeClr>
              </a:solidFill>
              <a:latin typeface="Times New Roman" panose="02020603050405020304" charset="0"/>
              <a:cs typeface="Times New Roman" panose="02020603050405020304" charset="0"/>
              <a:sym typeface="+mn-ea"/>
            </a:endParaRPr>
          </a:p>
          <a:p>
            <a:pPr marL="285750" indent="-285750" algn="just">
              <a:lnSpc>
                <a:spcPct val="100000"/>
              </a:lnSpc>
              <a:buFont typeface="Arial" panose="020B0604020202020204" pitchFamily="34" charset="0"/>
              <a:buChar char="•"/>
            </a:pPr>
            <a:r>
              <a:rPr lang="en-US" altLang="zh-CN" sz="1800" spc="0" dirty="0">
                <a:solidFill>
                  <a:schemeClr val="tx1">
                    <a:lumMod val="85000"/>
                    <a:lumOff val="15000"/>
                  </a:schemeClr>
                </a:solidFill>
                <a:latin typeface="Times New Roman" panose="02020603050405020304" charset="0"/>
                <a:cs typeface="Times New Roman" panose="02020603050405020304" charset="0"/>
                <a:sym typeface="+mn-ea"/>
              </a:rPr>
              <a:t>Offer access to resources around the clock</a:t>
            </a:r>
            <a:r>
              <a:rPr lang="zh-CN" altLang="en-US" sz="1800" spc="0" dirty="0">
                <a:solidFill>
                  <a:schemeClr val="tx1">
                    <a:lumMod val="85000"/>
                    <a:lumOff val="15000"/>
                  </a:schemeClr>
                </a:solidFill>
                <a:latin typeface="Times New Roman" panose="02020603050405020304" charset="0"/>
                <a:cs typeface="Times New Roman" panose="02020603050405020304" charset="0"/>
                <a:sym typeface="+mn-ea"/>
              </a:rPr>
              <a:t>支持全天候访问学习资料</a:t>
            </a:r>
            <a:endParaRPr lang="zh-CN" altLang="en-US" sz="1800" spc="0" dirty="0">
              <a:solidFill>
                <a:schemeClr val="tx1">
                  <a:lumMod val="85000"/>
                  <a:lumOff val="15000"/>
                </a:schemeClr>
              </a:solidFill>
              <a:latin typeface="Times New Roman" panose="02020603050405020304" charset="0"/>
              <a:cs typeface="Times New Roman" panose="02020603050405020304" charset="0"/>
              <a:sym typeface="+mn-ea"/>
            </a:endParaRPr>
          </a:p>
          <a:p>
            <a:pPr marL="285750" indent="-285750" algn="just">
              <a:lnSpc>
                <a:spcPct val="100000"/>
              </a:lnSpc>
              <a:buFont typeface="Arial" panose="020B0604020202020204" pitchFamily="34" charset="0"/>
              <a:buChar char="•"/>
            </a:pPr>
            <a:r>
              <a:rPr lang="en-US" altLang="zh-CN" sz="1800" spc="0" dirty="0">
                <a:solidFill>
                  <a:schemeClr val="tx1">
                    <a:lumMod val="85000"/>
                    <a:lumOff val="15000"/>
                  </a:schemeClr>
                </a:solidFill>
                <a:latin typeface="Times New Roman" panose="02020603050405020304" charset="0"/>
                <a:cs typeface="Times New Roman" panose="02020603050405020304" charset="0"/>
                <a:sym typeface="+mn-ea"/>
              </a:rPr>
              <a:t>use AI for instant homework help,tailored quizzes, and language practice</a:t>
            </a:r>
            <a:r>
              <a:rPr lang="zh-CN" altLang="en-US" sz="1800" spc="0" dirty="0">
                <a:solidFill>
                  <a:schemeClr val="tx1">
                    <a:lumMod val="85000"/>
                    <a:lumOff val="15000"/>
                  </a:schemeClr>
                </a:solidFill>
                <a:latin typeface="Times New Roman" panose="02020603050405020304" charset="0"/>
                <a:cs typeface="Times New Roman" panose="02020603050405020304" charset="0"/>
                <a:sym typeface="+mn-ea"/>
              </a:rPr>
              <a:t>利用</a:t>
            </a:r>
            <a:r>
              <a:rPr lang="en-US" altLang="zh-CN" sz="1800" spc="0" dirty="0">
                <a:solidFill>
                  <a:schemeClr val="tx1">
                    <a:lumMod val="85000"/>
                    <a:lumOff val="15000"/>
                  </a:schemeClr>
                </a:solidFill>
                <a:latin typeface="Times New Roman" panose="02020603050405020304" charset="0"/>
                <a:cs typeface="Times New Roman" panose="02020603050405020304" charset="0"/>
                <a:sym typeface="+mn-ea"/>
              </a:rPr>
              <a:t>AI</a:t>
            </a:r>
            <a:r>
              <a:rPr lang="zh-CN" altLang="en-US" sz="1800" spc="0" dirty="0">
                <a:solidFill>
                  <a:schemeClr val="tx1">
                    <a:lumMod val="85000"/>
                    <a:lumOff val="15000"/>
                  </a:schemeClr>
                </a:solidFill>
                <a:latin typeface="Times New Roman" panose="02020603050405020304" charset="0"/>
                <a:cs typeface="Times New Roman" panose="02020603050405020304" charset="0"/>
                <a:sym typeface="+mn-ea"/>
              </a:rPr>
              <a:t>进行即时作业辅导个性化测验和语言练习</a:t>
            </a:r>
            <a:endParaRPr lang="zh-CN" altLang="en-US" sz="1800" spc="0" dirty="0">
              <a:solidFill>
                <a:schemeClr val="tx1">
                  <a:lumMod val="85000"/>
                  <a:lumOff val="15000"/>
                </a:schemeClr>
              </a:solidFill>
              <a:latin typeface="Times New Roman" panose="02020603050405020304" charset="0"/>
              <a:cs typeface="Times New Roman" panose="02020603050405020304" charset="0"/>
              <a:sym typeface="+mn-ea"/>
            </a:endParaRPr>
          </a:p>
          <a:p>
            <a:pPr marL="285750" indent="-285750" algn="just">
              <a:lnSpc>
                <a:spcPct val="100000"/>
              </a:lnSpc>
              <a:buFont typeface="Arial" panose="020B0604020202020204" pitchFamily="34" charset="0"/>
              <a:buChar char="•"/>
            </a:pPr>
            <a:r>
              <a:rPr lang="en-US" altLang="zh-CN" sz="1800" spc="0" dirty="0">
                <a:solidFill>
                  <a:schemeClr val="tx1">
                    <a:lumMod val="85000"/>
                    <a:lumOff val="15000"/>
                  </a:schemeClr>
                </a:solidFill>
                <a:latin typeface="Times New Roman" panose="02020603050405020304" charset="0"/>
                <a:cs typeface="Times New Roman" panose="02020603050405020304" charset="0"/>
                <a:sym typeface="+mn-ea"/>
              </a:rPr>
              <a:t>Deep-seek, an AI model for its powerful language-processing and reasoning abilities</a:t>
            </a:r>
            <a:r>
              <a:rPr lang="zh-CN" altLang="en-US" sz="1800" spc="0" dirty="0">
                <a:solidFill>
                  <a:schemeClr val="tx1">
                    <a:lumMod val="85000"/>
                    <a:lumOff val="15000"/>
                  </a:schemeClr>
                </a:solidFill>
                <a:latin typeface="Times New Roman" panose="02020603050405020304" charset="0"/>
                <a:cs typeface="Times New Roman" panose="02020603050405020304" charset="0"/>
                <a:sym typeface="+mn-ea"/>
              </a:rPr>
              <a:t>一个具备强大语言处理和推理能力的</a:t>
            </a:r>
            <a:r>
              <a:rPr lang="en-US" altLang="zh-CN" sz="1800" spc="0" dirty="0">
                <a:solidFill>
                  <a:schemeClr val="tx1">
                    <a:lumMod val="85000"/>
                    <a:lumOff val="15000"/>
                  </a:schemeClr>
                </a:solidFill>
                <a:latin typeface="Times New Roman" panose="02020603050405020304" charset="0"/>
                <a:cs typeface="Times New Roman" panose="02020603050405020304" charset="0"/>
                <a:sym typeface="+mn-ea"/>
              </a:rPr>
              <a:t>AI</a:t>
            </a:r>
            <a:r>
              <a:rPr lang="zh-CN" altLang="en-US" sz="1800" spc="0" dirty="0">
                <a:solidFill>
                  <a:schemeClr val="tx1">
                    <a:lumMod val="85000"/>
                    <a:lumOff val="15000"/>
                  </a:schemeClr>
                </a:solidFill>
                <a:latin typeface="Times New Roman" panose="02020603050405020304" charset="0"/>
                <a:cs typeface="Times New Roman" panose="02020603050405020304" charset="0"/>
                <a:sym typeface="+mn-ea"/>
              </a:rPr>
              <a:t>模型</a:t>
            </a:r>
            <a:endParaRPr lang="zh-CN" altLang="en-US" sz="1800" spc="0" dirty="0">
              <a:solidFill>
                <a:schemeClr val="tx1">
                  <a:lumMod val="85000"/>
                  <a:lumOff val="15000"/>
                </a:schemeClr>
              </a:solidFill>
              <a:latin typeface="Times New Roman" panose="02020603050405020304" charset="0"/>
              <a:cs typeface="Times New Roman" panose="02020603050405020304" charset="0"/>
              <a:sym typeface="+mn-ea"/>
            </a:endParaRPr>
          </a:p>
          <a:p>
            <a:pPr marL="285750" indent="-285750" algn="just">
              <a:lnSpc>
                <a:spcPct val="100000"/>
              </a:lnSpc>
              <a:buFont typeface="Arial" panose="020B0604020202020204" pitchFamily="34" charset="0"/>
              <a:buChar char="•"/>
            </a:pPr>
            <a:endParaRPr lang="en-US" altLang="zh-CN" sz="1800" spc="0" dirty="0">
              <a:solidFill>
                <a:schemeClr val="tx1">
                  <a:lumMod val="85000"/>
                  <a:lumOff val="15000"/>
                </a:schemeClr>
              </a:solidFill>
              <a:latin typeface="Times New Roman" panose="02020603050405020304" charset="0"/>
              <a:cs typeface="Times New Roman" panose="02020603050405020304" charset="0"/>
              <a:sym typeface="+mn-ea"/>
            </a:endParaRPr>
          </a:p>
        </p:txBody>
      </p:sp>
      <p:sp>
        <p:nvSpPr>
          <p:cNvPr id="21" name="标题"/>
          <p:cNvSpPr txBox="1"/>
          <p:nvPr>
            <p:custDataLst>
              <p:tags r:id="rId3"/>
            </p:custDataLst>
          </p:nvPr>
        </p:nvSpPr>
        <p:spPr>
          <a:xfrm>
            <a:off x="374015" y="3906520"/>
            <a:ext cx="6395085" cy="1127760"/>
          </a:xfrm>
          <a:prstGeom prst="rect">
            <a:avLst/>
          </a:prstGeom>
          <a:noFill/>
        </p:spPr>
        <p:txBody>
          <a:bodyPr wrap="none" lIns="0" tIns="0" rIns="0" bIns="0" rtlCol="0" anchor="ctr" anchorCtr="0"/>
          <a:lstStyle/>
          <a:p>
            <a:pPr lvl="0" algn="l">
              <a:buClrTx/>
              <a:buSzTx/>
              <a:buFontTx/>
            </a:pPr>
            <a:r>
              <a:rPr lang="en-US" altLang="zh-CN" sz="3200" b="1" dirty="0">
                <a:solidFill>
                  <a:schemeClr val="accent1"/>
                </a:solidFill>
                <a:cs typeface="+mn-ea"/>
                <a:sym typeface="+mn-ea"/>
              </a:rPr>
              <a:t>02 Healthcare &amp; Wellness</a:t>
            </a:r>
            <a:endParaRPr lang="en-US" altLang="zh-CN" sz="3200" b="1" dirty="0">
              <a:solidFill>
                <a:schemeClr val="accent1"/>
              </a:solidFill>
              <a:cs typeface="+mn-ea"/>
              <a:sym typeface="+mn-ea"/>
            </a:endParaRPr>
          </a:p>
          <a:p>
            <a:pPr lvl="0" algn="l">
              <a:buClrTx/>
              <a:buSzTx/>
              <a:buFontTx/>
            </a:pPr>
            <a:endParaRPr lang="en-US" altLang="zh-CN" sz="3200" b="1" dirty="0">
              <a:solidFill>
                <a:schemeClr val="accent1"/>
              </a:solidFill>
              <a:cs typeface="+mn-ea"/>
              <a:sym typeface="+mn-ea"/>
            </a:endParaRPr>
          </a:p>
        </p:txBody>
      </p:sp>
      <p:sp>
        <p:nvSpPr>
          <p:cNvPr id="22" name="标题"/>
          <p:cNvSpPr txBox="1"/>
          <p:nvPr>
            <p:custDataLst>
              <p:tags r:id="rId4"/>
            </p:custDataLst>
          </p:nvPr>
        </p:nvSpPr>
        <p:spPr>
          <a:xfrm>
            <a:off x="5212080" y="241935"/>
            <a:ext cx="5969635" cy="650240"/>
          </a:xfrm>
          <a:prstGeom prst="rect">
            <a:avLst/>
          </a:prstGeom>
          <a:noFill/>
        </p:spPr>
        <p:txBody>
          <a:bodyPr wrap="none" lIns="0" tIns="0" rIns="0" bIns="0" rtlCol="0" anchor="ctr" anchorCtr="0"/>
          <a:lstStyle/>
          <a:p>
            <a:pPr indent="0" algn="l" fontAlgn="auto">
              <a:lnSpc>
                <a:spcPct val="100000"/>
              </a:lnSpc>
            </a:pPr>
            <a:r>
              <a:rPr lang="en-US" altLang="zh-CN" sz="3200" b="1" dirty="0">
                <a:solidFill>
                  <a:schemeClr val="accent1"/>
                </a:solidFill>
                <a:cs typeface="+mn-ea"/>
                <a:sym typeface="+mn-ea"/>
              </a:rPr>
              <a:t>01 Education &amp; Learning</a:t>
            </a:r>
            <a:endParaRPr lang="en-US" altLang="zh-CN" sz="3200" b="1" dirty="0">
              <a:solidFill>
                <a:schemeClr val="accent1"/>
              </a:solidFill>
              <a:cs typeface="+mn-ea"/>
              <a:sym typeface="+mn-ea"/>
            </a:endParaRPr>
          </a:p>
        </p:txBody>
      </p:sp>
      <p:pic>
        <p:nvPicPr>
          <p:cNvPr id="12" name="图片 11" descr="E:/设计图片素材/8168369_.jpg8168369_"/>
          <p:cNvPicPr>
            <a:picLocks noChangeAspect="1"/>
          </p:cNvPicPr>
          <p:nvPr>
            <p:custDataLst>
              <p:tags r:id="rId5"/>
            </p:custDataLst>
          </p:nvPr>
        </p:nvPicPr>
        <p:blipFill>
          <a:blip r:embed="rId6"/>
          <a:srcRect t="17084" b="17084"/>
          <a:stretch>
            <a:fillRect/>
          </a:stretch>
        </p:blipFill>
        <p:spPr>
          <a:xfrm>
            <a:off x="9022858" y="4072899"/>
            <a:ext cx="3008421" cy="1387046"/>
          </a:xfrm>
          <a:custGeom>
            <a:avLst/>
            <a:gdLst/>
            <a:ahLst/>
            <a:cxnLst>
              <a:cxn ang="3">
                <a:pos x="hc" y="t"/>
              </a:cxn>
              <a:cxn ang="cd2">
                <a:pos x="l" y="vc"/>
              </a:cxn>
              <a:cxn ang="cd4">
                <a:pos x="hc" y="b"/>
              </a:cxn>
              <a:cxn ang="0">
                <a:pos x="r" y="vc"/>
              </a:cxn>
            </a:cxnLst>
            <a:rect l="l" t="t" r="r" b="b"/>
            <a:pathLst>
              <a:path w="8338" h="3844">
                <a:moveTo>
                  <a:pt x="7180" y="0"/>
                </a:moveTo>
                <a:lnTo>
                  <a:pt x="8190" y="0"/>
                </a:lnTo>
                <a:lnTo>
                  <a:pt x="8288" y="90"/>
                </a:lnTo>
                <a:lnTo>
                  <a:pt x="8338" y="139"/>
                </a:lnTo>
                <a:lnTo>
                  <a:pt x="8338" y="535"/>
                </a:lnTo>
                <a:lnTo>
                  <a:pt x="8180" y="682"/>
                </a:lnTo>
                <a:lnTo>
                  <a:pt x="8170" y="691"/>
                </a:lnTo>
                <a:lnTo>
                  <a:pt x="8170" y="2244"/>
                </a:lnTo>
                <a:lnTo>
                  <a:pt x="8338" y="2401"/>
                </a:lnTo>
                <a:lnTo>
                  <a:pt x="8338" y="3457"/>
                </a:lnTo>
                <a:lnTo>
                  <a:pt x="8206" y="3457"/>
                </a:lnTo>
                <a:lnTo>
                  <a:pt x="7927" y="3716"/>
                </a:lnTo>
                <a:lnTo>
                  <a:pt x="8329" y="3716"/>
                </a:lnTo>
                <a:lnTo>
                  <a:pt x="8288" y="3754"/>
                </a:lnTo>
                <a:lnTo>
                  <a:pt x="8190" y="3844"/>
                </a:lnTo>
                <a:lnTo>
                  <a:pt x="3776" y="3844"/>
                </a:lnTo>
                <a:lnTo>
                  <a:pt x="3607" y="3688"/>
                </a:lnTo>
                <a:lnTo>
                  <a:pt x="1937" y="3688"/>
                </a:lnTo>
                <a:lnTo>
                  <a:pt x="1768" y="3843"/>
                </a:lnTo>
                <a:lnTo>
                  <a:pt x="148" y="3843"/>
                </a:lnTo>
                <a:lnTo>
                  <a:pt x="97" y="3795"/>
                </a:lnTo>
                <a:lnTo>
                  <a:pt x="0" y="3705"/>
                </a:lnTo>
                <a:lnTo>
                  <a:pt x="0" y="919"/>
                </a:lnTo>
                <a:lnTo>
                  <a:pt x="989" y="0"/>
                </a:lnTo>
                <a:lnTo>
                  <a:pt x="2563" y="0"/>
                </a:lnTo>
                <a:lnTo>
                  <a:pt x="2633" y="64"/>
                </a:lnTo>
                <a:lnTo>
                  <a:pt x="5242" y="64"/>
                </a:lnTo>
                <a:lnTo>
                  <a:pt x="5331" y="147"/>
                </a:lnTo>
                <a:lnTo>
                  <a:pt x="5341" y="156"/>
                </a:lnTo>
                <a:lnTo>
                  <a:pt x="7012" y="156"/>
                </a:lnTo>
                <a:lnTo>
                  <a:pt x="7022" y="147"/>
                </a:lnTo>
                <a:lnTo>
                  <a:pt x="7180" y="0"/>
                </a:lnTo>
                <a:close/>
              </a:path>
            </a:pathLst>
          </a:custGeom>
          <a:solidFill>
            <a:schemeClr val="accent1"/>
          </a:solidFill>
          <a:ln>
            <a:gradFill>
              <a:gsLst>
                <a:gs pos="0">
                  <a:schemeClr val="accent1">
                    <a:alpha val="0"/>
                  </a:schemeClr>
                </a:gs>
                <a:gs pos="100000">
                  <a:schemeClr val="accent1"/>
                </a:gs>
              </a:gsLst>
              <a:lin ang="0" scaled="1"/>
            </a:gradFill>
          </a:ln>
        </p:spPr>
      </p:pic>
      <p:pic>
        <p:nvPicPr>
          <p:cNvPr id="2" name="图片 1" descr="E:/设计图片素材/7965609_带键盘的机器人手.jpg7965609_带键盘的机器人手"/>
          <p:cNvPicPr>
            <a:picLocks noChangeAspect="1"/>
          </p:cNvPicPr>
          <p:nvPr>
            <p:custDataLst>
              <p:tags r:id="rId7"/>
            </p:custDataLst>
          </p:nvPr>
        </p:nvPicPr>
        <p:blipFill>
          <a:blip r:embed="rId8"/>
          <a:srcRect t="15417" b="15417"/>
          <a:stretch>
            <a:fillRect/>
          </a:stretch>
        </p:blipFill>
        <p:spPr>
          <a:xfrm>
            <a:off x="381000" y="143317"/>
            <a:ext cx="3618722" cy="1668372"/>
          </a:xfrm>
          <a:custGeom>
            <a:avLst/>
            <a:gdLst/>
            <a:ahLst/>
            <a:cxnLst>
              <a:cxn ang="3">
                <a:pos x="hc" y="t"/>
              </a:cxn>
              <a:cxn ang="cd2">
                <a:pos x="l" y="vc"/>
              </a:cxn>
              <a:cxn ang="cd4">
                <a:pos x="hc" y="b"/>
              </a:cxn>
              <a:cxn ang="0">
                <a:pos x="r" y="vc"/>
              </a:cxn>
            </a:cxnLst>
            <a:rect l="l" t="t" r="r" b="b"/>
            <a:pathLst>
              <a:path w="8338" h="3844">
                <a:moveTo>
                  <a:pt x="148" y="0"/>
                </a:moveTo>
                <a:lnTo>
                  <a:pt x="4563" y="0"/>
                </a:lnTo>
                <a:lnTo>
                  <a:pt x="4731" y="156"/>
                </a:lnTo>
                <a:lnTo>
                  <a:pt x="6401" y="156"/>
                </a:lnTo>
                <a:lnTo>
                  <a:pt x="6570" y="1"/>
                </a:lnTo>
                <a:lnTo>
                  <a:pt x="8190" y="1"/>
                </a:lnTo>
                <a:lnTo>
                  <a:pt x="8241" y="49"/>
                </a:lnTo>
                <a:lnTo>
                  <a:pt x="8338" y="139"/>
                </a:lnTo>
                <a:lnTo>
                  <a:pt x="8338" y="2925"/>
                </a:lnTo>
                <a:lnTo>
                  <a:pt x="7349" y="3844"/>
                </a:lnTo>
                <a:lnTo>
                  <a:pt x="5775" y="3844"/>
                </a:lnTo>
                <a:lnTo>
                  <a:pt x="5705" y="3780"/>
                </a:lnTo>
                <a:lnTo>
                  <a:pt x="3096" y="3780"/>
                </a:lnTo>
                <a:lnTo>
                  <a:pt x="3007" y="3697"/>
                </a:lnTo>
                <a:lnTo>
                  <a:pt x="2997" y="3688"/>
                </a:lnTo>
                <a:lnTo>
                  <a:pt x="1326" y="3688"/>
                </a:lnTo>
                <a:lnTo>
                  <a:pt x="1316" y="3697"/>
                </a:lnTo>
                <a:lnTo>
                  <a:pt x="1158" y="3844"/>
                </a:lnTo>
                <a:lnTo>
                  <a:pt x="148" y="3844"/>
                </a:lnTo>
                <a:lnTo>
                  <a:pt x="50" y="3754"/>
                </a:lnTo>
                <a:lnTo>
                  <a:pt x="0" y="3705"/>
                </a:lnTo>
                <a:lnTo>
                  <a:pt x="0" y="3309"/>
                </a:lnTo>
                <a:lnTo>
                  <a:pt x="158" y="3162"/>
                </a:lnTo>
                <a:lnTo>
                  <a:pt x="168" y="3153"/>
                </a:lnTo>
                <a:lnTo>
                  <a:pt x="168" y="1600"/>
                </a:lnTo>
                <a:lnTo>
                  <a:pt x="0" y="1443"/>
                </a:lnTo>
                <a:lnTo>
                  <a:pt x="0" y="387"/>
                </a:lnTo>
                <a:lnTo>
                  <a:pt x="132" y="387"/>
                </a:lnTo>
                <a:lnTo>
                  <a:pt x="411" y="128"/>
                </a:lnTo>
                <a:lnTo>
                  <a:pt x="9" y="128"/>
                </a:lnTo>
                <a:lnTo>
                  <a:pt x="50" y="90"/>
                </a:lnTo>
                <a:lnTo>
                  <a:pt x="148" y="0"/>
                </a:lnTo>
                <a:close/>
              </a:path>
            </a:pathLst>
          </a:custGeom>
          <a:solidFill>
            <a:schemeClr val="accent1"/>
          </a:solidFill>
          <a:ln>
            <a:gradFill>
              <a:gsLst>
                <a:gs pos="0">
                  <a:schemeClr val="accent1">
                    <a:alpha val="0"/>
                  </a:schemeClr>
                </a:gs>
                <a:gs pos="100000">
                  <a:schemeClr val="accent1"/>
                </a:gs>
              </a:gsLst>
              <a:lin ang="10800000" scaled="1"/>
            </a:gradFill>
          </a:ln>
        </p:spPr>
      </p:pic>
      <p:sp>
        <p:nvSpPr>
          <p:cNvPr id="51" name="任意多边形: 形状 254"/>
          <p:cNvSpPr/>
          <p:nvPr>
            <p:custDataLst>
              <p:tags r:id="rId9"/>
            </p:custDataLst>
          </p:nvPr>
        </p:nvSpPr>
        <p:spPr>
          <a:xfrm flipV="1">
            <a:off x="4170045" y="890270"/>
            <a:ext cx="7623175" cy="172720"/>
          </a:xfrm>
          <a:custGeom>
            <a:avLst/>
            <a:gdLst>
              <a:gd name="connsiteX0" fmla="*/ 0 w 8684"/>
              <a:gd name="connsiteY0" fmla="*/ 262 h 264"/>
              <a:gd name="connsiteX1" fmla="*/ 856 w 8684"/>
              <a:gd name="connsiteY1" fmla="*/ 264 h 264"/>
              <a:gd name="connsiteX2" fmla="*/ 1256 w 8684"/>
              <a:gd name="connsiteY2" fmla="*/ 0 h 264"/>
              <a:gd name="connsiteX3" fmla="*/ 8684 w 8684"/>
              <a:gd name="connsiteY3" fmla="*/ 1 h 264"/>
            </a:gdLst>
            <a:ahLst/>
            <a:cxnLst>
              <a:cxn ang="0">
                <a:pos x="connsiteX0" y="connsiteY0"/>
              </a:cxn>
              <a:cxn ang="0">
                <a:pos x="connsiteX1" y="connsiteY1"/>
              </a:cxn>
              <a:cxn ang="0">
                <a:pos x="connsiteX2" y="connsiteY2"/>
              </a:cxn>
              <a:cxn ang="0">
                <a:pos x="connsiteX3" y="connsiteY3"/>
              </a:cxn>
            </a:cxnLst>
            <a:rect l="l" t="t" r="r" b="b"/>
            <a:pathLst>
              <a:path w="8684" h="264">
                <a:moveTo>
                  <a:pt x="0" y="262"/>
                </a:moveTo>
                <a:lnTo>
                  <a:pt x="856" y="264"/>
                </a:lnTo>
                <a:lnTo>
                  <a:pt x="1256" y="0"/>
                </a:lnTo>
                <a:lnTo>
                  <a:pt x="8684" y="1"/>
                </a:lnTo>
              </a:path>
            </a:pathLst>
          </a:custGeom>
          <a:noFill/>
          <a:ln w="12700">
            <a:gradFill>
              <a:gsLst>
                <a:gs pos="0">
                  <a:schemeClr val="accent1">
                    <a:alpha val="10000"/>
                  </a:schemeClr>
                </a:gs>
                <a:gs pos="100000">
                  <a:schemeClr val="accent1"/>
                </a:gs>
              </a:gsLst>
              <a:lin ang="0" scaled="1"/>
            </a:gradFill>
            <a:tailEnd type="ova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形状 254"/>
          <p:cNvSpPr/>
          <p:nvPr>
            <p:custDataLst>
              <p:tags r:id="rId10"/>
            </p:custDataLst>
          </p:nvPr>
        </p:nvSpPr>
        <p:spPr>
          <a:xfrm flipH="1" flipV="1">
            <a:off x="374026" y="4383724"/>
            <a:ext cx="5668286" cy="172320"/>
          </a:xfrm>
          <a:custGeom>
            <a:avLst/>
            <a:gdLst>
              <a:gd name="connsiteX0" fmla="*/ 0 w 8684"/>
              <a:gd name="connsiteY0" fmla="*/ 262 h 264"/>
              <a:gd name="connsiteX1" fmla="*/ 856 w 8684"/>
              <a:gd name="connsiteY1" fmla="*/ 264 h 264"/>
              <a:gd name="connsiteX2" fmla="*/ 1256 w 8684"/>
              <a:gd name="connsiteY2" fmla="*/ 0 h 264"/>
              <a:gd name="connsiteX3" fmla="*/ 8684 w 8684"/>
              <a:gd name="connsiteY3" fmla="*/ 1 h 264"/>
            </a:gdLst>
            <a:ahLst/>
            <a:cxnLst>
              <a:cxn ang="0">
                <a:pos x="connsiteX0" y="connsiteY0"/>
              </a:cxn>
              <a:cxn ang="0">
                <a:pos x="connsiteX1" y="connsiteY1"/>
              </a:cxn>
              <a:cxn ang="0">
                <a:pos x="connsiteX2" y="connsiteY2"/>
              </a:cxn>
              <a:cxn ang="0">
                <a:pos x="connsiteX3" y="connsiteY3"/>
              </a:cxn>
            </a:cxnLst>
            <a:rect l="l" t="t" r="r" b="b"/>
            <a:pathLst>
              <a:path w="8684" h="264">
                <a:moveTo>
                  <a:pt x="0" y="262"/>
                </a:moveTo>
                <a:lnTo>
                  <a:pt x="856" y="264"/>
                </a:lnTo>
                <a:lnTo>
                  <a:pt x="1256" y="0"/>
                </a:lnTo>
                <a:lnTo>
                  <a:pt x="8684" y="1"/>
                </a:lnTo>
              </a:path>
            </a:pathLst>
          </a:custGeom>
          <a:noFill/>
          <a:ln w="12700">
            <a:gradFill>
              <a:gsLst>
                <a:gs pos="0">
                  <a:schemeClr val="accent1">
                    <a:alpha val="10000"/>
                  </a:schemeClr>
                </a:gs>
                <a:gs pos="100000">
                  <a:schemeClr val="accent1"/>
                </a:gs>
              </a:gsLst>
              <a:lin ang="0" scaled="1"/>
            </a:gradFill>
            <a:tailEnd type="ova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10774680" y="60325"/>
            <a:ext cx="1332865" cy="460375"/>
          </a:xfrm>
          <a:prstGeom prst="rect">
            <a:avLst/>
          </a:prstGeom>
          <a:solidFill>
            <a:schemeClr val="accent1">
              <a:lumMod val="40000"/>
              <a:lumOff val="60000"/>
            </a:schemeClr>
          </a:solidFill>
        </p:spPr>
        <p:txBody>
          <a:bodyPr wrap="square" rtlCol="0">
            <a:spAutoFit/>
          </a:bodyPr>
          <a:p>
            <a:r>
              <a:rPr lang="en-US" altLang="zh-CN" sz="2400" b="1">
                <a:sym typeface="+mn-ea"/>
              </a:rPr>
              <a:t>function</a:t>
            </a:r>
            <a:endParaRPr lang="en-US" altLang="zh-CN" sz="2400" b="1">
              <a:sym typeface="+mn-ea"/>
            </a:endParaRPr>
          </a:p>
        </p:txBody>
      </p:sp>
    </p:spTree>
    <p:custDataLst>
      <p:tags r:id="rId11"/>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descr="E:/设计图片素材/7966031_.jpg7966031_"/>
          <p:cNvPicPr>
            <a:picLocks noChangeAspect="1"/>
          </p:cNvPicPr>
          <p:nvPr>
            <p:custDataLst>
              <p:tags r:id="rId1"/>
            </p:custDataLst>
          </p:nvPr>
        </p:nvPicPr>
        <p:blipFill>
          <a:blip r:embed="rId2"/>
          <a:srcRect t="14615" b="14615"/>
          <a:stretch>
            <a:fillRect/>
          </a:stretch>
        </p:blipFill>
        <p:spPr>
          <a:xfrm>
            <a:off x="332105" y="111760"/>
            <a:ext cx="4026535" cy="1603375"/>
          </a:xfrm>
          <a:custGeom>
            <a:avLst/>
            <a:gdLst/>
            <a:ahLst/>
            <a:cxnLst>
              <a:cxn ang="3">
                <a:pos x="hc" y="t"/>
              </a:cxn>
              <a:cxn ang="cd2">
                <a:pos x="l" y="vc"/>
              </a:cxn>
              <a:cxn ang="cd4">
                <a:pos x="hc" y="b"/>
              </a:cxn>
              <a:cxn ang="0">
                <a:pos x="r" y="vc"/>
              </a:cxn>
            </a:cxnLst>
            <a:rect l="l" t="t" r="r" b="b"/>
            <a:pathLst>
              <a:path w="7992" h="3182">
                <a:moveTo>
                  <a:pt x="0" y="0"/>
                </a:moveTo>
                <a:lnTo>
                  <a:pt x="7462" y="0"/>
                </a:lnTo>
                <a:lnTo>
                  <a:pt x="7992" y="530"/>
                </a:lnTo>
                <a:lnTo>
                  <a:pt x="7992" y="3182"/>
                </a:lnTo>
                <a:lnTo>
                  <a:pt x="530" y="3182"/>
                </a:lnTo>
                <a:lnTo>
                  <a:pt x="0" y="2652"/>
                </a:lnTo>
                <a:lnTo>
                  <a:pt x="0" y="0"/>
                </a:lnTo>
                <a:close/>
              </a:path>
            </a:pathLst>
          </a:custGeom>
          <a:ln w="6350">
            <a:solidFill>
              <a:schemeClr val="accent1">
                <a:alpha val="70000"/>
              </a:schemeClr>
            </a:solidFill>
          </a:ln>
        </p:spPr>
      </p:pic>
      <p:pic>
        <p:nvPicPr>
          <p:cNvPr id="21" name="图片 20" descr="E:/设计图片素材/7968523_.jpg7968523_"/>
          <p:cNvPicPr>
            <a:picLocks noChangeAspect="1"/>
          </p:cNvPicPr>
          <p:nvPr>
            <p:custDataLst>
              <p:tags r:id="rId3"/>
            </p:custDataLst>
          </p:nvPr>
        </p:nvPicPr>
        <p:blipFill>
          <a:blip r:embed="rId4"/>
          <a:srcRect t="13795" b="13795"/>
          <a:stretch>
            <a:fillRect/>
          </a:stretch>
        </p:blipFill>
        <p:spPr>
          <a:xfrm>
            <a:off x="7895590" y="3233420"/>
            <a:ext cx="3897630" cy="1552575"/>
          </a:xfrm>
          <a:custGeom>
            <a:avLst/>
            <a:gdLst/>
            <a:ahLst/>
            <a:cxnLst>
              <a:cxn ang="3">
                <a:pos x="hc" y="t"/>
              </a:cxn>
              <a:cxn ang="cd2">
                <a:pos x="l" y="vc"/>
              </a:cxn>
              <a:cxn ang="cd4">
                <a:pos x="hc" y="b"/>
              </a:cxn>
              <a:cxn ang="0">
                <a:pos x="r" y="vc"/>
              </a:cxn>
            </a:cxnLst>
            <a:rect l="l" t="t" r="r" b="b"/>
            <a:pathLst>
              <a:path w="7992" h="3182">
                <a:moveTo>
                  <a:pt x="0" y="0"/>
                </a:moveTo>
                <a:lnTo>
                  <a:pt x="7462" y="0"/>
                </a:lnTo>
                <a:lnTo>
                  <a:pt x="7992" y="530"/>
                </a:lnTo>
                <a:lnTo>
                  <a:pt x="7992" y="3182"/>
                </a:lnTo>
                <a:lnTo>
                  <a:pt x="530" y="3182"/>
                </a:lnTo>
                <a:lnTo>
                  <a:pt x="0" y="2652"/>
                </a:lnTo>
                <a:lnTo>
                  <a:pt x="0" y="0"/>
                </a:lnTo>
                <a:close/>
              </a:path>
            </a:pathLst>
          </a:custGeom>
          <a:ln w="6350">
            <a:solidFill>
              <a:schemeClr val="accent1">
                <a:alpha val="70000"/>
              </a:schemeClr>
            </a:solidFill>
          </a:ln>
        </p:spPr>
      </p:pic>
      <p:sp>
        <p:nvSpPr>
          <p:cNvPr id="51" name="任意多边形: 形状 254"/>
          <p:cNvSpPr/>
          <p:nvPr>
            <p:custDataLst>
              <p:tags r:id="rId5"/>
            </p:custDataLst>
          </p:nvPr>
        </p:nvSpPr>
        <p:spPr>
          <a:xfrm flipV="1">
            <a:off x="4170045" y="890270"/>
            <a:ext cx="7623175" cy="172720"/>
          </a:xfrm>
          <a:custGeom>
            <a:avLst/>
            <a:gdLst>
              <a:gd name="connsiteX0" fmla="*/ 0 w 8684"/>
              <a:gd name="connsiteY0" fmla="*/ 262 h 264"/>
              <a:gd name="connsiteX1" fmla="*/ 856 w 8684"/>
              <a:gd name="connsiteY1" fmla="*/ 264 h 264"/>
              <a:gd name="connsiteX2" fmla="*/ 1256 w 8684"/>
              <a:gd name="connsiteY2" fmla="*/ 0 h 264"/>
              <a:gd name="connsiteX3" fmla="*/ 8684 w 8684"/>
              <a:gd name="connsiteY3" fmla="*/ 1 h 264"/>
            </a:gdLst>
            <a:ahLst/>
            <a:cxnLst>
              <a:cxn ang="0">
                <a:pos x="connsiteX0" y="connsiteY0"/>
              </a:cxn>
              <a:cxn ang="0">
                <a:pos x="connsiteX1" y="connsiteY1"/>
              </a:cxn>
              <a:cxn ang="0">
                <a:pos x="connsiteX2" y="connsiteY2"/>
              </a:cxn>
              <a:cxn ang="0">
                <a:pos x="connsiteX3" y="connsiteY3"/>
              </a:cxn>
            </a:cxnLst>
            <a:rect l="l" t="t" r="r" b="b"/>
            <a:pathLst>
              <a:path w="8684" h="264">
                <a:moveTo>
                  <a:pt x="0" y="262"/>
                </a:moveTo>
                <a:lnTo>
                  <a:pt x="856" y="264"/>
                </a:lnTo>
                <a:lnTo>
                  <a:pt x="1256" y="0"/>
                </a:lnTo>
                <a:lnTo>
                  <a:pt x="8684" y="1"/>
                </a:lnTo>
              </a:path>
            </a:pathLst>
          </a:custGeom>
          <a:noFill/>
          <a:ln w="12700">
            <a:gradFill>
              <a:gsLst>
                <a:gs pos="0">
                  <a:schemeClr val="accent1">
                    <a:alpha val="10000"/>
                  </a:schemeClr>
                </a:gs>
                <a:gs pos="100000">
                  <a:schemeClr val="accent1"/>
                </a:gs>
              </a:gsLst>
              <a:lin ang="0" scaled="1"/>
            </a:gradFill>
            <a:tailEnd type="ova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标题"/>
          <p:cNvSpPr txBox="1"/>
          <p:nvPr>
            <p:custDataLst>
              <p:tags r:id="rId6"/>
            </p:custDataLst>
          </p:nvPr>
        </p:nvSpPr>
        <p:spPr>
          <a:xfrm>
            <a:off x="5212080" y="241935"/>
            <a:ext cx="5969635" cy="650240"/>
          </a:xfrm>
          <a:prstGeom prst="rect">
            <a:avLst/>
          </a:prstGeom>
          <a:noFill/>
        </p:spPr>
        <p:txBody>
          <a:bodyPr wrap="none" lIns="0" tIns="0" rIns="0" bIns="0" rtlCol="0" anchor="ctr" anchorCtr="0"/>
          <a:p>
            <a:pPr indent="0" algn="l" fontAlgn="auto">
              <a:lnSpc>
                <a:spcPct val="100000"/>
              </a:lnSpc>
            </a:pPr>
            <a:r>
              <a:rPr lang="en-US" altLang="zh-CN" sz="3600" b="1" dirty="0">
                <a:solidFill>
                  <a:schemeClr val="accent1"/>
                </a:solidFill>
                <a:cs typeface="+mn-ea"/>
                <a:sym typeface="+mn-ea"/>
              </a:rPr>
              <a:t>03 Security </a:t>
            </a:r>
            <a:endParaRPr lang="en-US" altLang="zh-CN" sz="3600" b="1" dirty="0">
              <a:solidFill>
                <a:schemeClr val="accent1"/>
              </a:solidFill>
              <a:cs typeface="+mn-ea"/>
              <a:sym typeface="+mn-ea"/>
            </a:endParaRPr>
          </a:p>
        </p:txBody>
      </p:sp>
      <p:sp>
        <p:nvSpPr>
          <p:cNvPr id="3" name="任意多边形: 形状 254"/>
          <p:cNvSpPr/>
          <p:nvPr>
            <p:custDataLst>
              <p:tags r:id="rId7"/>
            </p:custDataLst>
          </p:nvPr>
        </p:nvSpPr>
        <p:spPr>
          <a:xfrm flipH="1" flipV="1">
            <a:off x="374015" y="4384040"/>
            <a:ext cx="7287895" cy="172085"/>
          </a:xfrm>
          <a:custGeom>
            <a:avLst/>
            <a:gdLst>
              <a:gd name="connsiteX0" fmla="*/ 0 w 8684"/>
              <a:gd name="connsiteY0" fmla="*/ 262 h 264"/>
              <a:gd name="connsiteX1" fmla="*/ 856 w 8684"/>
              <a:gd name="connsiteY1" fmla="*/ 264 h 264"/>
              <a:gd name="connsiteX2" fmla="*/ 1256 w 8684"/>
              <a:gd name="connsiteY2" fmla="*/ 0 h 264"/>
              <a:gd name="connsiteX3" fmla="*/ 8684 w 8684"/>
              <a:gd name="connsiteY3" fmla="*/ 1 h 264"/>
            </a:gdLst>
            <a:ahLst/>
            <a:cxnLst>
              <a:cxn ang="0">
                <a:pos x="connsiteX0" y="connsiteY0"/>
              </a:cxn>
              <a:cxn ang="0">
                <a:pos x="connsiteX1" y="connsiteY1"/>
              </a:cxn>
              <a:cxn ang="0">
                <a:pos x="connsiteX2" y="connsiteY2"/>
              </a:cxn>
              <a:cxn ang="0">
                <a:pos x="connsiteX3" y="connsiteY3"/>
              </a:cxn>
            </a:cxnLst>
            <a:rect l="l" t="t" r="r" b="b"/>
            <a:pathLst>
              <a:path w="8684" h="264">
                <a:moveTo>
                  <a:pt x="0" y="262"/>
                </a:moveTo>
                <a:lnTo>
                  <a:pt x="856" y="264"/>
                </a:lnTo>
                <a:lnTo>
                  <a:pt x="1256" y="0"/>
                </a:lnTo>
                <a:lnTo>
                  <a:pt x="8684" y="1"/>
                </a:lnTo>
              </a:path>
            </a:pathLst>
          </a:custGeom>
          <a:noFill/>
          <a:ln w="12700">
            <a:gradFill>
              <a:gsLst>
                <a:gs pos="0">
                  <a:schemeClr val="accent1">
                    <a:alpha val="10000"/>
                  </a:schemeClr>
                </a:gs>
                <a:gs pos="100000">
                  <a:schemeClr val="accent1"/>
                </a:gs>
              </a:gsLst>
              <a:lin ang="0" scaled="1"/>
            </a:gradFill>
            <a:tailEnd type="ova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标题"/>
          <p:cNvSpPr txBox="1"/>
          <p:nvPr>
            <p:custDataLst>
              <p:tags r:id="rId8"/>
            </p:custDataLst>
          </p:nvPr>
        </p:nvSpPr>
        <p:spPr>
          <a:xfrm>
            <a:off x="374015" y="3789045"/>
            <a:ext cx="6395085" cy="767080"/>
          </a:xfrm>
          <a:prstGeom prst="rect">
            <a:avLst/>
          </a:prstGeom>
          <a:noFill/>
        </p:spPr>
        <p:txBody>
          <a:bodyPr wrap="none" lIns="0" tIns="0" rIns="0" bIns="0" rtlCol="0" anchor="ctr" anchorCtr="0"/>
          <a:p>
            <a:pPr lvl="0" algn="l">
              <a:buClrTx/>
              <a:buSzTx/>
              <a:buFontTx/>
            </a:pPr>
            <a:r>
              <a:rPr lang="en-US" altLang="zh-CN" sz="3600" b="1" dirty="0">
                <a:solidFill>
                  <a:schemeClr val="accent1"/>
                </a:solidFill>
                <a:cs typeface="+mn-ea"/>
                <a:sym typeface="+mn-ea"/>
              </a:rPr>
              <a:t>04 Communication &amp; Globalization</a:t>
            </a:r>
            <a:endParaRPr lang="en-US" altLang="zh-CN" sz="3600" b="1" dirty="0">
              <a:solidFill>
                <a:schemeClr val="accent1"/>
              </a:solidFill>
              <a:cs typeface="+mn-ea"/>
              <a:sym typeface="+mn-ea"/>
            </a:endParaRPr>
          </a:p>
        </p:txBody>
      </p:sp>
      <p:sp>
        <p:nvSpPr>
          <p:cNvPr id="5" name="文本框 4"/>
          <p:cNvSpPr txBox="1"/>
          <p:nvPr/>
        </p:nvSpPr>
        <p:spPr>
          <a:xfrm>
            <a:off x="332105" y="1877060"/>
            <a:ext cx="12054840" cy="1322070"/>
          </a:xfrm>
          <a:prstGeom prst="rect">
            <a:avLst/>
          </a:prstGeom>
          <a:noFill/>
        </p:spPr>
        <p:txBody>
          <a:bodyPr wrap="square" rtlCol="0">
            <a:spAutoFit/>
          </a:bodyPr>
          <a:p>
            <a:pPr marL="285750" indent="-285750">
              <a:buFont typeface="Arial" panose="020B0604020202020204" pitchFamily="34" charset="0"/>
              <a:buChar char="•"/>
            </a:pPr>
            <a:r>
              <a:rPr lang="en-US" altLang="zh-CN" sz="2000"/>
              <a:t>Enhance security systems with facial recognition</a:t>
            </a:r>
            <a:r>
              <a:rPr lang="zh-CN" altLang="en-US" sz="2000"/>
              <a:t>（通过面部识别增强安防系统）</a:t>
            </a:r>
            <a:endParaRPr lang="zh-CN" altLang="en-US" sz="2000"/>
          </a:p>
          <a:p>
            <a:pPr marL="285750" indent="-285750">
              <a:buFont typeface="Arial" panose="020B0604020202020204" pitchFamily="34" charset="0"/>
              <a:buChar char="•"/>
            </a:pPr>
            <a:r>
              <a:rPr lang="en-US" altLang="zh-CN" sz="2000"/>
              <a:t>Detect deepfake content using AI authenticity checks</a:t>
            </a:r>
            <a:r>
              <a:rPr lang="zh-CN" altLang="en-US" sz="2000"/>
              <a:t>（通过</a:t>
            </a:r>
            <a:r>
              <a:rPr lang="en-US" altLang="zh-CN" sz="2000"/>
              <a:t>AI</a:t>
            </a:r>
            <a:r>
              <a:rPr lang="zh-CN" altLang="en-US" sz="2000"/>
              <a:t>真实性检测识别深度伪造内容）</a:t>
            </a:r>
            <a:endParaRPr lang="zh-CN" altLang="en-US" sz="2000"/>
          </a:p>
          <a:p>
            <a:pPr marL="285750" indent="-285750">
              <a:buFont typeface="Arial" panose="020B0604020202020204" pitchFamily="34" charset="0"/>
              <a:buChar char="•"/>
            </a:pPr>
            <a:r>
              <a:rPr lang="en-US" altLang="zh-CN" sz="2000"/>
              <a:t>Monitor public safety through real-time crowd behavior analysis</a:t>
            </a:r>
            <a:r>
              <a:rPr lang="zh-CN" altLang="en-US" sz="2000"/>
              <a:t>（通过实时人群行为分析保障公共安全）</a:t>
            </a:r>
            <a:endParaRPr lang="zh-CN" altLang="en-US" sz="2000"/>
          </a:p>
          <a:p>
            <a:pPr marL="285750" indent="-285750">
              <a:buFont typeface="Arial" panose="020B0604020202020204" pitchFamily="34" charset="0"/>
              <a:buChar char="•"/>
            </a:pPr>
            <a:r>
              <a:rPr lang="en-US" altLang="zh-CN" sz="2000"/>
              <a:t>Prevent cyberattacks with predictive threat modeling</a:t>
            </a:r>
            <a:r>
              <a:rPr lang="zh-CN" altLang="en-US" sz="2000"/>
              <a:t>（通过预测性威胁建模预防网络攻击）</a:t>
            </a:r>
            <a:endParaRPr lang="zh-CN" altLang="en-US" sz="2000"/>
          </a:p>
        </p:txBody>
      </p:sp>
      <p:sp>
        <p:nvSpPr>
          <p:cNvPr id="6" name="文本框 5"/>
          <p:cNvSpPr txBox="1"/>
          <p:nvPr/>
        </p:nvSpPr>
        <p:spPr>
          <a:xfrm>
            <a:off x="186690" y="4785995"/>
            <a:ext cx="12004675" cy="1630045"/>
          </a:xfrm>
          <a:prstGeom prst="rect">
            <a:avLst/>
          </a:prstGeom>
          <a:noFill/>
        </p:spPr>
        <p:txBody>
          <a:bodyPr wrap="square" rtlCol="0">
            <a:spAutoFit/>
          </a:bodyPr>
          <a:p>
            <a:pPr marL="285750" lvl="0" indent="-285750" algn="l">
              <a:buClrTx/>
              <a:buSzTx/>
              <a:buFont typeface="Arial" panose="020B0604020202020204" pitchFamily="34" charset="0"/>
              <a:buChar char="•"/>
            </a:pPr>
            <a:r>
              <a:rPr lang="en-US" altLang="zh-CN" sz="2000">
                <a:sym typeface="+mn-ea"/>
              </a:rPr>
              <a:t>Provide instant translation for cross-cultural collaboration（提供即时翻译以促进跨文化协作）</a:t>
            </a:r>
            <a:endParaRPr lang="en-US" altLang="zh-CN" sz="2000">
              <a:sym typeface="+mn-ea"/>
            </a:endParaRPr>
          </a:p>
          <a:p>
            <a:pPr marL="285750" lvl="0" indent="-285750" algn="l">
              <a:buClrTx/>
              <a:buSzTx/>
              <a:buFont typeface="Arial" panose="020B0604020202020204" pitchFamily="34" charset="0"/>
              <a:buChar char="•"/>
            </a:pPr>
            <a:r>
              <a:rPr lang="en-US" altLang="zh-CN" sz="2000">
                <a:sym typeface="+mn-ea"/>
              </a:rPr>
              <a:t>Provide instant translation for seamless cross-border communication（提供即时翻译实现无障碍跨国交流）</a:t>
            </a:r>
            <a:endParaRPr lang="en-US" altLang="zh-CN" sz="2000">
              <a:sym typeface="+mn-ea"/>
            </a:endParaRPr>
          </a:p>
          <a:p>
            <a:pPr marL="285750" lvl="0" indent="-285750" algn="l">
              <a:buClrTx/>
              <a:buSzTx/>
              <a:buFont typeface="Arial" panose="020B0604020202020204" pitchFamily="34" charset="0"/>
              <a:buChar char="•"/>
            </a:pPr>
            <a:r>
              <a:rPr lang="en-US" altLang="zh-CN" sz="2000">
                <a:sym typeface="+mn-ea"/>
              </a:rPr>
              <a:t>Facilitate international conferences with AI-powered transcription（转录技术助力国际会议）</a:t>
            </a:r>
            <a:endParaRPr lang="en-US" altLang="zh-CN" sz="2000">
              <a:sym typeface="+mn-ea"/>
            </a:endParaRPr>
          </a:p>
          <a:p>
            <a:pPr marL="285750" lvl="0" indent="-285750" algn="l">
              <a:buClrTx/>
              <a:buSzTx/>
              <a:buFont typeface="Arial" panose="020B0604020202020204" pitchFamily="34" charset="0"/>
              <a:buChar char="•"/>
            </a:pPr>
            <a:r>
              <a:rPr lang="en-US" altLang="zh-CN" sz="2000">
                <a:sym typeface="+mn-ea"/>
              </a:rPr>
              <a:t>Connect global talent through AI-matched networking platforms（AI匹配的社交平台连接全球人才）</a:t>
            </a:r>
            <a:endParaRPr lang="en-US" altLang="zh-CN" sz="2000">
              <a:sym typeface="+mn-ea"/>
            </a:endParaRPr>
          </a:p>
          <a:p>
            <a:pPr marL="285750" lvl="0" indent="-285750" algn="l">
              <a:buClrTx/>
              <a:buSzTx/>
              <a:buFont typeface="Arial" panose="020B0604020202020204" pitchFamily="34" charset="0"/>
              <a:buChar char="•"/>
            </a:pPr>
            <a:r>
              <a:rPr lang="en-US" altLang="zh-CN" sz="2000">
                <a:sym typeface="+mn-ea"/>
              </a:rPr>
              <a:t>Automate multilingual customer service interactions（自动化多语言客户服务交互）</a:t>
            </a:r>
            <a:endParaRPr lang="en-US" altLang="zh-CN" sz="2000">
              <a:sym typeface="+mn-ea"/>
            </a:endParaRPr>
          </a:p>
        </p:txBody>
      </p:sp>
    </p:spTree>
    <p:custDataLst>
      <p:tags r:id="rId9"/>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91" name="组合 90"/>
          <p:cNvGrpSpPr/>
          <p:nvPr>
            <p:custDataLst>
              <p:tags r:id="rId1"/>
            </p:custDataLst>
          </p:nvPr>
        </p:nvGrpSpPr>
        <p:grpSpPr>
          <a:xfrm rot="0">
            <a:off x="9753600" y="1585595"/>
            <a:ext cx="1795780" cy="3119120"/>
            <a:chOff x="5245" y="2330"/>
            <a:chExt cx="8844" cy="14664"/>
          </a:xfrm>
        </p:grpSpPr>
        <p:pic>
          <p:nvPicPr>
            <p:cNvPr id="92" name="图片 91" descr="VCG41468784485"/>
            <p:cNvPicPr>
              <a:picLocks noChangeAspect="1"/>
            </p:cNvPicPr>
            <p:nvPr>
              <p:custDataLst>
                <p:tags r:id="rId2"/>
              </p:custDataLst>
            </p:nvPr>
          </p:nvPicPr>
          <p:blipFill>
            <a:blip r:embed="rId3" cstate="email"/>
            <a:srcRect l="968" r="968"/>
            <a:stretch>
              <a:fillRect/>
            </a:stretch>
          </p:blipFill>
          <p:spPr>
            <a:xfrm>
              <a:off x="5869" y="2919"/>
              <a:ext cx="7596" cy="13487"/>
            </a:xfrm>
            <a:prstGeom prst="roundRect">
              <a:avLst>
                <a:gd name="adj" fmla="val 50000"/>
              </a:avLst>
            </a:prstGeom>
          </p:spPr>
        </p:pic>
        <p:sp>
          <p:nvSpPr>
            <p:cNvPr id="93" name="圆角矩形 92"/>
            <p:cNvSpPr/>
            <p:nvPr>
              <p:custDataLst>
                <p:tags r:id="rId4"/>
              </p:custDataLst>
            </p:nvPr>
          </p:nvSpPr>
          <p:spPr>
            <a:xfrm>
              <a:off x="5245" y="2330"/>
              <a:ext cx="8845" cy="14665"/>
            </a:xfrm>
            <a:prstGeom prst="roundRect">
              <a:avLst>
                <a:gd name="adj" fmla="val 50000"/>
              </a:avLst>
            </a:prstGeom>
            <a:noFill/>
            <a:ln>
              <a:solidFill>
                <a:srgbClr val="7EB5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p:cNvSpPr/>
            <p:nvPr>
              <p:custDataLst>
                <p:tags r:id="rId5"/>
              </p:custDataLst>
            </p:nvPr>
          </p:nvSpPr>
          <p:spPr>
            <a:xfrm>
              <a:off x="5699" y="3903"/>
              <a:ext cx="574" cy="574"/>
            </a:xfrm>
            <a:prstGeom prst="ellipse">
              <a:avLst/>
            </a:prstGeom>
            <a:solidFill>
              <a:srgbClr val="7EB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任意多边形 94"/>
            <p:cNvSpPr/>
            <p:nvPr>
              <p:custDataLst>
                <p:tags r:id="rId6"/>
              </p:custDataLst>
            </p:nvPr>
          </p:nvSpPr>
          <p:spPr>
            <a:xfrm rot="5400000">
              <a:off x="13241" y="15304"/>
              <a:ext cx="542" cy="53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030" h="1917">
                  <a:moveTo>
                    <a:pt x="1017" y="0"/>
                  </a:moveTo>
                  <a:lnTo>
                    <a:pt x="1018" y="8"/>
                  </a:lnTo>
                  <a:cubicBezTo>
                    <a:pt x="1121" y="499"/>
                    <a:pt x="1520" y="880"/>
                    <a:pt x="2020" y="957"/>
                  </a:cubicBezTo>
                  <a:lnTo>
                    <a:pt x="2030" y="958"/>
                  </a:lnTo>
                  <a:lnTo>
                    <a:pt x="2020" y="960"/>
                  </a:lnTo>
                  <a:cubicBezTo>
                    <a:pt x="1520" y="1036"/>
                    <a:pt x="1121" y="1418"/>
                    <a:pt x="1018" y="1908"/>
                  </a:cubicBezTo>
                  <a:lnTo>
                    <a:pt x="1017" y="1917"/>
                  </a:lnTo>
                  <a:lnTo>
                    <a:pt x="1016" y="1914"/>
                  </a:lnTo>
                  <a:cubicBezTo>
                    <a:pt x="916" y="1422"/>
                    <a:pt x="517" y="1039"/>
                    <a:pt x="18" y="961"/>
                  </a:cubicBezTo>
                  <a:lnTo>
                    <a:pt x="0" y="959"/>
                  </a:lnTo>
                  <a:lnTo>
                    <a:pt x="14" y="957"/>
                  </a:lnTo>
                  <a:cubicBezTo>
                    <a:pt x="515" y="880"/>
                    <a:pt x="915" y="496"/>
                    <a:pt x="1016" y="3"/>
                  </a:cubicBezTo>
                  <a:lnTo>
                    <a:pt x="1017" y="0"/>
                  </a:lnTo>
                  <a:close/>
                </a:path>
              </a:pathLst>
            </a:custGeom>
            <a:solidFill>
              <a:srgbClr val="7EB53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grpSp>
      <p:sp>
        <p:nvSpPr>
          <p:cNvPr id="96" name="文本框 95"/>
          <p:cNvSpPr txBox="1"/>
          <p:nvPr/>
        </p:nvSpPr>
        <p:spPr>
          <a:xfrm>
            <a:off x="447675" y="457835"/>
            <a:ext cx="8983345" cy="6220460"/>
          </a:xfrm>
          <a:prstGeom prst="rect">
            <a:avLst/>
          </a:prstGeom>
          <a:noFill/>
        </p:spPr>
        <p:txBody>
          <a:bodyPr wrap="square" rtlCol="0">
            <a:spAutoFit/>
          </a:bodyPr>
          <a:p>
            <a:pPr marL="457200" indent="-457200">
              <a:lnSpc>
                <a:spcPct val="120000"/>
              </a:lnSpc>
              <a:buFont typeface="+mj-lt"/>
              <a:buAutoNum type="arabicPeriod"/>
            </a:pPr>
            <a:r>
              <a:rPr lang="en-US" altLang="zh-CN" sz="2400">
                <a:solidFill>
                  <a:schemeClr val="tx1"/>
                </a:solidFill>
                <a:uFillTx/>
                <a:latin typeface="Times New Roman" panose="02020603050405020304" charset="0"/>
                <a:ea typeface="微软雅黑" panose="020B0503020204020204" charset="-122"/>
                <a:cs typeface="华文楷体" panose="02010600040101010101" charset="-122"/>
              </a:rPr>
              <a:t>Study efficiently and independently</a:t>
            </a:r>
            <a:r>
              <a:rPr lang="zh-CN" altLang="en-US" sz="2400">
                <a:solidFill>
                  <a:schemeClr val="tx1"/>
                </a:solidFill>
                <a:uFillTx/>
                <a:latin typeface="Times New Roman" panose="02020603050405020304" charset="0"/>
                <a:ea typeface="微软雅黑" panose="020B0503020204020204" charset="-122"/>
                <a:cs typeface="华文楷体" panose="02010600040101010101" charset="-122"/>
              </a:rPr>
              <a:t>高效自主学习</a:t>
            </a:r>
            <a:endParaRPr lang="zh-CN" altLang="en-US" sz="2400">
              <a:solidFill>
                <a:schemeClr val="tx1"/>
              </a:solidFill>
              <a:uFillTx/>
              <a:latin typeface="Times New Roman" panose="02020603050405020304" charset="0"/>
              <a:ea typeface="微软雅黑" panose="020B0503020204020204" charset="-122"/>
              <a:cs typeface="华文楷体" panose="02010600040101010101" charset="-122"/>
            </a:endParaRPr>
          </a:p>
          <a:p>
            <a:pPr marL="457200" indent="-457200">
              <a:lnSpc>
                <a:spcPct val="120000"/>
              </a:lnSpc>
              <a:buFont typeface="+mj-lt"/>
              <a:buAutoNum type="arabicPeriod"/>
            </a:pPr>
            <a:r>
              <a:rPr lang="en-US" altLang="zh-CN" sz="2400">
                <a:solidFill>
                  <a:srgbClr val="FF0000"/>
                </a:solidFill>
                <a:uFillTx/>
                <a:latin typeface="Times New Roman" panose="02020603050405020304" charset="0"/>
                <a:ea typeface="微软雅黑" panose="020B0503020204020204" charset="-122"/>
                <a:cs typeface="华文楷体" panose="02010600040101010101" charset="-122"/>
              </a:rPr>
              <a:t>Enhance</a:t>
            </a:r>
            <a:r>
              <a:rPr lang="en-US" altLang="zh-CN" sz="2400">
                <a:solidFill>
                  <a:schemeClr val="tx1"/>
                </a:solidFill>
                <a:uFillTx/>
                <a:latin typeface="Times New Roman" panose="02020603050405020304" charset="0"/>
                <a:ea typeface="微软雅黑" panose="020B0503020204020204" charset="-122"/>
                <a:cs typeface="华文楷体" panose="02010600040101010101" charset="-122"/>
              </a:rPr>
              <a:t> learning efficiency‌</a:t>
            </a:r>
            <a:r>
              <a:rPr lang="zh-CN" altLang="en-US" sz="2400">
                <a:solidFill>
                  <a:schemeClr val="tx1"/>
                </a:solidFill>
                <a:uFillTx/>
                <a:latin typeface="Times New Roman" panose="02020603050405020304" charset="0"/>
                <a:ea typeface="微软雅黑" panose="020B0503020204020204" charset="-122"/>
                <a:cs typeface="华文楷体" panose="02010600040101010101" charset="-122"/>
              </a:rPr>
              <a:t>提升学习效率</a:t>
            </a:r>
            <a:endParaRPr lang="zh-CN" altLang="en-US" sz="2400">
              <a:solidFill>
                <a:schemeClr val="tx1"/>
              </a:solidFill>
              <a:uFillTx/>
              <a:latin typeface="Times New Roman" panose="02020603050405020304" charset="0"/>
              <a:ea typeface="微软雅黑" panose="020B0503020204020204" charset="-122"/>
              <a:cs typeface="华文楷体" panose="02010600040101010101" charset="-122"/>
            </a:endParaRPr>
          </a:p>
          <a:p>
            <a:pPr marL="457200" indent="-457200">
              <a:lnSpc>
                <a:spcPct val="120000"/>
              </a:lnSpc>
              <a:buFont typeface="+mj-lt"/>
              <a:buAutoNum type="arabicPeriod"/>
            </a:pPr>
            <a:r>
              <a:rPr lang="en-US" altLang="zh-CN" sz="2400">
                <a:solidFill>
                  <a:srgbClr val="FF0000"/>
                </a:solidFill>
                <a:uFillTx/>
                <a:latin typeface="Times New Roman" panose="02020603050405020304" charset="0"/>
                <a:ea typeface="微软雅黑" panose="020B0503020204020204" charset="-122"/>
                <a:cs typeface="华文楷体" panose="02010600040101010101" charset="-122"/>
              </a:rPr>
              <a:t>Personalize</a:t>
            </a:r>
            <a:r>
              <a:rPr lang="en-US" altLang="zh-CN" sz="2400">
                <a:solidFill>
                  <a:schemeClr val="tx1"/>
                </a:solidFill>
                <a:uFillTx/>
                <a:latin typeface="Times New Roman" panose="02020603050405020304" charset="0"/>
                <a:ea typeface="微软雅黑" panose="020B0503020204020204" charset="-122"/>
                <a:cs typeface="华文楷体" panose="02010600040101010101" charset="-122"/>
              </a:rPr>
              <a:t> study plans‌</a:t>
            </a:r>
            <a:r>
              <a:rPr lang="zh-CN" altLang="en-US" sz="2400">
                <a:solidFill>
                  <a:schemeClr val="tx1"/>
                </a:solidFill>
                <a:uFillTx/>
                <a:latin typeface="Times New Roman" panose="02020603050405020304" charset="0"/>
                <a:ea typeface="微软雅黑" panose="020B0503020204020204" charset="-122"/>
                <a:cs typeface="华文楷体" panose="02010600040101010101" charset="-122"/>
              </a:rPr>
              <a:t>定制学习方案</a:t>
            </a:r>
            <a:endParaRPr lang="zh-CN" altLang="en-US" sz="2400">
              <a:solidFill>
                <a:schemeClr val="tx1"/>
              </a:solidFill>
              <a:uFillTx/>
              <a:latin typeface="Times New Roman" panose="02020603050405020304" charset="0"/>
              <a:ea typeface="微软雅黑" panose="020B0503020204020204" charset="-122"/>
              <a:cs typeface="华文楷体" panose="02010600040101010101" charset="-122"/>
            </a:endParaRPr>
          </a:p>
          <a:p>
            <a:pPr marL="457200" indent="-457200">
              <a:lnSpc>
                <a:spcPct val="120000"/>
              </a:lnSpc>
              <a:buFont typeface="+mj-lt"/>
              <a:buAutoNum type="arabicPeriod"/>
            </a:pPr>
            <a:r>
              <a:rPr lang="en-US" altLang="zh-CN" sz="2400">
                <a:solidFill>
                  <a:srgbClr val="FF0000"/>
                </a:solidFill>
                <a:uFillTx/>
                <a:latin typeface="Times New Roman" panose="02020603050405020304" charset="0"/>
                <a:ea typeface="微软雅黑" panose="020B0503020204020204" charset="-122"/>
                <a:cs typeface="华文楷体" panose="02010600040101010101" charset="-122"/>
              </a:rPr>
              <a:t>‌Identify</a:t>
            </a:r>
            <a:r>
              <a:rPr lang="en-US" altLang="zh-CN" sz="2400">
                <a:solidFill>
                  <a:schemeClr val="tx1"/>
                </a:solidFill>
                <a:uFillTx/>
                <a:latin typeface="Times New Roman" panose="02020603050405020304" charset="0"/>
                <a:ea typeface="微软雅黑" panose="020B0503020204020204" charset="-122"/>
                <a:cs typeface="华文楷体" panose="02010600040101010101" charset="-122"/>
              </a:rPr>
              <a:t> knowledge gaps‌</a:t>
            </a:r>
            <a:r>
              <a:rPr lang="zh-CN" altLang="en-US" sz="2400">
                <a:solidFill>
                  <a:schemeClr val="tx1"/>
                </a:solidFill>
                <a:uFillTx/>
                <a:latin typeface="Times New Roman" panose="02020603050405020304" charset="0"/>
                <a:ea typeface="微软雅黑" panose="020B0503020204020204" charset="-122"/>
                <a:cs typeface="华文楷体" panose="02010600040101010101" charset="-122"/>
              </a:rPr>
              <a:t>定位知识盲区</a:t>
            </a:r>
            <a:endParaRPr lang="zh-CN" altLang="en-US" sz="2400">
              <a:solidFill>
                <a:schemeClr val="tx1"/>
              </a:solidFill>
              <a:uFillTx/>
              <a:latin typeface="Times New Roman" panose="02020603050405020304" charset="0"/>
              <a:ea typeface="微软雅黑" panose="020B0503020204020204" charset="-122"/>
              <a:cs typeface="华文楷体" panose="02010600040101010101" charset="-122"/>
            </a:endParaRPr>
          </a:p>
          <a:p>
            <a:pPr marL="457200" indent="-457200">
              <a:lnSpc>
                <a:spcPct val="120000"/>
              </a:lnSpc>
              <a:buFont typeface="+mj-lt"/>
              <a:buAutoNum type="arabicPeriod"/>
            </a:pPr>
            <a:r>
              <a:rPr lang="en-US" altLang="zh-CN" sz="2400">
                <a:solidFill>
                  <a:srgbClr val="FF0000"/>
                </a:solidFill>
                <a:uFillTx/>
                <a:latin typeface="Times New Roman" panose="02020603050405020304" charset="0"/>
                <a:ea typeface="微软雅黑" panose="020B0503020204020204" charset="-122"/>
                <a:cs typeface="华文楷体" panose="02010600040101010101" charset="-122"/>
              </a:rPr>
              <a:t>Provide</a:t>
            </a:r>
            <a:r>
              <a:rPr lang="en-US" altLang="zh-CN" sz="2400">
                <a:solidFill>
                  <a:schemeClr val="tx1"/>
                </a:solidFill>
                <a:uFillTx/>
                <a:latin typeface="Times New Roman" panose="02020603050405020304" charset="0"/>
                <a:ea typeface="微软雅黑" panose="020B0503020204020204" charset="-122"/>
                <a:cs typeface="华文楷体" panose="02010600040101010101" charset="-122"/>
              </a:rPr>
              <a:t> instant feedback‌</a:t>
            </a:r>
            <a:r>
              <a:rPr lang="zh-CN" altLang="en-US" sz="2400">
                <a:solidFill>
                  <a:schemeClr val="tx1"/>
                </a:solidFill>
                <a:uFillTx/>
                <a:latin typeface="Times New Roman" panose="02020603050405020304" charset="0"/>
                <a:ea typeface="微软雅黑" panose="020B0503020204020204" charset="-122"/>
                <a:cs typeface="华文楷体" panose="02010600040101010101" charset="-122"/>
              </a:rPr>
              <a:t>即时反馈指导</a:t>
            </a:r>
            <a:endParaRPr lang="zh-CN" altLang="en-US" sz="2400">
              <a:solidFill>
                <a:schemeClr val="tx1"/>
              </a:solidFill>
              <a:uFillTx/>
              <a:latin typeface="Times New Roman" panose="02020603050405020304" charset="0"/>
              <a:ea typeface="微软雅黑" panose="020B0503020204020204" charset="-122"/>
              <a:cs typeface="华文楷体" panose="02010600040101010101" charset="-122"/>
            </a:endParaRPr>
          </a:p>
          <a:p>
            <a:pPr marL="457200" indent="-457200">
              <a:lnSpc>
                <a:spcPct val="120000"/>
              </a:lnSpc>
              <a:buFont typeface="+mj-lt"/>
              <a:buAutoNum type="arabicPeriod"/>
            </a:pPr>
            <a:r>
              <a:rPr lang="en-US" altLang="zh-CN" sz="2400">
                <a:solidFill>
                  <a:srgbClr val="FF0000"/>
                </a:solidFill>
                <a:uFillTx/>
                <a:latin typeface="Times New Roman" panose="02020603050405020304" charset="0"/>
                <a:ea typeface="微软雅黑" panose="020B0503020204020204" charset="-122"/>
                <a:cs typeface="华文楷体" panose="02010600040101010101" charset="-122"/>
              </a:rPr>
              <a:t>Open up </a:t>
            </a:r>
            <a:r>
              <a:rPr lang="en-US" altLang="zh-CN" sz="2400">
                <a:solidFill>
                  <a:schemeClr val="tx1"/>
                </a:solidFill>
                <a:uFillTx/>
                <a:latin typeface="Times New Roman" panose="02020603050405020304" charset="0"/>
                <a:ea typeface="微软雅黑" panose="020B0503020204020204" charset="-122"/>
                <a:cs typeface="华文楷体" panose="02010600040101010101" charset="-122"/>
              </a:rPr>
              <a:t>new possibilities for communication, productivity, and innovation</a:t>
            </a:r>
            <a:r>
              <a:rPr lang="zh-CN" altLang="en-US" sz="2400">
                <a:solidFill>
                  <a:schemeClr val="tx1"/>
                </a:solidFill>
                <a:uFillTx/>
                <a:latin typeface="Times New Roman" panose="02020603050405020304" charset="0"/>
                <a:ea typeface="微软雅黑" panose="020B0503020204020204" charset="-122"/>
                <a:cs typeface="华文楷体" panose="02010600040101010101" charset="-122"/>
              </a:rPr>
              <a:t>为沟通、生产力和创新开辟新的可能性</a:t>
            </a:r>
            <a:endParaRPr lang="zh-CN" altLang="en-US" sz="2400">
              <a:solidFill>
                <a:schemeClr val="tx1"/>
              </a:solidFill>
              <a:uFillTx/>
              <a:latin typeface="Times New Roman" panose="02020603050405020304" charset="0"/>
              <a:ea typeface="微软雅黑" panose="020B0503020204020204" charset="-122"/>
              <a:cs typeface="华文楷体" panose="02010600040101010101" charset="-122"/>
            </a:endParaRPr>
          </a:p>
          <a:p>
            <a:pPr marL="457200" indent="-457200">
              <a:lnSpc>
                <a:spcPct val="120000"/>
              </a:lnSpc>
              <a:buFont typeface="+mj-lt"/>
              <a:buAutoNum type="arabicPeriod"/>
            </a:pPr>
            <a:r>
              <a:rPr lang="en-US" altLang="zh-CN" sz="2400">
                <a:solidFill>
                  <a:srgbClr val="FF0000"/>
                </a:solidFill>
                <a:uFillTx/>
                <a:latin typeface="Times New Roman" panose="02020603050405020304" charset="0"/>
                <a:ea typeface="微软雅黑" panose="020B0503020204020204" charset="-122"/>
                <a:cs typeface="华文楷体" panose="02010600040101010101" charset="-122"/>
              </a:rPr>
              <a:t>Offer</a:t>
            </a:r>
            <a:r>
              <a:rPr lang="en-US" altLang="zh-CN" sz="2400">
                <a:solidFill>
                  <a:schemeClr val="tx1"/>
                </a:solidFill>
                <a:uFillTx/>
                <a:latin typeface="Times New Roman" panose="02020603050405020304" charset="0"/>
                <a:ea typeface="微软雅黑" panose="020B0503020204020204" charset="-122"/>
                <a:cs typeface="华文楷体" panose="02010600040101010101" charset="-122"/>
              </a:rPr>
              <a:t> unparalleled convenience, connectivity, and access to information that was inaccessible previously</a:t>
            </a:r>
            <a:r>
              <a:rPr lang="zh-CN" altLang="en-US" sz="2400">
                <a:solidFill>
                  <a:schemeClr val="tx1"/>
                </a:solidFill>
                <a:uFillTx/>
                <a:latin typeface="Times New Roman" panose="02020603050405020304" charset="0"/>
                <a:ea typeface="微软雅黑" panose="020B0503020204020204" charset="-122"/>
                <a:cs typeface="华文楷体" panose="02010600040101010101" charset="-122"/>
              </a:rPr>
              <a:t>提供无与伦比的便利性、连接性和对以前无法访问的信息的访问</a:t>
            </a:r>
            <a:endParaRPr lang="zh-CN" altLang="en-US" sz="2400">
              <a:solidFill>
                <a:schemeClr val="tx1"/>
              </a:solidFill>
              <a:uFillTx/>
              <a:latin typeface="Times New Roman" panose="02020603050405020304" charset="0"/>
              <a:ea typeface="微软雅黑" panose="020B0503020204020204" charset="-122"/>
              <a:cs typeface="华文楷体" panose="02010600040101010101" charset="-122"/>
            </a:endParaRPr>
          </a:p>
          <a:p>
            <a:pPr marL="457200" indent="-457200">
              <a:lnSpc>
                <a:spcPct val="120000"/>
              </a:lnSpc>
              <a:buFont typeface="+mj-lt"/>
              <a:buAutoNum type="arabicPeriod"/>
            </a:pPr>
            <a:r>
              <a:rPr lang="en-US" altLang="zh-CN" sz="2400">
                <a:solidFill>
                  <a:schemeClr val="tx1"/>
                </a:solidFill>
                <a:uFillTx/>
                <a:latin typeface="Times New Roman" panose="02020603050405020304" charset="0"/>
                <a:ea typeface="微软雅黑" panose="020B0503020204020204" charset="-122"/>
                <a:cs typeface="华文楷体" panose="02010600040101010101" charset="-122"/>
              </a:rPr>
              <a:t>make classes more vivid and interesting</a:t>
            </a:r>
            <a:r>
              <a:rPr lang="zh-CN" altLang="en-US" sz="2400">
                <a:solidFill>
                  <a:schemeClr val="tx1"/>
                </a:solidFill>
                <a:uFillTx/>
                <a:latin typeface="Times New Roman" panose="02020603050405020304" charset="0"/>
                <a:ea typeface="微软雅黑" panose="020B0503020204020204" charset="-122"/>
                <a:cs typeface="华文楷体" panose="02010600040101010101" charset="-122"/>
                <a:sym typeface="+mn-ea"/>
              </a:rPr>
              <a:t>使课堂更加生动有趣</a:t>
            </a:r>
            <a:endParaRPr lang="en-US" altLang="zh-CN" sz="2400">
              <a:solidFill>
                <a:schemeClr val="tx1"/>
              </a:solidFill>
              <a:uFillTx/>
              <a:latin typeface="Times New Roman" panose="02020603050405020304" charset="0"/>
              <a:ea typeface="微软雅黑" panose="020B0503020204020204" charset="-122"/>
              <a:cs typeface="华文楷体" panose="02010600040101010101" charset="-122"/>
            </a:endParaRPr>
          </a:p>
          <a:p>
            <a:pPr marL="457200" indent="-457200">
              <a:lnSpc>
                <a:spcPct val="120000"/>
              </a:lnSpc>
              <a:buFont typeface="+mj-lt"/>
              <a:buAutoNum type="arabicPeriod"/>
            </a:pPr>
            <a:r>
              <a:rPr lang="en-US" altLang="zh-CN" sz="2400">
                <a:solidFill>
                  <a:srgbClr val="FF0000"/>
                </a:solidFill>
                <a:uFillTx/>
                <a:latin typeface="Times New Roman" panose="02020603050405020304" charset="0"/>
                <a:ea typeface="微软雅黑" panose="020B0503020204020204" charset="-122"/>
                <a:cs typeface="华文楷体" panose="02010600040101010101" charset="-122"/>
              </a:rPr>
              <a:t>improve</a:t>
            </a:r>
            <a:r>
              <a:rPr lang="en-US" altLang="zh-CN" sz="2400">
                <a:solidFill>
                  <a:schemeClr val="tx1"/>
                </a:solidFill>
                <a:uFillTx/>
                <a:latin typeface="Times New Roman" panose="02020603050405020304" charset="0"/>
                <a:ea typeface="微软雅黑" panose="020B0503020204020204" charset="-122"/>
                <a:cs typeface="华文楷体" panose="02010600040101010101" charset="-122"/>
              </a:rPr>
              <a:t> our learning enthusiasm </a:t>
            </a:r>
            <a:r>
              <a:rPr lang="en-US" altLang="zh-CN" sz="2400">
                <a:solidFill>
                  <a:schemeClr val="tx1"/>
                </a:solidFill>
                <a:uFillTx/>
                <a:latin typeface="Times New Roman" panose="02020603050405020304" charset="0"/>
                <a:ea typeface="微软雅黑" panose="020B0503020204020204" charset="-122"/>
                <a:cs typeface="华文楷体" panose="02010600040101010101" charset="-122"/>
                <a:sym typeface="+mn-ea"/>
              </a:rPr>
              <a:t>greatly</a:t>
            </a:r>
            <a:r>
              <a:rPr lang="zh-CN" altLang="en-US" sz="2400">
                <a:solidFill>
                  <a:schemeClr val="tx1"/>
                </a:solidFill>
                <a:uFillTx/>
                <a:latin typeface="Times New Roman" panose="02020603050405020304" charset="0"/>
                <a:ea typeface="微软雅黑" panose="020B0503020204020204" charset="-122"/>
                <a:cs typeface="华文楷体" panose="02010600040101010101" charset="-122"/>
                <a:sym typeface="+mn-ea"/>
              </a:rPr>
              <a:t>极大地提高了我们的学习热情</a:t>
            </a:r>
            <a:endParaRPr lang="en-US" altLang="zh-CN" sz="2400">
              <a:solidFill>
                <a:schemeClr val="tx1"/>
              </a:solidFill>
              <a:uFillTx/>
              <a:latin typeface="Times New Roman" panose="02020603050405020304" charset="0"/>
              <a:ea typeface="微软雅黑" panose="020B0503020204020204" charset="-122"/>
              <a:cs typeface="华文楷体" panose="02010600040101010101" charset="-122"/>
              <a:sym typeface="+mn-ea"/>
            </a:endParaRPr>
          </a:p>
          <a:p>
            <a:endParaRPr lang="en-US" altLang="zh-CN" sz="2400">
              <a:solidFill>
                <a:schemeClr val="tx1"/>
              </a:solidFill>
              <a:uFillTx/>
              <a:latin typeface="Times New Roman" panose="02020603050405020304" charset="0"/>
              <a:ea typeface="微软雅黑" panose="020B0503020204020204" charset="-122"/>
              <a:cs typeface="华文楷体" panose="02010600040101010101" charset="-122"/>
              <a:sym typeface="+mn-ea"/>
            </a:endParaRPr>
          </a:p>
        </p:txBody>
      </p:sp>
      <p:sp>
        <p:nvSpPr>
          <p:cNvPr id="97" name="文本框 96"/>
          <p:cNvSpPr txBox="1"/>
          <p:nvPr/>
        </p:nvSpPr>
        <p:spPr>
          <a:xfrm>
            <a:off x="10146665" y="120650"/>
            <a:ext cx="1009650" cy="583565"/>
          </a:xfrm>
          <a:prstGeom prst="rect">
            <a:avLst/>
          </a:prstGeom>
          <a:solidFill>
            <a:schemeClr val="accent1">
              <a:lumMod val="40000"/>
              <a:lumOff val="60000"/>
            </a:schemeClr>
          </a:solidFill>
        </p:spPr>
        <p:txBody>
          <a:bodyPr wrap="square" rtlCol="0">
            <a:spAutoFit/>
          </a:bodyPr>
          <a:p>
            <a:r>
              <a:rPr lang="en-US" altLang="zh-CN" sz="3200" b="1">
                <a:sym typeface="+mn-ea"/>
              </a:rPr>
              <a:t>pros</a:t>
            </a:r>
            <a:endParaRPr lang="en-US" altLang="zh-CN" sz="3200" b="1">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 name="组合 4"/>
          <p:cNvGrpSpPr/>
          <p:nvPr>
            <p:custDataLst>
              <p:tags r:id="rId1"/>
            </p:custDataLst>
          </p:nvPr>
        </p:nvGrpSpPr>
        <p:grpSpPr>
          <a:xfrm rot="0">
            <a:off x="9801225" y="1493520"/>
            <a:ext cx="2063750" cy="3870325"/>
            <a:chOff x="5245" y="2330"/>
            <a:chExt cx="8844" cy="14664"/>
          </a:xfrm>
        </p:grpSpPr>
        <p:pic>
          <p:nvPicPr>
            <p:cNvPr id="6" name="图片 5" descr="VCG41468784485"/>
            <p:cNvPicPr>
              <a:picLocks noChangeAspect="1"/>
            </p:cNvPicPr>
            <p:nvPr>
              <p:custDataLst>
                <p:tags r:id="rId2"/>
              </p:custDataLst>
            </p:nvPr>
          </p:nvPicPr>
          <p:blipFill>
            <a:blip r:embed="rId3" cstate="email"/>
            <a:srcRect l="920" r="920"/>
            <a:stretch>
              <a:fillRect/>
            </a:stretch>
          </p:blipFill>
          <p:spPr>
            <a:xfrm>
              <a:off x="5869" y="2919"/>
              <a:ext cx="7596" cy="13487"/>
            </a:xfrm>
            <a:prstGeom prst="roundRect">
              <a:avLst>
                <a:gd name="adj" fmla="val 50000"/>
              </a:avLst>
            </a:prstGeom>
          </p:spPr>
        </p:pic>
        <p:sp>
          <p:nvSpPr>
            <p:cNvPr id="8" name="圆角矩形 7"/>
            <p:cNvSpPr/>
            <p:nvPr>
              <p:custDataLst>
                <p:tags r:id="rId4"/>
              </p:custDataLst>
            </p:nvPr>
          </p:nvSpPr>
          <p:spPr>
            <a:xfrm>
              <a:off x="5245" y="2330"/>
              <a:ext cx="8845" cy="14665"/>
            </a:xfrm>
            <a:prstGeom prst="roundRect">
              <a:avLst>
                <a:gd name="adj" fmla="val 50000"/>
              </a:avLst>
            </a:prstGeom>
            <a:noFill/>
            <a:ln>
              <a:solidFill>
                <a:srgbClr val="7EB5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custDataLst>
                <p:tags r:id="rId5"/>
              </p:custDataLst>
            </p:nvPr>
          </p:nvSpPr>
          <p:spPr>
            <a:xfrm>
              <a:off x="5699" y="3903"/>
              <a:ext cx="574" cy="574"/>
            </a:xfrm>
            <a:prstGeom prst="ellipse">
              <a:avLst/>
            </a:prstGeom>
            <a:solidFill>
              <a:srgbClr val="7EB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custDataLst>
                <p:tags r:id="rId6"/>
              </p:custDataLst>
            </p:nvPr>
          </p:nvSpPr>
          <p:spPr>
            <a:xfrm rot="5400000">
              <a:off x="13241" y="15304"/>
              <a:ext cx="542" cy="53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030" h="1917">
                  <a:moveTo>
                    <a:pt x="1017" y="0"/>
                  </a:moveTo>
                  <a:lnTo>
                    <a:pt x="1018" y="8"/>
                  </a:lnTo>
                  <a:cubicBezTo>
                    <a:pt x="1121" y="499"/>
                    <a:pt x="1520" y="880"/>
                    <a:pt x="2020" y="957"/>
                  </a:cubicBezTo>
                  <a:lnTo>
                    <a:pt x="2030" y="958"/>
                  </a:lnTo>
                  <a:lnTo>
                    <a:pt x="2020" y="960"/>
                  </a:lnTo>
                  <a:cubicBezTo>
                    <a:pt x="1520" y="1036"/>
                    <a:pt x="1121" y="1418"/>
                    <a:pt x="1018" y="1908"/>
                  </a:cubicBezTo>
                  <a:lnTo>
                    <a:pt x="1017" y="1917"/>
                  </a:lnTo>
                  <a:lnTo>
                    <a:pt x="1016" y="1914"/>
                  </a:lnTo>
                  <a:cubicBezTo>
                    <a:pt x="916" y="1422"/>
                    <a:pt x="517" y="1039"/>
                    <a:pt x="18" y="961"/>
                  </a:cubicBezTo>
                  <a:lnTo>
                    <a:pt x="0" y="959"/>
                  </a:lnTo>
                  <a:lnTo>
                    <a:pt x="14" y="957"/>
                  </a:lnTo>
                  <a:cubicBezTo>
                    <a:pt x="515" y="880"/>
                    <a:pt x="915" y="496"/>
                    <a:pt x="1016" y="3"/>
                  </a:cubicBezTo>
                  <a:lnTo>
                    <a:pt x="1017" y="0"/>
                  </a:lnTo>
                  <a:close/>
                </a:path>
              </a:pathLst>
            </a:custGeom>
            <a:solidFill>
              <a:srgbClr val="7EB53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grpSp>
      <p:sp>
        <p:nvSpPr>
          <p:cNvPr id="11" name="文本框 10"/>
          <p:cNvSpPr txBox="1"/>
          <p:nvPr/>
        </p:nvSpPr>
        <p:spPr>
          <a:xfrm>
            <a:off x="110490" y="137795"/>
            <a:ext cx="9565005" cy="6424295"/>
          </a:xfrm>
          <a:prstGeom prst="rect">
            <a:avLst/>
          </a:prstGeom>
          <a:noFill/>
        </p:spPr>
        <p:txBody>
          <a:bodyPr wrap="square" rtlCol="0">
            <a:noAutofit/>
          </a:bodyPr>
          <a:p>
            <a:pPr marL="457200" lvl="0" indent="-457200" algn="l">
              <a:lnSpc>
                <a:spcPct val="120000"/>
              </a:lnSpc>
              <a:buClrTx/>
              <a:buSzTx/>
              <a:buFont typeface="+mj-lt"/>
              <a:buAutoNum type="arabicPeriod"/>
            </a:pPr>
            <a:r>
              <a:rPr lang="en-US" altLang="zh-CN" sz="2400">
                <a:uFillTx/>
                <a:latin typeface="Times New Roman" panose="02020603050405020304" charset="0"/>
                <a:ea typeface="微软雅黑" panose="020B0503020204020204" charset="-122"/>
                <a:cs typeface="华文楷体" panose="02010600040101010101" charset="-122"/>
                <a:sym typeface="+mn-ea"/>
              </a:rPr>
              <a:t>Be a major source of </a:t>
            </a:r>
            <a:r>
              <a:rPr lang="en-US" altLang="zh-CN" sz="2400">
                <a:solidFill>
                  <a:srgbClr val="FF0000"/>
                </a:solidFill>
                <a:uFillTx/>
                <a:latin typeface="Times New Roman" panose="02020603050405020304" charset="0"/>
                <a:ea typeface="微软雅黑" panose="020B0503020204020204" charset="-122"/>
                <a:cs typeface="华文楷体" panose="02010600040101010101" charset="-122"/>
                <a:sym typeface="+mn-ea"/>
              </a:rPr>
              <a:t>distraction</a:t>
            </a:r>
            <a:r>
              <a:rPr lang="en-US" altLang="zh-CN" sz="2400">
                <a:uFillTx/>
                <a:latin typeface="Times New Roman" panose="02020603050405020304" charset="0"/>
                <a:ea typeface="微软雅黑" panose="020B0503020204020204" charset="-122"/>
                <a:cs typeface="华文楷体" panose="02010600040101010101" charset="-122"/>
                <a:sym typeface="+mn-ea"/>
              </a:rPr>
              <a:t>成为分心的主要来源</a:t>
            </a:r>
            <a:endParaRPr lang="en-US" altLang="zh-CN" sz="2400">
              <a:uFillTx/>
              <a:latin typeface="Times New Roman" panose="02020603050405020304" charset="0"/>
              <a:ea typeface="微软雅黑" panose="020B0503020204020204" charset="-122"/>
              <a:cs typeface="华文楷体" panose="02010600040101010101" charset="-122"/>
              <a:sym typeface="+mn-ea"/>
            </a:endParaRPr>
          </a:p>
          <a:p>
            <a:pPr marL="457200" lvl="0" indent="-457200" algn="l">
              <a:lnSpc>
                <a:spcPct val="120000"/>
              </a:lnSpc>
              <a:buClrTx/>
              <a:buSzTx/>
              <a:buFont typeface="+mj-lt"/>
              <a:buAutoNum type="arabicPeriod"/>
            </a:pPr>
            <a:r>
              <a:rPr lang="en-US" altLang="zh-CN" sz="2400">
                <a:solidFill>
                  <a:srgbClr val="FF0000"/>
                </a:solidFill>
                <a:uFillTx/>
                <a:latin typeface="Times New Roman" panose="02020603050405020304" charset="0"/>
                <a:ea typeface="微软雅黑" panose="020B0503020204020204" charset="-122"/>
                <a:cs typeface="华文楷体" panose="02010600040101010101" charset="-122"/>
                <a:sym typeface="+mn-ea"/>
              </a:rPr>
              <a:t>Affect </a:t>
            </a:r>
            <a:r>
              <a:rPr lang="en-US" altLang="zh-CN" sz="2400">
                <a:uFillTx/>
                <a:latin typeface="Times New Roman" panose="02020603050405020304" charset="0"/>
                <a:ea typeface="微软雅黑" panose="020B0503020204020204" charset="-122"/>
                <a:cs typeface="华文楷体" panose="02010600040101010101" charset="-122"/>
                <a:sym typeface="+mn-ea"/>
              </a:rPr>
              <a:t>productivity and personal relationships影响工作效率和人际关系</a:t>
            </a:r>
            <a:endParaRPr lang="en-US" altLang="zh-CN" sz="2400">
              <a:uFillTx/>
              <a:latin typeface="Times New Roman" panose="02020603050405020304" charset="0"/>
              <a:ea typeface="微软雅黑" panose="020B0503020204020204" charset="-122"/>
              <a:cs typeface="华文楷体" panose="02010600040101010101" charset="-122"/>
              <a:sym typeface="+mn-ea"/>
            </a:endParaRPr>
          </a:p>
          <a:p>
            <a:pPr marL="457200" lvl="0" indent="-457200" algn="l">
              <a:lnSpc>
                <a:spcPct val="120000"/>
              </a:lnSpc>
              <a:buClrTx/>
              <a:buSzTx/>
              <a:buFont typeface="+mj-lt"/>
              <a:buAutoNum type="arabicPeriod"/>
            </a:pPr>
            <a:r>
              <a:rPr lang="en-US" altLang="zh-CN" sz="2400">
                <a:uFillTx/>
                <a:latin typeface="Times New Roman" panose="02020603050405020304" charset="0"/>
                <a:ea typeface="微软雅黑" panose="020B0503020204020204" charset="-122"/>
                <a:cs typeface="华文楷体" panose="02010600040101010101" charset="-122"/>
                <a:sym typeface="+mn-ea"/>
              </a:rPr>
              <a:t>May provide incorrect information if not properly trained or updated, which lowers our working efficiency.如果没有经过适当的培训或更新，可能会提供不正确的信息，从而降低我们的工作效率。</a:t>
            </a:r>
            <a:endParaRPr lang="en-US" altLang="zh-CN" sz="2400">
              <a:uFillTx/>
              <a:latin typeface="Times New Roman" panose="02020603050405020304" charset="0"/>
              <a:ea typeface="微软雅黑" panose="020B0503020204020204" charset="-122"/>
              <a:cs typeface="华文楷体" panose="02010600040101010101" charset="-122"/>
              <a:sym typeface="+mn-ea"/>
            </a:endParaRPr>
          </a:p>
          <a:p>
            <a:pPr marL="457200" lvl="0" indent="-457200" algn="l">
              <a:lnSpc>
                <a:spcPct val="120000"/>
              </a:lnSpc>
              <a:buClrTx/>
              <a:buSzTx/>
              <a:buFont typeface="+mj-lt"/>
              <a:buAutoNum type="arabicPeriod"/>
            </a:pPr>
            <a:r>
              <a:rPr lang="en-US" altLang="zh-CN" sz="2400">
                <a:solidFill>
                  <a:srgbClr val="FF0000"/>
                </a:solidFill>
                <a:uFillTx/>
                <a:latin typeface="Times New Roman" panose="02020603050405020304" charset="0"/>
                <a:ea typeface="微软雅黑" panose="020B0503020204020204" charset="-122"/>
                <a:cs typeface="华文楷体" panose="02010600040101010101" charset="-122"/>
                <a:sym typeface="+mn-ea"/>
              </a:rPr>
              <a:t>Hinder </a:t>
            </a:r>
            <a:r>
              <a:rPr lang="en-US" altLang="zh-CN" sz="2400">
                <a:uFillTx/>
                <a:latin typeface="Times New Roman" panose="02020603050405020304" charset="0"/>
                <a:ea typeface="微软雅黑" panose="020B0503020204020204" charset="-122"/>
                <a:cs typeface="华文楷体" panose="02010600040101010101" charset="-122"/>
                <a:sym typeface="+mn-ea"/>
              </a:rPr>
              <a:t>the development of critical thinking and problem-solving skills阻碍批判性思维和解决问题能力的发展</a:t>
            </a:r>
            <a:endParaRPr lang="en-US" altLang="zh-CN" sz="2400">
              <a:uFillTx/>
              <a:latin typeface="Times New Roman" panose="02020603050405020304" charset="0"/>
              <a:ea typeface="微软雅黑" panose="020B0503020204020204" charset="-122"/>
              <a:cs typeface="华文楷体" panose="02010600040101010101" charset="-122"/>
              <a:sym typeface="+mn-ea"/>
            </a:endParaRPr>
          </a:p>
          <a:p>
            <a:pPr marL="457200" lvl="0" indent="-457200" algn="l">
              <a:lnSpc>
                <a:spcPct val="120000"/>
              </a:lnSpc>
              <a:buClrTx/>
              <a:buSzTx/>
              <a:buFont typeface="+mj-lt"/>
              <a:buAutoNum type="arabicPeriod"/>
            </a:pPr>
            <a:r>
              <a:rPr lang="en-US" altLang="zh-CN" sz="2400">
                <a:uFillTx/>
                <a:latin typeface="Times New Roman" panose="02020603050405020304" charset="0"/>
                <a:ea typeface="微软雅黑" panose="020B0503020204020204" charset="-122"/>
                <a:cs typeface="华文楷体" panose="02010600040101010101" charset="-122"/>
                <a:sym typeface="+mn-ea"/>
              </a:rPr>
              <a:t>Provide inaccurate information and solutions提供不准确的信息和解决方案</a:t>
            </a:r>
            <a:endParaRPr lang="en-US" altLang="zh-CN" sz="2400">
              <a:uFillTx/>
              <a:latin typeface="Times New Roman" panose="02020603050405020304" charset="0"/>
              <a:ea typeface="微软雅黑" panose="020B0503020204020204" charset="-122"/>
              <a:cs typeface="华文楷体" panose="02010600040101010101" charset="-122"/>
              <a:sym typeface="+mn-ea"/>
            </a:endParaRPr>
          </a:p>
          <a:p>
            <a:pPr marL="457200" lvl="0" indent="-457200" algn="l">
              <a:lnSpc>
                <a:spcPct val="120000"/>
              </a:lnSpc>
              <a:buClrTx/>
              <a:buSzTx/>
              <a:buFont typeface="+mj-lt"/>
              <a:buAutoNum type="arabicPeriod"/>
            </a:pPr>
            <a:r>
              <a:rPr lang="en-US" altLang="zh-CN" sz="2400">
                <a:solidFill>
                  <a:srgbClr val="FF0000"/>
                </a:solidFill>
                <a:uFillTx/>
                <a:latin typeface="Times New Roman" panose="02020603050405020304" charset="0"/>
                <a:ea typeface="微软雅黑" panose="020B0503020204020204" charset="-122"/>
                <a:cs typeface="华文楷体" panose="02010600040101010101" charset="-122"/>
                <a:sym typeface="+mn-ea"/>
              </a:rPr>
              <a:t>Weaken</a:t>
            </a:r>
            <a:r>
              <a:rPr lang="en-US" altLang="zh-CN" sz="2400">
                <a:uFillTx/>
                <a:latin typeface="Times New Roman" panose="02020603050405020304" charset="0"/>
                <a:ea typeface="微软雅黑" panose="020B0503020204020204" charset="-122"/>
                <a:cs typeface="华文楷体" panose="02010600040101010101" charset="-122"/>
                <a:sym typeface="+mn-ea"/>
              </a:rPr>
              <a:t> critical thinking弱化批判性思维</a:t>
            </a:r>
            <a:endParaRPr lang="en-US" altLang="zh-CN" sz="2400">
              <a:uFillTx/>
              <a:latin typeface="Times New Roman" panose="02020603050405020304" charset="0"/>
              <a:ea typeface="微软雅黑" panose="020B0503020204020204" charset="-122"/>
              <a:cs typeface="华文楷体" panose="02010600040101010101" charset="-122"/>
              <a:sym typeface="+mn-ea"/>
            </a:endParaRPr>
          </a:p>
          <a:p>
            <a:pPr marL="457200" lvl="0" indent="-457200" algn="l">
              <a:lnSpc>
                <a:spcPct val="120000"/>
              </a:lnSpc>
              <a:buClrTx/>
              <a:buSzTx/>
              <a:buFont typeface="+mj-lt"/>
              <a:buAutoNum type="arabicPeriod"/>
            </a:pPr>
            <a:r>
              <a:rPr lang="en-US" altLang="zh-CN" sz="2400">
                <a:solidFill>
                  <a:srgbClr val="FF0000"/>
                </a:solidFill>
                <a:uFillTx/>
                <a:latin typeface="Times New Roman" panose="02020603050405020304" charset="0"/>
                <a:ea typeface="微软雅黑" panose="020B0503020204020204" charset="-122"/>
                <a:cs typeface="华文楷体" panose="02010600040101010101" charset="-122"/>
                <a:sym typeface="+mn-ea"/>
              </a:rPr>
              <a:t>Impair</a:t>
            </a:r>
            <a:r>
              <a:rPr lang="en-US" altLang="zh-CN" sz="2400">
                <a:uFillTx/>
                <a:latin typeface="Times New Roman" panose="02020603050405020304" charset="0"/>
                <a:ea typeface="微软雅黑" panose="020B0503020204020204" charset="-122"/>
                <a:cs typeface="华文楷体" panose="02010600040101010101" charset="-122"/>
                <a:sym typeface="+mn-ea"/>
              </a:rPr>
              <a:t> memory retention削弱知识留存</a:t>
            </a:r>
            <a:endParaRPr lang="en-US" altLang="zh-CN" sz="2400">
              <a:uFillTx/>
              <a:latin typeface="Times New Roman" panose="02020603050405020304" charset="0"/>
              <a:ea typeface="微软雅黑" panose="020B0503020204020204" charset="-122"/>
              <a:cs typeface="华文楷体" panose="02010600040101010101" charset="-122"/>
              <a:sym typeface="+mn-ea"/>
            </a:endParaRPr>
          </a:p>
          <a:p>
            <a:pPr marL="457200" lvl="0" indent="-457200" algn="l">
              <a:lnSpc>
                <a:spcPct val="120000"/>
              </a:lnSpc>
              <a:buClrTx/>
              <a:buSzTx/>
              <a:buFont typeface="+mj-lt"/>
              <a:buAutoNum type="arabicPeriod"/>
            </a:pPr>
            <a:r>
              <a:rPr lang="en-US" altLang="zh-CN" sz="2400">
                <a:uFillTx/>
                <a:latin typeface="Times New Roman" panose="02020603050405020304" charset="0"/>
                <a:ea typeface="微软雅黑" panose="020B0503020204020204" charset="-122"/>
                <a:cs typeface="华文楷体" panose="02010600040101010101" charset="-122"/>
                <a:sym typeface="+mn-ea"/>
              </a:rPr>
              <a:t>Accelerate academic dishonesty加速学术不端</a:t>
            </a:r>
            <a:endParaRPr lang="en-US" altLang="zh-CN" sz="2400">
              <a:uFillTx/>
              <a:latin typeface="Times New Roman" panose="02020603050405020304" charset="0"/>
              <a:ea typeface="微软雅黑" panose="020B0503020204020204" charset="-122"/>
              <a:cs typeface="华文楷体" panose="02010600040101010101" charset="-122"/>
              <a:sym typeface="+mn-ea"/>
            </a:endParaRPr>
          </a:p>
          <a:p>
            <a:pPr marL="457200" lvl="0" indent="-457200" algn="l">
              <a:lnSpc>
                <a:spcPct val="120000"/>
              </a:lnSpc>
              <a:buClrTx/>
              <a:buSzTx/>
              <a:buFont typeface="+mj-lt"/>
              <a:buAutoNum type="arabicPeriod"/>
            </a:pPr>
            <a:r>
              <a:rPr lang="en-US" altLang="zh-CN" sz="2400">
                <a:solidFill>
                  <a:srgbClr val="FF0000"/>
                </a:solidFill>
                <a:uFillTx/>
                <a:latin typeface="Times New Roman" panose="02020603050405020304" charset="0"/>
                <a:ea typeface="微软雅黑" panose="020B0503020204020204" charset="-122"/>
                <a:cs typeface="华文楷体" panose="02010600040101010101" charset="-122"/>
                <a:sym typeface="+mn-ea"/>
              </a:rPr>
              <a:t>violate</a:t>
            </a:r>
            <a:r>
              <a:rPr lang="en-US" altLang="zh-CN" sz="2400">
                <a:uFillTx/>
                <a:latin typeface="Times New Roman" panose="02020603050405020304" charset="0"/>
                <a:ea typeface="微软雅黑" panose="020B0503020204020204" charset="-122"/>
                <a:cs typeface="华文楷体" panose="02010600040101010101" charset="-122"/>
                <a:sym typeface="+mn-ea"/>
              </a:rPr>
              <a:t> fairness and integrity in educational environments在教育环境中违反公平和诚信</a:t>
            </a:r>
            <a:endParaRPr lang="en-US" altLang="zh-CN" sz="2400">
              <a:uFillTx/>
              <a:latin typeface="Times New Roman" panose="02020603050405020304" charset="0"/>
              <a:ea typeface="微软雅黑" panose="020B0503020204020204" charset="-122"/>
              <a:cs typeface="华文楷体" panose="02010600040101010101" charset="-122"/>
              <a:sym typeface="+mn-ea"/>
            </a:endParaRPr>
          </a:p>
        </p:txBody>
      </p:sp>
      <p:sp>
        <p:nvSpPr>
          <p:cNvPr id="97" name="文本框 96"/>
          <p:cNvSpPr txBox="1"/>
          <p:nvPr/>
        </p:nvSpPr>
        <p:spPr>
          <a:xfrm>
            <a:off x="10267950" y="120650"/>
            <a:ext cx="1009650" cy="583565"/>
          </a:xfrm>
          <a:prstGeom prst="rect">
            <a:avLst/>
          </a:prstGeom>
          <a:solidFill>
            <a:schemeClr val="accent1">
              <a:lumMod val="40000"/>
              <a:lumOff val="60000"/>
            </a:schemeClr>
          </a:solidFill>
        </p:spPr>
        <p:txBody>
          <a:bodyPr wrap="square" rtlCol="0">
            <a:spAutoFit/>
          </a:bodyPr>
          <a:p>
            <a:r>
              <a:rPr lang="en-US" altLang="zh-CN" sz="3200" b="1">
                <a:sym typeface="+mn-ea"/>
              </a:rPr>
              <a:t>cons</a:t>
            </a:r>
            <a:endParaRPr lang="en-US" altLang="zh-CN" sz="3200" b="1">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ags/tag1.xml><?xml version="1.0" encoding="utf-8"?>
<p:tagLst xmlns:p="http://schemas.openxmlformats.org/presentationml/2006/main">
  <p:tag name="KSO_WM_UNIT_TYPE" val="i"/>
  <p:tag name="KSO_WM_UNIT_INDEX" val="1"/>
  <p:tag name="KSO_WM_BEAUTIFY_FLAG" val="#wm#"/>
  <p:tag name="KSO_WM_TAG_VERSION" val="3.0"/>
  <p:tag name="KSO_WM_UNIT_ID" val="_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2*l_h_i*1_2_3"/>
  <p:tag name="KSO_WM_TEMPLATE_CATEGORY" val="diagram"/>
  <p:tag name="KSO_WM_TEMPLATE_INDEX" val="20231731"/>
  <p:tag name="KSO_WM_UNIT_LAYERLEVEL" val="1_1_1"/>
  <p:tag name="KSO_WM_TAG_VERSION" val="3.0"/>
  <p:tag name="KSO_WM_DIAGRAM_GROUP_CODE" val="l1-1"/>
  <p:tag name="KSO_WM_UNIT_TYPE" val="l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474.4690551181103,&quot;left&quot;:-0.2,&quot;top&quot;:1.65,&quot;width&quot;:975.0499999999998}"/>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brightness&quot;:-0.2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5"/>
  <p:tag name="KSO_WM_UNIT_LINE_FILL_TYPE" val="2"/>
  <p:tag name="KSO_WM_UNIT_SHADOW_SCHEMECOLOR_INDEX" val="5"/>
  <p:tag name="KSO_WM_UNIT_TEXT_FILL_FORE_SCHEMECOLOR_INDEX" val="2"/>
  <p:tag name="KSO_WM_UNIT_TEXT_FILL_TYPE" val="1"/>
  <p:tag name="KSO_WM_UNIT_USESOURCEFORMAT_APPLY" val="1"/>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2*l_h_i*1_2_2"/>
  <p:tag name="KSO_WM_TEMPLATE_CATEGORY" val="diagram"/>
  <p:tag name="KSO_WM_TEMPLATE_INDEX" val="20231731"/>
  <p:tag name="KSO_WM_UNIT_LAYERLEVEL" val="1_1_1"/>
  <p:tag name="KSO_WM_TAG_VERSION" val="3.0"/>
  <p:tag name="KSO_WM_DIAGRAM_GROUP_CODE" val="l1-1"/>
  <p:tag name="KSO_WM_UNIT_TYPE" val="l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474.4690551181103,&quot;left&quot;:-0.2,&quot;top&quot;:1.65,&quot;width&quot;:975.0499999999998}"/>
  <p:tag name="KSO_WM_DIAGRAM_COLOR_MATCH_VALUE" val="{&quot;shape&quot;:{&quot;fill&quot;:{&quot;gradient&quot;:[{&quot;brightness&quot;:-0.25,&quot;colorType&quot;:1,&quot;foreColorIndex&quot;:5,&quot;pos&quot;:0.009999999776482582,&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UNIT_TEXT_FILL_FORE_SCHEMECOLOR_INDEX" val="2"/>
  <p:tag name="KSO_WM_UNIT_TEXT_FILL_TYPE" val="1"/>
  <p:tag name="KSO_WM_UNIT_USESOURCEFORMAT_APPLY" val="1"/>
</p:tagLst>
</file>

<file path=ppt/tags/tag10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ID" val="diagram20231731_2*l_h_f*1_2_1"/>
  <p:tag name="KSO_WM_TEMPLATE_CATEGORY" val="diagram"/>
  <p:tag name="KSO_WM_TEMPLATE_INDEX" val="20231731"/>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474.4690551181103,&quot;left&quot;:-0.2,&quot;top&quot;:1.65,&quot;width&quot;:975.049999999999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输入你的项正文"/>
  <p:tag name="KSO_WM_UNIT_TEXT_FILL_FORE_SCHEMECOLOR_INDEX" val="1"/>
  <p:tag name="KSO_WM_UNIT_TEXT_FILL_TYPE" val="1"/>
  <p:tag name="KSO_WM_UNIT_USESOURCEFORMAT_APPLY" val="1"/>
</p:tagLst>
</file>

<file path=ppt/tags/tag10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ID" val="diagram20231731_2*l_h_a*1_2_1"/>
  <p:tag name="KSO_WM_TEMPLATE_CATEGORY" val="diagram"/>
  <p:tag name="KSO_WM_TEMPLATE_INDEX" val="20231731"/>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474.4690551181103,&quot;left&quot;:-0.2,&quot;top&quot;:1.65,&quot;width&quot;:975.049999999999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项标题"/>
  <p:tag name="KSO_WM_UNIT_TEXT_FILL_FORE_SCHEMECOLOR_INDEX" val="1"/>
  <p:tag name="KSO_WM_UNIT_TEXT_FILL_TYPE" val="1"/>
  <p:tag name="KSO_WM_UNIT_USESOURCEFORMAT_APPLY" val="1"/>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2*l_h_i*1_2_1"/>
  <p:tag name="KSO_WM_TEMPLATE_CATEGORY" val="diagram"/>
  <p:tag name="KSO_WM_TEMPLATE_INDEX" val="20231731"/>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2_1"/>
  <p:tag name="KSO_WM_DIAGRAM_MAX_ITEMCNT" val="6"/>
  <p:tag name="KSO_WM_DIAGRAM_MIN_ITEMCNT" val="2"/>
  <p:tag name="KSO_WM_DIAGRAM_VIRTUALLY_FRAME" val="{&quot;height&quot;:474.4690551181103,&quot;left&quot;:-0.2,&quot;top&quot;:1.65,&quot;width&quot;:975.0499999999998}"/>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UNIT_USESOURCEFORMAT_APPLY" val="1"/>
</p:tagLst>
</file>

<file path=ppt/tags/tag105.xml><?xml version="1.0" encoding="utf-8"?>
<p:tagLst xmlns:p="http://schemas.openxmlformats.org/presentationml/2006/main">
  <p:tag name="KSO_WM_SLIDE_ID" val="diagram20231731_2"/>
  <p:tag name="KSO_WM_TEMPLATE_SUBCATEGORY" val="0"/>
  <p:tag name="KSO_WM_TEMPLATE_MASTER_TYPE" val="0"/>
  <p:tag name="KSO_WM_TEMPLATE_COLOR_TYPE" val="0"/>
  <p:tag name="KSO_WM_SLIDE_ITEM_CNT" val="3"/>
  <p:tag name="KSO_WM_SLIDE_INDEX" val="2"/>
  <p:tag name="KSO_WM_TAG_VERSION" val="3.0"/>
  <p:tag name="KSO_WM_BEAUTIFY_FLAG" val="#wm#"/>
  <p:tag name="KSO_WM_TEMPLATE_CATEGORY" val="diagram"/>
  <p:tag name="KSO_WM_TEMPLATE_INDEX" val="20231731"/>
  <p:tag name="KSO_WM_SLIDE_TYPE" val="text"/>
  <p:tag name="KSO_WM_SLIDE_SUBTYPE" val="diag"/>
  <p:tag name="KSO_WM_SLIDE_SIZE" val="824.8*283.769"/>
  <p:tag name="KSO_WM_SLIDE_POSITION" val="76.1*192.35"/>
  <p:tag name="KSO_WM_SLIDE_LAYOUT" val="a_l"/>
  <p:tag name="KSO_WM_SLIDE_LAYOUT_CNT" val="1_1"/>
  <p:tag name="KSO_WM_SPECIAL_SOURCE" val="bdnull"/>
  <p:tag name="KSO_WM_DIAGRAM_GROUP_CODE" val="l1-1"/>
  <p:tag name="KSO_WM_SLIDE_DIAGTYPE" val="l"/>
</p:tagLst>
</file>

<file path=ppt/tags/tag106.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ID" val="diagram20234803_1*l_h_f*1_2_1"/>
  <p:tag name="KSO_WM_TEMPLATE_CATEGORY" val="diagram"/>
  <p:tag name="KSO_WM_TEMPLATE_INDEX" val="20234803"/>
  <p:tag name="KSO_WM_UNIT_LAYERLEVEL" val="1_1_1"/>
  <p:tag name="KSO_WM_TAG_VERSION" val="3.0"/>
  <p:tag name="KSO_WM_DIAGRAM_VERSION" val="3"/>
  <p:tag name="KSO_WM_DIAGRAM_COLOR_TRICK" val="1"/>
  <p:tag name="KSO_WM_DIAGRAM_COLOR_TEXT_CAN_REMOVE" val="n"/>
  <p:tag name="KSO_WM_UNIT_PRESET_TEXT" val="单击此处添加文本具体内容，简明扼要地阐述您的观点，根据需要可酌情增减文字。"/>
  <p:tag name="KSO_WM_UNIT_TEXT_FILL_FORE_SCHEMECOLOR_INDEX" val="1"/>
  <p:tag name="KSO_WM_UNIT_TEXT_FILL_TYPE" val="1"/>
  <p:tag name="KSO_WM_UNIT_VALUE" val="63"/>
  <p:tag name="KSO_WM_DIAGRAM_MAX_ITEMCNT" val="4"/>
  <p:tag name="KSO_WM_DIAGRAM_MIN_ITEMCNT" val="2"/>
  <p:tag name="KSO_WM_DIAGRAM_VIRTUALLY_FRAME" val="{&quot;height&quot;:504.7151974411564,&quot;left&quot;:-10.8,&quot;top&quot;:-0.015197441156374225,&quot;width&quot;:994.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USESOURCEFORMAT_APPLY" val="1"/>
</p:tagLst>
</file>

<file path=ppt/tags/tag10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ID" val="diagram20234803_1*l_h_f*1_1_1"/>
  <p:tag name="KSO_WM_TEMPLATE_CATEGORY" val="diagram"/>
  <p:tag name="KSO_WM_TEMPLATE_INDEX" val="20234803"/>
  <p:tag name="KSO_WM_UNIT_LAYERLEVEL" val="1_1_1"/>
  <p:tag name="KSO_WM_TAG_VERSION" val="3.0"/>
  <p:tag name="KSO_WM_DIAGRAM_VERSION" val="3"/>
  <p:tag name="KSO_WM_DIAGRAM_COLOR_TRICK" val="1"/>
  <p:tag name="KSO_WM_DIAGRAM_COLOR_TEXT_CAN_REMOVE" val="n"/>
  <p:tag name="KSO_WM_UNIT_VALUE" val="63"/>
  <p:tag name="KSO_WM_UNIT_PRESET_TEXT" val="单击此处添加文本，简明扼要地阐述您的观点，根据需要可酌情增减文字。"/>
  <p:tag name="KSO_WM_UNIT_TEXT_FILL_FORE_SCHEMECOLOR_INDEX" val="1"/>
  <p:tag name="KSO_WM_UNIT_TEXT_FILL_TYPE" val="1"/>
  <p:tag name="KSO_WM_DIAGRAM_MAX_ITEMCNT" val="4"/>
  <p:tag name="KSO_WM_DIAGRAM_MIN_ITEMCNT" val="2"/>
  <p:tag name="KSO_WM_DIAGRAM_VIRTUALLY_FRAME" val="{&quot;height&quot;:504.7151974411564,&quot;left&quot;:-10.8,&quot;top&quot;:-0.015197441156374225,&quot;width&quot;:994.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USESOURCEFORMAT_APPLY" val="1"/>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4803_1*l_h_i*1_2_1"/>
  <p:tag name="KSO_WM_TEMPLATE_CATEGORY" val="diagram"/>
  <p:tag name="KSO_WM_TEMPLATE_INDEX" val="20234803"/>
  <p:tag name="KSO_WM_UNIT_LAYERLEVEL" val="1_1_1"/>
  <p:tag name="KSO_WM_TAG_VERSION" val="3.0"/>
  <p:tag name="KSO_WM_DIAGRAM_VERSION" val="3"/>
  <p:tag name="KSO_WM_DIAGRAM_COLOR_TRICK" val="1"/>
  <p:tag name="KSO_WM_DIAGRAM_COLOR_TEXT_CAN_REMOVE" val="n"/>
  <p:tag name="KSO_WM_UNIT_TEXT_FILL_FORE_SCHEMECOLOR_INDEX" val="1"/>
  <p:tag name="KSO_WM_UNIT_TEXT_FILL_TYPE" val="1"/>
  <p:tag name="KSO_WM_DIAGRAM_MAX_ITEMCNT" val="4"/>
  <p:tag name="KSO_WM_DIAGRAM_MIN_ITEMCNT" val="2"/>
  <p:tag name="KSO_WM_DIAGRAM_VIRTUALLY_FRAME" val="{&quot;height&quot;:504.7151974411564,&quot;left&quot;:-10.8,&quot;top&quot;:-0.015197441156374225,&quot;width&quot;:994.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USESOURCEFORMAT_APPLY" val="1"/>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4803_1*l_h_i*1_1_1"/>
  <p:tag name="KSO_WM_TEMPLATE_CATEGORY" val="diagram"/>
  <p:tag name="KSO_WM_TEMPLATE_INDEX" val="20234803"/>
  <p:tag name="KSO_WM_UNIT_LAYERLEVEL" val="1_1_1"/>
  <p:tag name="KSO_WM_TAG_VERSION" val="3.0"/>
  <p:tag name="KSO_WM_DIAGRAM_VERSION" val="3"/>
  <p:tag name="KSO_WM_DIAGRAM_COLOR_TRICK" val="1"/>
  <p:tag name="KSO_WM_DIAGRAM_COLOR_TEXT_CAN_REMOVE" val="n"/>
  <p:tag name="KSO_WM_UNIT_TEXT_FILL_FORE_SCHEMECOLOR_INDEX" val="1"/>
  <p:tag name="KSO_WM_UNIT_TEXT_FILL_TYPE" val="1"/>
  <p:tag name="KSO_WM_DIAGRAM_MAX_ITEMCNT" val="4"/>
  <p:tag name="KSO_WM_DIAGRAM_MIN_ITEMCNT" val="2"/>
  <p:tag name="KSO_WM_DIAGRAM_VIRTUALLY_FRAME" val="{&quot;height&quot;:504.7151974411564,&quot;left&quot;:-10.8,&quot;top&quot;:-0.015197441156374225,&quot;width&quot;:994.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USESOURCEFORMAT_APPLY" val="1"/>
</p:tagLst>
</file>

<file path=ppt/tags/tag11.xml><?xml version="1.0" encoding="utf-8"?>
<p:tagLst xmlns:p="http://schemas.openxmlformats.org/presentationml/2006/main">
  <p:tag name="KSO_WM_UNIT_TYPE" val="f"/>
  <p:tag name="KSO_WM_UNIT_SUBTYPE" val="e"/>
  <p:tag name="KSO_WM_UNIT_INDEX" val="2"/>
  <p:tag name="KSO_WM_BEAUTIFY_FLAG" val="#wm#"/>
  <p:tag name="KSO_WM_TAG_VERSION" val="3.0"/>
  <p:tag name="KSO_WM_UNIT_PRESET_TEXT" val="年号"/>
  <p:tag name="KSO_WM_UNIT_ID" val="_1*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UNIT_VALUE" val="4"/>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d"/>
  <p:tag name="KSO_WM_UNIT_INDEX" val="1_2_1"/>
  <p:tag name="KSO_WM_UNIT_ID" val="diagram20234803_1*l_h_d*1_2_1"/>
  <p:tag name="KSO_WM_TEMPLATE_CATEGORY" val="diagram"/>
  <p:tag name="KSO_WM_TEMPLATE_INDEX" val="20234803"/>
  <p:tag name="KSO_WM_UNIT_LAYERLEVEL" val="1_1_1"/>
  <p:tag name="KSO_WM_TAG_VERSION" val="3.0"/>
  <p:tag name="KSO_WM_DIAGRAM_VERSION" val="3"/>
  <p:tag name="KSO_WM_DIAGRAM_COLOR_TRICK" val="1"/>
  <p:tag name="KSO_WM_DIAGRAM_COLOR_TEXT_CAN_REMOVE" val="n"/>
  <p:tag name="KSO_WM_UNIT_VALUE" val="678*1470"/>
  <p:tag name="KSO_WM_DIAGRAM_MAX_ITEMCNT" val="4"/>
  <p:tag name="KSO_WM_DIAGRAM_MIN_ITEMCNT" val="2"/>
  <p:tag name="KSO_WM_DIAGRAM_VIRTUALLY_FRAME" val="{&quot;height&quot;:504.7151974411564,&quot;left&quot;:-10.8,&quot;top&quot;:-0.015197441156374225,&quot;width&quot;:994.3}"/>
  <p:tag name="KSO_WM_DIAGRAM_COLOR_MATCH_VALUE" val="{&quot;shape&quot;:{&quot;fill&quot;:{&quot;solid&quot;:{&quot;brightness&quot;:0,&quot;colorType&quot;:1,&quot;foreColorIndex&quot;:5,&quot;transparency&quot;:0},&quot;type&quot;:1},&quot;glow&quot;:{&quot;colorType&quot;:0},&quot;line&quot;:{&quot;gradient&quot;:[{&quot;brightness&quot;:0,&quot;colorType&quot;:1,&quot;foreColorIndex&quot;:5,&quot;pos&quot;:0,&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UNIT_PICTURE_SUBTYPE" val="b"/>
  <p:tag name="KSO_WM_BEAUTIFY_FLAG" val="#wm#"/>
  <p:tag name="KSO_WM_UNIT_FILL_FORE_SCHEMECOLOR_INDEX" val="5"/>
  <p:tag name="KSO_WM_UNIT_FILL_TYPE" val="1"/>
  <p:tag name="KSO_WM_UNIT_LINE_FORE_SCHEMECOLOR_INDEX" val="5"/>
  <p:tag name="KSO_WM_UNIT_USESOURCEFORMAT_APPLY" val="1"/>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d"/>
  <p:tag name="KSO_WM_UNIT_INDEX" val="1_1_1"/>
  <p:tag name="KSO_WM_UNIT_ID" val="diagram20234803_1*l_h_d*1_1_1"/>
  <p:tag name="KSO_WM_TEMPLATE_CATEGORY" val="diagram"/>
  <p:tag name="KSO_WM_TEMPLATE_INDEX" val="20234803"/>
  <p:tag name="KSO_WM_UNIT_LAYERLEVEL" val="1_1_1"/>
  <p:tag name="KSO_WM_TAG_VERSION" val="3.0"/>
  <p:tag name="KSO_WM_DIAGRAM_VERSION" val="3"/>
  <p:tag name="KSO_WM_DIAGRAM_COLOR_TRICK" val="1"/>
  <p:tag name="KSO_WM_DIAGRAM_COLOR_TEXT_CAN_REMOVE" val="n"/>
  <p:tag name="KSO_WM_UNIT_VALUE" val="678*1470"/>
  <p:tag name="KSO_WM_DIAGRAM_MAX_ITEMCNT" val="4"/>
  <p:tag name="KSO_WM_DIAGRAM_MIN_ITEMCNT" val="2"/>
  <p:tag name="KSO_WM_DIAGRAM_VIRTUALLY_FRAME" val="{&quot;height&quot;:504.7151974411564,&quot;left&quot;:-10.8,&quot;top&quot;:-0.015197441156374225,&quot;width&quot;:994.3}"/>
  <p:tag name="KSO_WM_DIAGRAM_COLOR_MATCH_VALUE" val="{&quot;shape&quot;:{&quot;fill&quot;:{&quot;solid&quot;:{&quot;brightness&quot;:0,&quot;colorType&quot;:1,&quot;foreColorIndex&quot;:5,&quot;transparency&quot;:0},&quot;type&quot;:1},&quot;glow&quot;:{&quot;colorType&quot;:0},&quot;line&quot;:{&quot;gradient&quot;:[{&quot;brightness&quot;:0,&quot;colorType&quot;:1,&quot;foreColorIndex&quot;:5,&quot;pos&quot;:0,&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UNIT_PICTURE_SUBTYPE" val="b"/>
  <p:tag name="KSO_WM_BEAUTIFY_FLAG" val="#wm#"/>
  <p:tag name="KSO_WM_UNIT_FILL_FORE_SCHEMECOLOR_INDEX" val="5"/>
  <p:tag name="KSO_WM_UNIT_FILL_TYPE" val="1"/>
  <p:tag name="KSO_WM_UNIT_LINE_FORE_SCHEMECOLOR_INDEX" val="5"/>
  <p:tag name="KSO_WM_UNIT_USESOURCEFORMAT_APPLY" val="1"/>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4803_1*l_h_i*1_1_2"/>
  <p:tag name="KSO_WM_TEMPLATE_CATEGORY" val="diagram"/>
  <p:tag name="KSO_WM_TEMPLATE_INDEX" val="20234803"/>
  <p:tag name="KSO_WM_UNIT_LAYERLEVEL" val="1_1_1"/>
  <p:tag name="KSO_WM_TAG_VERSION" val="3.0"/>
  <p:tag name="KSO_WM_DIAGRAM_VERSION" val="3"/>
  <p:tag name="KSO_WM_DIAGRAM_COLOR_TRICK" val="1"/>
  <p:tag name="KSO_WM_DIAGRAM_COLOR_TEXT_CAN_REMOVE" val="n"/>
  <p:tag name="KSO_WM_DIAGRAM_MAX_ITEMCNT" val="4"/>
  <p:tag name="KSO_WM_DIAGRAM_MIN_ITEMCNT" val="2"/>
  <p:tag name="KSO_WM_DIAGRAM_VIRTUALLY_FRAME" val="{&quot;height&quot;:504.7151974411564,&quot;left&quot;:-10.8,&quot;top&quot;:-0.015197441156374225,&quot;width&quot;:994.3}"/>
  <p:tag name="KSO_WM_DIAGRAM_COLOR_MATCH_VALUE" val="{&quot;shape&quot;:{&quot;fill&quot;:{&quot;type&quot;:0},&quot;glow&quot;:{&quot;colorType&quot;:0},&quot;line&quot;:{&quot;gradient&quot;:[{&quot;brightness&quot;:0,&quot;colorType&quot;:1,&quot;foreColorIndex&quot;:5,&quot;pos&quot;:0,&quot;transparency&quot;:0.899999976158142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5"/>
  <p:tag name="KSO_WM_UNIT_TEXT_FILL_FORE_SCHEMECOLOR_INDEX" val="2"/>
  <p:tag name="KSO_WM_UNIT_TEXT_FILL_TYPE" val="1"/>
  <p:tag name="KSO_WM_UNIT_USESOURCEFORMAT_APPLY" val="1"/>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4803_1*l_h_i*1_2_2"/>
  <p:tag name="KSO_WM_TEMPLATE_CATEGORY" val="diagram"/>
  <p:tag name="KSO_WM_TEMPLATE_INDEX" val="20234803"/>
  <p:tag name="KSO_WM_UNIT_LAYERLEVEL" val="1_1_1"/>
  <p:tag name="KSO_WM_TAG_VERSION" val="3.0"/>
  <p:tag name="KSO_WM_DIAGRAM_VERSION" val="3"/>
  <p:tag name="KSO_WM_DIAGRAM_COLOR_TRICK" val="1"/>
  <p:tag name="KSO_WM_DIAGRAM_COLOR_TEXT_CAN_REMOVE" val="n"/>
  <p:tag name="KSO_WM_DIAGRAM_MAX_ITEMCNT" val="4"/>
  <p:tag name="KSO_WM_DIAGRAM_MIN_ITEMCNT" val="2"/>
  <p:tag name="KSO_WM_DIAGRAM_VIRTUALLY_FRAME" val="{&quot;height&quot;:504.7151974411564,&quot;left&quot;:-10.8,&quot;top&quot;:-0.015197441156374225,&quot;width&quot;:994.3}"/>
  <p:tag name="KSO_WM_DIAGRAM_COLOR_MATCH_VALUE" val="{&quot;shape&quot;:{&quot;fill&quot;:{&quot;type&quot;:0},&quot;glow&quot;:{&quot;colorType&quot;:0},&quot;line&quot;:{&quot;gradient&quot;:[{&quot;brightness&quot;:0,&quot;colorType&quot;:1,&quot;foreColorIndex&quot;:5,&quot;pos&quot;:0,&quot;transparency&quot;:0.899999976158142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5"/>
  <p:tag name="KSO_WM_UNIT_TEXT_FILL_FORE_SCHEMECOLOR_INDEX" val="2"/>
  <p:tag name="KSO_WM_UNIT_TEXT_FILL_TYPE" val="1"/>
  <p:tag name="KSO_WM_UNIT_USESOURCEFORMAT_APPLY" val="1"/>
</p:tagLst>
</file>

<file path=ppt/tags/tag114.xml><?xml version="1.0" encoding="utf-8"?>
<p:tagLst xmlns:p="http://schemas.openxmlformats.org/presentationml/2006/main">
  <p:tag name="KSO_WM_SLIDE_ID" val="diagram20234803_1"/>
  <p:tag name="KSO_WM_TEMPLATE_SUBCATEGORY" val="0"/>
  <p:tag name="KSO_WM_TEMPLATE_MASTER_TYPE" val="0"/>
  <p:tag name="KSO_WM_TEMPLATE_COLOR_TYPE" val="0"/>
  <p:tag name="KSO_WM_SLIDE_ITEM_CNT" val="2"/>
  <p:tag name="KSO_WM_SLIDE_INDEX" val="1"/>
  <p:tag name="KSO_WM_TAG_VERSION" val="3.0"/>
  <p:tag name="KSO_WM_BEAUTIFY_FLAG" val="#wm#"/>
  <p:tag name="KSO_WM_TEMPLATE_CATEGORY" val="diagram"/>
  <p:tag name="KSO_WM_TEMPLATE_INDEX" val="20234803"/>
  <p:tag name="KSO_WM_SLIDE_TYPE" val="text"/>
  <p:tag name="KSO_WM_SLIDE_SUBTYPE" val="diag"/>
  <p:tag name="KSO_WM_SLIDE_SIZE" val="848.526*385.737"/>
  <p:tag name="KSO_WM_SLIDE_POSITION" val="54.5738*109.2"/>
  <p:tag name="KSO_WM_SLIDE_LAYOUT" val="a_l"/>
  <p:tag name="KSO_WM_SLIDE_LAYOUT_CNT" val="1_1"/>
  <p:tag name="KSO_WM_SPECIAL_SOURCE" val="bdnull"/>
  <p:tag name="KSO_WM_DIAGRAM_GROUP_CODE" val="l1-1"/>
  <p:tag name="KSO_WM_SLIDE_DIAGTYPE" val="l"/>
</p:tagLst>
</file>

<file path=ppt/tags/tag115.xml><?xml version="1.0" encoding="utf-8"?>
<p:tagLst xmlns:p="http://schemas.openxmlformats.org/presentationml/2006/main">
  <p:tag name="KSO_WM_UNIT_VALUE" val="561*1409"/>
  <p:tag name="KSO_WM_UNIT_HIGHLIGHT" val="0"/>
  <p:tag name="KSO_WM_UNIT_COMPATIBLE" val="0"/>
  <p:tag name="KSO_WM_UNIT_DIAGRAM_ISNUMVISUAL" val="0"/>
  <p:tag name="KSO_WM_UNIT_DIAGRAM_ISREFERUNIT" val="0"/>
  <p:tag name="KSO_WM_DIAGRAM_GROUP_CODE" val="l1-1"/>
  <p:tag name="KSO_WM_UNIT_TYPE" val="l_h_d"/>
  <p:tag name="KSO_WM_UNIT_INDEX" val="1_2_1"/>
  <p:tag name="KSO_WM_UNIT_ID" val="diagram20234834_1*l_h_d*1_2_1"/>
  <p:tag name="KSO_WM_TEMPLATE_CATEGORY" val="diagram"/>
  <p:tag name="KSO_WM_TEMPLATE_INDEX" val="20234834"/>
  <p:tag name="KSO_WM_UNIT_LAYERLEVEL" val="1_1_1"/>
  <p:tag name="KSO_WM_TAG_VERSION" val="3.0"/>
  <p:tag name="KSO_WM_BEAUTIFY_FLAG" val="#wm#"/>
  <p:tag name="KSO_WM_DIAGRAM_VERSION" val="3"/>
  <p:tag name="KSO_WM_DIAGRAM_COLOR_TRICK" val="1"/>
  <p:tag name="KSO_WM_DIAGRAM_COLOR_TEXT_CAN_REMOVE" val="n"/>
  <p:tag name="KSO_WM_UNIT_LINE_FORE_SCHEMECOLOR_INDEX" val="5"/>
  <p:tag name="KSO_WM_DIAGRAM_MAX_ITEMCNT" val="4"/>
  <p:tag name="KSO_WM_DIAGRAM_MIN_ITEMCNT" val="2"/>
  <p:tag name="KSO_WM_DIAGRAM_VIRTUALLY_FRAME" val="{&quot;height&quot;:502.4212393124353,&quot;left&quot;:12.059032556406237,&quot;top&quot;:4.2449896603906385,&quot;width&quot;:941.5369384765627}"/>
  <p:tag name="KSO_WM_DIAGRAM_COLOR_MATCH_VALUE" val="{&quot;shape&quot;:{&quot;fill&quot;:{&quot;type&quot;:0},&quot;glow&quot;:{&quot;colorType&quot;:0},&quot;line&quot;:{&quot;solidLine&quot;:{&quot;brightness&quot;:0,&quot;colorType&quot;:1,&quot;foreColorIndex&quot;:5,&quot;transparency&quot;:0.30000001192092896},&quot;type&quot;:1},&quot;shadow&quot;:{&quot;colorType&quot;:0},&quot;threeD&quot;:{&quot;curvedSurface&quot;:{&quot;brightness&quot;:0,&quot;colorType&quot;:2,&quot;rgb&quot;:&quot;#000000&quot;},&quot;depth&quot;:{&quot;colorType&quot;:0}}},&quot;text&quot;:{&quot;fill&quot;:{},&quot;glow&quot;:{},&quot;line&quot;:{},&quot;shadow&quot;:{},&quot;threeD&quot;:{}}}"/>
  <p:tag name="KSO_WM_UNIT_PICTURE_SUBTYPE" val="b"/>
  <p:tag name="KSO_WM_UNIT_LINE_FILL_TYPE" val="2"/>
  <p:tag name="KSO_WM_UNIT_USESOURCEFORMAT_APPLY" val="1"/>
</p:tagLst>
</file>

<file path=ppt/tags/tag116.xml><?xml version="1.0" encoding="utf-8"?>
<p:tagLst xmlns:p="http://schemas.openxmlformats.org/presentationml/2006/main">
  <p:tag name="KSO_WM_UNIT_VALUE" val="561*1409"/>
  <p:tag name="KSO_WM_UNIT_HIGHLIGHT" val="0"/>
  <p:tag name="KSO_WM_UNIT_COMPATIBLE" val="0"/>
  <p:tag name="KSO_WM_UNIT_DIAGRAM_ISNUMVISUAL" val="0"/>
  <p:tag name="KSO_WM_UNIT_DIAGRAM_ISREFERUNIT" val="0"/>
  <p:tag name="KSO_WM_DIAGRAM_GROUP_CODE" val="l1-1"/>
  <p:tag name="KSO_WM_UNIT_TYPE" val="l_h_d"/>
  <p:tag name="KSO_WM_UNIT_INDEX" val="1_1_1"/>
  <p:tag name="KSO_WM_UNIT_ID" val="diagram20234834_1*l_h_d*1_1_1"/>
  <p:tag name="KSO_WM_TEMPLATE_CATEGORY" val="diagram"/>
  <p:tag name="KSO_WM_TEMPLATE_INDEX" val="20234834"/>
  <p:tag name="KSO_WM_UNIT_LAYERLEVEL" val="1_1_1"/>
  <p:tag name="KSO_WM_TAG_VERSION" val="3.0"/>
  <p:tag name="KSO_WM_BEAUTIFY_FLAG" val="#wm#"/>
  <p:tag name="KSO_WM_DIAGRAM_VERSION" val="3"/>
  <p:tag name="KSO_WM_DIAGRAM_COLOR_TRICK" val="1"/>
  <p:tag name="KSO_WM_DIAGRAM_COLOR_TEXT_CAN_REMOVE" val="n"/>
  <p:tag name="KSO_WM_UNIT_LINE_FORE_SCHEMECOLOR_INDEX" val="5"/>
  <p:tag name="KSO_WM_DIAGRAM_MAX_ITEMCNT" val="4"/>
  <p:tag name="KSO_WM_DIAGRAM_MIN_ITEMCNT" val="2"/>
  <p:tag name="KSO_WM_DIAGRAM_VIRTUALLY_FRAME" val="{&quot;height&quot;:502.4212393124353,&quot;left&quot;:12.059032556406237,&quot;top&quot;:4.2449896603906385,&quot;width&quot;:941.5369384765627}"/>
  <p:tag name="KSO_WM_DIAGRAM_COLOR_MATCH_VALUE" val="{&quot;shape&quot;:{&quot;fill&quot;:{&quot;type&quot;:0},&quot;glow&quot;:{&quot;colorType&quot;:0},&quot;line&quot;:{&quot;solidLine&quot;:{&quot;brightness&quot;:0,&quot;colorType&quot;:1,&quot;foreColorIndex&quot;:5,&quot;transparency&quot;:0.30000001192092896},&quot;type&quot;:1},&quot;shadow&quot;:{&quot;colorType&quot;:0},&quot;threeD&quot;:{&quot;curvedSurface&quot;:{&quot;brightness&quot;:0,&quot;colorType&quot;:2,&quot;rgb&quot;:&quot;#000000&quot;},&quot;depth&quot;:{&quot;colorType&quot;:0}}},&quot;text&quot;:{&quot;fill&quot;:{},&quot;glow&quot;:{},&quot;line&quot;:{},&quot;shadow&quot;:{},&quot;threeD&quot;:{}}}"/>
  <p:tag name="KSO_WM_UNIT_PICTURE_SUBTYPE" val="b"/>
  <p:tag name="KSO_WM_UNIT_LINE_FILL_TYPE" val="2"/>
  <p:tag name="KSO_WM_UNIT_USESOURCEFORMAT_APPLY" val="1"/>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4803_1*l_h_i*1_1_2"/>
  <p:tag name="KSO_WM_TEMPLATE_CATEGORY" val="diagram"/>
  <p:tag name="KSO_WM_TEMPLATE_INDEX" val="20234803"/>
  <p:tag name="KSO_WM_UNIT_LAYERLEVEL" val="1_1_1"/>
  <p:tag name="KSO_WM_TAG_VERSION" val="3.0"/>
  <p:tag name="KSO_WM_DIAGRAM_VERSION" val="3"/>
  <p:tag name="KSO_WM_DIAGRAM_COLOR_TRICK" val="1"/>
  <p:tag name="KSO_WM_DIAGRAM_COLOR_TEXT_CAN_REMOVE" val="n"/>
  <p:tag name="KSO_WM_DIAGRAM_MAX_ITEMCNT" val="4"/>
  <p:tag name="KSO_WM_DIAGRAM_MIN_ITEMCNT" val="2"/>
  <p:tag name="KSO_WM_DIAGRAM_VIRTUALLY_FRAME" val="{&quot;height&quot;:504.7151974411564,&quot;left&quot;:-10.8,&quot;top&quot;:-0.015197441156374225,&quot;width&quot;:994.3}"/>
  <p:tag name="KSO_WM_DIAGRAM_COLOR_MATCH_VALUE" val="{&quot;shape&quot;:{&quot;fill&quot;:{&quot;type&quot;:0},&quot;glow&quot;:{&quot;colorType&quot;:0},&quot;line&quot;:{&quot;gradient&quot;:[{&quot;brightness&quot;:0,&quot;colorType&quot;:1,&quot;foreColorIndex&quot;:5,&quot;pos&quot;:0,&quot;transparency&quot;:0.899999976158142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UNIT_TEXT_FILL_FORE_SCHEMECOLOR_INDEX" val="2"/>
  <p:tag name="KSO_WM_UNIT_TEXT_FILL_TYPE" val="1"/>
  <p:tag name="KSO_WM_UNIT_USESOURCEFORMAT_APPLY" val="1"/>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ID" val="diagram20234803_1*l_h_i*1_1_1"/>
  <p:tag name="KSO_WM_TEMPLATE_CATEGORY" val="diagram"/>
  <p:tag name="KSO_WM_TEMPLATE_INDEX" val="20234803"/>
  <p:tag name="KSO_WM_UNIT_LAYERLEVEL" val="1_1_1"/>
  <p:tag name="KSO_WM_TAG_VERSION" val="3.0"/>
  <p:tag name="KSO_WM_DIAGRAM_VERSION" val="3"/>
  <p:tag name="KSO_WM_DIAGRAM_COLOR_TRICK" val="1"/>
  <p:tag name="KSO_WM_DIAGRAM_COLOR_TEXT_CAN_REMOVE" val="n"/>
  <p:tag name="KSO_WM_UNIT_TEXT_FILL_FORE_SCHEMECOLOR_INDEX" val="1"/>
  <p:tag name="KSO_WM_UNIT_TEXT_FILL_TYPE" val="1"/>
  <p:tag name="KSO_WM_DIAGRAM_MAX_ITEMCNT" val="4"/>
  <p:tag name="KSO_WM_DIAGRAM_MIN_ITEMCNT" val="2"/>
  <p:tag name="KSO_WM_DIAGRAM_VIRTUALLY_FRAME" val="{&quot;height&quot;:504.7151974411564,&quot;left&quot;:-10.8,&quot;top&quot;:-0.015197441156374225,&quot;width&quot;:994.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4803_1*l_h_i*1_2_2"/>
  <p:tag name="KSO_WM_TEMPLATE_CATEGORY" val="diagram"/>
  <p:tag name="KSO_WM_TEMPLATE_INDEX" val="20234803"/>
  <p:tag name="KSO_WM_UNIT_LAYERLEVEL" val="1_1_1"/>
  <p:tag name="KSO_WM_TAG_VERSION" val="3.0"/>
  <p:tag name="KSO_WM_DIAGRAM_VERSION" val="3"/>
  <p:tag name="KSO_WM_DIAGRAM_COLOR_TRICK" val="1"/>
  <p:tag name="KSO_WM_DIAGRAM_COLOR_TEXT_CAN_REMOVE" val="n"/>
  <p:tag name="KSO_WM_DIAGRAM_MAX_ITEMCNT" val="4"/>
  <p:tag name="KSO_WM_DIAGRAM_MIN_ITEMCNT" val="2"/>
  <p:tag name="KSO_WM_DIAGRAM_VIRTUALLY_FRAME" val="{&quot;height&quot;:504.7151974411564,&quot;left&quot;:-10.8,&quot;top&quot;:-0.015197441156374225,&quot;width&quot;:994.3}"/>
  <p:tag name="KSO_WM_DIAGRAM_COLOR_MATCH_VALUE" val="{&quot;shape&quot;:{&quot;fill&quot;:{&quot;type&quot;:0},&quot;glow&quot;:{&quot;colorType&quot;:0},&quot;line&quot;:{&quot;gradient&quot;:[{&quot;brightness&quot;:0,&quot;colorType&quot;:1,&quot;foreColorIndex&quot;:5,&quot;pos&quot;:0,&quot;transparency&quot;:0.899999976158142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UNIT_TEXT_FILL_FORE_SCHEMECOLOR_INDEX" val="2"/>
  <p:tag name="KSO_WM_UNIT_TEXT_FILL_TYPE" val="1"/>
  <p:tag name="KSO_WM_UNIT_USESOURCEFORMAT_APPLY" val="1"/>
</p:tagLst>
</file>

<file path=ppt/tags/tag12.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UNIT_VALUE" val="9"/>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ID" val="diagram20234803_1*l_h_i*1_2_1"/>
  <p:tag name="KSO_WM_TEMPLATE_CATEGORY" val="diagram"/>
  <p:tag name="KSO_WM_TEMPLATE_INDEX" val="20234803"/>
  <p:tag name="KSO_WM_UNIT_LAYERLEVEL" val="1_1_1"/>
  <p:tag name="KSO_WM_TAG_VERSION" val="3.0"/>
  <p:tag name="KSO_WM_DIAGRAM_VERSION" val="3"/>
  <p:tag name="KSO_WM_DIAGRAM_COLOR_TRICK" val="1"/>
  <p:tag name="KSO_WM_DIAGRAM_COLOR_TEXT_CAN_REMOVE" val="n"/>
  <p:tag name="KSO_WM_UNIT_TEXT_FILL_FORE_SCHEMECOLOR_INDEX" val="1"/>
  <p:tag name="KSO_WM_UNIT_TEXT_FILL_TYPE" val="1"/>
  <p:tag name="KSO_WM_DIAGRAM_MAX_ITEMCNT" val="4"/>
  <p:tag name="KSO_WM_DIAGRAM_MIN_ITEMCNT" val="2"/>
  <p:tag name="KSO_WM_DIAGRAM_VIRTUALLY_FRAME" val="{&quot;height&quot;:504.7151974411564,&quot;left&quot;:-10.8,&quot;top&quot;:-0.015197441156374225,&quot;width&quot;:994.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121.xml><?xml version="1.0" encoding="utf-8"?>
<p:tagLst xmlns:p="http://schemas.openxmlformats.org/presentationml/2006/main">
  <p:tag name="KSO_WM_SLIDE_ID" val="diagram20234834_1"/>
  <p:tag name="KSO_WM_TEMPLATE_SUBCATEGORY" val="0"/>
  <p:tag name="KSO_WM_TEMPLATE_MASTER_TYPE" val="0"/>
  <p:tag name="KSO_WM_TEMPLATE_COLOR_TYPE" val="0"/>
  <p:tag name="KSO_WM_SLIDE_ITEM_CNT" val="2"/>
  <p:tag name="KSO_WM_SLIDE_INDEX" val="1"/>
  <p:tag name="KSO_WM_TAG_VERSION" val="3.0"/>
  <p:tag name="KSO_WM_BEAUTIFY_FLAG" val="#wm#"/>
  <p:tag name="KSO_WM_TEMPLATE_CATEGORY" val="diagram"/>
  <p:tag name="KSO_WM_TEMPLATE_INDEX" val="20234834"/>
  <p:tag name="KSO_WM_SLIDE_TYPE" val="text"/>
  <p:tag name="KSO_WM_SLIDE_SUBTYPE" val="diag"/>
  <p:tag name="KSO_WM_SLIDE_SIZE" val="857.9*373.15"/>
  <p:tag name="KSO_WM_SLIDE_POSITION" val="58.25*133.8"/>
  <p:tag name="KSO_WM_SLIDE_LAYOUT" val="a_l"/>
  <p:tag name="KSO_WM_SLIDE_LAYOUT_CNT" val="1_1"/>
  <p:tag name="KSO_WM_SPECIAL_SOURCE" val="bdnull"/>
  <p:tag name="KSO_WM_DIAGRAM_GROUP_CODE" val="l1-1"/>
  <p:tag name="KSO_WM_SLIDE_DIAGTYPE" val="l"/>
</p:tagLst>
</file>

<file path=ppt/tags/tag122.xml><?xml version="1.0" encoding="utf-8"?>
<p:tagLst xmlns:p="http://schemas.openxmlformats.org/presentationml/2006/main">
  <p:tag name="KSO_WM_UNIT_PIC_EFFECT" val="1"/>
</p:tagLst>
</file>

<file path=ppt/tags/tag123.xml><?xml version="1.0" encoding="utf-8"?>
<p:tagLst xmlns:p="http://schemas.openxmlformats.org/presentationml/2006/main">
  <p:tag name="KSO_WM_BEAUTIFY_FLAG" val="#wm#"/>
  <p:tag name="KSO_WM_UNIT_VALUE" val="2377*1339"/>
  <p:tag name="KSO_WM_UNIT_HIGHLIGHT" val="0"/>
  <p:tag name="KSO_WM_UNIT_COMPATIBLE" val="0"/>
  <p:tag name="KSO_WM_UNIT_DIAGRAM_ISNUMVISUAL" val="0"/>
  <p:tag name="KSO_WM_UNIT_DIAGRAM_ISREFERUNIT" val="0"/>
  <p:tag name="KSO_WM_UNIT_TYPE" val="d"/>
  <p:tag name="KSO_WM_UNIT_INDEX" val="1"/>
  <p:tag name="KSO_WM_UNIT_ID" val="custom20238567_1*d*1"/>
  <p:tag name="KSO_WM_TEMPLATE_CATEGORY" val="custom"/>
  <p:tag name="KSO_WM_TEMPLATE_INDEX" val="20238567"/>
  <p:tag name="KSO_WM_UNIT_LAYERLEVEL" val="1"/>
  <p:tag name="KSO_WM_TAG_VERSION" val="3.0"/>
  <p:tag name="KSO_WM_UNIT_PIC_EFFECT" val="1"/>
</p:tagLst>
</file>

<file path=ppt/tags/tag1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custom20238567_1*i*1"/>
  <p:tag name="KSO_WM_TEMPLATE_CATEGORY" val="custom"/>
  <p:tag name="KSO_WM_TEMPLATE_INDEX" val="20238567"/>
  <p:tag name="KSO_WM_UNIT_LAYERLEVEL" val="1"/>
  <p:tag name="KSO_WM_TAG_VERSION" val="3.0"/>
  <p:tag name="KSO_WM_UNIT_PIC_EFFECT" val="1"/>
</p:tagLst>
</file>

<file path=ppt/tags/tag12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2"/>
  <p:tag name="KSO_WM_UNIT_ID" val="custom20238567_1*i*2"/>
  <p:tag name="KSO_WM_TEMPLATE_CATEGORY" val="custom"/>
  <p:tag name="KSO_WM_TEMPLATE_INDEX" val="20238567"/>
  <p:tag name="KSO_WM_UNIT_LAYERLEVEL" val="1"/>
  <p:tag name="KSO_WM_TAG_VERSION" val="3.0"/>
  <p:tag name="KSO_WM_UNIT_PIC_EFFECT" val="1"/>
</p:tagLst>
</file>

<file path=ppt/tags/tag12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BEAUTIFY_FLAG" val="#wm#"/>
  <p:tag name="KSO_WM_UNIT_HIGHLIGHT" val="0"/>
  <p:tag name="KSO_WM_UNIT_COMPATIBLE" val="0"/>
  <p:tag name="KSO_WM_UNIT_DIAGRAM_ISNUMVISUAL" val="0"/>
  <p:tag name="KSO_WM_UNIT_DIAGRAM_ISREFERUNIT" val="0"/>
  <p:tag name="KSO_WM_UNIT_TYPE" val="i"/>
  <p:tag name="KSO_WM_UNIT_INDEX" val="3"/>
  <p:tag name="KSO_WM_UNIT_ID" val="custom20238567_1*i*3"/>
  <p:tag name="KSO_WM_TEMPLATE_CATEGORY" val="custom"/>
  <p:tag name="KSO_WM_TEMPLATE_INDEX" val="20238567"/>
  <p:tag name="KSO_WM_UNIT_LAYERLEVEL" val="1"/>
  <p:tag name="KSO_WM_TAG_VERSION" val="3.0"/>
  <p:tag name="KSO_WM_UNIT_PIC_EFFECT" val="1"/>
</p:tagLst>
</file>

<file path=ppt/tags/tag127.xml><?xml version="1.0" encoding="utf-8"?>
<p:tagLst xmlns:p="http://schemas.openxmlformats.org/presentationml/2006/main">
  <p:tag name="KSO_WM_UNIT_PIC_EFFECT" val="1"/>
</p:tagLst>
</file>

<file path=ppt/tags/tag128.xml><?xml version="1.0" encoding="utf-8"?>
<p:tagLst xmlns:p="http://schemas.openxmlformats.org/presentationml/2006/main">
  <p:tag name="KSO_WM_BEAUTIFY_FLAG" val="#wm#"/>
  <p:tag name="KSO_WM_UNIT_VALUE" val="2377*1339"/>
  <p:tag name="KSO_WM_UNIT_HIGHLIGHT" val="0"/>
  <p:tag name="KSO_WM_UNIT_COMPATIBLE" val="0"/>
  <p:tag name="KSO_WM_UNIT_DIAGRAM_ISNUMVISUAL" val="0"/>
  <p:tag name="KSO_WM_UNIT_DIAGRAM_ISREFERUNIT" val="0"/>
  <p:tag name="KSO_WM_UNIT_TYPE" val="d"/>
  <p:tag name="KSO_WM_UNIT_INDEX" val="1"/>
  <p:tag name="KSO_WM_UNIT_ID" val="custom20238567_1*d*1"/>
  <p:tag name="KSO_WM_TEMPLATE_CATEGORY" val="custom"/>
  <p:tag name="KSO_WM_TEMPLATE_INDEX" val="20238567"/>
  <p:tag name="KSO_WM_UNIT_LAYERLEVEL" val="1"/>
  <p:tag name="KSO_WM_TAG_VERSION" val="3.0"/>
  <p:tag name="KSO_WM_UNIT_PIC_EFFECT" val="1"/>
</p:tagLst>
</file>

<file path=ppt/tags/tag1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custom20238567_1*i*1"/>
  <p:tag name="KSO_WM_TEMPLATE_CATEGORY" val="custom"/>
  <p:tag name="KSO_WM_TEMPLATE_INDEX" val="20238567"/>
  <p:tag name="KSO_WM_UNIT_LAYERLEVEL" val="1"/>
  <p:tag name="KSO_WM_TAG_VERSION" val="3.0"/>
  <p:tag name="KSO_WM_UNIT_PIC_EFFECT" val="1"/>
</p:tagLst>
</file>

<file path=ppt/tags/tag13.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2"/>
  <p:tag name="KSO_WM_UNIT_ID" val="custom20238567_1*i*2"/>
  <p:tag name="KSO_WM_TEMPLATE_CATEGORY" val="custom"/>
  <p:tag name="KSO_WM_TEMPLATE_INDEX" val="20238567"/>
  <p:tag name="KSO_WM_UNIT_LAYERLEVEL" val="1"/>
  <p:tag name="KSO_WM_TAG_VERSION" val="3.0"/>
  <p:tag name="KSO_WM_UNIT_PIC_EFFECT" val="1"/>
</p:tagLst>
</file>

<file path=ppt/tags/tag13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BEAUTIFY_FLAG" val="#wm#"/>
  <p:tag name="KSO_WM_UNIT_HIGHLIGHT" val="0"/>
  <p:tag name="KSO_WM_UNIT_COMPATIBLE" val="0"/>
  <p:tag name="KSO_WM_UNIT_DIAGRAM_ISNUMVISUAL" val="0"/>
  <p:tag name="KSO_WM_UNIT_DIAGRAM_ISREFERUNIT" val="0"/>
  <p:tag name="KSO_WM_UNIT_TYPE" val="i"/>
  <p:tag name="KSO_WM_UNIT_INDEX" val="3"/>
  <p:tag name="KSO_WM_UNIT_ID" val="custom20238567_1*i*3"/>
  <p:tag name="KSO_WM_TEMPLATE_CATEGORY" val="custom"/>
  <p:tag name="KSO_WM_TEMPLATE_INDEX" val="20238567"/>
  <p:tag name="KSO_WM_UNIT_LAYERLEVEL" val="1"/>
  <p:tag name="KSO_WM_TAG_VERSION" val="3.0"/>
  <p:tag name="KSO_WM_UNIT_PIC_EFFECT" val="1"/>
</p:tagLst>
</file>

<file path=ppt/tags/tag132.xml><?xml version="1.0" encoding="utf-8"?>
<p:tagLst xmlns:p="http://schemas.openxmlformats.org/presentationml/2006/main">
  <p:tag name="KSO_WM_DIAGRAM_VIRTUALLY_FRAME" val="{&quot;height&quot;:501.3905209662631,&quot;left&quot;:19.250006103515624,&quot;top&quot;:-12.149993896484375,&quot;width&quot;:912.9499877929687}"/>
  <p:tag name="KSO_WM_UNIT_HIGHLIGHT" val="0"/>
  <p:tag name="KSO_WM_UNIT_COMPATIBLE" val="0"/>
  <p:tag name="KSO_WM_UNIT_DIAGRAM_ISNUMVISUAL" val="0"/>
  <p:tag name="KSO_WM_UNIT_DIAGRAM_ISREFERUNIT" val="0"/>
  <p:tag name="KSO_WM_UNIT_ID" val="diagram20233205_2*l_h_i*1_1_4"/>
  <p:tag name="KSO_WM_TEMPLATE_CATEGORY" val="diagram"/>
  <p:tag name="KSO_WM_TEMPLATE_INDEX" val="20233205"/>
  <p:tag name="KSO_WM_UNIT_LAYERLEVEL" val="1_1_1"/>
  <p:tag name="KSO_WM_TAG_VERSION" val="3.0"/>
  <p:tag name="KSO_WM_DIAGRAM_GROUP_CODE" val="l1-1"/>
  <p:tag name="KSO_WM_UNIT_TYPE" val="l_h_i"/>
  <p:tag name="KSO_WM_UNIT_INDEX" val="1_1_4"/>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5"/>
  <p:tag name="KSO_WM_UNIT_LINE_FILL_TYPE" val="2"/>
  <p:tag name="KSO_WM_UNIT_TEXT_FILL_FORE_SCHEMECOLOR_INDEX" val="2"/>
  <p:tag name="KSO_WM_UNIT_TEXT_FILL_TYPE" val="1"/>
  <p:tag name="KSO_WM_UNIT_USESOURCEFORMAT_APPLY" val="1"/>
</p:tagLst>
</file>

<file path=ppt/tags/tag133.xml><?xml version="1.0" encoding="utf-8"?>
<p:tagLst xmlns:p="http://schemas.openxmlformats.org/presentationml/2006/main">
  <p:tag name="KSO_WM_DIAGRAM_VIRTUALLY_FRAME" val="{&quot;height&quot;:501.3905209662631,&quot;left&quot;:19.250006103515624,&quot;top&quot;:-12.149993896484375,&quot;width&quot;:912.9499877929687}"/>
  <p:tag name="KSO_WM_UNIT_HIGHLIGHT" val="0"/>
  <p:tag name="KSO_WM_UNIT_COMPATIBLE" val="0"/>
  <p:tag name="KSO_WM_UNIT_DIAGRAM_ISNUMVISUAL" val="0"/>
  <p:tag name="KSO_WM_UNIT_DIAGRAM_ISREFERUNIT" val="0"/>
  <p:tag name="KSO_WM_UNIT_ID" val="diagram20233205_2*l_h_i*1_2_4"/>
  <p:tag name="KSO_WM_TEMPLATE_CATEGORY" val="diagram"/>
  <p:tag name="KSO_WM_TEMPLATE_INDEX" val="20233205"/>
  <p:tag name="KSO_WM_UNIT_LAYERLEVEL" val="1_1_1"/>
  <p:tag name="KSO_WM_TAG_VERSION" val="3.0"/>
  <p:tag name="KSO_WM_DIAGRAM_GROUP_CODE" val="l1-1"/>
  <p:tag name="KSO_WM_UNIT_TYPE" val="l_h_i"/>
  <p:tag name="KSO_WM_UNIT_INDEX" val="1_2_4"/>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5"/>
  <p:tag name="KSO_WM_UNIT_LINE_FILL_TYPE" val="2"/>
  <p:tag name="KSO_WM_UNIT_TEXT_FILL_FORE_SCHEMECOLOR_INDEX" val="2"/>
  <p:tag name="KSO_WM_UNIT_TEXT_FILL_TYPE" val="1"/>
  <p:tag name="KSO_WM_UNIT_USESOURCEFORMAT_APPLY" val="1"/>
</p:tagLst>
</file>

<file path=ppt/tags/tag134.xml><?xml version="1.0" encoding="utf-8"?>
<p:tagLst xmlns:p="http://schemas.openxmlformats.org/presentationml/2006/main">
  <p:tag name="KSO_WM_DIAGRAM_VIRTUALLY_FRAME" val="{&quot;height&quot;:501.3905209662631,&quot;left&quot;:19.250006103515624,&quot;top&quot;:-12.149993896484375,&quot;width&quot;:912.9499877929687}"/>
  <p:tag name="KSO_WM_UNIT_HIGHLIGHT" val="0"/>
  <p:tag name="KSO_WM_UNIT_COMPATIBLE" val="0"/>
  <p:tag name="KSO_WM_UNIT_DIAGRAM_ISNUMVISUAL" val="0"/>
  <p:tag name="KSO_WM_UNIT_DIAGRAM_ISREFERUNIT" val="0"/>
  <p:tag name="KSO_WM_UNIT_ID" val="diagram20233205_2*l_h_i*1_3_4"/>
  <p:tag name="KSO_WM_TEMPLATE_CATEGORY" val="diagram"/>
  <p:tag name="KSO_WM_TEMPLATE_INDEX" val="20233205"/>
  <p:tag name="KSO_WM_UNIT_LAYERLEVEL" val="1_1_1"/>
  <p:tag name="KSO_WM_TAG_VERSION" val="3.0"/>
  <p:tag name="KSO_WM_DIAGRAM_GROUP_CODE" val="l1-1"/>
  <p:tag name="KSO_WM_UNIT_TYPE" val="l_h_i"/>
  <p:tag name="KSO_WM_UNIT_INDEX" val="1_3_4"/>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5"/>
  <p:tag name="KSO_WM_UNIT_LINE_FILL_TYPE" val="2"/>
  <p:tag name="KSO_WM_UNIT_TEXT_FILL_FORE_SCHEMECOLOR_INDEX" val="2"/>
  <p:tag name="KSO_WM_UNIT_TEXT_FILL_TYPE" val="1"/>
  <p:tag name="KSO_WM_UNIT_USESOURCEFORMAT_APPLY" val="1"/>
</p:tagLst>
</file>

<file path=ppt/tags/tag135.xml><?xml version="1.0" encoding="utf-8"?>
<p:tagLst xmlns:p="http://schemas.openxmlformats.org/presentationml/2006/main">
  <p:tag name="KSO_WM_DIAGRAM_VIRTUALLY_FRAME" val="{&quot;height&quot;:501.3905209662631,&quot;left&quot;:19.250006103515624,&quot;top&quot;:-12.149993896484375,&quot;width&quot;:912.9499877929687}"/>
  <p:tag name="KSO_WM_UNIT_HIGHLIGHT" val="0"/>
  <p:tag name="KSO_WM_UNIT_COMPATIBLE" val="0"/>
  <p:tag name="KSO_WM_UNIT_DIAGRAM_ISNUMVISUAL" val="0"/>
  <p:tag name="KSO_WM_UNIT_DIAGRAM_ISREFERUNIT" val="0"/>
  <p:tag name="KSO_WM_UNIT_ID" val="diagram20233205_2*l_h_i*1_1_1"/>
  <p:tag name="KSO_WM_TEMPLATE_CATEGORY" val="diagram"/>
  <p:tag name="KSO_WM_TEMPLATE_INDEX" val="20233205"/>
  <p:tag name="KSO_WM_UNIT_LAYERLEVEL" val="1_1_1"/>
  <p:tag name="KSO_WM_TAG_VERSION" val="3.0"/>
  <p:tag name="KSO_WM_DIAGRAM_GROUP_CODE" val="l1-1"/>
  <p:tag name="KSO_WM_UNIT_TYPE" val="l_h_i"/>
  <p:tag name="KSO_WM_UNIT_INDEX" val="1_1_1"/>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UNIT_LINE_FILL_TYPE" val="2"/>
  <p:tag name="KSO_WM_UNIT_USESOURCEFORMAT_APPLY" val="1"/>
</p:tagLst>
</file>

<file path=ppt/tags/tag136.xml><?xml version="1.0" encoding="utf-8"?>
<p:tagLst xmlns:p="http://schemas.openxmlformats.org/presentationml/2006/main">
  <p:tag name="KSO_WM_DIAGRAM_VIRTUALLY_FRAME" val="{&quot;height&quot;:501.3905209662631,&quot;left&quot;:19.250006103515624,&quot;top&quot;:-12.149993896484375,&quot;width&quot;:912.9499877929687}"/>
  <p:tag name="KSO_WM_UNIT_HIGHLIGHT" val="0"/>
  <p:tag name="KSO_WM_UNIT_COMPATIBLE" val="0"/>
  <p:tag name="KSO_WM_UNIT_DIAGRAM_ISNUMVISUAL" val="0"/>
  <p:tag name="KSO_WM_UNIT_DIAGRAM_ISREFERUNIT" val="0"/>
  <p:tag name="KSO_WM_UNIT_ID" val="diagram20233205_2*l_h_i*1_2_1"/>
  <p:tag name="KSO_WM_TEMPLATE_CATEGORY" val="diagram"/>
  <p:tag name="KSO_WM_TEMPLATE_INDEX" val="20233205"/>
  <p:tag name="KSO_WM_UNIT_LAYERLEVEL" val="1_1_1"/>
  <p:tag name="KSO_WM_TAG_VERSION" val="3.0"/>
  <p:tag name="KSO_WM_DIAGRAM_GROUP_CODE" val="l1-1"/>
  <p:tag name="KSO_WM_UNIT_TYPE" val="l_h_i"/>
  <p:tag name="KSO_WM_UNIT_INDEX" val="1_2_1"/>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UNIT_LINE_FILL_TYPE" val="2"/>
  <p:tag name="KSO_WM_UNIT_USESOURCEFORMAT_APPLY" val="1"/>
</p:tagLst>
</file>

<file path=ppt/tags/tag137.xml><?xml version="1.0" encoding="utf-8"?>
<p:tagLst xmlns:p="http://schemas.openxmlformats.org/presentationml/2006/main">
  <p:tag name="KSO_WM_DIAGRAM_VIRTUALLY_FRAME" val="{&quot;height&quot;:501.3905209662631,&quot;left&quot;:19.250006103515624,&quot;top&quot;:-12.149993896484375,&quot;width&quot;:912.9499877929687}"/>
  <p:tag name="KSO_WM_UNIT_HIGHLIGHT" val="0"/>
  <p:tag name="KSO_WM_UNIT_COMPATIBLE" val="0"/>
  <p:tag name="KSO_WM_UNIT_DIAGRAM_ISNUMVISUAL" val="0"/>
  <p:tag name="KSO_WM_UNIT_DIAGRAM_ISREFERUNIT" val="0"/>
  <p:tag name="KSO_WM_UNIT_ID" val="diagram20233205_2*l_h_i*1_3_1"/>
  <p:tag name="KSO_WM_TEMPLATE_CATEGORY" val="diagram"/>
  <p:tag name="KSO_WM_TEMPLATE_INDEX" val="20233205"/>
  <p:tag name="KSO_WM_UNIT_LAYERLEVEL" val="1_1_1"/>
  <p:tag name="KSO_WM_TAG_VERSION" val="3.0"/>
  <p:tag name="KSO_WM_DIAGRAM_GROUP_CODE" val="l1-1"/>
  <p:tag name="KSO_WM_UNIT_TYPE" val="l_h_i"/>
  <p:tag name="KSO_WM_UNIT_INDEX" val="1_3_1"/>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UNIT_LINE_FILL_TYPE" val="2"/>
  <p:tag name="KSO_WM_UNIT_USESOURCEFORMAT_APPLY" val="1"/>
</p:tagLst>
</file>

<file path=ppt/tags/tag138.xml><?xml version="1.0" encoding="utf-8"?>
<p:tagLst xmlns:p="http://schemas.openxmlformats.org/presentationml/2006/main">
  <p:tag name="KSO_WM_DIAGRAM_VIRTUALLY_FRAME" val="{&quot;height&quot;:501.3905209662631,&quot;left&quot;:19.250006103515624,&quot;top&quot;:-12.149993896484375,&quot;width&quot;:912.9499877929687}"/>
  <p:tag name="KSO_WM_UNIT_HIGHLIGHT" val="0"/>
  <p:tag name="KSO_WM_UNIT_COMPATIBLE" val="0"/>
  <p:tag name="KSO_WM_UNIT_DIAGRAM_ISNUMVISUAL" val="0"/>
  <p:tag name="KSO_WM_UNIT_DIAGRAM_ISREFERUNIT" val="0"/>
  <p:tag name="KSO_WM_UNIT_ID" val="diagram20233205_2*l_h_i*1_1_3"/>
  <p:tag name="KSO_WM_TEMPLATE_CATEGORY" val="diagram"/>
  <p:tag name="KSO_WM_TEMPLATE_INDEX" val="20233205"/>
  <p:tag name="KSO_WM_UNIT_LAYERLEVEL" val="1_1_1"/>
  <p:tag name="KSO_WM_TAG_VERSION" val="3.0"/>
  <p:tag name="KSO_WM_DIAGRAM_GROUP_CODE" val="l1-1"/>
  <p:tag name="KSO_WM_UNIT_TYPE" val="l_h_i"/>
  <p:tag name="KSO_WM_UNIT_INDEX" val="1_1_3"/>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solid&quot;:{&quot;brightness&quot;:0,&quot;colorType&quot;:1,&quot;foreColorIndex&quot;:5,&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UNIT_TEXT_FILL_FORE_SCHEMECOLOR_INDEX" val="2"/>
  <p:tag name="KSO_WM_UNIT_TEXT_FILL_TYPE" val="1"/>
  <p:tag name="KSO_WM_UNIT_USESOURCEFORMAT_APPLY" val="1"/>
</p:tagLst>
</file>

<file path=ppt/tags/tag139.xml><?xml version="1.0" encoding="utf-8"?>
<p:tagLst xmlns:p="http://schemas.openxmlformats.org/presentationml/2006/main">
  <p:tag name="KSO_WM_DIAGRAM_VIRTUALLY_FRAME" val="{&quot;height&quot;:501.3905209662631,&quot;left&quot;:19.250006103515624,&quot;top&quot;:-12.149993896484375,&quot;width&quot;:912.9499877929687}"/>
  <p:tag name="KSO_WM_UNIT_HIGHLIGHT" val="0"/>
  <p:tag name="KSO_WM_UNIT_COMPATIBLE" val="0"/>
  <p:tag name="KSO_WM_UNIT_DIAGRAM_ISNUMVISUAL" val="0"/>
  <p:tag name="KSO_WM_UNIT_DIAGRAM_ISREFERUNIT" val="0"/>
  <p:tag name="KSO_WM_UNIT_ID" val="diagram20233205_2*l_h_i*1_1_2"/>
  <p:tag name="KSO_WM_TEMPLATE_CATEGORY" val="diagram"/>
  <p:tag name="KSO_WM_TEMPLATE_INDEX" val="20233205"/>
  <p:tag name="KSO_WM_UNIT_LAYERLEVEL" val="1_1_1"/>
  <p:tag name="KSO_WM_TAG_VERSION" val="3.0"/>
  <p:tag name="KSO_WM_DIAGRAM_GROUP_CODE" val="l1-1"/>
  <p:tag name="KSO_WM_UNIT_TYPE" val="l_h_i"/>
  <p:tag name="KSO_WM_UNIT_INDEX" val="1_1_2"/>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UNIT_TEXT_FILL_FORE_SCHEMECOLOR_INDEX" val="2"/>
  <p:tag name="KSO_WM_UNIT_TEXT_FILL_TYPE" val="1"/>
  <p:tag name="KSO_WM_UNIT_USESOURCEFORMAT_APPLY" val="1"/>
</p:tagLst>
</file>

<file path=ppt/tags/tag14.xml><?xml version="1.0" encoding="utf-8"?>
<p:tagLst xmlns:p="http://schemas.openxmlformats.org/presentationml/2006/main">
  <p:tag name="KSO_WM_UNIT_TYPE" val="i"/>
  <p:tag name="KSO_WM_UNIT_INDEX" val="2"/>
  <p:tag name="KSO_WM_BEAUTIFY_FLAG" val="#wm#"/>
  <p:tag name="KSO_WM_TAG_VERSION" val="3.0"/>
  <p:tag name="KSO_WM_UNIT_ID" val="_0*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0.xml><?xml version="1.0" encoding="utf-8"?>
<p:tagLst xmlns:p="http://schemas.openxmlformats.org/presentationml/2006/main">
  <p:tag name="KSO_WM_DIAGRAM_VIRTUALLY_FRAME" val="{&quot;height&quot;:501.3905209662631,&quot;left&quot;:19.250006103515624,&quot;top&quot;:-12.149993896484375,&quot;width&quot;:912.9499877929687}"/>
  <p:tag name="KSO_WM_UNIT_HIGHLIGHT" val="0"/>
  <p:tag name="KSO_WM_UNIT_COMPATIBLE" val="0"/>
  <p:tag name="KSO_WM_UNIT_DIAGRAM_ISNUMVISUAL" val="0"/>
  <p:tag name="KSO_WM_UNIT_DIAGRAM_ISREFERUNIT" val="0"/>
  <p:tag name="KSO_WM_UNIT_ID" val="diagram20233205_2*l_h_i*1_2_3"/>
  <p:tag name="KSO_WM_TEMPLATE_CATEGORY" val="diagram"/>
  <p:tag name="KSO_WM_TEMPLATE_INDEX" val="20233205"/>
  <p:tag name="KSO_WM_UNIT_LAYERLEVEL" val="1_1_1"/>
  <p:tag name="KSO_WM_TAG_VERSION" val="3.0"/>
  <p:tag name="KSO_WM_DIAGRAM_GROUP_CODE" val="l1-1"/>
  <p:tag name="KSO_WM_UNIT_TYPE" val="l_h_i"/>
  <p:tag name="KSO_WM_UNIT_INDEX" val="1_2_3"/>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solid&quot;:{&quot;brightness&quot;:0,&quot;colorType&quot;:1,&quot;foreColorIndex&quot;:5,&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UNIT_TEXT_FILL_FORE_SCHEMECOLOR_INDEX" val="2"/>
  <p:tag name="KSO_WM_UNIT_TEXT_FILL_TYPE" val="1"/>
  <p:tag name="KSO_WM_UNIT_USESOURCEFORMAT_APPLY" val="1"/>
</p:tagLst>
</file>

<file path=ppt/tags/tag141.xml><?xml version="1.0" encoding="utf-8"?>
<p:tagLst xmlns:p="http://schemas.openxmlformats.org/presentationml/2006/main">
  <p:tag name="KSO_WM_DIAGRAM_VIRTUALLY_FRAME" val="{&quot;height&quot;:501.3905209662631,&quot;left&quot;:19.250006103515624,&quot;top&quot;:-12.149993896484375,&quot;width&quot;:912.9499877929687}"/>
  <p:tag name="KSO_WM_UNIT_HIGHLIGHT" val="0"/>
  <p:tag name="KSO_WM_UNIT_COMPATIBLE" val="0"/>
  <p:tag name="KSO_WM_UNIT_DIAGRAM_ISNUMVISUAL" val="0"/>
  <p:tag name="KSO_WM_UNIT_DIAGRAM_ISREFERUNIT" val="0"/>
  <p:tag name="KSO_WM_UNIT_ID" val="diagram20233205_2*l_h_i*1_2_2"/>
  <p:tag name="KSO_WM_TEMPLATE_CATEGORY" val="diagram"/>
  <p:tag name="KSO_WM_TEMPLATE_INDEX" val="20233205"/>
  <p:tag name="KSO_WM_UNIT_LAYERLEVEL" val="1_1_1"/>
  <p:tag name="KSO_WM_TAG_VERSION" val="3.0"/>
  <p:tag name="KSO_WM_DIAGRAM_GROUP_CODE" val="l1-1"/>
  <p:tag name="KSO_WM_UNIT_TYPE" val="l_h_i"/>
  <p:tag name="KSO_WM_UNIT_INDEX" val="1_2_2"/>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UNIT_TEXT_FILL_FORE_SCHEMECOLOR_INDEX" val="2"/>
  <p:tag name="KSO_WM_UNIT_TEXT_FILL_TYPE" val="1"/>
  <p:tag name="KSO_WM_UNIT_USESOURCEFORMAT_APPLY" val="1"/>
</p:tagLst>
</file>

<file path=ppt/tags/tag142.xml><?xml version="1.0" encoding="utf-8"?>
<p:tagLst xmlns:p="http://schemas.openxmlformats.org/presentationml/2006/main">
  <p:tag name="KSO_WM_DIAGRAM_VIRTUALLY_FRAME" val="{&quot;height&quot;:501.3905209662631,&quot;left&quot;:19.250006103515624,&quot;top&quot;:-12.149993896484375,&quot;width&quot;:912.9499877929687}"/>
  <p:tag name="KSO_WM_UNIT_HIGHLIGHT" val="0"/>
  <p:tag name="KSO_WM_UNIT_COMPATIBLE" val="0"/>
  <p:tag name="KSO_WM_UNIT_DIAGRAM_ISNUMVISUAL" val="0"/>
  <p:tag name="KSO_WM_UNIT_DIAGRAM_ISREFERUNIT" val="0"/>
  <p:tag name="KSO_WM_UNIT_ID" val="diagram20233205_2*l_h_i*1_3_3"/>
  <p:tag name="KSO_WM_TEMPLATE_CATEGORY" val="diagram"/>
  <p:tag name="KSO_WM_TEMPLATE_INDEX" val="20233205"/>
  <p:tag name="KSO_WM_UNIT_LAYERLEVEL" val="1_1_1"/>
  <p:tag name="KSO_WM_TAG_VERSION" val="3.0"/>
  <p:tag name="KSO_WM_DIAGRAM_GROUP_CODE" val="l1-1"/>
  <p:tag name="KSO_WM_UNIT_TYPE" val="l_h_i"/>
  <p:tag name="KSO_WM_UNIT_INDEX" val="1_3_3"/>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solid&quot;:{&quot;brightness&quot;:0,&quot;colorType&quot;:1,&quot;foreColorIndex&quot;:5,&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UNIT_TEXT_FILL_FORE_SCHEMECOLOR_INDEX" val="2"/>
  <p:tag name="KSO_WM_UNIT_TEXT_FILL_TYPE" val="1"/>
  <p:tag name="KSO_WM_UNIT_USESOURCEFORMAT_APPLY" val="1"/>
</p:tagLst>
</file>

<file path=ppt/tags/tag143.xml><?xml version="1.0" encoding="utf-8"?>
<p:tagLst xmlns:p="http://schemas.openxmlformats.org/presentationml/2006/main">
  <p:tag name="KSO_WM_DIAGRAM_VIRTUALLY_FRAME" val="{&quot;height&quot;:501.3905209662631,&quot;left&quot;:19.250006103515624,&quot;top&quot;:-12.149993896484375,&quot;width&quot;:912.9499877929687}"/>
  <p:tag name="KSO_WM_UNIT_HIGHLIGHT" val="0"/>
  <p:tag name="KSO_WM_UNIT_COMPATIBLE" val="0"/>
  <p:tag name="KSO_WM_UNIT_DIAGRAM_ISNUMVISUAL" val="0"/>
  <p:tag name="KSO_WM_UNIT_DIAGRAM_ISREFERUNIT" val="0"/>
  <p:tag name="KSO_WM_UNIT_ID" val="diagram20233205_2*l_h_i*1_3_2"/>
  <p:tag name="KSO_WM_TEMPLATE_CATEGORY" val="diagram"/>
  <p:tag name="KSO_WM_TEMPLATE_INDEX" val="20233205"/>
  <p:tag name="KSO_WM_UNIT_LAYERLEVEL" val="1_1_1"/>
  <p:tag name="KSO_WM_TAG_VERSION" val="3.0"/>
  <p:tag name="KSO_WM_DIAGRAM_GROUP_CODE" val="l1-1"/>
  <p:tag name="KSO_WM_UNIT_TYPE" val="l_h_i"/>
  <p:tag name="KSO_WM_UNIT_INDEX" val="1_3_2"/>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UNIT_TEXT_FILL_FORE_SCHEMECOLOR_INDEX" val="2"/>
  <p:tag name="KSO_WM_UNIT_TEXT_FILL_TYPE" val="1"/>
  <p:tag name="KSO_WM_UNIT_USESOURCEFORMAT_APPLY" val="1"/>
</p:tagLst>
</file>

<file path=ppt/tags/tag144.xml><?xml version="1.0" encoding="utf-8"?>
<p:tagLst xmlns:p="http://schemas.openxmlformats.org/presentationml/2006/main">
  <p:tag name="KSO_WM_DIAGRAM_VIRTUALLY_FRAME" val="{&quot;height&quot;:501.3905209662631,&quot;left&quot;:19.250006103515624,&quot;top&quot;:-12.149993896484375,&quot;width&quot;:912.9499877929687}"/>
  <p:tag name="KSO_WM_UNIT_HIGHLIGHT" val="0"/>
  <p:tag name="KSO_WM_UNIT_COMPATIBLE" val="0"/>
  <p:tag name="KSO_WM_UNIT_DIAGRAM_ISNUMVISUAL" val="0"/>
  <p:tag name="KSO_WM_UNIT_DIAGRAM_ISREFERUNIT" val="0"/>
  <p:tag name="KSO_WM_UNIT_ID" val="diagram20233205_2*l_h_x*1_1_1"/>
  <p:tag name="KSO_WM_TEMPLATE_CATEGORY" val="diagram"/>
  <p:tag name="KSO_WM_TEMPLATE_INDEX" val="20233205"/>
  <p:tag name="KSO_WM_UNIT_LAYERLEVEL" val="1_1_1"/>
  <p:tag name="KSO_WM_TAG_VERSION" val="3.0"/>
  <p:tag name="KSO_WM_UNIT_VALUE" val="59*71"/>
  <p:tag name="KSO_WM_DIAGRAM_GROUP_CODE" val="l1-1"/>
  <p:tag name="KSO_WM_UNIT_TYPE" val="l_h_x"/>
  <p:tag name="KSO_WM_UNIT_INDEX" val="1_1_1"/>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FILL_TYPE" val="1"/>
  <p:tag name="KSO_WM_UNIT_FILL_FORE_SCHEMECOLOR_INDEX" val="14"/>
  <p:tag name="KSO_WM_UNIT_FILL_FORE_SCHEMECOLOR_INDEX_BRIGHTNESS" val="0"/>
  <p:tag name="KSO_WM_UNIT_USESOURCEFORMAT_APPLY" val="1"/>
</p:tagLst>
</file>

<file path=ppt/tags/tag145.xml><?xml version="1.0" encoding="utf-8"?>
<p:tagLst xmlns:p="http://schemas.openxmlformats.org/presentationml/2006/main">
  <p:tag name="KSO_WM_DIAGRAM_VIRTUALLY_FRAME" val="{&quot;height&quot;:501.3905209662631,&quot;left&quot;:19.250006103515624,&quot;top&quot;:-12.149993896484375,&quot;width&quot;:912.9499877929687}"/>
  <p:tag name="KSO_WM_UNIT_VALUE" val="90*85"/>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233205_2*l_h_x*1_2_1"/>
  <p:tag name="KSO_WM_TEMPLATE_CATEGORY" val="diagram"/>
  <p:tag name="KSO_WM_TEMPLATE_INDEX" val="20233205"/>
  <p:tag name="KSO_WM_UNIT_LAYERLEVEL" val="1_1_1"/>
  <p:tag name="KSO_WM_TAG_VERSION" val="3.0"/>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FILL_TYPE" val="1"/>
  <p:tag name="KSO_WM_UNIT_FILL_FORE_SCHEMECOLOR_INDEX" val="14"/>
  <p:tag name="KSO_WM_UNIT_FILL_FORE_SCHEMECOLOR_INDEX_BRIGHTNESS" val="0"/>
  <p:tag name="KSO_WM_UNIT_USESOURCEFORMAT_APPLY" val="1"/>
</p:tagLst>
</file>

<file path=ppt/tags/tag146.xml><?xml version="1.0" encoding="utf-8"?>
<p:tagLst xmlns:p="http://schemas.openxmlformats.org/presentationml/2006/main">
  <p:tag name="KSO_WM_DIAGRAM_VIRTUALLY_FRAME" val="{&quot;height&quot;:501.3905209662631,&quot;left&quot;:19.250006103515624,&quot;top&quot;:-12.149993896484375,&quot;width&quot;:912.9499877929687}"/>
  <p:tag name="KSO_WM_UNIT_HIGHLIGHT" val="0"/>
  <p:tag name="KSO_WM_UNIT_COMPATIBLE" val="0"/>
  <p:tag name="KSO_WM_UNIT_DIAGRAM_ISNUMVISUAL" val="0"/>
  <p:tag name="KSO_WM_UNIT_DIAGRAM_ISREFERUNIT" val="0"/>
  <p:tag name="KSO_WM_UNIT_ID" val="diagram20233205_2*l_h_x*1_3_1"/>
  <p:tag name="KSO_WM_TEMPLATE_CATEGORY" val="diagram"/>
  <p:tag name="KSO_WM_TEMPLATE_INDEX" val="20233205"/>
  <p:tag name="KSO_WM_UNIT_LAYERLEVEL" val="1_1_1"/>
  <p:tag name="KSO_WM_TAG_VERSION" val="3.0"/>
  <p:tag name="KSO_WM_UNIT_VALUE" val="22*22"/>
  <p:tag name="KSO_WM_DIAGRAM_GROUP_CODE" val="l1-1"/>
  <p:tag name="KSO_WM_UNIT_TYPE" val="l_h_x"/>
  <p:tag name="KSO_WM_UNIT_INDEX" val="1_3_1"/>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FILL_TYPE" val="1"/>
  <p:tag name="KSO_WM_UNIT_FILL_FORE_SCHEMECOLOR_INDEX" val="14"/>
  <p:tag name="KSO_WM_UNIT_FILL_FORE_SCHEMECOLOR_INDEX_BRIGHTNESS" val="0"/>
  <p:tag name="KSO_WM_UNIT_USESOURCEFORMAT_APPLY" val="1"/>
</p:tagLst>
</file>

<file path=ppt/tags/tag147.xml><?xml version="1.0" encoding="utf-8"?>
<p:tagLst xmlns:p="http://schemas.openxmlformats.org/presentationml/2006/main">
  <p:tag name="KSO_WM_SLIDE_ID" val="diagram20233205_2"/>
  <p:tag name="KSO_WM_TEMPLATE_SUBCATEGORY" val="0"/>
  <p:tag name="KSO_WM_TEMPLATE_MASTER_TYPE" val="0"/>
  <p:tag name="KSO_WM_TEMPLATE_COLOR_TYPE" val="0"/>
  <p:tag name="KSO_WM_SLIDE_ITEM_CNT" val="3"/>
  <p:tag name="KSO_WM_SLIDE_INDEX" val="2"/>
  <p:tag name="KSO_WM_TAG_VERSION" val="3.0"/>
  <p:tag name="KSO_WM_BEAUTIFY_FLAG" val="#wm#"/>
  <p:tag name="KSO_WM_TEMPLATE_CATEGORY" val="diagram"/>
  <p:tag name="KSO_WM_TEMPLATE_INDEX" val="20233205"/>
  <p:tag name="KSO_WM_SLIDE_TYPE" val="text"/>
  <p:tag name="KSO_WM_SLIDE_SUBTYPE" val="diag"/>
  <p:tag name="KSO_WM_SLIDE_SIZE" val="837.65*364.15"/>
  <p:tag name="KSO_WM_SLIDE_POSITION" val="61.2*121.1"/>
  <p:tag name="KSO_WM_SLIDE_LAYOUT" val="a_l"/>
  <p:tag name="KSO_WM_SLIDE_LAYOUT_CNT" val="1_1"/>
  <p:tag name="KSO_WM_SPECIAL_SOURCE" val="bdnull"/>
  <p:tag name="KSO_WM_DIAGRAM_GROUP_CODE" val="l1-1"/>
  <p:tag name="KSO_WM_SLIDE_DIAGTYPE" val="l"/>
</p:tagLst>
</file>

<file path=ppt/tags/tag148.xml><?xml version="1.0" encoding="utf-8"?>
<p:tagLst xmlns:p="http://schemas.openxmlformats.org/presentationml/2006/main">
  <p:tag name="KSO_WM_BEAUTIFY_FLAG" val="#wm#"/>
  <p:tag name="KSO_WM_UNIT_VALUE" val="1641*2617"/>
  <p:tag name="KSO_WM_UNIT_HIGHLIGHT" val="0"/>
  <p:tag name="KSO_WM_UNIT_COMPATIBLE" val="0"/>
  <p:tag name="KSO_WM_UNIT_DIAGRAM_ISNUMVISUAL" val="0"/>
  <p:tag name="KSO_WM_UNIT_DIAGRAM_ISREFERUNIT" val="0"/>
  <p:tag name="KSO_WM_UNIT_TYPE" val="d"/>
  <p:tag name="KSO_WM_UNIT_INDEX" val="1"/>
  <p:tag name="KSO_WM_UNIT_ID" val="custom40479664_1*d*1"/>
  <p:tag name="KSO_WM_TEMPLATE_CATEGORY" val="custom"/>
  <p:tag name="KSO_WM_TEMPLATE_INDEX" val="40479664"/>
  <p:tag name="KSO_WM_UNIT_LAYERLEVEL" val="1"/>
  <p:tag name="KSO_WM_TAG_VERSION" val="3.0"/>
  <p:tag name="KSO_WM_UNIT_PIC_EFFECT" val="1"/>
</p:tagLst>
</file>

<file path=ppt/tags/tag149.xml><?xml version="1.0" encoding="utf-8"?>
<p:tagLst xmlns:p="http://schemas.openxmlformats.org/presentationml/2006/main">
  <p:tag name="KSO_WM_UNIT_PIC_EFFECT" val="1"/>
</p:tagLst>
</file>

<file path=ppt/tags/tag15.xml><?xml version="1.0" encoding="utf-8"?>
<p:tagLst xmlns:p="http://schemas.openxmlformats.org/presentationml/2006/main">
  <p:tag name="KSO_WM_UNIT_TYPE" val="i"/>
  <p:tag name="KSO_WM_UNIT_INDEX" val="3"/>
  <p:tag name="KSO_WM_BEAUTIFY_FLAG" val="#wm#"/>
  <p:tag name="KSO_WM_TAG_VERSION" val="3.0"/>
  <p:tag name="KSO_WM_UNIT_ID" val="_0*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38564_1*i*1"/>
  <p:tag name="KSO_WM_TEMPLATE_CATEGORY" val="custom"/>
  <p:tag name="KSO_WM_TEMPLATE_INDEX" val="20238564"/>
  <p:tag name="KSO_WM_UNIT_LAYERLEVEL" val="1"/>
  <p:tag name="KSO_WM_TAG_VERSION" val="3.0"/>
  <p:tag name="KSO_WM_BEAUTIFY_FLAG" val="#wm#"/>
  <p:tag name="KSO_WM_UNIT_PIC_EFFECT" val="1"/>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38564_1*i*2"/>
  <p:tag name="KSO_WM_TEMPLATE_CATEGORY" val="custom"/>
  <p:tag name="KSO_WM_TEMPLATE_INDEX" val="20238564"/>
  <p:tag name="KSO_WM_UNIT_LAYERLEVEL" val="1"/>
  <p:tag name="KSO_WM_TAG_VERSION" val="3.0"/>
  <p:tag name="KSO_WM_BEAUTIFY_FLAG" val="#wm#"/>
  <p:tag name="KSO_WM_UNIT_PIC_EFFECT" val="1"/>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38564_1*i*3"/>
  <p:tag name="KSO_WM_TEMPLATE_CATEGORY" val="custom"/>
  <p:tag name="KSO_WM_TEMPLATE_INDEX" val="20238564"/>
  <p:tag name="KSO_WM_UNIT_LAYERLEVEL" val="1"/>
  <p:tag name="KSO_WM_TAG_VERSION" val="3.0"/>
  <p:tag name="KSO_WM_BEAUTIFY_FLAG" val="#wm#"/>
  <p:tag name="KSO_WM_UNIT_PIC_EFFECT" val="1"/>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38564_1*i*4"/>
  <p:tag name="KSO_WM_TEMPLATE_CATEGORY" val="custom"/>
  <p:tag name="KSO_WM_TEMPLATE_INDEX" val="20238564"/>
  <p:tag name="KSO_WM_UNIT_LAYERLEVEL" val="1"/>
  <p:tag name="KSO_WM_TAG_VERSION" val="3.0"/>
  <p:tag name="KSO_WM_BEAUTIFY_FLAG" val="#wm#"/>
  <p:tag name="KSO_WM_UNIT_PIC_EFFECT" val="1"/>
</p:tagLst>
</file>

<file path=ppt/tags/tag154.xml><?xml version="1.0" encoding="utf-8"?>
<p:tagLst xmlns:p="http://schemas.openxmlformats.org/presentationml/2006/main">
  <p:tag name="KSO_WM_UNIT_VALUE" val="2240*2182"/>
  <p:tag name="KSO_WM_UNIT_HIGHLIGHT" val="0"/>
  <p:tag name="KSO_WM_UNIT_COMPATIBLE" val="0"/>
  <p:tag name="KSO_WM_UNIT_DIAGRAM_ISNUMVISUAL" val="0"/>
  <p:tag name="KSO_WM_UNIT_DIAGRAM_ISREFERUNIT" val="0"/>
  <p:tag name="KSO_WM_UNIT_TYPE" val="d"/>
  <p:tag name="KSO_WM_UNIT_INDEX" val="1"/>
  <p:tag name="KSO_WM_UNIT_ID" val="custom20238564_1*d*1"/>
  <p:tag name="KSO_WM_TEMPLATE_CATEGORY" val="custom"/>
  <p:tag name="KSO_WM_TEMPLATE_INDEX" val="20238564"/>
  <p:tag name="KSO_WM_UNIT_LAYERLEVEL" val="1"/>
  <p:tag name="KSO_WM_TAG_VERSION" val="3.0"/>
  <p:tag name="KSO_WM_BEAUTIFY_FLAG" val="#wm#"/>
  <p:tag name="KSO_WM_UNIT_PIC_EFFECT" val="1"/>
</p:tagLst>
</file>

<file path=ppt/tags/tag155.xml><?xml version="1.0" encoding="utf-8"?>
<p:tagLst xmlns:p="http://schemas.openxmlformats.org/presentationml/2006/main">
  <p:tag name="KSO_WM_UNIT_PIC_EFFECT" val="1"/>
</p:tagLst>
</file>

<file path=ppt/tags/tag156.xml><?xml version="1.0" encoding="utf-8"?>
<p:tagLst xmlns:p="http://schemas.openxmlformats.org/presentationml/2006/main">
  <p:tag name="KSO_WM_UNIT_VALUE" val="1613*2533"/>
  <p:tag name="KSO_WM_UNIT_HIGHLIGHT" val="0"/>
  <p:tag name="KSO_WM_UNIT_COMPATIBLE" val="0"/>
  <p:tag name="KSO_WM_UNIT_DIAGRAM_ISNUMVISUAL" val="0"/>
  <p:tag name="KSO_WM_UNIT_DIAGRAM_ISREFERUNIT" val="0"/>
  <p:tag name="KSO_WM_UNIT_TYPE" val="d"/>
  <p:tag name="KSO_WM_UNIT_INDEX" val="1"/>
  <p:tag name="KSO_WM_UNIT_ID" val="custom20235043_1*d*1"/>
  <p:tag name="KSO_WM_TEMPLATE_CATEGORY" val="custom"/>
  <p:tag name="KSO_WM_TEMPLATE_INDEX" val="20235043"/>
  <p:tag name="KSO_WM_UNIT_LAYERLEVEL" val="1"/>
  <p:tag name="KSO_WM_TAG_VERSION" val="3.0"/>
  <p:tag name="KSO_WM_BEAUTIFY_FLAG" val="#wm#"/>
  <p:tag name="KSO_WM_UNIT_PIC_EFFECT" val="1"/>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35043_1*i*1"/>
  <p:tag name="KSO_WM_TEMPLATE_CATEGORY" val="custom"/>
  <p:tag name="KSO_WM_TEMPLATE_INDEX" val="20235043"/>
  <p:tag name="KSO_WM_UNIT_LAYERLEVEL" val="1"/>
  <p:tag name="KSO_WM_TAG_VERSION" val="3.0"/>
  <p:tag name="KSO_WM_BEAUTIFY_FLAG" val="#wm#"/>
  <p:tag name="KSO_WM_UNIT_PIC_EFFECT" val="1"/>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35043_1*i*2"/>
  <p:tag name="KSO_WM_TEMPLATE_CATEGORY" val="custom"/>
  <p:tag name="KSO_WM_TEMPLATE_INDEX" val="20235043"/>
  <p:tag name="KSO_WM_UNIT_LAYERLEVEL" val="1"/>
  <p:tag name="KSO_WM_TAG_VERSION" val="3.0"/>
  <p:tag name="KSO_WM_BEAUTIFY_FLAG" val="#wm#"/>
  <p:tag name="KSO_WM_UNIT_PIC_EFFECT" val="1"/>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35043_1*i*3"/>
  <p:tag name="KSO_WM_TEMPLATE_CATEGORY" val="custom"/>
  <p:tag name="KSO_WM_TEMPLATE_INDEX" val="20235043"/>
  <p:tag name="KSO_WM_UNIT_LAYERLEVEL" val="1"/>
  <p:tag name="KSO_WM_TAG_VERSION" val="3.0"/>
  <p:tag name="KSO_WM_BEAUTIFY_FLAG" val="#wm#"/>
  <p:tag name="KSO_WM_UNIT_PIC_EFFECT" val="1"/>
</p:tagLst>
</file>

<file path=ppt/tags/tag16.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30"/>
  <p:tag name="KSO_WM_TEMPLATE_CATEGORY" val="custom"/>
  <p:tag name="KSO_WM_TEMPLATE_INDEX" val="20238671"/>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35043_1*i*4"/>
  <p:tag name="KSO_WM_TEMPLATE_CATEGORY" val="custom"/>
  <p:tag name="KSO_WM_TEMPLATE_INDEX" val="20235043"/>
  <p:tag name="KSO_WM_UNIT_LAYERLEVEL" val="1"/>
  <p:tag name="KSO_WM_TAG_VERSION" val="3.0"/>
  <p:tag name="KSO_WM_BEAUTIFY_FLAG" val="#wm#"/>
  <p:tag name="KSO_WM_UNIT_PIC_EFFECT" val="1"/>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custom20235043_1*i*5"/>
  <p:tag name="KSO_WM_TEMPLATE_CATEGORY" val="custom"/>
  <p:tag name="KSO_WM_TEMPLATE_INDEX" val="20235043"/>
  <p:tag name="KSO_WM_UNIT_LAYERLEVEL" val="1"/>
  <p:tag name="KSO_WM_TAG_VERSION" val="3.0"/>
  <p:tag name="KSO_WM_BEAUTIFY_FLAG" val="#wm#"/>
  <p:tag name="KSO_WM_UNIT_PIC_EFFECT" val="1"/>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custom20235043_1*i*6"/>
  <p:tag name="KSO_WM_TEMPLATE_CATEGORY" val="custom"/>
  <p:tag name="KSO_WM_TEMPLATE_INDEX" val="20235043"/>
  <p:tag name="KSO_WM_UNIT_LAYERLEVEL" val="1"/>
  <p:tag name="KSO_WM_TAG_VERSION" val="3.0"/>
  <p:tag name="KSO_WM_BEAUTIFY_FLAG" val="#wm#"/>
  <p:tag name="KSO_WM_UNIT_PIC_EFFECT" val="1"/>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custom20235043_1*i*7"/>
  <p:tag name="KSO_WM_TEMPLATE_CATEGORY" val="custom"/>
  <p:tag name="KSO_WM_TEMPLATE_INDEX" val="20235043"/>
  <p:tag name="KSO_WM_UNIT_LAYERLEVEL" val="1"/>
  <p:tag name="KSO_WM_TAG_VERSION" val="3.0"/>
  <p:tag name="KSO_WM_BEAUTIFY_FLAG" val="#wm#"/>
  <p:tag name="KSO_WM_UNIT_PIC_EFFECT" val="1"/>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custom20235043_1*i*8"/>
  <p:tag name="KSO_WM_TEMPLATE_CATEGORY" val="custom"/>
  <p:tag name="KSO_WM_TEMPLATE_INDEX" val="20235043"/>
  <p:tag name="KSO_WM_UNIT_LAYERLEVEL" val="1"/>
  <p:tag name="KSO_WM_TAG_VERSION" val="3.0"/>
  <p:tag name="KSO_WM_BEAUTIFY_FLAG" val="#wm#"/>
  <p:tag name="KSO_WM_UNIT_PIC_EFFECT" val="1"/>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custom20235043_1*i*9"/>
  <p:tag name="KSO_WM_TEMPLATE_CATEGORY" val="custom"/>
  <p:tag name="KSO_WM_TEMPLATE_INDEX" val="20235043"/>
  <p:tag name="KSO_WM_UNIT_LAYERLEVEL" val="1"/>
  <p:tag name="KSO_WM_TAG_VERSION" val="3.0"/>
  <p:tag name="KSO_WM_BEAUTIFY_FLAG" val="#wm#"/>
  <p:tag name="KSO_WM_UNIT_PIC_EFFECT" val="1"/>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custom20235043_1*i*10"/>
  <p:tag name="KSO_WM_TEMPLATE_CATEGORY" val="custom"/>
  <p:tag name="KSO_WM_TEMPLATE_INDEX" val="20235043"/>
  <p:tag name="KSO_WM_UNIT_LAYERLEVEL" val="1"/>
  <p:tag name="KSO_WM_TAG_VERSION" val="3.0"/>
  <p:tag name="KSO_WM_BEAUTIFY_FLAG" val="#wm#"/>
  <p:tag name="KSO_WM_UNIT_PIC_EFFECT" val="1"/>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custom20235043_1*i*11"/>
  <p:tag name="KSO_WM_TEMPLATE_CATEGORY" val="custom"/>
  <p:tag name="KSO_WM_TEMPLATE_INDEX" val="20235043"/>
  <p:tag name="KSO_WM_UNIT_LAYERLEVEL" val="1"/>
  <p:tag name="KSO_WM_TAG_VERSION" val="3.0"/>
  <p:tag name="KSO_WM_BEAUTIFY_FLAG" val="#wm#"/>
  <p:tag name="KSO_WM_UNIT_PIC_EFFECT" val="1"/>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custom20235043_1*i*12"/>
  <p:tag name="KSO_WM_TEMPLATE_CATEGORY" val="custom"/>
  <p:tag name="KSO_WM_TEMPLATE_INDEX" val="20235043"/>
  <p:tag name="KSO_WM_UNIT_LAYERLEVEL" val="1"/>
  <p:tag name="KSO_WM_TAG_VERSION" val="3.0"/>
  <p:tag name="KSO_WM_BEAUTIFY_FLAG" val="#wm#"/>
  <p:tag name="KSO_WM_UNIT_PIC_EFFECT" val="1"/>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3"/>
  <p:tag name="KSO_WM_UNIT_ID" val="custom20235043_1*i*13"/>
  <p:tag name="KSO_WM_TEMPLATE_CATEGORY" val="custom"/>
  <p:tag name="KSO_WM_TEMPLATE_INDEX" val="20235043"/>
  <p:tag name="KSO_WM_UNIT_LAYERLEVEL" val="1"/>
  <p:tag name="KSO_WM_TAG_VERSION" val="3.0"/>
  <p:tag name="KSO_WM_BEAUTIFY_FLAG" val="#wm#"/>
  <p:tag name="KSO_WM_UNIT_PIC_EFFECT" val="1"/>
</p:tagLst>
</file>

<file path=ppt/tags/tag17.xml><?xml version="1.0" encoding="utf-8"?>
<p:tagLst xmlns:p="http://schemas.openxmlformats.org/presentationml/2006/main">
  <p:tag name="KSO_WM_UNIT_TYPE" val="f"/>
  <p:tag name="KSO_WM_UNIT_SUBTYPE" val="a"/>
  <p:tag name="KSO_WM_UNIT_INDEX" val="1"/>
  <p:tag name="KSO_WM_BEAUTIFY_FLAG" val="#wm#"/>
  <p:tag name="KSO_WM_TAG_VERSION" val="1.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UNIT_VALUE" val="350"/>
  <p:tag name="KSO_WM_TEMPLATE_CATEGORY" val="custom"/>
  <p:tag name="KSO_WM_TEMPLATE_INDEX" val="20238671"/>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4"/>
  <p:tag name="KSO_WM_UNIT_ID" val="custom20235043_1*i*14"/>
  <p:tag name="KSO_WM_TEMPLATE_CATEGORY" val="custom"/>
  <p:tag name="KSO_WM_TEMPLATE_INDEX" val="20235043"/>
  <p:tag name="KSO_WM_UNIT_LAYERLEVEL" val="1"/>
  <p:tag name="KSO_WM_TAG_VERSION" val="3.0"/>
  <p:tag name="KSO_WM_BEAUTIFY_FLAG" val="#wm#"/>
  <p:tag name="KSO_WM_UNIT_PIC_EFFECT" val="1"/>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5"/>
  <p:tag name="KSO_WM_UNIT_ID" val="custom20235043_1*i*15"/>
  <p:tag name="KSO_WM_TEMPLATE_CATEGORY" val="custom"/>
  <p:tag name="KSO_WM_TEMPLATE_INDEX" val="20235043"/>
  <p:tag name="KSO_WM_UNIT_LAYERLEVEL" val="1"/>
  <p:tag name="KSO_WM_TAG_VERSION" val="3.0"/>
  <p:tag name="KSO_WM_BEAUTIFY_FLAG" val="#wm#"/>
  <p:tag name="KSO_WM_UNIT_PIC_EFFECT" val="1"/>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6"/>
  <p:tag name="KSO_WM_UNIT_ID" val="custom20235043_1*i*16"/>
  <p:tag name="KSO_WM_TEMPLATE_CATEGORY" val="custom"/>
  <p:tag name="KSO_WM_TEMPLATE_INDEX" val="20235043"/>
  <p:tag name="KSO_WM_UNIT_LAYERLEVEL" val="1"/>
  <p:tag name="KSO_WM_TAG_VERSION" val="3.0"/>
  <p:tag name="KSO_WM_BEAUTIFY_FLAG" val="#wm#"/>
  <p:tag name="KSO_WM_UNIT_PIC_EFFECT" val="1"/>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7"/>
  <p:tag name="KSO_WM_UNIT_ID" val="custom20235043_1*i*17"/>
  <p:tag name="KSO_WM_TEMPLATE_CATEGORY" val="custom"/>
  <p:tag name="KSO_WM_TEMPLATE_INDEX" val="20235043"/>
  <p:tag name="KSO_WM_UNIT_LAYERLEVEL" val="1"/>
  <p:tag name="KSO_WM_TAG_VERSION" val="3.0"/>
  <p:tag name="KSO_WM_BEAUTIFY_FLAG" val="#wm#"/>
  <p:tag name="KSO_WM_UNIT_PIC_EFFECT" val="1"/>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8"/>
  <p:tag name="KSO_WM_UNIT_ID" val="custom20235043_1*i*18"/>
  <p:tag name="KSO_WM_TEMPLATE_CATEGORY" val="custom"/>
  <p:tag name="KSO_WM_TEMPLATE_INDEX" val="20235043"/>
  <p:tag name="KSO_WM_UNIT_LAYERLEVEL" val="1"/>
  <p:tag name="KSO_WM_TAG_VERSION" val="3.0"/>
  <p:tag name="KSO_WM_BEAUTIFY_FLAG" val="#wm#"/>
  <p:tag name="KSO_WM_UNIT_PIC_EFFECT" val="1"/>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9"/>
  <p:tag name="KSO_WM_UNIT_ID" val="custom20235043_1*i*19"/>
  <p:tag name="KSO_WM_TEMPLATE_CATEGORY" val="custom"/>
  <p:tag name="KSO_WM_TEMPLATE_INDEX" val="20235043"/>
  <p:tag name="KSO_WM_UNIT_LAYERLEVEL" val="1"/>
  <p:tag name="KSO_WM_TAG_VERSION" val="3.0"/>
  <p:tag name="KSO_WM_BEAUTIFY_FLAG" val="#wm#"/>
  <p:tag name="KSO_WM_UNIT_PIC_EFFECT" val="1"/>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0"/>
  <p:tag name="KSO_WM_UNIT_ID" val="custom20235043_1*i*20"/>
  <p:tag name="KSO_WM_TEMPLATE_CATEGORY" val="custom"/>
  <p:tag name="KSO_WM_TEMPLATE_INDEX" val="20235043"/>
  <p:tag name="KSO_WM_UNIT_LAYERLEVEL" val="1"/>
  <p:tag name="KSO_WM_TAG_VERSION" val="3.0"/>
  <p:tag name="KSO_WM_BEAUTIFY_FLAG" val="#wm#"/>
  <p:tag name="KSO_WM_UNIT_PIC_EFFECT" val="1"/>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1"/>
  <p:tag name="KSO_WM_UNIT_ID" val="custom20235043_1*i*21"/>
  <p:tag name="KSO_WM_TEMPLATE_CATEGORY" val="custom"/>
  <p:tag name="KSO_WM_TEMPLATE_INDEX" val="20235043"/>
  <p:tag name="KSO_WM_UNIT_LAYERLEVEL" val="1"/>
  <p:tag name="KSO_WM_TAG_VERSION" val="3.0"/>
  <p:tag name="KSO_WM_BEAUTIFY_FLAG" val="#wm#"/>
  <p:tag name="KSO_WM_UNIT_PIC_EFFECT" val="1"/>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2"/>
  <p:tag name="KSO_WM_UNIT_ID" val="custom20235043_1*i*22"/>
  <p:tag name="KSO_WM_TEMPLATE_CATEGORY" val="custom"/>
  <p:tag name="KSO_WM_TEMPLATE_INDEX" val="20235043"/>
  <p:tag name="KSO_WM_UNIT_LAYERLEVEL" val="1"/>
  <p:tag name="KSO_WM_TAG_VERSION" val="3.0"/>
  <p:tag name="KSO_WM_BEAUTIFY_FLAG" val="#wm#"/>
  <p:tag name="KSO_WM_UNIT_PIC_EFFECT" val="1"/>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3"/>
  <p:tag name="KSO_WM_UNIT_ID" val="custom20235043_1*i*23"/>
  <p:tag name="KSO_WM_TEMPLATE_CATEGORY" val="custom"/>
  <p:tag name="KSO_WM_TEMPLATE_INDEX" val="20235043"/>
  <p:tag name="KSO_WM_UNIT_LAYERLEVEL" val="1"/>
  <p:tag name="KSO_WM_TAG_VERSION" val="3.0"/>
  <p:tag name="KSO_WM_BEAUTIFY_FLAG" val="#wm#"/>
  <p:tag name="KSO_WM_UNIT_PIC_EFFECT" val="1"/>
</p:tagLst>
</file>

<file path=ppt/tags/tag18.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4"/>
  <p:tag name="KSO_WM_UNIT_ID" val="custom20235043_1*i*24"/>
  <p:tag name="KSO_WM_TEMPLATE_CATEGORY" val="custom"/>
  <p:tag name="KSO_WM_TEMPLATE_INDEX" val="20235043"/>
  <p:tag name="KSO_WM_UNIT_LAYERLEVEL" val="1"/>
  <p:tag name="KSO_WM_TAG_VERSION" val="3.0"/>
  <p:tag name="KSO_WM_BEAUTIFY_FLAG" val="#wm#"/>
  <p:tag name="KSO_WM_UNIT_PIC_EFFECT" val="1"/>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5"/>
  <p:tag name="KSO_WM_UNIT_ID" val="custom20235043_1*i*25"/>
  <p:tag name="KSO_WM_TEMPLATE_CATEGORY" val="custom"/>
  <p:tag name="KSO_WM_TEMPLATE_INDEX" val="20235043"/>
  <p:tag name="KSO_WM_UNIT_LAYERLEVEL" val="1"/>
  <p:tag name="KSO_WM_TAG_VERSION" val="3.0"/>
  <p:tag name="KSO_WM_BEAUTIFY_FLAG" val="#wm#"/>
  <p:tag name="KSO_WM_UNIT_PIC_EFFECT" val="1"/>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6"/>
  <p:tag name="KSO_WM_UNIT_ID" val="custom20235043_1*i*26"/>
  <p:tag name="KSO_WM_TEMPLATE_CATEGORY" val="custom"/>
  <p:tag name="KSO_WM_TEMPLATE_INDEX" val="20235043"/>
  <p:tag name="KSO_WM_UNIT_LAYERLEVEL" val="1"/>
  <p:tag name="KSO_WM_TAG_VERSION" val="3.0"/>
  <p:tag name="KSO_WM_BEAUTIFY_FLAG" val="#wm#"/>
  <p:tag name="KSO_WM_UNIT_PIC_EFFECT" val="1"/>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7"/>
  <p:tag name="KSO_WM_UNIT_ID" val="custom20235043_1*i*27"/>
  <p:tag name="KSO_WM_TEMPLATE_CATEGORY" val="custom"/>
  <p:tag name="KSO_WM_TEMPLATE_INDEX" val="20235043"/>
  <p:tag name="KSO_WM_UNIT_LAYERLEVEL" val="1"/>
  <p:tag name="KSO_WM_TAG_VERSION" val="3.0"/>
  <p:tag name="KSO_WM_BEAUTIFY_FLAG" val="#wm#"/>
  <p:tag name="KSO_WM_UNIT_PIC_EFFECT" val="1"/>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8"/>
  <p:tag name="KSO_WM_UNIT_ID" val="custom20235043_1*i*28"/>
  <p:tag name="KSO_WM_TEMPLATE_CATEGORY" val="custom"/>
  <p:tag name="KSO_WM_TEMPLATE_INDEX" val="20235043"/>
  <p:tag name="KSO_WM_UNIT_LAYERLEVEL" val="1"/>
  <p:tag name="KSO_WM_TAG_VERSION" val="3.0"/>
  <p:tag name="KSO_WM_BEAUTIFY_FLAG" val="#wm#"/>
  <p:tag name="KSO_WM_UNIT_PIC_EFFECT" val="1"/>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9"/>
  <p:tag name="KSO_WM_UNIT_ID" val="custom20235043_1*i*29"/>
  <p:tag name="KSO_WM_TEMPLATE_CATEGORY" val="custom"/>
  <p:tag name="KSO_WM_TEMPLATE_INDEX" val="20235043"/>
  <p:tag name="KSO_WM_UNIT_LAYERLEVEL" val="1"/>
  <p:tag name="KSO_WM_TAG_VERSION" val="3.0"/>
  <p:tag name="KSO_WM_BEAUTIFY_FLAG" val="#wm#"/>
  <p:tag name="KSO_WM_UNIT_PIC_EFFECT" val="1"/>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0"/>
  <p:tag name="KSO_WM_UNIT_ID" val="custom20235043_1*i*30"/>
  <p:tag name="KSO_WM_TEMPLATE_CATEGORY" val="custom"/>
  <p:tag name="KSO_WM_TEMPLATE_INDEX" val="20235043"/>
  <p:tag name="KSO_WM_UNIT_LAYERLEVEL" val="1"/>
  <p:tag name="KSO_WM_TAG_VERSION" val="3.0"/>
  <p:tag name="KSO_WM_BEAUTIFY_FLAG" val="#wm#"/>
  <p:tag name="KSO_WM_UNIT_PIC_EFFECT" val="1"/>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1"/>
  <p:tag name="KSO_WM_UNIT_ID" val="custom20235043_1*i*31"/>
  <p:tag name="KSO_WM_TEMPLATE_CATEGORY" val="custom"/>
  <p:tag name="KSO_WM_TEMPLATE_INDEX" val="20235043"/>
  <p:tag name="KSO_WM_UNIT_LAYERLEVEL" val="1"/>
  <p:tag name="KSO_WM_TAG_VERSION" val="3.0"/>
  <p:tag name="KSO_WM_BEAUTIFY_FLAG" val="#wm#"/>
  <p:tag name="KSO_WM_UNIT_PIC_EFFECT" val="1"/>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2"/>
  <p:tag name="KSO_WM_UNIT_ID" val="custom20235043_1*i*32"/>
  <p:tag name="KSO_WM_TEMPLATE_CATEGORY" val="custom"/>
  <p:tag name="KSO_WM_TEMPLATE_INDEX" val="20235043"/>
  <p:tag name="KSO_WM_UNIT_LAYERLEVEL" val="1"/>
  <p:tag name="KSO_WM_TAG_VERSION" val="3.0"/>
  <p:tag name="KSO_WM_BEAUTIFY_FLAG" val="#wm#"/>
  <p:tag name="KSO_WM_UNIT_PIC_EFFECT" val="1"/>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3"/>
  <p:tag name="KSO_WM_UNIT_ID" val="custom20235043_1*i*33"/>
  <p:tag name="KSO_WM_TEMPLATE_CATEGORY" val="custom"/>
  <p:tag name="KSO_WM_TEMPLATE_INDEX" val="20235043"/>
  <p:tag name="KSO_WM_UNIT_LAYERLEVEL" val="1"/>
  <p:tag name="KSO_WM_TAG_VERSION" val="3.0"/>
  <p:tag name="KSO_WM_BEAUTIFY_FLAG" val="#wm#"/>
  <p:tag name="KSO_WM_UNIT_PIC_EFFECT" val="1"/>
</p:tagLst>
</file>

<file path=ppt/tags/tag19.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4"/>
  <p:tag name="KSO_WM_UNIT_ID" val="custom20235043_1*i*34"/>
  <p:tag name="KSO_WM_TEMPLATE_CATEGORY" val="custom"/>
  <p:tag name="KSO_WM_TEMPLATE_INDEX" val="20235043"/>
  <p:tag name="KSO_WM_UNIT_LAYERLEVEL" val="1"/>
  <p:tag name="KSO_WM_TAG_VERSION" val="3.0"/>
  <p:tag name="KSO_WM_BEAUTIFY_FLAG" val="#wm#"/>
  <p:tag name="KSO_WM_UNIT_PIC_EFFECT" val="1"/>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5"/>
  <p:tag name="KSO_WM_UNIT_ID" val="custom20235043_1*i*35"/>
  <p:tag name="KSO_WM_TEMPLATE_CATEGORY" val="custom"/>
  <p:tag name="KSO_WM_TEMPLATE_INDEX" val="20235043"/>
  <p:tag name="KSO_WM_UNIT_LAYERLEVEL" val="1"/>
  <p:tag name="KSO_WM_TAG_VERSION" val="3.0"/>
  <p:tag name="KSO_WM_BEAUTIFY_FLAG" val="#wm#"/>
  <p:tag name="KSO_WM_UNIT_PIC_EFFECT" val="1"/>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6"/>
  <p:tag name="KSO_WM_UNIT_ID" val="custom20235043_1*i*36"/>
  <p:tag name="KSO_WM_TEMPLATE_CATEGORY" val="custom"/>
  <p:tag name="KSO_WM_TEMPLATE_INDEX" val="20235043"/>
  <p:tag name="KSO_WM_UNIT_LAYERLEVEL" val="1"/>
  <p:tag name="KSO_WM_TAG_VERSION" val="3.0"/>
  <p:tag name="KSO_WM_BEAUTIFY_FLAG" val="#wm#"/>
  <p:tag name="KSO_WM_UNIT_PIC_EFFECT" val="1"/>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7"/>
  <p:tag name="KSO_WM_UNIT_ID" val="custom20235043_1*i*37"/>
  <p:tag name="KSO_WM_TEMPLATE_CATEGORY" val="custom"/>
  <p:tag name="KSO_WM_TEMPLATE_INDEX" val="20235043"/>
  <p:tag name="KSO_WM_UNIT_LAYERLEVEL" val="1"/>
  <p:tag name="KSO_WM_TAG_VERSION" val="3.0"/>
  <p:tag name="KSO_WM_BEAUTIFY_FLAG" val="#wm#"/>
  <p:tag name="KSO_WM_UNIT_PIC_EFFECT" val="1"/>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8"/>
  <p:tag name="KSO_WM_UNIT_ID" val="custom20235043_1*i*38"/>
  <p:tag name="KSO_WM_TEMPLATE_CATEGORY" val="custom"/>
  <p:tag name="KSO_WM_TEMPLATE_INDEX" val="20235043"/>
  <p:tag name="KSO_WM_UNIT_LAYERLEVEL" val="1"/>
  <p:tag name="KSO_WM_TAG_VERSION" val="3.0"/>
  <p:tag name="KSO_WM_BEAUTIFY_FLAG" val="#wm#"/>
  <p:tag name="KSO_WM_UNIT_PIC_EFFECT" val="1"/>
</p:tagLst>
</file>

<file path=ppt/tags/tag195.xml><?xml version="1.0" encoding="utf-8"?>
<p:tagLst xmlns:p="http://schemas.openxmlformats.org/presentationml/2006/main">
  <p:tag name="KSO_WM_UNIT_PIC_EFFECT" val="1"/>
</p:tagLst>
</file>

<file path=ppt/tags/tag196.xml><?xml version="1.0" encoding="utf-8"?>
<p:tagLst xmlns:p="http://schemas.openxmlformats.org/presentationml/2006/main">
  <p:tag name="KSO_WM_UNIT_VALUE" val="1765*2462"/>
  <p:tag name="KSO_WM_UNIT_HIGHLIGHT" val="0"/>
  <p:tag name="KSO_WM_UNIT_COMPATIBLE" val="0"/>
  <p:tag name="KSO_WM_UNIT_DIAGRAM_ISNUMVISUAL" val="0"/>
  <p:tag name="KSO_WM_UNIT_DIAGRAM_ISREFERUNIT" val="0"/>
  <p:tag name="KSO_WM_UNIT_TYPE" val="d"/>
  <p:tag name="KSO_WM_UNIT_INDEX" val="1"/>
  <p:tag name="KSO_WM_UNIT_ID" val="custom20235078_1*d*1"/>
  <p:tag name="KSO_WM_TEMPLATE_CATEGORY" val="custom"/>
  <p:tag name="KSO_WM_TEMPLATE_INDEX" val="20235078"/>
  <p:tag name="KSO_WM_UNIT_LAYERLEVEL" val="1"/>
  <p:tag name="KSO_WM_TAG_VERSION" val="3.0"/>
  <p:tag name="KSO_WM_BEAUTIFY_FLAG" val="#wm#"/>
  <p:tag name="KSO_WM_UNIT_PIC_EFFECT" val="1"/>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35078_1*i*1"/>
  <p:tag name="KSO_WM_TEMPLATE_CATEGORY" val="custom"/>
  <p:tag name="KSO_WM_TEMPLATE_INDEX" val="20235078"/>
  <p:tag name="KSO_WM_UNIT_LAYERLEVEL" val="1"/>
  <p:tag name="KSO_WM_TAG_VERSION" val="3.0"/>
  <p:tag name="KSO_WM_BEAUTIFY_FLAG" val="#wm#"/>
  <p:tag name="KSO_WM_UNIT_PIC_EFFECT" val="1"/>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35078_1*i*2"/>
  <p:tag name="KSO_WM_TEMPLATE_CATEGORY" val="custom"/>
  <p:tag name="KSO_WM_TEMPLATE_INDEX" val="20235078"/>
  <p:tag name="KSO_WM_UNIT_LAYERLEVEL" val="1"/>
  <p:tag name="KSO_WM_TAG_VERSION" val="3.0"/>
  <p:tag name="KSO_WM_BEAUTIFY_FLAG" val="#wm#"/>
  <p:tag name="KSO_WM_UNIT_PIC_EFFECT" val="1"/>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35078_1*i*3"/>
  <p:tag name="KSO_WM_TEMPLATE_CATEGORY" val="custom"/>
  <p:tag name="KSO_WM_TEMPLATE_INDEX" val="20235078"/>
  <p:tag name="KSO_WM_UNIT_LAYERLEVEL" val="1"/>
  <p:tag name="KSO_WM_TAG_VERSION" val="3.0"/>
  <p:tag name="KSO_WM_BEAUTIFY_FLAG" val="#wm#"/>
  <p:tag name="KSO_WM_UNIT_PIC_EFFECT" val="1"/>
</p:tagLst>
</file>

<file path=ppt/tags/tag2.xml><?xml version="1.0" encoding="utf-8"?>
<p:tagLst xmlns:p="http://schemas.openxmlformats.org/presentationml/2006/main">
  <p:tag name="KSO_WM_UNIT_TYPE" val="i"/>
  <p:tag name="KSO_WM_UNIT_INDEX" val="3"/>
  <p:tag name="KSO_WM_BEAUTIFY_FLAG" val="#wm#"/>
  <p:tag name="KSO_WM_TAG_VERSION" val="3.0"/>
  <p:tag name="KSO_WM_UNIT_ID" val="_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35078_1*i*4"/>
  <p:tag name="KSO_WM_TEMPLATE_CATEGORY" val="custom"/>
  <p:tag name="KSO_WM_TEMPLATE_INDEX" val="20235078"/>
  <p:tag name="KSO_WM_UNIT_LAYERLEVEL" val="1"/>
  <p:tag name="KSO_WM_TAG_VERSION" val="3.0"/>
  <p:tag name="KSO_WM_BEAUTIFY_FLAG" val="#wm#"/>
  <p:tag name="KSO_WM_UNIT_PIC_EFFECT" val="1"/>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custom20235078_1*i*5"/>
  <p:tag name="KSO_WM_TEMPLATE_CATEGORY" val="custom"/>
  <p:tag name="KSO_WM_TEMPLATE_INDEX" val="20235078"/>
  <p:tag name="KSO_WM_UNIT_LAYERLEVEL" val="1"/>
  <p:tag name="KSO_WM_TAG_VERSION" val="3.0"/>
  <p:tag name="KSO_WM_BEAUTIFY_FLAG" val="#wm#"/>
  <p:tag name="KSO_WM_UNIT_PIC_EFFECT" val="1"/>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custom20235078_1*i*6"/>
  <p:tag name="KSO_WM_TEMPLATE_CATEGORY" val="custom"/>
  <p:tag name="KSO_WM_TEMPLATE_INDEX" val="20235078"/>
  <p:tag name="KSO_WM_UNIT_LAYERLEVEL" val="1"/>
  <p:tag name="KSO_WM_TAG_VERSION" val="3.0"/>
  <p:tag name="KSO_WM_BEAUTIFY_FLAG" val="#wm#"/>
  <p:tag name="KSO_WM_UNIT_PIC_EFFECT" val="1"/>
</p:tagLst>
</file>

<file path=ppt/tags/tag203.xml><?xml version="1.0" encoding="utf-8"?>
<p:tagLst xmlns:p="http://schemas.openxmlformats.org/presentationml/2006/main">
  <p:tag name="KSO_WM_UNIT_PIC_EFFECT" val="1"/>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35120_1*i*1"/>
  <p:tag name="KSO_WM_TEMPLATE_CATEGORY" val="custom"/>
  <p:tag name="KSO_WM_TEMPLATE_INDEX" val="20235120"/>
  <p:tag name="KSO_WM_UNIT_LAYERLEVEL" val="1"/>
  <p:tag name="KSO_WM_TAG_VERSION" val="3.0"/>
  <p:tag name="KSO_WM_BEAUTIFY_FLAG" val="#wm#"/>
  <p:tag name="KSO_WM_UNIT_PIC_EFFECT" val="1"/>
</p:tagLst>
</file>

<file path=ppt/tags/tag205.xml><?xml version="1.0" encoding="utf-8"?>
<p:tagLst xmlns:p="http://schemas.openxmlformats.org/presentationml/2006/main">
  <p:tag name="KSO_WM_UNIT_VALUE" val="1185*2503"/>
  <p:tag name="KSO_WM_UNIT_HIGHLIGHT" val="0"/>
  <p:tag name="KSO_WM_UNIT_COMPATIBLE" val="0"/>
  <p:tag name="KSO_WM_UNIT_DIAGRAM_ISNUMVISUAL" val="0"/>
  <p:tag name="KSO_WM_UNIT_DIAGRAM_ISREFERUNIT" val="0"/>
  <p:tag name="KSO_WM_UNIT_TYPE" val="d"/>
  <p:tag name="KSO_WM_UNIT_INDEX" val="1"/>
  <p:tag name="KSO_WM_UNIT_ID" val="custom20235120_1*d*1"/>
  <p:tag name="KSO_WM_TEMPLATE_CATEGORY" val="custom"/>
  <p:tag name="KSO_WM_TEMPLATE_INDEX" val="20235120"/>
  <p:tag name="KSO_WM_UNIT_LAYERLEVEL" val="1"/>
  <p:tag name="KSO_WM_TAG_VERSION" val="3.0"/>
  <p:tag name="KSO_WM_BEAUTIFY_FLAG" val="#wm#"/>
  <p:tag name="KSO_WM_UNIT_PIC_EFFECT" val="1"/>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35120_1*i*2"/>
  <p:tag name="KSO_WM_TEMPLATE_CATEGORY" val="custom"/>
  <p:tag name="KSO_WM_TEMPLATE_INDEX" val="20235120"/>
  <p:tag name="KSO_WM_UNIT_LAYERLEVEL" val="1"/>
  <p:tag name="KSO_WM_TAG_VERSION" val="3.0"/>
  <p:tag name="KSO_WM_BEAUTIFY_FLAG" val="#wm#"/>
  <p:tag name="KSO_WM_UNIT_PIC_EFFECT" val="1"/>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35120_1*i*3"/>
  <p:tag name="KSO_WM_TEMPLATE_CATEGORY" val="custom"/>
  <p:tag name="KSO_WM_TEMPLATE_INDEX" val="20235120"/>
  <p:tag name="KSO_WM_UNIT_LAYERLEVEL" val="1"/>
  <p:tag name="KSO_WM_TAG_VERSION" val="3.0"/>
  <p:tag name="KSO_WM_BEAUTIFY_FLAG" val="#wm#"/>
  <p:tag name="KSO_WM_UNIT_PIC_EFFECT" val="1"/>
</p:tagLst>
</file>

<file path=ppt/tags/tag208.xml><?xml version="1.0" encoding="utf-8"?>
<p:tagLst xmlns:p="http://schemas.openxmlformats.org/presentationml/2006/main">
  <p:tag name="KSO_WM_UNIT_PLACING_PICTURE_USER_VIEWPORT" val="{&quot;height&quot;:5181,&quot;width&quot;:6941}"/>
  <p:tag name="KSO_WM_BEAUTIFY_FLAG" val="#wm#"/>
  <p:tag name="KSO_WM_UNIT_VALUE" val="1931*2588"/>
  <p:tag name="KSO_WM_UNIT_HIGHLIGHT" val="0"/>
  <p:tag name="KSO_WM_UNIT_COMPATIBLE" val="0"/>
  <p:tag name="KSO_WM_UNIT_DIAGRAM_ISNUMVISUAL" val="0"/>
  <p:tag name="KSO_WM_UNIT_DIAGRAM_ISREFERUNIT" val="0"/>
  <p:tag name="KSO_WM_UNIT_TYPE" val="d"/>
  <p:tag name="KSO_WM_UNIT_INDEX" val="1"/>
  <p:tag name="KSO_WM_UNIT_ID" val="custom40479639_1*d*1"/>
  <p:tag name="KSO_WM_TEMPLATE_CATEGORY" val="custom"/>
  <p:tag name="KSO_WM_TEMPLATE_INDEX" val="40479639"/>
  <p:tag name="KSO_WM_UNIT_LAYERLEVEL" val="1"/>
  <p:tag name="KSO_WM_TAG_VERSION" val="3.0"/>
  <p:tag name="KSO_WM_UNIT_PIC_EFFECT" val="1"/>
</p:tagLst>
</file>

<file path=ppt/tags/tag209.xml><?xml version="1.0" encoding="utf-8"?>
<p:tagLst xmlns:p="http://schemas.openxmlformats.org/presentationml/2006/main">
  <p:tag name="KSO_WM_UNIT_PLACING_PICTURE_USER_VIEWPORT" val="{&quot;height&quot;:5181,&quot;width&quot;:6941}"/>
  <p:tag name="KSO_WM_BEAUTIFY_FLAG" val="#wm#"/>
  <p:tag name="KSO_WM_UNIT_VALUE" val="1931*2588"/>
  <p:tag name="KSO_WM_UNIT_HIGHLIGHT" val="0"/>
  <p:tag name="KSO_WM_UNIT_COMPATIBLE" val="0"/>
  <p:tag name="KSO_WM_UNIT_DIAGRAM_ISNUMVISUAL" val="0"/>
  <p:tag name="KSO_WM_UNIT_DIAGRAM_ISREFERUNIT" val="0"/>
  <p:tag name="KSO_WM_UNIT_TYPE" val="d"/>
  <p:tag name="KSO_WM_UNIT_INDEX" val="1"/>
  <p:tag name="KSO_WM_UNIT_ID" val="custom40479639_1*d*1"/>
  <p:tag name="KSO_WM_TEMPLATE_CATEGORY" val="custom"/>
  <p:tag name="KSO_WM_TEMPLATE_INDEX" val="40479639"/>
  <p:tag name="KSO_WM_UNIT_LAYERLEVEL" val="1"/>
  <p:tag name="KSO_WM_TAG_VERSION" val="3.0"/>
  <p:tag name="KSO_WM_UNIT_PIC_EFFECT" val="1"/>
</p:tagLst>
</file>

<file path=ppt/tags/tag21.xml><?xml version="1.0" encoding="utf-8"?>
<p:tagLst xmlns:p="http://schemas.openxmlformats.org/presentationml/2006/main">
  <p:tag name="KSO_WM_TEMPLATE_SUBCATEGORY" val="29"/>
  <p:tag name="KSO_WM_TEMPLATE_COLOR_TYPE" val="0"/>
  <p:tag name="KSO_WM_TAG_VERSION" val="3.0"/>
  <p:tag name="KSO_WM_TEMPLATE_THUMBS_INDEX" val="1、9"/>
  <p:tag name="KSO_WM_BEAUTIFY_FLAG" val="#wm#"/>
  <p:tag name="KSO_WM_TEMPLATE_INDEX" val="20238671"/>
  <p:tag name="KSO_WM_TEMPLATE_CATEGORY" val="custom"/>
  <p:tag name="KSO_WM_TEMPLATE_MASTER_TYPE" val="0"/>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
  <p:tag name="KSO_WM_UNIT_LAYERLEVEL" val="1"/>
  <p:tag name="KSO_WM_TAG_VERSION" val="3.0"/>
  <p:tag name="KSO_WM_BEAUTIFY_FLAG" val="#wm#"/>
  <p:tag name="KSO_WM_UNIT_TYPE" val="i"/>
  <p:tag name="KSO_WM_UNIT_INDEX"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2"/>
  <p:tag name="KSO_WM_UNIT_LAYERLEVEL" val="1"/>
  <p:tag name="KSO_WM_TAG_VERSION" val="3.0"/>
  <p:tag name="KSO_WM_BEAUTIFY_FLAG" val="#wm#"/>
  <p:tag name="KSO_WM_UNIT_TYPE" val="i"/>
  <p:tag name="KSO_WM_UNIT_INDEX" val="2"/>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3*i*3"/>
  <p:tag name="KSO_WM_UNIT_LAYERLEVEL" val="1"/>
  <p:tag name="KSO_WM_TAG_VERSION" val="3.0"/>
  <p:tag name="KSO_WM_BEAUTIFY_FLAG" val="#wm#"/>
</p:tagLst>
</file>

<file path=ppt/tags/tag25.xml><?xml version="1.0" encoding="utf-8"?>
<p:tagLst xmlns:p="http://schemas.openxmlformats.org/presentationml/2006/main">
  <p:tag name="KSO_WM_UNIT_ISCONTENTSTITLE" val="1"/>
  <p:tag name="KSO_WM_UNIT_ISNUMDGMTITLE" val="0"/>
  <p:tag name="KSO_WM_UNIT_PRESET_TEXT" val="目录"/>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3*a*1"/>
  <p:tag name="KSO_WM_UNIT_LAYERLEVEL" val="1"/>
  <p:tag name="KSO_WM_TAG_VERSION" val="3.0"/>
  <p:tag name="KSO_WM_BEAUTIFY_FLAG" val="#wm#"/>
</p:tagLst>
</file>

<file path=ppt/tags/tag2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4"/>
  <p:tag name="KSO_WM_UNIT_LAYERLEVEL" val="1"/>
  <p:tag name="KSO_WM_TAG_VERSION" val="3.0"/>
  <p:tag name="KSO_WM_UNIT_TYPE" val="i"/>
  <p:tag name="KSO_WM_UNIT_INDEX" val="4"/>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3.xml><?xml version="1.0" encoding="utf-8"?>
<p:tagLst xmlns:p="http://schemas.openxmlformats.org/presentationml/2006/main">
  <p:tag name="KSO_WM_UNIT_TYPE" val="i"/>
  <p:tag name="KSO_WM_UNIT_INDEX" val="6"/>
  <p:tag name="KSO_WM_BEAUTIFY_FLAG" val="#wm#"/>
  <p:tag name="KSO_WM_TAG_VERSION" val="3.0"/>
  <p:tag name="KSO_WM_UNIT_ID" val="_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5"/>
  <p:tag name="KSO_WM_UNIT_LAYERLEVEL" val="1"/>
  <p:tag name="KSO_WM_TAG_VERSION" val="3.0"/>
  <p:tag name="KSO_WM_BEAUTIFY_FLAG" val="#wm#"/>
  <p:tag name="KSO_WM_UNIT_TYPE" val="i"/>
  <p:tag name="KSO_WM_UNIT_INDEX" val="5"/>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1"/>
  <p:tag name="KSO_WM_UNIT_LAYERLEVEL" val="1"/>
  <p:tag name="KSO_WM_TAG_VERSION" val="3.0"/>
  <p:tag name="KSO_WM_BEAUTIFY_FLAG" val="#wm#"/>
  <p:tag name="KSO_WM_UNIT_TYPE" val="i"/>
  <p:tag name="KSO_WM_UNIT_INDEX" val="1"/>
  <p:tag name="KSO_WM_UNIT_NOCLEAR" val="0"/>
  <p:tag name="KSO_WM_UNIT_ISCONTENTSTITLE" val="0"/>
  <p:tag name="KSO_WM_UNIT_ISNUMDGMTITLE" val="0"/>
</p:tagLst>
</file>

<file path=ppt/tags/tag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2"/>
  <p:tag name="KSO_WM_UNIT_LAYERLEVEL" val="1"/>
  <p:tag name="KSO_WM_TAG_VERSION" val="3.0"/>
  <p:tag name="KSO_WM_UNIT_TYPE" val="i"/>
  <p:tag name="KSO_WM_UNIT_INDEX" val="2"/>
  <p:tag name="KSO_WM_UNIT_NOCLEAR" val="0"/>
  <p:tag name="KSO_WM_UNIT_ISCONTENTSTITLE" val="0"/>
  <p:tag name="KSO_WM_UNIT_ISNUMDGMTITLE" val="0"/>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TYPE" val="f"/>
  <p:tag name="KSO_WM_UNIT_INDEX" val="1"/>
  <p:tag name="KSO_WM_TEMPLATE_CATEGORY" val="custom"/>
  <p:tag name="KSO_WM_TEMPLATE_INDEX" val="20230271"/>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TEMPLATE_CATEGORY" val="custom"/>
  <p:tag name="KSO_WM_TEMPLATE_INDEX" val="20230271"/>
</p:tagLst>
</file>

<file path=ppt/tags/tag38.xml><?xml version="1.0" encoding="utf-8"?>
<p:tagLst xmlns:p="http://schemas.openxmlformats.org/presentationml/2006/main">
  <p:tag name="KSO_WM_TEMPLATE_SUBCATEGORY" val="29"/>
  <p:tag name="KSO_WM_TEMPLATE_MASTER_TYPE" val="0"/>
  <p:tag name="KSO_WM_TEMPLATE_COLOR_TYPE" val="0"/>
  <p:tag name="KSO_WM_TAG_VERSION" val="3.0"/>
  <p:tag name="KSO_WM_BEAUTIFY_FLAG" val="#wm#"/>
  <p:tag name="KSO_WM_TEMPLATE_CATEGORY" val="custom"/>
  <p:tag name="KSO_WM_TEMPLATE_INDEX" val="20230271"/>
  <p:tag name="KSO_WM_TEMPLATE_THUMBS_INDEX" val="1、11"/>
</p:tagLst>
</file>

<file path=ppt/tags/tag39.xml><?xml version="1.0" encoding="utf-8"?>
<p:tagLst xmlns:p="http://schemas.openxmlformats.org/presentationml/2006/main">
  <p:tag name="KSO_WM_BEAUTIFY_FLAG" val="#wm#"/>
  <p:tag name="KSO_WM_TEMPLATE_CATEGORY" val="diagram"/>
  <p:tag name="KSO_WM_TEMPLATE_INDEX" val="20231751"/>
</p:tagLst>
</file>

<file path=ppt/tags/tag4.xml><?xml version="1.0" encoding="utf-8"?>
<p:tagLst xmlns:p="http://schemas.openxmlformats.org/presentationml/2006/main">
  <p:tag name="KSO_WM_UNIT_TYPE" val="i"/>
  <p:tag name="KSO_WM_UNIT_INDEX" val="5"/>
  <p:tag name="KSO_WM_BEAUTIFY_FLAG" val="#wm#"/>
  <p:tag name="KSO_WM_TAG_VERSION" val="3.0"/>
  <p:tag name="KSO_WM_UNIT_ID" val="_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0.xml><?xml version="1.0" encoding="utf-8"?>
<p:tagLst xmlns:p="http://schemas.openxmlformats.org/presentationml/2006/main">
  <p:tag name="KSO_WM_UNIT_TYPE" val="a"/>
  <p:tag name="KSO_WM_UNIT_INDEX" val="1"/>
  <p:tag name="KSO_WM_BEAUTIFY_FLAG" val="#wm#"/>
  <p:tag name="KSO_WM_TAG_VERSION" val="3.0"/>
  <p:tag name="KSO_WM_UNIT_ID" val="custom20238671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8671"/>
  <p:tag name="KSO_WM_TEMPLATE_CATEGORY" val="custom"/>
  <p:tag name="KSO_WM_UNIT_ISCONTENTSTITLE" val="0"/>
  <p:tag name="KSO_WM_UNIT_VALUE" val="16"/>
  <p:tag name="KSO_WM_UNIT_PRESET_TEXT" val="单击此处&#10;添加文档标题"/>
  <p:tag name="KSO_WM_UNIT_TEXT_TYPE" val="1"/>
</p:tagLst>
</file>

<file path=ppt/tags/tag41.xml><?xml version="1.0" encoding="utf-8"?>
<p:tagLst xmlns:p="http://schemas.openxmlformats.org/presentationml/2006/main">
  <p:tag name="KSO_WM_UNIT_TYPE" val="f"/>
  <p:tag name="KSO_WM_UNIT_SUBTYPE" val="e"/>
  <p:tag name="KSO_WM_UNIT_INDEX" val="2"/>
  <p:tag name="KSO_WM_BEAUTIFY_FLAG" val="#wm#"/>
  <p:tag name="KSO_WM_TAG_VERSION" val="3.0"/>
  <p:tag name="KSO_WM_UNIT_ID" val="custom20238671_1*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8671"/>
  <p:tag name="KSO_WM_TEMPLATE_CATEGORY" val="custom"/>
  <p:tag name="KSO_WM_UNIT_TEXT_LAYER_COUNT" val="1"/>
  <p:tag name="KSO_WM_UNIT_VALUE" val="4"/>
  <p:tag name="KSO_WM_UNIT_PRESET_TEXT" val="20XX"/>
  <p:tag name="KSO_WM_UNIT_TEXT_TYPE" val="1"/>
</p:tagLst>
</file>

<file path=ppt/tags/tag42.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ID" val="custom20238671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8671"/>
  <p:tag name="KSO_WM_TEMPLATE_CATEGORY" val="custom"/>
  <p:tag name="KSO_WM_UNIT_TEXT_LAYER_COUNT" val="1"/>
  <p:tag name="KSO_WM_UNIT_VALUE" val="9"/>
  <p:tag name="KSO_WM_UNIT_PRESET_TEXT" val="汇报人：WPS"/>
  <p:tag name="KSO_WM_UNIT_TEXT_TYPE" val="1"/>
</p:tagLst>
</file>

<file path=ppt/tags/tag43.xml><?xml version="1.0" encoding="utf-8"?>
<p:tagLst xmlns:p="http://schemas.openxmlformats.org/presentationml/2006/main">
  <p:tag name="KSO_WM_SLIDE_TYPE" val="title"/>
  <p:tag name="KSO_WM_TEMPLATE_SUBCATEGORY" val="29"/>
  <p:tag name="KSO_WM_TEMPLATE_COLOR_TYPE" val="0"/>
  <p:tag name="KSO_WM_TAG_VERSION" val="3.0"/>
  <p:tag name="KSO_WM_SLIDE_SUBTYPE" val="pureTxt"/>
  <p:tag name="KSO_WM_SLIDE_ITEM_CNT" val="0"/>
  <p:tag name="KSO_WM_TEMPLATE_THUMBS_INDEX" val="1、9"/>
  <p:tag name="KSO_WM_BEAUTIFY_FLAG" val="#wm#"/>
  <p:tag name="KSO_WM_TEMPLATE_INDEX" val="20238671"/>
  <p:tag name="KSO_WM_TEMPLATE_CATEGORY" val="custom"/>
  <p:tag name="KSO_WM_SLIDE_INDEX" val="1"/>
  <p:tag name="KSO_WM_SLIDE_ID" val="custom20238671_1"/>
  <p:tag name="KSO_WM_TEMPLATE_MASTER_TYPE" val="0"/>
  <p:tag name="KSO_WM_SLIDE_LAYOUT" val="a_f"/>
  <p:tag name="KSO_WM_SLIDE_LAYOUT_CNT" val="1_2"/>
</p:tagLst>
</file>

<file path=ppt/tags/tag44.xml><?xml version="1.0" encoding="utf-8"?>
<p:tagLst xmlns:p="http://schemas.openxmlformats.org/presentationml/2006/main">
  <p:tag name="KSO_WM_UNIT_ISCONTENTSTITLE" val="1"/>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271_4*a*1"/>
  <p:tag name="KSO_WM_TEMPLATE_CATEGORY" val="custom"/>
  <p:tag name="KSO_WM_TEMPLATE_INDEX" val="20230271"/>
  <p:tag name="KSO_WM_UNIT_LAYERLEVEL" val="1"/>
  <p:tag name="KSO_WM_TAG_VERSION" val="3.0"/>
  <p:tag name="KSO_WM_BEAUTIFY_FLAG" val="#wm#"/>
  <p:tag name="KSO_WM_DIAGRAM_GROUP_CODE" val="l1-1"/>
  <p:tag name="KSO_WM_UNIT_TEXT_FILL_FORE_SCHEMECOLOR_INDEX" val="15"/>
  <p:tag name="KSO_WM_UNIT_TEXT_FILL_TYPE" val="1"/>
  <p:tag name="KSO_WM_UNIT_USESOURCEFORMAT_APPLY" val="1"/>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1"/>
  <p:tag name="KSO_WM_UNIT_ID" val="custom20230271_7*l_h_i*1_2_1"/>
  <p:tag name="KSO_WM_TEMPLATE_CATEGORY" val="custom"/>
  <p:tag name="KSO_WM_TEMPLATE_INDEX" val="20230271"/>
  <p:tag name="KSO_WM_UNIT_LAYERLEVEL" val="1_1_1"/>
  <p:tag name="KSO_WM_TAG_VERSION" val="3.0"/>
  <p:tag name="KSO_WM_BEAUTIFY_FLAG" val="#wm#"/>
  <p:tag name="KSO_WM_DIAGRAM_GROUP_CODE" val="l1-1"/>
  <p:tag name="KSO_WM_DIAGRAM_VERSION" val="3"/>
  <p:tag name="KSO_WM_DIAGRAM_MAX_ITEMCNT" val="8"/>
  <p:tag name="KSO_WM_DIAGRAM_MIN_ITEMCNT" val="2"/>
  <p:tag name="KSO_WM_DIAGRAM_VIRTUALLY_FRAME" val="{&quot;height&quot;:393.1,&quot;left&quot;:346.9749984822726,&quot;top&quot;:124.25,&quot;width&quot;:590.7000030354549}"/>
  <p:tag name="KSO_WM_DIAGRAM_COLOR_TRICK" val="1"/>
  <p:tag name="KSO_WM_DIAGRAM_COLOR_TEXT_CAN_REMOVE" val="n"/>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6000000238418579,&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8"/>
  <p:tag name="KSO_WM_UNIT_TEXT_FILL_TYPE" val="1"/>
  <p:tag name="KSO_WM_UNIT_USESOURCEFORMAT_APPLY" val="1"/>
</p:tagLst>
</file>

<file path=ppt/tags/tag46.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2_1"/>
  <p:tag name="KSO_WM_TEMPLATE_CATEGORY" val="custom"/>
  <p:tag name="KSO_WM_TEMPLATE_INDEX" val="20230271"/>
  <p:tag name="KSO_WM_UNIT_LAYERLEVEL" val="1_1_1"/>
  <p:tag name="KSO_WM_TAG_VERSION" val="3.0"/>
  <p:tag name="KSO_WM_BEAUTIFY_FLAG" val="#wm#"/>
  <p:tag name="KSO_WM_DIAGRAM_GROUP_CODE" val="l1-1"/>
  <p:tag name="KSO_WM_UNIT_TYPE" val="l_h_a"/>
  <p:tag name="KSO_WM_UNIT_ID" val="custom20230271_7*l_h_a*1_2_1"/>
  <p:tag name="KSO_WM_DIAGRAM_VERSION" val="3"/>
  <p:tag name="KSO_WM_DIAGRAM_MAX_ITEMCNT" val="8"/>
  <p:tag name="KSO_WM_DIAGRAM_MIN_ITEMCNT" val="2"/>
  <p:tag name="KSO_WM_DIAGRAM_VIRTUALLY_FRAME" val="{&quot;height&quot;:393.1,&quot;left&quot;:346.9749984822726,&quot;top&quot;:124.25,&quot;width&quot;:590.7000030354549}"/>
  <p:tag name="KSO_WM_DIAGRAM_COLOR_TRICK" val="1"/>
  <p:tag name="KSO_WM_DIAGRAM_COLOR_TEXT_CAN_REMOVE" val="n"/>
  <p:tag name="KSO_WM_UNIT_PRESET_TEXT" val="输入目录标题"/>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6000000238418579,&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FILL_FORE_SCHEMECOLOR_INDEX" val="8"/>
  <p:tag name="KSO_WM_UNIT_TEXT_FILL_TYPE" val="1"/>
  <p:tag name="KSO_WM_UNIT_USESOURCEFORMAT_APPLY" val="1"/>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7_1"/>
  <p:tag name="KSO_WM_UNIT_ID" val="custom20230271_7*l_h_i*1_7_1"/>
  <p:tag name="KSO_WM_TEMPLATE_CATEGORY" val="custom"/>
  <p:tag name="KSO_WM_TEMPLATE_INDEX" val="20230271"/>
  <p:tag name="KSO_WM_UNIT_LAYERLEVEL" val="1_1_1"/>
  <p:tag name="KSO_WM_TAG_VERSION" val="3.0"/>
  <p:tag name="KSO_WM_BEAUTIFY_FLAG" val="#wm#"/>
  <p:tag name="KSO_WM_DIAGRAM_GROUP_CODE" val="l1-1"/>
  <p:tag name="KSO_WM_DIAGRAM_VERSION" val="3"/>
  <p:tag name="KSO_WM_DIAGRAM_MAX_ITEMCNT" val="8"/>
  <p:tag name="KSO_WM_DIAGRAM_MIN_ITEMCNT" val="2"/>
  <p:tag name="KSO_WM_DIAGRAM_VIRTUALLY_FRAME" val="{&quot;height&quot;:393.1,&quot;left&quot;:346.9749984822726,&quot;top&quot;:124.25,&quot;width&quot;:590.7000030354549}"/>
  <p:tag name="KSO_WM_DIAGRAM_COLOR_TRICK" val="1"/>
  <p:tag name="KSO_WM_DIAGRAM_COLOR_TEXT_CAN_REMOVE" val="n"/>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6000000238418579,&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8"/>
  <p:tag name="KSO_WM_UNIT_TEXT_FILL_TYPE" val="1"/>
  <p:tag name="KSO_WM_UNIT_USESOURCEFORMAT_APPLY" val="1"/>
</p:tagLst>
</file>

<file path=ppt/tags/tag48.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7_1"/>
  <p:tag name="KSO_WM_TEMPLATE_CATEGORY" val="custom"/>
  <p:tag name="KSO_WM_TEMPLATE_INDEX" val="20230271"/>
  <p:tag name="KSO_WM_UNIT_LAYERLEVEL" val="1_1_1"/>
  <p:tag name="KSO_WM_TAG_VERSION" val="3.0"/>
  <p:tag name="KSO_WM_BEAUTIFY_FLAG" val="#wm#"/>
  <p:tag name="KSO_WM_DIAGRAM_GROUP_CODE" val="l1-1"/>
  <p:tag name="KSO_WM_UNIT_TYPE" val="l_h_a"/>
  <p:tag name="KSO_WM_UNIT_ID" val="custom20230271_7*l_h_a*1_7_1"/>
  <p:tag name="KSO_WM_DIAGRAM_VERSION" val="3"/>
  <p:tag name="KSO_WM_DIAGRAM_MAX_ITEMCNT" val="8"/>
  <p:tag name="KSO_WM_DIAGRAM_MIN_ITEMCNT" val="2"/>
  <p:tag name="KSO_WM_DIAGRAM_VIRTUALLY_FRAME" val="{&quot;height&quot;:393.1,&quot;left&quot;:346.9749984822726,&quot;top&quot;:124.25,&quot;width&quot;:590.7000030354549}"/>
  <p:tag name="KSO_WM_DIAGRAM_COLOR_TRICK" val="1"/>
  <p:tag name="KSO_WM_DIAGRAM_COLOR_TEXT_CAN_REMOVE" val="n"/>
  <p:tag name="KSO_WM_UNIT_PRESET_TEXT" val="输入目录标题"/>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6000000238418579,&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FILL_FORE_SCHEMECOLOR_INDEX" val="8"/>
  <p:tag name="KSO_WM_UNIT_TEXT_FILL_TYPE" val="1"/>
  <p:tag name="KSO_WM_UNIT_USESOURCEFORMAT_APPLY" val="1"/>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5_1"/>
  <p:tag name="KSO_WM_UNIT_ID" val="custom20230271_7*l_h_i*1_5_1"/>
  <p:tag name="KSO_WM_TEMPLATE_CATEGORY" val="custom"/>
  <p:tag name="KSO_WM_TEMPLATE_INDEX" val="20230271"/>
  <p:tag name="KSO_WM_UNIT_LAYERLEVEL" val="1_1_1"/>
  <p:tag name="KSO_WM_TAG_VERSION" val="3.0"/>
  <p:tag name="KSO_WM_BEAUTIFY_FLAG" val="#wm#"/>
  <p:tag name="KSO_WM_DIAGRAM_GROUP_CODE" val="l1-1"/>
  <p:tag name="KSO_WM_DIAGRAM_VERSION" val="3"/>
  <p:tag name="KSO_WM_DIAGRAM_MAX_ITEMCNT" val="8"/>
  <p:tag name="KSO_WM_DIAGRAM_MIN_ITEMCNT" val="2"/>
  <p:tag name="KSO_WM_DIAGRAM_VIRTUALLY_FRAME" val="{&quot;height&quot;:393.1,&quot;left&quot;:346.9749984822726,&quot;top&quot;:124.25,&quot;width&quot;:590.7000030354549}"/>
  <p:tag name="KSO_WM_DIAGRAM_COLOR_TRICK" val="1"/>
  <p:tag name="KSO_WM_DIAGRAM_COLOR_TEXT_CAN_REMOVE" val="n"/>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6000000238418579,&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8"/>
  <p:tag name="KSO_WM_UNIT_TEXT_FILL_TYPE" val="1"/>
  <p:tag name="KSO_WM_UNIT_USESOURCEFORMAT_APPLY" val="1"/>
</p:tagLst>
</file>

<file path=ppt/tags/tag5.xml><?xml version="1.0" encoding="utf-8"?>
<p:tagLst xmlns:p="http://schemas.openxmlformats.org/presentationml/2006/main">
  <p:tag name="KSO_WM_UNIT_TYPE" val="i"/>
  <p:tag name="KSO_WM_UNIT_INDEX" val="2"/>
  <p:tag name="KSO_WM_BEAUTIFY_FLAG" val="#wm#"/>
  <p:tag name="KSO_WM_TAG_VERSION" val="3.0"/>
  <p:tag name="KSO_WM_UNIT_ID" val="_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0.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5_1"/>
  <p:tag name="KSO_WM_TEMPLATE_CATEGORY" val="custom"/>
  <p:tag name="KSO_WM_TEMPLATE_INDEX" val="20230271"/>
  <p:tag name="KSO_WM_UNIT_LAYERLEVEL" val="1_1_1"/>
  <p:tag name="KSO_WM_TAG_VERSION" val="3.0"/>
  <p:tag name="KSO_WM_BEAUTIFY_FLAG" val="#wm#"/>
  <p:tag name="KSO_WM_DIAGRAM_GROUP_CODE" val="l1-1"/>
  <p:tag name="KSO_WM_UNIT_TYPE" val="l_h_a"/>
  <p:tag name="KSO_WM_UNIT_ID" val="custom20230271_7*l_h_a*1_5_1"/>
  <p:tag name="KSO_WM_DIAGRAM_VERSION" val="3"/>
  <p:tag name="KSO_WM_DIAGRAM_MAX_ITEMCNT" val="8"/>
  <p:tag name="KSO_WM_DIAGRAM_MIN_ITEMCNT" val="2"/>
  <p:tag name="KSO_WM_DIAGRAM_VIRTUALLY_FRAME" val="{&quot;height&quot;:393.1,&quot;left&quot;:346.9749984822726,&quot;top&quot;:124.25,&quot;width&quot;:590.7000030354549}"/>
  <p:tag name="KSO_WM_DIAGRAM_COLOR_TRICK" val="1"/>
  <p:tag name="KSO_WM_DIAGRAM_COLOR_TEXT_CAN_REMOVE" val="n"/>
  <p:tag name="KSO_WM_UNIT_PRESET_TEXT" val="输入目录标题"/>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6000000238418579,&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FILL_FORE_SCHEMECOLOR_INDEX" val="8"/>
  <p:tag name="KSO_WM_UNIT_TEXT_FILL_TYPE" val="1"/>
  <p:tag name="KSO_WM_UNIT_USESOURCEFORMAT_APPLY" val="1"/>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1"/>
  <p:tag name="KSO_WM_UNIT_ID" val="custom20230271_7*l_h_i*1_1_1"/>
  <p:tag name="KSO_WM_TEMPLATE_CATEGORY" val="custom"/>
  <p:tag name="KSO_WM_TEMPLATE_INDEX" val="20230271"/>
  <p:tag name="KSO_WM_UNIT_LAYERLEVEL" val="1_1_1"/>
  <p:tag name="KSO_WM_TAG_VERSION" val="3.0"/>
  <p:tag name="KSO_WM_BEAUTIFY_FLAG" val="#wm#"/>
  <p:tag name="KSO_WM_DIAGRAM_GROUP_CODE" val="l1-1"/>
  <p:tag name="KSO_WM_DIAGRAM_VERSION" val="3"/>
  <p:tag name="KSO_WM_DIAGRAM_MAX_ITEMCNT" val="8"/>
  <p:tag name="KSO_WM_DIAGRAM_MIN_ITEMCNT" val="2"/>
  <p:tag name="KSO_WM_DIAGRAM_VIRTUALLY_FRAME" val="{&quot;height&quot;:393.1,&quot;left&quot;:346.9749984822726,&quot;top&quot;:124.25,&quot;width&quot;:590.7000030354549}"/>
  <p:tag name="KSO_WM_DIAGRAM_COLOR_TRICK" val="1"/>
  <p:tag name="KSO_WM_DIAGRAM_COLOR_TEXT_CAN_REMOVE" val="n"/>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6000000238418579,&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8"/>
  <p:tag name="KSO_WM_UNIT_TEXT_FILL_TYPE" val="1"/>
  <p:tag name="KSO_WM_UNIT_USESOURCEFORMAT_APPLY" val="1"/>
</p:tagLst>
</file>

<file path=ppt/tags/tag52.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1_1"/>
  <p:tag name="KSO_WM_TEMPLATE_CATEGORY" val="custom"/>
  <p:tag name="KSO_WM_TEMPLATE_INDEX" val="20230271"/>
  <p:tag name="KSO_WM_UNIT_LAYERLEVEL" val="1_1_1"/>
  <p:tag name="KSO_WM_TAG_VERSION" val="3.0"/>
  <p:tag name="KSO_WM_BEAUTIFY_FLAG" val="#wm#"/>
  <p:tag name="KSO_WM_DIAGRAM_GROUP_CODE" val="l1-1"/>
  <p:tag name="KSO_WM_UNIT_TYPE" val="l_h_a"/>
  <p:tag name="KSO_WM_UNIT_ID" val="custom20230271_7*l_h_a*1_1_1"/>
  <p:tag name="KSO_WM_DIAGRAM_VERSION" val="3"/>
  <p:tag name="KSO_WM_DIAGRAM_MAX_ITEMCNT" val="8"/>
  <p:tag name="KSO_WM_DIAGRAM_MIN_ITEMCNT" val="2"/>
  <p:tag name="KSO_WM_DIAGRAM_VIRTUALLY_FRAME" val="{&quot;height&quot;:393.1,&quot;left&quot;:346.9749984822726,&quot;top&quot;:124.25,&quot;width&quot;:590.7000030354549}"/>
  <p:tag name="KSO_WM_DIAGRAM_COLOR_TRICK" val="1"/>
  <p:tag name="KSO_WM_DIAGRAM_COLOR_TEXT_CAN_REMOVE" val="n"/>
  <p:tag name="KSO_WM_UNIT_PRESET_TEXT" val="输入目录标题"/>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6000000238418579,&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FILL_FORE_SCHEMECOLOR_INDEX" val="8"/>
  <p:tag name="KSO_WM_UNIT_TEXT_FILL_TYPE" val="1"/>
  <p:tag name="KSO_WM_UNIT_USESOURCEFORMAT_APPLY" val="1"/>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3_1"/>
  <p:tag name="KSO_WM_UNIT_ID" val="custom20230271_7*l_h_i*1_3_1"/>
  <p:tag name="KSO_WM_TEMPLATE_CATEGORY" val="custom"/>
  <p:tag name="KSO_WM_TEMPLATE_INDEX" val="20230271"/>
  <p:tag name="KSO_WM_UNIT_LAYERLEVEL" val="1_1_1"/>
  <p:tag name="KSO_WM_TAG_VERSION" val="3.0"/>
  <p:tag name="KSO_WM_BEAUTIFY_FLAG" val="#wm#"/>
  <p:tag name="KSO_WM_DIAGRAM_GROUP_CODE" val="l1-1"/>
  <p:tag name="KSO_WM_DIAGRAM_VERSION" val="3"/>
  <p:tag name="KSO_WM_DIAGRAM_MAX_ITEMCNT" val="8"/>
  <p:tag name="KSO_WM_DIAGRAM_MIN_ITEMCNT" val="2"/>
  <p:tag name="KSO_WM_DIAGRAM_VIRTUALLY_FRAME" val="{&quot;height&quot;:393.1,&quot;left&quot;:346.9749984822726,&quot;top&quot;:124.25,&quot;width&quot;:590.7000030354549}"/>
  <p:tag name="KSO_WM_DIAGRAM_COLOR_TRICK" val="1"/>
  <p:tag name="KSO_WM_DIAGRAM_COLOR_TEXT_CAN_REMOVE" val="n"/>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6000000238418579,&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8"/>
  <p:tag name="KSO_WM_UNIT_TEXT_FILL_TYPE" val="1"/>
  <p:tag name="KSO_WM_UNIT_USESOURCEFORMAT_APPLY" val="1"/>
</p:tagLst>
</file>

<file path=ppt/tags/tag54.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3_1"/>
  <p:tag name="KSO_WM_TEMPLATE_CATEGORY" val="custom"/>
  <p:tag name="KSO_WM_TEMPLATE_INDEX" val="20230271"/>
  <p:tag name="KSO_WM_UNIT_LAYERLEVEL" val="1_1_1"/>
  <p:tag name="KSO_WM_TAG_VERSION" val="3.0"/>
  <p:tag name="KSO_WM_BEAUTIFY_FLAG" val="#wm#"/>
  <p:tag name="KSO_WM_DIAGRAM_GROUP_CODE" val="l1-1"/>
  <p:tag name="KSO_WM_UNIT_TYPE" val="l_h_a"/>
  <p:tag name="KSO_WM_UNIT_ID" val="custom20230271_7*l_h_a*1_3_1"/>
  <p:tag name="KSO_WM_DIAGRAM_VERSION" val="3"/>
  <p:tag name="KSO_WM_DIAGRAM_MAX_ITEMCNT" val="8"/>
  <p:tag name="KSO_WM_DIAGRAM_MIN_ITEMCNT" val="2"/>
  <p:tag name="KSO_WM_DIAGRAM_VIRTUALLY_FRAME" val="{&quot;height&quot;:393.1,&quot;left&quot;:346.9749984822726,&quot;top&quot;:124.25,&quot;width&quot;:590.7000030354549}"/>
  <p:tag name="KSO_WM_DIAGRAM_COLOR_TRICK" val="1"/>
  <p:tag name="KSO_WM_DIAGRAM_COLOR_TEXT_CAN_REMOVE" val="n"/>
  <p:tag name="KSO_WM_UNIT_PRESET_TEXT" val="输入目录标题"/>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6000000238418579,&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FILL_FORE_SCHEMECOLOR_INDEX" val="8"/>
  <p:tag name="KSO_WM_UNIT_TEXT_FILL_TYPE" val="1"/>
  <p:tag name="KSO_WM_UNIT_USESOURCEFORMAT_APPLY" val="1"/>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4_1"/>
  <p:tag name="KSO_WM_UNIT_ID" val="custom20230271_7*l_h_i*1_4_1"/>
  <p:tag name="KSO_WM_TEMPLATE_CATEGORY" val="custom"/>
  <p:tag name="KSO_WM_TEMPLATE_INDEX" val="20230271"/>
  <p:tag name="KSO_WM_UNIT_LAYERLEVEL" val="1_1_1"/>
  <p:tag name="KSO_WM_TAG_VERSION" val="3.0"/>
  <p:tag name="KSO_WM_BEAUTIFY_FLAG" val="#wm#"/>
  <p:tag name="KSO_WM_DIAGRAM_GROUP_CODE" val="l1-1"/>
  <p:tag name="KSO_WM_DIAGRAM_VERSION" val="3"/>
  <p:tag name="KSO_WM_DIAGRAM_MAX_ITEMCNT" val="8"/>
  <p:tag name="KSO_WM_DIAGRAM_MIN_ITEMCNT" val="2"/>
  <p:tag name="KSO_WM_DIAGRAM_VIRTUALLY_FRAME" val="{&quot;height&quot;:393.1,&quot;left&quot;:346.9749984822726,&quot;top&quot;:124.25,&quot;width&quot;:590.7000030354549}"/>
  <p:tag name="KSO_WM_DIAGRAM_COLOR_TRICK" val="1"/>
  <p:tag name="KSO_WM_DIAGRAM_COLOR_TEXT_CAN_REMOVE" val="n"/>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6000000238418579,&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8"/>
  <p:tag name="KSO_WM_UNIT_TEXT_FILL_TYPE" val="1"/>
  <p:tag name="KSO_WM_UNIT_USESOURCEFORMAT_APPLY" val="1"/>
</p:tagLst>
</file>

<file path=ppt/tags/tag56.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4_1"/>
  <p:tag name="KSO_WM_TEMPLATE_CATEGORY" val="custom"/>
  <p:tag name="KSO_WM_TEMPLATE_INDEX" val="20230271"/>
  <p:tag name="KSO_WM_UNIT_LAYERLEVEL" val="1_1_1"/>
  <p:tag name="KSO_WM_TAG_VERSION" val="3.0"/>
  <p:tag name="KSO_WM_BEAUTIFY_FLAG" val="#wm#"/>
  <p:tag name="KSO_WM_DIAGRAM_GROUP_CODE" val="l1-1"/>
  <p:tag name="KSO_WM_UNIT_TYPE" val="l_h_a"/>
  <p:tag name="KSO_WM_UNIT_ID" val="custom20230271_7*l_h_a*1_4_1"/>
  <p:tag name="KSO_WM_DIAGRAM_VERSION" val="3"/>
  <p:tag name="KSO_WM_DIAGRAM_MAX_ITEMCNT" val="8"/>
  <p:tag name="KSO_WM_DIAGRAM_MIN_ITEMCNT" val="2"/>
  <p:tag name="KSO_WM_DIAGRAM_VIRTUALLY_FRAME" val="{&quot;height&quot;:393.1,&quot;left&quot;:346.9749984822726,&quot;top&quot;:124.25,&quot;width&quot;:590.7000030354549}"/>
  <p:tag name="KSO_WM_DIAGRAM_COLOR_TRICK" val="1"/>
  <p:tag name="KSO_WM_DIAGRAM_COLOR_TEXT_CAN_REMOVE" val="n"/>
  <p:tag name="KSO_WM_UNIT_PRESET_TEXT" val="输入目录标题"/>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6000000238418579,&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FILL_FORE_SCHEMECOLOR_INDEX" val="8"/>
  <p:tag name="KSO_WM_UNIT_TEXT_FILL_TYPE" val="1"/>
  <p:tag name="KSO_WM_UNIT_USESOURCEFORMAT_APPLY" val="1"/>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6_1"/>
  <p:tag name="KSO_WM_UNIT_ID" val="custom20230271_7*l_h_i*1_6_1"/>
  <p:tag name="KSO_WM_TEMPLATE_CATEGORY" val="custom"/>
  <p:tag name="KSO_WM_TEMPLATE_INDEX" val="20230271"/>
  <p:tag name="KSO_WM_UNIT_LAYERLEVEL" val="1_1_1"/>
  <p:tag name="KSO_WM_TAG_VERSION" val="3.0"/>
  <p:tag name="KSO_WM_BEAUTIFY_FLAG" val="#wm#"/>
  <p:tag name="KSO_WM_DIAGRAM_GROUP_CODE" val="l1-1"/>
  <p:tag name="KSO_WM_DIAGRAM_VERSION" val="3"/>
  <p:tag name="KSO_WM_DIAGRAM_MAX_ITEMCNT" val="8"/>
  <p:tag name="KSO_WM_DIAGRAM_MIN_ITEMCNT" val="2"/>
  <p:tag name="KSO_WM_DIAGRAM_VIRTUALLY_FRAME" val="{&quot;height&quot;:393.1,&quot;left&quot;:346.9749984822726,&quot;top&quot;:124.25,&quot;width&quot;:590.7000030354549}"/>
  <p:tag name="KSO_WM_DIAGRAM_COLOR_TRICK" val="1"/>
  <p:tag name="KSO_WM_DIAGRAM_COLOR_TEXT_CAN_REMOVE" val="n"/>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6000000238418579,&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8"/>
  <p:tag name="KSO_WM_UNIT_TEXT_FILL_TYPE" val="1"/>
  <p:tag name="KSO_WM_UNIT_USESOURCEFORMAT_APPLY" val="1"/>
</p:tagLst>
</file>

<file path=ppt/tags/tag58.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6_1"/>
  <p:tag name="KSO_WM_TEMPLATE_CATEGORY" val="custom"/>
  <p:tag name="KSO_WM_TEMPLATE_INDEX" val="20230271"/>
  <p:tag name="KSO_WM_UNIT_LAYERLEVEL" val="1_1_1"/>
  <p:tag name="KSO_WM_TAG_VERSION" val="3.0"/>
  <p:tag name="KSO_WM_BEAUTIFY_FLAG" val="#wm#"/>
  <p:tag name="KSO_WM_DIAGRAM_GROUP_CODE" val="l1-1"/>
  <p:tag name="KSO_WM_UNIT_TYPE" val="l_h_a"/>
  <p:tag name="KSO_WM_UNIT_ID" val="custom20230271_7*l_h_a*1_6_1"/>
  <p:tag name="KSO_WM_DIAGRAM_VERSION" val="3"/>
  <p:tag name="KSO_WM_DIAGRAM_MAX_ITEMCNT" val="8"/>
  <p:tag name="KSO_WM_DIAGRAM_MIN_ITEMCNT" val="2"/>
  <p:tag name="KSO_WM_DIAGRAM_VIRTUALLY_FRAME" val="{&quot;height&quot;:393.1,&quot;left&quot;:346.9749984822726,&quot;top&quot;:124.25,&quot;width&quot;:590.7000030354549}"/>
  <p:tag name="KSO_WM_DIAGRAM_COLOR_TRICK" val="1"/>
  <p:tag name="KSO_WM_DIAGRAM_COLOR_TEXT_CAN_REMOVE" val="n"/>
  <p:tag name="KSO_WM_UNIT_PRESET_TEXT" val="输入目录标题"/>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6000000238418579,&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FILL_FORE_SCHEMECOLOR_INDEX" val="8"/>
  <p:tag name="KSO_WM_UNIT_TEXT_FILL_TYPE" val="1"/>
  <p:tag name="KSO_WM_UNIT_USESOURCEFORMAT_APPLY" val="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7_1"/>
  <p:tag name="KSO_WM_UNIT_ID" val="custom20230271_7*l_h_i*1_7_1"/>
  <p:tag name="KSO_WM_TEMPLATE_CATEGORY" val="custom"/>
  <p:tag name="KSO_WM_TEMPLATE_INDEX" val="20230271"/>
  <p:tag name="KSO_WM_UNIT_LAYERLEVEL" val="1_1_1"/>
  <p:tag name="KSO_WM_TAG_VERSION" val="3.0"/>
  <p:tag name="KSO_WM_DIAGRAM_GROUP_CODE" val="l1-1"/>
  <p:tag name="KSO_WM_DIAGRAM_VERSION" val="3"/>
  <p:tag name="KSO_WM_DIAGRAM_MAX_ITEMCNT" val="8"/>
  <p:tag name="KSO_WM_DIAGRAM_MIN_ITEMCNT" val="2"/>
  <p:tag name="KSO_WM_DIAGRAM_VIRTUALLY_FRAME" val="{&quot;height&quot;:393.1,&quot;left&quot;:346.9749984822726,&quot;top&quot;:124.25,&quot;width&quot;:590.7000030354549}"/>
  <p:tag name="KSO_WM_DIAGRAM_COLOR_TRICK" val="1"/>
  <p:tag name="KSO_WM_DIAGRAM_COLOR_TEXT_CAN_REMOVE" val="n"/>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6000000238418579,&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8"/>
  <p:tag name="KSO_WM_UNIT_TEXT_FILL_TYPE" val="1"/>
  <p:tag name="KSO_WM_UNIT_USESOURCEFORMAT_APPLY" val="1"/>
</p:tagLst>
</file>

<file path=ppt/tags/tag6.xml><?xml version="1.0" encoding="utf-8"?>
<p:tagLst xmlns:p="http://schemas.openxmlformats.org/presentationml/2006/main">
  <p:tag name="KSO_WM_UNIT_TYPE" val="i"/>
  <p:tag name="KSO_WM_UNIT_INDEX" val="4"/>
  <p:tag name="KSO_WM_BEAUTIFY_FLAG" val="#wm#"/>
  <p:tag name="KSO_WM_TAG_VERSION" val="3.0"/>
  <p:tag name="KSO_WM_UNIT_ID" val="_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0.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7_1"/>
  <p:tag name="KSO_WM_TEMPLATE_CATEGORY" val="custom"/>
  <p:tag name="KSO_WM_TEMPLATE_INDEX" val="20230271"/>
  <p:tag name="KSO_WM_UNIT_LAYERLEVEL" val="1_1_1"/>
  <p:tag name="KSO_WM_TAG_VERSION" val="3.0"/>
  <p:tag name="KSO_WM_DIAGRAM_GROUP_CODE" val="l1-1"/>
  <p:tag name="KSO_WM_UNIT_TYPE" val="l_h_a"/>
  <p:tag name="KSO_WM_UNIT_ID" val="custom20230271_7*l_h_a*1_7_1"/>
  <p:tag name="KSO_WM_DIAGRAM_VERSION" val="3"/>
  <p:tag name="KSO_WM_DIAGRAM_MAX_ITEMCNT" val="8"/>
  <p:tag name="KSO_WM_DIAGRAM_MIN_ITEMCNT" val="2"/>
  <p:tag name="KSO_WM_DIAGRAM_VIRTUALLY_FRAME" val="{&quot;height&quot;:393.1,&quot;left&quot;:346.9749984822726,&quot;top&quot;:124.25,&quot;width&quot;:590.7000030354549}"/>
  <p:tag name="KSO_WM_DIAGRAM_COLOR_TRICK" val="1"/>
  <p:tag name="KSO_WM_DIAGRAM_COLOR_TEXT_CAN_REMOVE" val="n"/>
  <p:tag name="KSO_WM_UNIT_PRESET_TEXT" val="输入目录标题"/>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6000000238418579,&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FILL_FORE_SCHEMECOLOR_INDEX" val="8"/>
  <p:tag name="KSO_WM_UNIT_TEXT_FILL_TYPE" val="1"/>
  <p:tag name="KSO_WM_UNIT_USESOURCEFORMAT_APPLY" val="1"/>
</p:tagLst>
</file>

<file path=ppt/tags/tag61.xml><?xml version="1.0" encoding="utf-8"?>
<p:tagLst xmlns:p="http://schemas.openxmlformats.org/presentationml/2006/main">
  <p:tag name="KSO_WM_SLIDE_ID" val="custom20230271_4"/>
  <p:tag name="KSO_WM_TEMPLATE_SUBCATEGORY" val="29"/>
  <p:tag name="KSO_WM_TEMPLATE_MASTER_TYPE" val="0"/>
  <p:tag name="KSO_WM_TEMPLATE_COLOR_TYPE" val="0"/>
  <p:tag name="KSO_WM_SLIDE_ITEM_CNT" val="4"/>
  <p:tag name="KSO_WM_SLIDE_INDEX" val="4"/>
  <p:tag name="KSO_WM_TAG_VERSION" val="3.0"/>
  <p:tag name="KSO_WM_BEAUTIFY_FLAG" val="#wm#"/>
  <p:tag name="KSO_WM_TEMPLATE_CATEGORY" val="custom"/>
  <p:tag name="KSO_WM_TEMPLATE_INDEX" val="20230271"/>
  <p:tag name="KSO_WM_SLIDE_TYPE" val="contents"/>
  <p:tag name="KSO_WM_SLIDE_SUBTYPE" val="diag"/>
  <p:tag name="KSO_WM_SLIDE_LAYOUT" val="a_l"/>
  <p:tag name="KSO_WM_SLIDE_LAYOUT_CNT" val="1_1"/>
  <p:tag name="KSO_WM_SPECIAL_SOURCE" val="bdnull"/>
  <p:tag name="KSO_WM_DIAGRAM_GROUP_CODE" val="l1-1"/>
  <p:tag name="KSO_WM_SLIDE_DIAGTYPE" val="l"/>
</p:tagLst>
</file>

<file path=ppt/tags/tag62.xml><?xml version="1.0" encoding="utf-8"?>
<p:tagLst xmlns:p="http://schemas.openxmlformats.org/presentationml/2006/main">
  <p:tag name="KSO_WM_UNIT_COMPATIBLE" val="0"/>
  <p:tag name="KSO_WM_UNIT_DIAGRAM_ISREFERUNIT" val="0"/>
  <p:tag name="KSO_WM_TEMPLATE_CATEGORY" val="diagram"/>
  <p:tag name="KSO_WM_UNIT_LAYERLEVEL" val="1_1_1"/>
  <p:tag name="KSO_WM_DIAGRAM_COLOR_TRICK" val="2"/>
  <p:tag name="KSO_WM_DIAGRAM_GROUP_CODE" val="l1-1"/>
  <p:tag name="KSO_WM_DIAGRAM_MIN_ITEMCNT" val="2"/>
  <p:tag name="KSO_WM_UNIT_SUBTYPE" val="a"/>
  <p:tag name="KSO_WM_UNIT_NOCLEAR" val="0"/>
  <p:tag name="KSO_WM_UNIT_VALUE" val="60"/>
  <p:tag name="KSO_WM_UNIT_HIGHLIGHT" val="0"/>
  <p:tag name="KSO_WM_UNIT_DIAGRAM_ISNUMVISUAL" val="0"/>
  <p:tag name="KSO_WM_UNIT_ID" val="diagram20231751_5*l_h_f*1_1_1"/>
  <p:tag name="KSO_WM_TEMPLATE_INDEX" val="20231751"/>
  <p:tag name="KSO_WM_TAG_VERSION" val="3.0"/>
  <p:tag name="KSO_WM_DIAGRAM_VERSION" val="3"/>
  <p:tag name="KSO_WM_DIAGRAM_COLOR_TEXT_CAN_REMOVE" val="n"/>
  <p:tag name="KSO_WM_DIAGRAM_MAX_ITEMCNT" val="6"/>
  <p:tag name="KSO_WM_DIAGRAM_VIRTUALLY_FRAME" val="{&quot;height&quot;:675.3007934570313,&quot;left&quot;:8.988629890501944,&quot;top&quot;:-35.29653846079909,&quot;width&quot;:951.0113701094981}"/>
  <p:tag name="KSO_WM_DIAGRAM_COLOR_MATCH_VALUE" val="{&quot;shape&quot;:{&quot;fill&quot;:{&quot;type&quot;:0},&quot;glow&quot;:{&quot;colorType&quot;:0},&quot;line&quot;:{&quot;solidLine&quot;:{&quot;brightness&quot;:0,&quot;colorType&quot;:1,&quot;foreColorIndex&quot;:5,&quot;transparency&quot;:0.6000000238418579},&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ILL_TYPE" val="2"/>
  <p:tag name="KSO_WM_UNIT_FILL_FORE_SCHEMECOLOR_INDEX" val="14"/>
  <p:tag name="KSO_WM_UNIT_FILL_FORE_SCHEMECOLOR_INDEX_BRIGHTNESS" val="0"/>
  <p:tag name="KSO_WM_UNIT_TEXT_TYPE" val="1"/>
  <p:tag name="KSO_WM_UNIT_TEXT_LAYER_COUNT" val="1"/>
  <p:tag name="KSO_WM_UNIT_PRESET_TEXT" val="单击此处添加文本内容，简明扼要地阐述您的观点，根据需要可酌情增减文字,以便观者准确地理解您传达的思想"/>
  <p:tag name="KSO_WM_UNIT_LINE_FORE_SCHEMECOLOR_INDEX" val="5"/>
  <p:tag name="KSO_WM_UNIT_TEXT_FILL_FORE_SCHEMECOLOR_INDEX" val="1"/>
  <p:tag name="KSO_WM_UNIT_TEXT_FILL_TYPE" val="1"/>
  <p:tag name="KSO_WM_UNIT_USESOURCEFORMAT_APPLY" val="1"/>
</p:tagLst>
</file>

<file path=ppt/tags/tag6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751_5*l_h_a*1_1_1"/>
  <p:tag name="KSO_WM_TEMPLATE_CATEGORY" val="diagram"/>
  <p:tag name="KSO_WM_TEMPLATE_INDEX" val="20231751"/>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DIAGRAM_GROUP_CODE" val="l1-1"/>
  <p:tag name="KSO_WM_DIAGRAM_MAX_ITEMCNT" val="6"/>
  <p:tag name="KSO_WM_DIAGRAM_MIN_ITEMCNT" val="2"/>
  <p:tag name="KSO_WM_DIAGRAM_VIRTUALLY_FRAME" val="{&quot;height&quot;:675.3007934570313,&quot;left&quot;:8.988629890501944,&quot;top&quot;:-35.29653846079909,&quot;width&quot;:951.0113701094981}"/>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TEXT_TYPE" val="1"/>
  <p:tag name="KSO_WM_BEAUTIFY_FLAG" val="#wm#"/>
  <p:tag name="KSO_WM_UNIT_PRESET_TEXT" val="添加标题"/>
  <p:tag name="KSO_WM_UNIT_FILL_TYPE" val="1"/>
  <p:tag name="KSO_WM_UNIT_FILL_FORE_SCHEMECOLOR_INDEX" val="5"/>
  <p:tag name="KSO_WM_UNIT_FILL_FORE_SCHEMECOLOR_INDEX_BRIGHTNESS" val="0"/>
  <p:tag name="KSO_WM_UNIT_USESOURCEFORMAT_APPLY" val="1"/>
</p:tagLst>
</file>

<file path=ppt/tags/tag64.xml><?xml version="1.0" encoding="utf-8"?>
<p:tagLst xmlns:p="http://schemas.openxmlformats.org/presentationml/2006/main">
  <p:tag name="KSO_WM_UNIT_COMPATIBLE" val="0"/>
  <p:tag name="KSO_WM_UNIT_DIAGRAM_ISREFERUNIT" val="0"/>
  <p:tag name="KSO_WM_TEMPLATE_CATEGORY" val="diagram"/>
  <p:tag name="KSO_WM_UNIT_LAYERLEVEL" val="1_1_1"/>
  <p:tag name="KSO_WM_DIAGRAM_COLOR_TRICK" val="2"/>
  <p:tag name="KSO_WM_DIAGRAM_GROUP_CODE" val="l1-1"/>
  <p:tag name="KSO_WM_DIAGRAM_MIN_ITEMCNT" val="2"/>
  <p:tag name="KSO_WM_UNIT_SUBTYPE" val="a"/>
  <p:tag name="KSO_WM_UNIT_NOCLEAR" val="0"/>
  <p:tag name="KSO_WM_UNIT_VALUE" val="60"/>
  <p:tag name="KSO_WM_UNIT_HIGHLIGHT" val="0"/>
  <p:tag name="KSO_WM_UNIT_DIAGRAM_ISNUMVISUAL" val="0"/>
  <p:tag name="KSO_WM_UNIT_ID" val="diagram20231751_5*l_h_f*1_2_1"/>
  <p:tag name="KSO_WM_TEMPLATE_INDEX" val="20231751"/>
  <p:tag name="KSO_WM_TAG_VERSION" val="3.0"/>
  <p:tag name="KSO_WM_DIAGRAM_VERSION" val="3"/>
  <p:tag name="KSO_WM_DIAGRAM_COLOR_TEXT_CAN_REMOVE" val="n"/>
  <p:tag name="KSO_WM_DIAGRAM_MAX_ITEMCNT" val="6"/>
  <p:tag name="KSO_WM_DIAGRAM_VIRTUALLY_FRAME" val="{&quot;height&quot;:675.3007934570313,&quot;left&quot;:8.988629890501944,&quot;top&quot;:-35.29653846079909,&quot;width&quot;:951.0113701094981}"/>
  <p:tag name="KSO_WM_DIAGRAM_COLOR_MATCH_VALUE" val="{&quot;shape&quot;:{&quot;fill&quot;:{&quot;type&quot;:0},&quot;glow&quot;:{&quot;colorType&quot;:0},&quot;line&quot;:{&quot;solidLine&quot;:{&quot;brightness&quot;:0,&quot;colorType&quot;:1,&quot;foreColorIndex&quot;:6,&quot;transparency&quot;:0.6000000238418579},&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ILL_TYPE" val="2"/>
  <p:tag name="KSO_WM_UNIT_FILL_FORE_SCHEMECOLOR_INDEX" val="14"/>
  <p:tag name="KSO_WM_UNIT_FILL_FORE_SCHEMECOLOR_INDEX_BRIGHTNESS" val="0"/>
  <p:tag name="KSO_WM_UNIT_TEXT_TYPE" val="1"/>
  <p:tag name="KSO_WM_UNIT_TEXT_LAYER_COUNT" val="1"/>
  <p:tag name="KSO_WM_UNIT_PRESET_TEXT" val="单击此处添加文本，简明扼要地阐述您的观点，根据需要可酌情增减文字,以便观者准确地理解您传达的思想"/>
  <p:tag name="KSO_WM_UNIT_LINE_FORE_SCHEMECOLOR_INDEX" val="6"/>
  <p:tag name="KSO_WM_UNIT_TEXT_FILL_FORE_SCHEMECOLOR_INDEX" val="1"/>
  <p:tag name="KSO_WM_UNIT_TEXT_FILL_TYPE" val="1"/>
  <p:tag name="KSO_WM_UNIT_USESOURCEFORMAT_APPLY" val="1"/>
</p:tagLst>
</file>

<file path=ppt/tags/tag6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1751_5*l_h_a*1_2_1"/>
  <p:tag name="KSO_WM_TEMPLATE_CATEGORY" val="diagram"/>
  <p:tag name="KSO_WM_TEMPLATE_INDEX" val="20231751"/>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DIAGRAM_GROUP_CODE" val="l1-1"/>
  <p:tag name="KSO_WM_DIAGRAM_MAX_ITEMCNT" val="6"/>
  <p:tag name="KSO_WM_DIAGRAM_MIN_ITEMCNT" val="2"/>
  <p:tag name="KSO_WM_DIAGRAM_VIRTUALLY_FRAME" val="{&quot;height&quot;:675.3007934570313,&quot;left&quot;:8.988629890501944,&quot;top&quot;:-35.29653846079909,&quot;width&quot;:951.0113701094981}"/>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TEXT_TYPE" val="1"/>
  <p:tag name="KSO_WM_BEAUTIFY_FLAG" val="#wm#"/>
  <p:tag name="KSO_WM_UNIT_PRESET_TEXT" val="添加标题"/>
  <p:tag name="KSO_WM_UNIT_FILL_TYPE" val="1"/>
  <p:tag name="KSO_WM_UNIT_FILL_FORE_SCHEMECOLOR_INDEX" val="6"/>
  <p:tag name="KSO_WM_UNIT_FILL_FORE_SCHEMECOLOR_INDEX_BRIGHTNESS" val="0"/>
  <p:tag name="KSO_WM_UNIT_USESOURCEFORMAT_APPLY" val="1"/>
</p:tagLst>
</file>

<file path=ppt/tags/tag66.xml><?xml version="1.0" encoding="utf-8"?>
<p:tagLst xmlns:p="http://schemas.openxmlformats.org/presentationml/2006/main">
  <p:tag name="KSO_WM_UNIT_COMPATIBLE" val="0"/>
  <p:tag name="KSO_WM_UNIT_DIAGRAM_ISREFERUNIT" val="0"/>
  <p:tag name="KSO_WM_TEMPLATE_CATEGORY" val="diagram"/>
  <p:tag name="KSO_WM_UNIT_LAYERLEVEL" val="1_1_1"/>
  <p:tag name="KSO_WM_DIAGRAM_COLOR_TRICK" val="2"/>
  <p:tag name="KSO_WM_DIAGRAM_GROUP_CODE" val="l1-1"/>
  <p:tag name="KSO_WM_DIAGRAM_MIN_ITEMCNT" val="2"/>
  <p:tag name="KSO_WM_UNIT_SUBTYPE" val="a"/>
  <p:tag name="KSO_WM_UNIT_NOCLEAR" val="0"/>
  <p:tag name="KSO_WM_UNIT_VALUE" val="60"/>
  <p:tag name="KSO_WM_UNIT_HIGHLIGHT" val="0"/>
  <p:tag name="KSO_WM_UNIT_DIAGRAM_ISNUMVISUAL" val="0"/>
  <p:tag name="KSO_WM_UNIT_ID" val="diagram20231751_5*l_h_f*1_3_1"/>
  <p:tag name="KSO_WM_TEMPLATE_INDEX" val="20231751"/>
  <p:tag name="KSO_WM_TAG_VERSION" val="3.0"/>
  <p:tag name="KSO_WM_DIAGRAM_VERSION" val="3"/>
  <p:tag name="KSO_WM_DIAGRAM_COLOR_TEXT_CAN_REMOVE" val="n"/>
  <p:tag name="KSO_WM_DIAGRAM_MAX_ITEMCNT" val="6"/>
  <p:tag name="KSO_WM_DIAGRAM_VIRTUALLY_FRAME" val="{&quot;height&quot;:675.3007934570313,&quot;left&quot;:8.988629890501944,&quot;top&quot;:-35.29653846079909,&quot;width&quot;:951.0113701094981}"/>
  <p:tag name="KSO_WM_DIAGRAM_COLOR_MATCH_VALUE" val="{&quot;shape&quot;:{&quot;fill&quot;:{&quot;type&quot;:0},&quot;glow&quot;:{&quot;colorType&quot;:0},&quot;line&quot;:{&quot;solidLine&quot;:{&quot;brightness&quot;:0,&quot;colorType&quot;:1,&quot;foreColorIndex&quot;:5,&quot;transparency&quot;:0.6000000238418579},&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ILL_TYPE" val="2"/>
  <p:tag name="KSO_WM_UNIT_FILL_FORE_SCHEMECOLOR_INDEX" val="14"/>
  <p:tag name="KSO_WM_UNIT_FILL_FORE_SCHEMECOLOR_INDEX_BRIGHTNESS" val="0"/>
  <p:tag name="KSO_WM_UNIT_TEXT_TYPE" val="1"/>
  <p:tag name="KSO_WM_UNIT_TEXT_LAYER_COUNT" val="1"/>
  <p:tag name="KSO_WM_UNIT_PRESET_TEXT" val="单击此处添加文本，简明扼要地阐述您的观点，根据需要可酌情增减文字,以便观者准确地理解您传达的思想"/>
  <p:tag name="KSO_WM_UNIT_LINE_FORE_SCHEMECOLOR_INDEX" val="5"/>
  <p:tag name="KSO_WM_UNIT_TEXT_FILL_FORE_SCHEMECOLOR_INDEX" val="1"/>
  <p:tag name="KSO_WM_UNIT_TEXT_FILL_TYPE" val="1"/>
  <p:tag name="KSO_WM_UNIT_USESOURCEFORMAT_APPLY" val="1"/>
</p:tagLst>
</file>

<file path=ppt/tags/tag6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1751_5*l_h_a*1_3_1"/>
  <p:tag name="KSO_WM_TEMPLATE_CATEGORY" val="diagram"/>
  <p:tag name="KSO_WM_TEMPLATE_INDEX" val="20231751"/>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DIAGRAM_GROUP_CODE" val="l1-1"/>
  <p:tag name="KSO_WM_DIAGRAM_MAX_ITEMCNT" val="6"/>
  <p:tag name="KSO_WM_DIAGRAM_MIN_ITEMCNT" val="2"/>
  <p:tag name="KSO_WM_DIAGRAM_VIRTUALLY_FRAME" val="{&quot;height&quot;:675.3007934570313,&quot;left&quot;:8.988629890501944,&quot;top&quot;:-35.29653846079909,&quot;width&quot;:951.0113701094981}"/>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TEXT_TYPE" val="1"/>
  <p:tag name="KSO_WM_BEAUTIFY_FLAG" val="#wm#"/>
  <p:tag name="KSO_WM_UNIT_PRESET_TEXT" val="添加标题"/>
  <p:tag name="KSO_WM_UNIT_FILL_TYPE" val="1"/>
  <p:tag name="KSO_WM_UNIT_FILL_FORE_SCHEMECOLOR_INDEX" val="5"/>
  <p:tag name="KSO_WM_UNIT_FILL_FORE_SCHEMECOLOR_INDEX_BRIGHTNESS" val="0"/>
  <p:tag name="KSO_WM_UNIT_USESOURCEFORMAT_APPLY" val="1"/>
</p:tagLst>
</file>

<file path=ppt/tags/tag68.xml><?xml version="1.0" encoding="utf-8"?>
<p:tagLst xmlns:p="http://schemas.openxmlformats.org/presentationml/2006/main">
  <p:tag name="KSO_WM_UNIT_COMPATIBLE" val="0"/>
  <p:tag name="KSO_WM_UNIT_DIAGRAM_ISREFERUNIT" val="0"/>
  <p:tag name="KSO_WM_TEMPLATE_CATEGORY" val="diagram"/>
  <p:tag name="KSO_WM_UNIT_LAYERLEVEL" val="1_1_1"/>
  <p:tag name="KSO_WM_DIAGRAM_COLOR_TRICK" val="2"/>
  <p:tag name="KSO_WM_DIAGRAM_GROUP_CODE" val="l1-1"/>
  <p:tag name="KSO_WM_DIAGRAM_MIN_ITEMCNT" val="2"/>
  <p:tag name="KSO_WM_UNIT_SUBTYPE" val="a"/>
  <p:tag name="KSO_WM_UNIT_NOCLEAR" val="0"/>
  <p:tag name="KSO_WM_UNIT_VALUE" val="60"/>
  <p:tag name="KSO_WM_UNIT_HIGHLIGHT" val="0"/>
  <p:tag name="KSO_WM_UNIT_DIAGRAM_ISNUMVISUAL" val="0"/>
  <p:tag name="KSO_WM_UNIT_ID" val="diagram20231751_5*l_h_f*1_4_1"/>
  <p:tag name="KSO_WM_TEMPLATE_INDEX" val="20231751"/>
  <p:tag name="KSO_WM_TAG_VERSION" val="3.0"/>
  <p:tag name="KSO_WM_DIAGRAM_VERSION" val="3"/>
  <p:tag name="KSO_WM_DIAGRAM_COLOR_TEXT_CAN_REMOVE" val="n"/>
  <p:tag name="KSO_WM_DIAGRAM_MAX_ITEMCNT" val="6"/>
  <p:tag name="KSO_WM_DIAGRAM_VIRTUALLY_FRAME" val="{&quot;height&quot;:675.3007934570313,&quot;left&quot;:8.988629890501944,&quot;top&quot;:-35.29653846079909,&quot;width&quot;:951.0113701094981}"/>
  <p:tag name="KSO_WM_DIAGRAM_COLOR_MATCH_VALUE" val="{&quot;shape&quot;:{&quot;fill&quot;:{&quot;type&quot;:0},&quot;glow&quot;:{&quot;colorType&quot;:0},&quot;line&quot;:{&quot;solidLine&quot;:{&quot;brightness&quot;:0,&quot;colorType&quot;:1,&quot;foreColorIndex&quot;:6,&quot;transparency&quot;:0.6000000238418579},&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ILL_TYPE" val="2"/>
  <p:tag name="KSO_WM_UNIT_FILL_FORE_SCHEMECOLOR_INDEX" val="14"/>
  <p:tag name="KSO_WM_UNIT_FILL_FORE_SCHEMECOLOR_INDEX_BRIGHTNESS" val="0"/>
  <p:tag name="KSO_WM_UNIT_TEXT_TYPE" val="1"/>
  <p:tag name="KSO_WM_UNIT_TEXT_LAYER_COUNT" val="1"/>
  <p:tag name="KSO_WM_UNIT_PRESET_TEXT" val="单击此处添加文本，简明扼要地阐述您的观点，根据需要可酌情增减文字,以便观者准确地理解您传达的思想"/>
  <p:tag name="KSO_WM_UNIT_LINE_FORE_SCHEMECOLOR_INDEX" val="6"/>
  <p:tag name="KSO_WM_UNIT_TEXT_FILL_FORE_SCHEMECOLOR_INDEX" val="1"/>
  <p:tag name="KSO_WM_UNIT_TEXT_FILL_TYPE" val="1"/>
  <p:tag name="KSO_WM_UNIT_USESOURCEFORMAT_APPLY" val="1"/>
</p:tagLst>
</file>

<file path=ppt/tags/tag6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4_1"/>
  <p:tag name="KSO_WM_UNIT_ID" val="diagram20231751_5*l_h_a*1_4_1"/>
  <p:tag name="KSO_WM_TEMPLATE_CATEGORY" val="diagram"/>
  <p:tag name="KSO_WM_TEMPLATE_INDEX" val="20231751"/>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DIAGRAM_GROUP_CODE" val="l1-1"/>
  <p:tag name="KSO_WM_DIAGRAM_MAX_ITEMCNT" val="6"/>
  <p:tag name="KSO_WM_DIAGRAM_MIN_ITEMCNT" val="2"/>
  <p:tag name="KSO_WM_DIAGRAM_VIRTUALLY_FRAME" val="{&quot;height&quot;:675.3007934570313,&quot;left&quot;:8.988629890501944,&quot;top&quot;:-35.29653846079909,&quot;width&quot;:951.0113701094981}"/>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TEXT_TYPE" val="1"/>
  <p:tag name="KSO_WM_BEAUTIFY_FLAG" val="#wm#"/>
  <p:tag name="KSO_WM_UNIT_PRESET_TEXT" val="添加标题"/>
  <p:tag name="KSO_WM_UNIT_FILL_TYPE" val="1"/>
  <p:tag name="KSO_WM_UNIT_FILL_FORE_SCHEMECOLOR_INDEX" val="6"/>
  <p:tag name="KSO_WM_UNIT_FILL_FORE_SCHEMECOLOR_INDEX_BRIGHTNESS" val="0"/>
  <p:tag name="KSO_WM_UNIT_USESOURCEFORMAT_APPLY" val="1"/>
</p:tagLst>
</file>

<file path=ppt/tags/tag7.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6"/>
</p:tagLst>
</file>

<file path=ppt/tags/tag70.xml><?xml version="1.0" encoding="utf-8"?>
<p:tagLst xmlns:p="http://schemas.openxmlformats.org/presentationml/2006/main">
  <p:tag name="KSO_WM_UNIT_COMPATIBLE" val="0"/>
  <p:tag name="KSO_WM_UNIT_DIAGRAM_ISREFERUNIT" val="0"/>
  <p:tag name="KSO_WM_TEMPLATE_CATEGORY" val="diagram"/>
  <p:tag name="KSO_WM_UNIT_LAYERLEVEL" val="1_1_1"/>
  <p:tag name="KSO_WM_DIAGRAM_COLOR_TRICK" val="2"/>
  <p:tag name="KSO_WM_DIAGRAM_GROUP_CODE" val="l1-1"/>
  <p:tag name="KSO_WM_DIAGRAM_MIN_ITEMCNT" val="2"/>
  <p:tag name="KSO_WM_UNIT_SUBTYPE" val="a"/>
  <p:tag name="KSO_WM_UNIT_NOCLEAR" val="0"/>
  <p:tag name="KSO_WM_UNIT_VALUE" val="60"/>
  <p:tag name="KSO_WM_UNIT_HIGHLIGHT" val="0"/>
  <p:tag name="KSO_WM_UNIT_DIAGRAM_ISNUMVISUAL" val="0"/>
  <p:tag name="KSO_WM_UNIT_ID" val="diagram20231751_5*l_h_f*1_5_1"/>
  <p:tag name="KSO_WM_TEMPLATE_INDEX" val="20231751"/>
  <p:tag name="KSO_WM_TAG_VERSION" val="3.0"/>
  <p:tag name="KSO_WM_DIAGRAM_VERSION" val="3"/>
  <p:tag name="KSO_WM_DIAGRAM_COLOR_TEXT_CAN_REMOVE" val="n"/>
  <p:tag name="KSO_WM_DIAGRAM_MAX_ITEMCNT" val="6"/>
  <p:tag name="KSO_WM_DIAGRAM_VIRTUALLY_FRAME" val="{&quot;height&quot;:675.3007934570313,&quot;left&quot;:8.988629890501944,&quot;top&quot;:-35.29653846079909,&quot;width&quot;:951.0113701094981}"/>
  <p:tag name="KSO_WM_DIAGRAM_COLOR_MATCH_VALUE" val="{&quot;shape&quot;:{&quot;fill&quot;:{&quot;type&quot;:0},&quot;glow&quot;:{&quot;colorType&quot;:0},&quot;line&quot;:{&quot;solidLine&quot;:{&quot;brightness&quot;:0,&quot;colorType&quot;:1,&quot;foreColorIndex&quot;:5,&quot;transparency&quot;:0.6000000238418579},&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ILL_TYPE" val="2"/>
  <p:tag name="KSO_WM_UNIT_FILL_FORE_SCHEMECOLOR_INDEX" val="14"/>
  <p:tag name="KSO_WM_UNIT_FILL_FORE_SCHEMECOLOR_INDEX_BRIGHTNESS" val="0"/>
  <p:tag name="KSO_WM_UNIT_TEXT_TYPE" val="1"/>
  <p:tag name="KSO_WM_UNIT_TEXT_LAYER_COUNT" val="1"/>
  <p:tag name="KSO_WM_UNIT_PRESET_TEXT" val="单击此处添加文本具体内容，简明扼要地阐述您的观点，根据需要可酌情增减文字,以便观者准确地理解您传达的思想"/>
  <p:tag name="KSO_WM_UNIT_LINE_FORE_SCHEMECOLOR_INDEX" val="5"/>
  <p:tag name="KSO_WM_UNIT_TEXT_FILL_FORE_SCHEMECOLOR_INDEX" val="1"/>
  <p:tag name="KSO_WM_UNIT_TEXT_FILL_TYPE" val="1"/>
  <p:tag name="KSO_WM_UNIT_USESOURCEFORMAT_APPLY" val="1"/>
</p:tagLst>
</file>

<file path=ppt/tags/tag7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5_1"/>
  <p:tag name="KSO_WM_UNIT_ID" val="diagram20231751_5*l_h_a*1_5_1"/>
  <p:tag name="KSO_WM_TEMPLATE_CATEGORY" val="diagram"/>
  <p:tag name="KSO_WM_TEMPLATE_INDEX" val="20231751"/>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DIAGRAM_GROUP_CODE" val="l1-1"/>
  <p:tag name="KSO_WM_DIAGRAM_MAX_ITEMCNT" val="6"/>
  <p:tag name="KSO_WM_DIAGRAM_MIN_ITEMCNT" val="2"/>
  <p:tag name="KSO_WM_DIAGRAM_VIRTUALLY_FRAME" val="{&quot;height&quot;:675.3007934570313,&quot;left&quot;:8.988629890501944,&quot;top&quot;:-35.29653846079909,&quot;width&quot;:951.0113701094981}"/>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TEXT_TYPE" val="1"/>
  <p:tag name="KSO_WM_BEAUTIFY_FLAG" val="#wm#"/>
  <p:tag name="KSO_WM_UNIT_PRESET_TEXT" val="添加标题"/>
  <p:tag name="KSO_WM_UNIT_FILL_TYPE" val="1"/>
  <p:tag name="KSO_WM_UNIT_FILL_FORE_SCHEMECOLOR_INDEX" val="5"/>
  <p:tag name="KSO_WM_UNIT_FILL_FORE_SCHEMECOLOR_INDEX_BRIGHTNESS" val="0"/>
  <p:tag name="KSO_WM_UNIT_USESOURCEFORMAT_APPLY" val="1"/>
</p:tagLst>
</file>

<file path=ppt/tags/tag72.xml><?xml version="1.0" encoding="utf-8"?>
<p:tagLst xmlns:p="http://schemas.openxmlformats.org/presentationml/2006/main">
  <p:tag name="KSO_WM_UNIT_COMPATIBLE" val="0"/>
  <p:tag name="KSO_WM_UNIT_DIAGRAM_ISREFERUNIT" val="0"/>
  <p:tag name="KSO_WM_TEMPLATE_CATEGORY" val="diagram"/>
  <p:tag name="KSO_WM_UNIT_LAYERLEVEL" val="1_1_1"/>
  <p:tag name="KSO_WM_DIAGRAM_COLOR_TRICK" val="2"/>
  <p:tag name="KSO_WM_DIAGRAM_GROUP_CODE" val="l1-1"/>
  <p:tag name="KSO_WM_DIAGRAM_MIN_ITEMCNT" val="2"/>
  <p:tag name="KSO_WM_UNIT_SUBTYPE" val="a"/>
  <p:tag name="KSO_WM_UNIT_NOCLEAR" val="0"/>
  <p:tag name="KSO_WM_UNIT_VALUE" val="60"/>
  <p:tag name="KSO_WM_UNIT_HIGHLIGHT" val="0"/>
  <p:tag name="KSO_WM_UNIT_DIAGRAM_ISNUMVISUAL" val="0"/>
  <p:tag name="KSO_WM_UNIT_ID" val="diagram20231751_5*l_h_f*1_6_1"/>
  <p:tag name="KSO_WM_TEMPLATE_INDEX" val="20231751"/>
  <p:tag name="KSO_WM_TAG_VERSION" val="3.0"/>
  <p:tag name="KSO_WM_DIAGRAM_VERSION" val="3"/>
  <p:tag name="KSO_WM_DIAGRAM_COLOR_TEXT_CAN_REMOVE" val="n"/>
  <p:tag name="KSO_WM_DIAGRAM_MAX_ITEMCNT" val="6"/>
  <p:tag name="KSO_WM_DIAGRAM_VIRTUALLY_FRAME" val="{&quot;height&quot;:675.3007934570313,&quot;left&quot;:8.988629890501944,&quot;top&quot;:-35.29653846079909,&quot;width&quot;:951.0113701094981}"/>
  <p:tag name="KSO_WM_DIAGRAM_COLOR_MATCH_VALUE" val="{&quot;shape&quot;:{&quot;fill&quot;:{&quot;type&quot;:0},&quot;glow&quot;:{&quot;colorType&quot;:0},&quot;line&quot;:{&quot;solidLine&quot;:{&quot;brightness&quot;:0,&quot;colorType&quot;:1,&quot;foreColorIndex&quot;:6,&quot;transparency&quot;:0.6000000238418579},&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ILL_TYPE" val="2"/>
  <p:tag name="KSO_WM_UNIT_FILL_FORE_SCHEMECOLOR_INDEX" val="14"/>
  <p:tag name="KSO_WM_UNIT_FILL_FORE_SCHEMECOLOR_INDEX_BRIGHTNESS" val="0"/>
  <p:tag name="KSO_WM_UNIT_TEXT_TYPE" val="1"/>
  <p:tag name="KSO_WM_UNIT_TEXT_LAYER_COUNT" val="1"/>
  <p:tag name="KSO_WM_UNIT_PRESET_TEXT" val="单击此处添加文本，简明扼要地阐述您的观点，根据需要可酌情增减文字,以便观者准确地理解您传达的思想"/>
  <p:tag name="KSO_WM_UNIT_LINE_FORE_SCHEMECOLOR_INDEX" val="6"/>
  <p:tag name="KSO_WM_UNIT_TEXT_FILL_FORE_SCHEMECOLOR_INDEX" val="1"/>
  <p:tag name="KSO_WM_UNIT_TEXT_FILL_TYPE" val="1"/>
  <p:tag name="KSO_WM_UNIT_USESOURCEFORMAT_APPLY" val="1"/>
</p:tagLst>
</file>

<file path=ppt/tags/tag7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6_1"/>
  <p:tag name="KSO_WM_UNIT_ID" val="diagram20231751_5*l_h_a*1_6_1"/>
  <p:tag name="KSO_WM_TEMPLATE_CATEGORY" val="diagram"/>
  <p:tag name="KSO_WM_TEMPLATE_INDEX" val="20231751"/>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DIAGRAM_GROUP_CODE" val="l1-1"/>
  <p:tag name="KSO_WM_DIAGRAM_MAX_ITEMCNT" val="6"/>
  <p:tag name="KSO_WM_DIAGRAM_MIN_ITEMCNT" val="2"/>
  <p:tag name="KSO_WM_DIAGRAM_VIRTUALLY_FRAME" val="{&quot;height&quot;:675.3007934570313,&quot;left&quot;:8.988629890501944,&quot;top&quot;:-35.29653846079909,&quot;width&quot;:951.0113701094981}"/>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TEXT_TYPE" val="1"/>
  <p:tag name="KSO_WM_BEAUTIFY_FLAG" val="#wm#"/>
  <p:tag name="KSO_WM_UNIT_PRESET_TEXT" val="添加标题"/>
  <p:tag name="KSO_WM_UNIT_FILL_TYPE" val="1"/>
  <p:tag name="KSO_WM_UNIT_FILL_FORE_SCHEMECOLOR_INDEX" val="6"/>
  <p:tag name="KSO_WM_UNIT_FILL_FORE_SCHEMECOLOR_INDEX_BRIGHTNESS" val="0"/>
  <p:tag name="KSO_WM_UNIT_USESOURCEFORMAT_APPLY" val="1"/>
</p:tagLst>
</file>

<file path=ppt/tags/tag74.xml><?xml version="1.0" encoding="utf-8"?>
<p:tagLst xmlns:p="http://schemas.openxmlformats.org/presentationml/2006/main">
  <p:tag name="KSO_WM_SLIDE_ID" val="diagram20231751_5"/>
  <p:tag name="KSO_WM_TEMPLATE_SUBCATEGORY" val="0"/>
  <p:tag name="KSO_WM_TEMPLATE_MASTER_TYPE" val="0"/>
  <p:tag name="KSO_WM_TEMPLATE_COLOR_TYPE" val="0"/>
  <p:tag name="KSO_WM_SLIDE_ITEM_CNT" val="6"/>
  <p:tag name="KSO_WM_SLIDE_INDEX" val="5"/>
  <p:tag name="KSO_WM_TAG_VERSION" val="3.0"/>
  <p:tag name="KSO_WM_BEAUTIFY_FLAG" val="#wm#"/>
  <p:tag name="KSO_WM_TEMPLATE_CATEGORY" val="diagram"/>
  <p:tag name="KSO_WM_TEMPLATE_INDEX" val="20231751"/>
  <p:tag name="KSO_WM_SLIDE_TYPE" val="text"/>
  <p:tag name="KSO_WM_SLIDE_SUBTYPE" val="diag"/>
  <p:tag name="KSO_WM_SLIDE_SIZE" val="850.888*362.156"/>
  <p:tag name="KSO_WM_SLIDE_POSITION" val="54.8031*124.698"/>
  <p:tag name="KSO_WM_SLIDE_LAYOUT" val="a_l"/>
  <p:tag name="KSO_WM_SLIDE_LAYOUT_CNT" val="1_1"/>
  <p:tag name="KSO_WM_SPECIAL_SOURCE" val="bdnull"/>
  <p:tag name="KSO_WM_DIAGRAM_GROUP_CODE" val="l1-1"/>
  <p:tag name="KSO_WM_SLIDE_DIAGTYPE" val="l"/>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2*l_i*1_1"/>
  <p:tag name="KSO_WM_TEMPLATE_CATEGORY" val="diagram"/>
  <p:tag name="KSO_WM_TEMPLATE_INDEX" val="20231731"/>
  <p:tag name="KSO_WM_UNIT_LAYERLEVEL" val="1_1"/>
  <p:tag name="KSO_WM_TAG_VERSION" val="3.0"/>
  <p:tag name="KSO_WM_DIAGRAM_GROUP_CODE" val="l1-1"/>
  <p:tag name="KSO_WM_UNIT_TYPE" val="l_i"/>
  <p:tag name="KSO_WM_UNIT_INDEX" val="1_1"/>
  <p:tag name="KSO_WM_DIAGRAM_VERSION" val="3"/>
  <p:tag name="KSO_WM_DIAGRAM_COLOR_TRICK" val="1"/>
  <p:tag name="KSO_WM_DIAGRAM_COLOR_TEXT_CAN_REMOVE" val="n"/>
  <p:tag name="KSO_WM_DIAGRAM_MAX_ITEMCNT" val="6"/>
  <p:tag name="KSO_WM_DIAGRAM_MIN_ITEMCNT" val="2"/>
  <p:tag name="KSO_WM_DIAGRAM_VIRTUALLY_FRAME" val="{&quot;height&quot;:474.4690551181103,&quot;left&quot;:-0.2,&quot;top&quot;:1.65,&quot;width&quot;:975.0499999999998}"/>
  <p:tag name="KSO_WM_DIAGRAM_COLOR_MATCH_VALUE" val="{&quot;shape&quot;:{&quot;fill&quot;:{&quot;gradient&quot;:[{&quot;brightness&quot;:0,&quot;colorType&quot;:1,&quot;foreColorIndex&quot;:5,&quot;pos&quot;:0,&quot;transparency&quot;:0.8500000238418579},{&quot;brightness&quot;:0,&quot;colorType&quot;:1,&quot;foreColorIndex&quot;:5,&quot;pos&quot;:1,&quot;transparency&quot;:1}],&quot;type&quot;:3},&quot;glow&quot;:{&quot;colorType&quot;:0},&quot;line&quot;:{&quot;gradient&quot;:[{&quot;brightness&quot;:0,&quot;colorType&quot;:1,&quot;foreColorIndex&quot;:5,&quot;pos&quot;:0,&quot;transparency&quot;:0},{&quot;brightness&quot;:0,&quot;colorType&quot;:1,&quot;foreColorIndex&quot;:5,&quot;pos&quot;:0.8700000047683716,&quot;transparency&quot;:1}],&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UNIT_LINE_FORE_SCHEMECOLOR_INDEX" val="5"/>
  <p:tag name="KSO_WM_UNIT_TEXT_FILL_FORE_SCHEMECOLOR_INDEX" val="2"/>
  <p:tag name="KSO_WM_UNIT_TEXT_FILL_TYPE" val="1"/>
  <p:tag name="KSO_WM_UNIT_USESOURCEFORMAT_APPLY" val="1"/>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2*l_i*1_2"/>
  <p:tag name="KSO_WM_TEMPLATE_CATEGORY" val="diagram"/>
  <p:tag name="KSO_WM_TEMPLATE_INDEX" val="20231731"/>
  <p:tag name="KSO_WM_UNIT_LAYERLEVEL" val="1_1"/>
  <p:tag name="KSO_WM_TAG_VERSION" val="3.0"/>
  <p:tag name="KSO_WM_DIAGRAM_GROUP_CODE" val="l1-1"/>
  <p:tag name="KSO_WM_UNIT_TYPE" val="l_i"/>
  <p:tag name="KSO_WM_UNIT_INDEX" val="1_2"/>
  <p:tag name="KSO_WM_DIAGRAM_VERSION" val="3"/>
  <p:tag name="KSO_WM_DIAGRAM_COLOR_TRICK" val="1"/>
  <p:tag name="KSO_WM_DIAGRAM_COLOR_TEXT_CAN_REMOVE" val="n"/>
  <p:tag name="KSO_WM_DIAGRAM_MAX_ITEMCNT" val="6"/>
  <p:tag name="KSO_WM_DIAGRAM_MIN_ITEMCNT" val="2"/>
  <p:tag name="KSO_WM_DIAGRAM_VIRTUALLY_FRAME" val="{&quot;height&quot;:474.4690551181103,&quot;left&quot;:-0.2,&quot;top&quot;:1.65,&quot;width&quot;:975.0499999999998}"/>
  <p:tag name="KSO_WM_DIAGRAM_COLOR_MATCH_VALUE" val="{&quot;shape&quot;:{&quot;fill&quot;:{&quot;gradient&quot;:[{&quot;brightness&quot;:0.2199999988079071,&quot;colorType&quot;:1,&quot;foreColorIndex&quot;:5,&quot;pos&quot;:0.009999999776482582,&quot;transparency&quot;:0},{&quot;brightness&quot;:-0.09000000357627869,&quot;colorType&quot;:1,&quot;foreColorIndex&quot;:5,&quot;pos&quot;:0.7799999713897705,&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UNIT_TEXT_FILL_FORE_SCHEMECOLOR_INDEX" val="13"/>
  <p:tag name="KSO_WM_UNIT_TEXT_FILL_TYPE" val="1"/>
  <p:tag name="KSO_WM_UNIT_USESOURCEFORMAT_APPLY" val="1"/>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2*l_i*1_3"/>
  <p:tag name="KSO_WM_TEMPLATE_CATEGORY" val="diagram"/>
  <p:tag name="KSO_WM_TEMPLATE_INDEX" val="20231731"/>
  <p:tag name="KSO_WM_UNIT_LAYERLEVEL" val="1_1"/>
  <p:tag name="KSO_WM_TAG_VERSION" val="3.0"/>
  <p:tag name="KSO_WM_DIAGRAM_GROUP_CODE" val="l1-1"/>
  <p:tag name="KSO_WM_UNIT_TYPE" val="l_i"/>
  <p:tag name="KSO_WM_UNIT_INDEX" val="1_3"/>
  <p:tag name="KSO_WM_DIAGRAM_VERSION" val="3"/>
  <p:tag name="KSO_WM_DIAGRAM_COLOR_TRICK" val="1"/>
  <p:tag name="KSO_WM_DIAGRAM_COLOR_TEXT_CAN_REMOVE" val="n"/>
  <p:tag name="KSO_WM_DIAGRAM_MAX_ITEMCNT" val="6"/>
  <p:tag name="KSO_WM_DIAGRAM_MIN_ITEMCNT" val="2"/>
  <p:tag name="KSO_WM_DIAGRAM_VIRTUALLY_FRAME" val="{&quot;height&quot;:474.4690551181103,&quot;left&quot;:-0.2,&quot;top&quot;:1.65,&quot;width&quot;:975.0499999999998}"/>
  <p:tag name="KSO_WM_DIAGRAM_COLOR_MATCH_VALUE" val="{&quot;shape&quot;:{&quot;fill&quot;:{&quot;gradient&quot;:[{&quot;brightness&quot;:0.4000000059604645,&quot;colorType&quot;:1,&quot;foreColorIndex&quot;:5,&quot;pos&quot;:0.1899999976158142,&quot;transparency&quot;:0},{&quot;brightness&quot;:0,&quot;colorType&quot;:1,&quot;foreColorIndex&quot;:5,&quot;pos&quot;:0.9200000166893005,&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UNIT_TEXT_FILL_FORE_SCHEMECOLOR_INDEX" val="13"/>
  <p:tag name="KSO_WM_UNIT_TEXT_FILL_TYPE" val="1"/>
  <p:tag name="KSO_WM_UNIT_USESOURCEFORMAT_APPLY" val="1"/>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2*l_i*1_4"/>
  <p:tag name="KSO_WM_TEMPLATE_CATEGORY" val="diagram"/>
  <p:tag name="KSO_WM_TEMPLATE_INDEX" val="20231731"/>
  <p:tag name="KSO_WM_UNIT_LAYERLEVEL" val="1_1"/>
  <p:tag name="KSO_WM_TAG_VERSION" val="3.0"/>
  <p:tag name="KSO_WM_DIAGRAM_GROUP_CODE" val="l1-1"/>
  <p:tag name="KSO_WM_UNIT_TYPE" val="l_i"/>
  <p:tag name="KSO_WM_UNIT_INDEX" val="1_4"/>
  <p:tag name="KSO_WM_DIAGRAM_VERSION" val="3"/>
  <p:tag name="KSO_WM_DIAGRAM_COLOR_TRICK" val="1"/>
  <p:tag name="KSO_WM_DIAGRAM_COLOR_TEXT_CAN_REMOVE" val="n"/>
  <p:tag name="KSO_WM_DIAGRAM_MAX_ITEMCNT" val="6"/>
  <p:tag name="KSO_WM_DIAGRAM_MIN_ITEMCNT" val="2"/>
  <p:tag name="KSO_WM_DIAGRAM_VIRTUALLY_FRAME" val="{&quot;height&quot;:474.4690551181103,&quot;left&quot;:-0.2,&quot;top&quot;:1.65,&quot;width&quot;:975.0499999999998}"/>
  <p:tag name="KSO_WM_DIAGRAM_COLOR_MATCH_VALUE" val="{&quot;shape&quot;:{&quot;fill&quot;:{&quot;gradient&quot;:[{&quot;brightness&quot;:0.5,&quot;colorType&quot;:1,&quot;foreColorIndex&quot;:5,&quot;pos&quot;:0,&quot;transparency&quot;:0},{&quot;brightness&quot;:0.14000000059604645,&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UNIT_TEXT_FILL_FORE_SCHEMECOLOR_INDEX" val="13"/>
  <p:tag name="KSO_WM_UNIT_TEXT_FILL_TYPE" val="1"/>
  <p:tag name="KSO_WM_UNIT_USESOURCEFORMAT_APPLY" val="1"/>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2*l_i*1_5"/>
  <p:tag name="KSO_WM_TEMPLATE_CATEGORY" val="diagram"/>
  <p:tag name="KSO_WM_TEMPLATE_INDEX" val="20231731"/>
  <p:tag name="KSO_WM_UNIT_LAYERLEVEL" val="1_1"/>
  <p:tag name="KSO_WM_TAG_VERSION" val="3.0"/>
  <p:tag name="KSO_WM_DIAGRAM_GROUP_CODE" val="l1-1"/>
  <p:tag name="KSO_WM_UNIT_TYPE" val="l_i"/>
  <p:tag name="KSO_WM_UNIT_INDEX" val="1_5"/>
  <p:tag name="KSO_WM_DIAGRAM_VERSION" val="3"/>
  <p:tag name="KSO_WM_DIAGRAM_COLOR_TRICK" val="1"/>
  <p:tag name="KSO_WM_DIAGRAM_COLOR_TEXT_CAN_REMOVE" val="n"/>
  <p:tag name="KSO_WM_DIAGRAM_MAX_ITEMCNT" val="6"/>
  <p:tag name="KSO_WM_DIAGRAM_MIN_ITEMCNT" val="2"/>
  <p:tag name="KSO_WM_DIAGRAM_VIRTUALLY_FRAME" val="{&quot;height&quot;:474.4690551181103,&quot;left&quot;:-0.2,&quot;top&quot;:1.65,&quot;width&quot;:975.0499999999998}"/>
  <p:tag name="KSO_WM_DIAGRAM_COLOR_MATCH_VALUE" val="{&quot;shape&quot;:{&quot;fill&quot;:{&quot;gradient&quot;:[{&quot;brightness&quot;:-0.25,&quot;colorType&quot;:1,&quot;foreColorIndex&quot;:5,&quot;pos&quot;:0.36000001430511475,&quot;transparency&quot;:0},{&quot;brightness&quot;:0.30000001192092896,&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UNIT_TEXT_FILL_FORE_SCHEMECOLOR_INDEX" val="13"/>
  <p:tag name="KSO_WM_UNIT_TEXT_FILL_TYPE" val="1"/>
  <p:tag name="KSO_WM_UNIT_USESOURCEFORMAT_APPLY" val="1"/>
</p:tagLst>
</file>

<file path=ppt/tags/tag8.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2*l_i*1_6"/>
  <p:tag name="KSO_WM_TEMPLATE_CATEGORY" val="diagram"/>
  <p:tag name="KSO_WM_TEMPLATE_INDEX" val="20231731"/>
  <p:tag name="KSO_WM_UNIT_LAYERLEVEL" val="1_1"/>
  <p:tag name="KSO_WM_TAG_VERSION" val="3.0"/>
  <p:tag name="KSO_WM_DIAGRAM_GROUP_CODE" val="l1-1"/>
  <p:tag name="KSO_WM_UNIT_TYPE" val="l_i"/>
  <p:tag name="KSO_WM_UNIT_INDEX" val="1_6"/>
  <p:tag name="KSO_WM_DIAGRAM_VERSION" val="3"/>
  <p:tag name="KSO_WM_DIAGRAM_COLOR_TRICK" val="1"/>
  <p:tag name="KSO_WM_DIAGRAM_COLOR_TEXT_CAN_REMOVE" val="n"/>
  <p:tag name="KSO_WM_DIAGRAM_MAX_ITEMCNT" val="6"/>
  <p:tag name="KSO_WM_DIAGRAM_MIN_ITEMCNT" val="2"/>
  <p:tag name="KSO_WM_DIAGRAM_VIRTUALLY_FRAME" val="{&quot;height&quot;:474.4690551181103,&quot;left&quot;:-0.2,&quot;top&quot;:1.65,&quot;width&quot;:975.0499999999998}"/>
  <p:tag name="KSO_WM_DIAGRAM_COLOR_MATCH_VALUE" val="{&quot;shape&quot;:{&quot;fill&quot;:{&quot;gradient&quot;:[{&quot;brightness&quot;:0.4000000059604645,&quot;colorType&quot;:1,&quot;foreColorIndex&quot;:5,&quot;pos&quot;:0.009999999776482582,&quot;transparency&quot;:0},{&quot;brightness&quot;:0,&quot;colorType&quot;:1,&quot;foreColorIndex&quot;:5,&quot;pos&quot;:0.9200000166893005,&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UNIT_TEXT_FILL_FORE_SCHEMECOLOR_INDEX" val="13"/>
  <p:tag name="KSO_WM_UNIT_TEXT_FILL_TYPE" val="1"/>
  <p:tag name="KSO_WM_UNIT_USESOURCEFORMAT_APPLY" val="1"/>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2*l_i*1_7"/>
  <p:tag name="KSO_WM_TEMPLATE_CATEGORY" val="diagram"/>
  <p:tag name="KSO_WM_TEMPLATE_INDEX" val="20231731"/>
  <p:tag name="KSO_WM_UNIT_LAYERLEVEL" val="1_1"/>
  <p:tag name="KSO_WM_TAG_VERSION" val="3.0"/>
  <p:tag name="KSO_WM_DIAGRAM_GROUP_CODE" val="l1-1"/>
  <p:tag name="KSO_WM_UNIT_TYPE" val="l_i"/>
  <p:tag name="KSO_WM_UNIT_INDEX" val="1_7"/>
  <p:tag name="KSO_WM_DIAGRAM_VERSION" val="3"/>
  <p:tag name="KSO_WM_DIAGRAM_COLOR_TRICK" val="1"/>
  <p:tag name="KSO_WM_DIAGRAM_COLOR_TEXT_CAN_REMOVE" val="n"/>
  <p:tag name="KSO_WM_DIAGRAM_MAX_ITEMCNT" val="6"/>
  <p:tag name="KSO_WM_DIAGRAM_MIN_ITEMCNT" val="2"/>
  <p:tag name="KSO_WM_DIAGRAM_VIRTUALLY_FRAME" val="{&quot;height&quot;:474.4690551181103,&quot;left&quot;:-0.2,&quot;top&quot;:1.65,&quot;width&quot;:975.0499999999998}"/>
  <p:tag name="KSO_WM_DIAGRAM_COLOR_MATCH_VALUE" val="{&quot;shape&quot;:{&quot;fill&quot;:{&quot;gradient&quot;:[{&quot;brightness&quot;:-0.25,&quot;colorType&quot;:1,&quot;foreColorIndex&quot;:5,&quot;pos&quot;:0.2800000011920929,&quot;transparency&quot;:0},{&quot;brightness&quot;:0.30000001192092896,&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UNIT_TEXT_FILL_FORE_SCHEMECOLOR_INDEX" val="13"/>
  <p:tag name="KSO_WM_UNIT_TEXT_FILL_TYPE" val="1"/>
  <p:tag name="KSO_WM_UNIT_USESOURCEFORMAT_APPLY" val="1"/>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2*l_i*1_8"/>
  <p:tag name="KSO_WM_TEMPLATE_CATEGORY" val="diagram"/>
  <p:tag name="KSO_WM_TEMPLATE_INDEX" val="20231731"/>
  <p:tag name="KSO_WM_UNIT_LAYERLEVEL" val="1_1"/>
  <p:tag name="KSO_WM_TAG_VERSION" val="3.0"/>
  <p:tag name="KSO_WM_DIAGRAM_GROUP_CODE" val="l1-1"/>
  <p:tag name="KSO_WM_UNIT_TYPE" val="l_i"/>
  <p:tag name="KSO_WM_UNIT_INDEX" val="1_8"/>
  <p:tag name="KSO_WM_DIAGRAM_VERSION" val="3"/>
  <p:tag name="KSO_WM_DIAGRAM_COLOR_TRICK" val="1"/>
  <p:tag name="KSO_WM_DIAGRAM_COLOR_TEXT_CAN_REMOVE" val="n"/>
  <p:tag name="KSO_WM_DIAGRAM_MAX_ITEMCNT" val="6"/>
  <p:tag name="KSO_WM_DIAGRAM_MIN_ITEMCNT" val="2"/>
  <p:tag name="KSO_WM_DIAGRAM_VIRTUALLY_FRAME" val="{&quot;height&quot;:474.4690551181103,&quot;left&quot;:-0.2,&quot;top&quot;:1.65,&quot;width&quot;:975.0499999999998}"/>
  <p:tag name="KSO_WM_DIAGRAM_COLOR_MATCH_VALUE" val="{&quot;shape&quot;:{&quot;fill&quot;:{&quot;gradient&quot;:[{&quot;brightness&quot;:0.44999998807907104,&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UNIT_TEXT_FILL_FORE_SCHEMECOLOR_INDEX" val="13"/>
  <p:tag name="KSO_WM_UNIT_TEXT_FILL_TYPE" val="1"/>
  <p:tag name="KSO_WM_UNIT_USESOURCEFORMAT_APPLY" val="1"/>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2*l_i*1_9"/>
  <p:tag name="KSO_WM_TEMPLATE_CATEGORY" val="diagram"/>
  <p:tag name="KSO_WM_TEMPLATE_INDEX" val="20231731"/>
  <p:tag name="KSO_WM_UNIT_LAYERLEVEL" val="1_1"/>
  <p:tag name="KSO_WM_TAG_VERSION" val="3.0"/>
  <p:tag name="KSO_WM_DIAGRAM_GROUP_CODE" val="l1-1"/>
  <p:tag name="KSO_WM_UNIT_TYPE" val="l_i"/>
  <p:tag name="KSO_WM_UNIT_INDEX" val="1_9"/>
  <p:tag name="KSO_WM_DIAGRAM_VERSION" val="3"/>
  <p:tag name="KSO_WM_DIAGRAM_COLOR_TRICK" val="1"/>
  <p:tag name="KSO_WM_DIAGRAM_COLOR_TEXT_CAN_REMOVE" val="n"/>
  <p:tag name="KSO_WM_DIAGRAM_MAX_ITEMCNT" val="6"/>
  <p:tag name="KSO_WM_DIAGRAM_MIN_ITEMCNT" val="2"/>
  <p:tag name="KSO_WM_DIAGRAM_VIRTUALLY_FRAME" val="{&quot;height&quot;:474.4690551181103,&quot;left&quot;:-0.2,&quot;top&quot;:1.65,&quot;width&quot;:975.0499999999998}"/>
  <p:tag name="KSO_WM_DIAGRAM_COLOR_MATCH_VALUE" val="{&quot;shape&quot;:{&quot;fill&quot;:{&quot;gradient&quot;:[{&quot;brightness&quot;:0.6399999856948853,&quot;colorType&quot;:1,&quot;foreColorIndex&quot;:5,&quot;pos&quot;:0,&quot;transparency&quot;:0},{&quot;brightness&quot;:0.23000000417232513,&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UNIT_TEXT_FILL_FORE_SCHEMECOLOR_INDEX" val="13"/>
  <p:tag name="KSO_WM_UNIT_TEXT_FILL_TYPE" val="1"/>
  <p:tag name="KSO_WM_UNIT_USESOURCEFORMAT_APPLY" val="1"/>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2*l_i*1_10"/>
  <p:tag name="KSO_WM_TEMPLATE_CATEGORY" val="diagram"/>
  <p:tag name="KSO_WM_TEMPLATE_INDEX" val="20231731"/>
  <p:tag name="KSO_WM_UNIT_LAYERLEVEL" val="1_1"/>
  <p:tag name="KSO_WM_TAG_VERSION" val="3.0"/>
  <p:tag name="KSO_WM_DIAGRAM_GROUP_CODE" val="l1-1"/>
  <p:tag name="KSO_WM_UNIT_TYPE" val="l_i"/>
  <p:tag name="KSO_WM_UNIT_INDEX" val="1_10"/>
  <p:tag name="KSO_WM_DIAGRAM_VERSION" val="3"/>
  <p:tag name="KSO_WM_DIAGRAM_COLOR_TRICK" val="1"/>
  <p:tag name="KSO_WM_DIAGRAM_COLOR_TEXT_CAN_REMOVE" val="n"/>
  <p:tag name="KSO_WM_DIAGRAM_MAX_ITEMCNT" val="6"/>
  <p:tag name="KSO_WM_DIAGRAM_MIN_ITEMCNT" val="2"/>
  <p:tag name="KSO_WM_DIAGRAM_VIRTUALLY_FRAME" val="{&quot;height&quot;:474.4690551181103,&quot;left&quot;:-0.2,&quot;top&quot;:1.65,&quot;width&quot;:975.0499999999998}"/>
  <p:tag name="KSO_WM_DIAGRAM_COLOR_MATCH_VALUE" val="{&quot;shape&quot;:{&quot;fill&quot;:{&quot;type&quot;:0},&quot;glow&quot;:{&quot;colorType&quot;:0},&quot;line&quot;:{&quot;gradient&quot;:[{&quot;brightness&quot;:0,&quot;colorType&quot;:1,&quot;foreColorIndex&quot;:5,&quot;pos&quot;:0,&quot;transparency&quot;:0},{&quot;brightness&quot;:0,&quot;colorType&quot;:1,&quot;foreColorIndex&quot;:5,&quot;pos&quot;:1,&quot;transparency&quot;:1}],&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5"/>
  <p:tag name="KSO_WM_UNIT_TEXT_FILL_FORE_SCHEMECOLOR_INDEX" val="2"/>
  <p:tag name="KSO_WM_UNIT_TEXT_FILL_TYPE" val="1"/>
  <p:tag name="KSO_WM_UNIT_USESOURCEFORMAT_APPLY" val="1"/>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2*l_i*1_11"/>
  <p:tag name="KSO_WM_TEMPLATE_CATEGORY" val="diagram"/>
  <p:tag name="KSO_WM_TEMPLATE_INDEX" val="20231731"/>
  <p:tag name="KSO_WM_UNIT_LAYERLEVEL" val="1_1"/>
  <p:tag name="KSO_WM_TAG_VERSION" val="3.0"/>
  <p:tag name="KSO_WM_DIAGRAM_GROUP_CODE" val="l1-1"/>
  <p:tag name="KSO_WM_UNIT_TYPE" val="l_i"/>
  <p:tag name="KSO_WM_UNIT_INDEX" val="1_11"/>
  <p:tag name="KSO_WM_DIAGRAM_VERSION" val="3"/>
  <p:tag name="KSO_WM_DIAGRAM_COLOR_TRICK" val="1"/>
  <p:tag name="KSO_WM_DIAGRAM_COLOR_TEXT_CAN_REMOVE" val="n"/>
  <p:tag name="KSO_WM_DIAGRAM_MAX_ITEMCNT" val="6"/>
  <p:tag name="KSO_WM_DIAGRAM_MIN_ITEMCNT" val="2"/>
  <p:tag name="KSO_WM_DIAGRAM_VIRTUALLY_FRAME" val="{&quot;height&quot;:474.4690551181103,&quot;left&quot;:-0.2,&quot;top&quot;:1.65,&quot;width&quot;:975.0499999999998}"/>
  <p:tag name="KSO_WM_DIAGRAM_COLOR_MATCH_VALUE" val="{&quot;shape&quot;:{&quot;fill&quot;:{&quot;type&quot;:0},&quot;glow&quot;:{&quot;colorType&quot;:0},&quot;line&quot;:{&quot;gradient&quot;:[{&quot;brightness&quot;:0,&quot;colorType&quot;:1,&quot;foreColorIndex&quot;:5,&quot;pos&quot;:0,&quot;transparency&quot;:0},{&quot;brightness&quot;:0,&quot;colorType&quot;:1,&quot;foreColorIndex&quot;:5,&quot;pos&quot;:1,&quot;transparency&quot;:1}],&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5"/>
  <p:tag name="KSO_WM_UNIT_TEXT_FILL_FORE_SCHEMECOLOR_INDEX" val="2"/>
  <p:tag name="KSO_WM_UNIT_TEXT_FILL_TYPE" val="1"/>
  <p:tag name="KSO_WM_UNIT_USESOURCEFORMAT_APPLY" val="1"/>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2*l_i*1_12"/>
  <p:tag name="KSO_WM_TEMPLATE_CATEGORY" val="diagram"/>
  <p:tag name="KSO_WM_TEMPLATE_INDEX" val="20231731"/>
  <p:tag name="KSO_WM_UNIT_LAYERLEVEL" val="1_1"/>
  <p:tag name="KSO_WM_TAG_VERSION" val="3.0"/>
  <p:tag name="KSO_WM_DIAGRAM_GROUP_CODE" val="l1-1"/>
  <p:tag name="KSO_WM_UNIT_TYPE" val="l_i"/>
  <p:tag name="KSO_WM_UNIT_INDEX" val="1_12"/>
  <p:tag name="KSO_WM_DIAGRAM_VERSION" val="3"/>
  <p:tag name="KSO_WM_DIAGRAM_COLOR_TRICK" val="1"/>
  <p:tag name="KSO_WM_DIAGRAM_COLOR_TEXT_CAN_REMOVE" val="n"/>
  <p:tag name="KSO_WM_DIAGRAM_MAX_ITEMCNT" val="6"/>
  <p:tag name="KSO_WM_DIAGRAM_MIN_ITEMCNT" val="2"/>
  <p:tag name="KSO_WM_DIAGRAM_VIRTUALLY_FRAME" val="{&quot;height&quot;:474.4690551181103,&quot;left&quot;:-0.2,&quot;top&quot;:1.65,&quot;width&quot;:975.0499999999998}"/>
  <p:tag name="KSO_WM_DIAGRAM_COLOR_MATCH_VALUE" val="{&quot;shape&quot;:{&quot;fill&quot;:{&quot;type&quot;:0},&quot;glow&quot;:{&quot;colorType&quot;:0},&quot;line&quot;:{&quot;gradient&quot;:[{&quot;brightness&quot;:0.4000000059604645,&quot;colorType&quot;:1,&quot;foreColorIndex&quot;:5,&quot;pos&quot;:0.009999999776482582,&quot;transparency&quot;:0},{&quot;brightness&quot;:0,&quot;colorType&quot;:1,&quot;foreColorIndex&quot;:5,&quot;pos&quot;:1,&quot;transparency&quot;:1}],&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5"/>
  <p:tag name="KSO_WM_UNIT_TEXT_FILL_FORE_SCHEMECOLOR_INDEX" val="2"/>
  <p:tag name="KSO_WM_UNIT_TEXT_FILL_TYPE" val="1"/>
  <p:tag name="KSO_WM_UNIT_USESOURCEFORMAT_APPLY" val="1"/>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2*l_i*1_13"/>
  <p:tag name="KSO_WM_TEMPLATE_CATEGORY" val="diagram"/>
  <p:tag name="KSO_WM_TEMPLATE_INDEX" val="20231731"/>
  <p:tag name="KSO_WM_UNIT_LAYERLEVEL" val="1_1"/>
  <p:tag name="KSO_WM_TAG_VERSION" val="3.0"/>
  <p:tag name="KSO_WM_DIAGRAM_GROUP_CODE" val="l1-1"/>
  <p:tag name="KSO_WM_UNIT_TYPE" val="l_i"/>
  <p:tag name="KSO_WM_UNIT_INDEX" val="1_13"/>
  <p:tag name="KSO_WM_DIAGRAM_VERSION" val="3"/>
  <p:tag name="KSO_WM_DIAGRAM_COLOR_TRICK" val="1"/>
  <p:tag name="KSO_WM_DIAGRAM_COLOR_TEXT_CAN_REMOVE" val="n"/>
  <p:tag name="KSO_WM_DIAGRAM_MAX_ITEMCNT" val="6"/>
  <p:tag name="KSO_WM_DIAGRAM_MIN_ITEMCNT" val="2"/>
  <p:tag name="KSO_WM_DIAGRAM_VIRTUALLY_FRAME" val="{&quot;height&quot;:474.4690551181103,&quot;left&quot;:-0.2,&quot;top&quot;:1.65,&quot;width&quot;:975.0499999999998}"/>
  <p:tag name="KSO_WM_DIAGRAM_COLOR_MATCH_VALUE" val="{&quot;shape&quot;:{&quot;fill&quot;:{&quot;gradient&quot;:[{&quot;brightness&quot;:-0.25,&quot;colorType&quot;:1,&quot;foreColorIndex&quot;:5,&quot;pos&quot;:0.009999999776482582,&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UNIT_TEXT_FILL_FORE_SCHEMECOLOR_INDEX" val="2"/>
  <p:tag name="KSO_WM_UNIT_TEXT_FILL_TYPE" val="1"/>
  <p:tag name="KSO_WM_UNIT_USESOURCEFORMAT_APPLY" val="1"/>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2*l_i*1_14"/>
  <p:tag name="KSO_WM_TEMPLATE_CATEGORY" val="diagram"/>
  <p:tag name="KSO_WM_TEMPLATE_INDEX" val="20231731"/>
  <p:tag name="KSO_WM_UNIT_LAYERLEVEL" val="1_1"/>
  <p:tag name="KSO_WM_TAG_VERSION" val="3.0"/>
  <p:tag name="KSO_WM_DIAGRAM_GROUP_CODE" val="l1-1"/>
  <p:tag name="KSO_WM_UNIT_TYPE" val="l_i"/>
  <p:tag name="KSO_WM_UNIT_INDEX" val="1_14"/>
  <p:tag name="KSO_WM_DIAGRAM_VERSION" val="3"/>
  <p:tag name="KSO_WM_DIAGRAM_COLOR_TRICK" val="1"/>
  <p:tag name="KSO_WM_DIAGRAM_COLOR_TEXT_CAN_REMOVE" val="n"/>
  <p:tag name="KSO_WM_DIAGRAM_MAX_ITEMCNT" val="6"/>
  <p:tag name="KSO_WM_DIAGRAM_MIN_ITEMCNT" val="2"/>
  <p:tag name="KSO_WM_DIAGRAM_VIRTUALLY_FRAME" val="{&quot;height&quot;:474.4690551181103,&quot;left&quot;:-0.2,&quot;top&quot;:1.65,&quot;width&quot;:975.0499999999998}"/>
  <p:tag name="KSO_WM_DIAGRAM_COLOR_MATCH_VALUE" val="{&quot;shape&quot;:{&quot;fill&quot;:{&quot;gradient&quot;:[{&quot;brightness&quot;:0.800000011920929,&quot;colorType&quot;:1,&quot;foreColorIndex&quot;:5,&quot;pos&quot;:0.009999999776482582,&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UNIT_TEXT_FILL_FORE_SCHEMECOLOR_INDEX" val="2"/>
  <p:tag name="KSO_WM_UNIT_TEXT_FILL_TYPE" val="1"/>
  <p:tag name="KSO_WM_UNIT_USESOURCEFORMAT_APPLY" val="1"/>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2*l_i*1_15"/>
  <p:tag name="KSO_WM_TEMPLATE_CATEGORY" val="diagram"/>
  <p:tag name="KSO_WM_TEMPLATE_INDEX" val="20231731"/>
  <p:tag name="KSO_WM_UNIT_LAYERLEVEL" val="1_1"/>
  <p:tag name="KSO_WM_TAG_VERSION" val="3.0"/>
  <p:tag name="KSO_WM_DIAGRAM_GROUP_CODE" val="l1-1"/>
  <p:tag name="KSO_WM_UNIT_TYPE" val="l_i"/>
  <p:tag name="KSO_WM_UNIT_INDEX" val="1_15"/>
  <p:tag name="KSO_WM_DIAGRAM_VERSION" val="3"/>
  <p:tag name="KSO_WM_DIAGRAM_COLOR_TRICK" val="1"/>
  <p:tag name="KSO_WM_DIAGRAM_COLOR_TEXT_CAN_REMOVE" val="n"/>
  <p:tag name="KSO_WM_DIAGRAM_MAX_ITEMCNT" val="6"/>
  <p:tag name="KSO_WM_DIAGRAM_MIN_ITEMCNT" val="2"/>
  <p:tag name="KSO_WM_DIAGRAM_VIRTUALLY_FRAME" val="{&quot;height&quot;:474.4690551181103,&quot;left&quot;:-0.2,&quot;top&quot;:1.65,&quot;width&quot;:975.0499999999998}"/>
  <p:tag name="KSO_WM_DIAGRAM_COLOR_MATCH_VALUE" val="{&quot;shape&quot;:{&quot;fill&quot;:{&quot;type&quot;:0},&quot;glow&quot;:{&quot;colorType&quot;:0},&quot;line&quot;:{&quot;gradient&quot;:[{&quot;brightness&quot;:0.6000000238418579,&quot;colorType&quot;:1,&quot;foreColorIndex&quot;:5,&quot;pos&quot;:0,&quot;transparency&quot;:0},{&quot;brightness&quot;:0,&quot;colorType&quot;:1,&quot;foreColorIndex&quot;:5,&quot;pos&quot;:0.9200000166893005,&quot;transparency&quot;:1}],&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5"/>
  <p:tag name="KSO_WM_UNIT_TEXT_FILL_FORE_SCHEMECOLOR_INDEX" val="2"/>
  <p:tag name="KSO_WM_UNIT_TEXT_FILL_TYPE" val="1"/>
  <p:tag name="KSO_WM_UNIT_USESOURCEFORMAT_APPLY" val="1"/>
</p:tagLst>
</file>

<file path=ppt/tags/tag9.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2*l_h_i*1_1_3"/>
  <p:tag name="KSO_WM_TEMPLATE_CATEGORY" val="diagram"/>
  <p:tag name="KSO_WM_TEMPLATE_INDEX" val="20231731"/>
  <p:tag name="KSO_WM_UNIT_LAYERLEVEL" val="1_1_1"/>
  <p:tag name="KSO_WM_TAG_VERSION" val="3.0"/>
  <p:tag name="KSO_WM_DIAGRAM_GROUP_CODE" val="l1-1"/>
  <p:tag name="KSO_WM_UNIT_TYPE" val="l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474.4690551181103,&quot;left&quot;:-0.2,&quot;top&quot;:1.65,&quot;width&quot;:975.0499999999998}"/>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brightness&quot;:-0.2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5"/>
  <p:tag name="KSO_WM_UNIT_LINE_FILL_TYPE" val="2"/>
  <p:tag name="KSO_WM_UNIT_SHADOW_SCHEMECOLOR_INDEX" val="5"/>
  <p:tag name="KSO_WM_UNIT_TEXT_FILL_FORE_SCHEMECOLOR_INDEX" val="2"/>
  <p:tag name="KSO_WM_UNIT_TEXT_FILL_TYPE" val="1"/>
  <p:tag name="KSO_WM_UNIT_USESOURCEFORMAT_APPLY" val="1"/>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2*l_h_i*1_1_2"/>
  <p:tag name="KSO_WM_TEMPLATE_CATEGORY" val="diagram"/>
  <p:tag name="KSO_WM_TEMPLATE_INDEX" val="20231731"/>
  <p:tag name="KSO_WM_UNIT_LAYERLEVEL" val="1_1_1"/>
  <p:tag name="KSO_WM_TAG_VERSION" val="3.0"/>
  <p:tag name="KSO_WM_DIAGRAM_GROUP_CODE" val="l1-1"/>
  <p:tag name="KSO_WM_UNIT_TYPE" val="l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474.4690551181103,&quot;left&quot;:-0.2,&quot;top&quot;:1.65,&quot;width&quot;:975.0499999999998}"/>
  <p:tag name="KSO_WM_DIAGRAM_COLOR_MATCH_VALUE" val="{&quot;shape&quot;:{&quot;fill&quot;:{&quot;gradient&quot;:[{&quot;brightness&quot;:-0.25,&quot;colorType&quot;:1,&quot;foreColorIndex&quot;:5,&quot;pos&quot;:0.009999999776482582,&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UNIT_TEXT_FILL_FORE_SCHEMECOLOR_INDEX" val="2"/>
  <p:tag name="KSO_WM_UNIT_TEXT_FILL_TYPE" val="1"/>
  <p:tag name="KSO_WM_UNIT_USESOURCEFORMAT_APPLY" val="1"/>
</p:tagLst>
</file>

<file path=ppt/tags/tag9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ID" val="diagram20231731_2*l_h_f*1_1_1"/>
  <p:tag name="KSO_WM_TEMPLATE_CATEGORY" val="diagram"/>
  <p:tag name="KSO_WM_TEMPLATE_INDEX" val="20231731"/>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474.4690551181103,&quot;left&quot;:-0.2,&quot;top&quot;:1.65,&quot;width&quot;:975.049999999999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此处输入你的项正文"/>
  <p:tag name="KSO_WM_UNIT_TEXT_FILL_FORE_SCHEMECOLOR_INDEX" val="1"/>
  <p:tag name="KSO_WM_UNIT_TEXT_FILL_TYPE" val="1"/>
  <p:tag name="KSO_WM_UNIT_USESOURCEFORMAT_APPLY" val="1"/>
</p:tagLst>
</file>

<file path=ppt/tags/tag9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ID" val="diagram20231731_2*l_h_a*1_1_1"/>
  <p:tag name="KSO_WM_TEMPLATE_CATEGORY" val="diagram"/>
  <p:tag name="KSO_WM_TEMPLATE_INDEX" val="20231731"/>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474.4690551181103,&quot;left&quot;:-0.2,&quot;top&quot;:1.65,&quot;width&quot;:975.049999999999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项标题"/>
  <p:tag name="KSO_WM_UNIT_TEXT_FILL_FORE_SCHEMECOLOR_INDEX" val="1"/>
  <p:tag name="KSO_WM_UNIT_TEXT_FILL_TYPE" val="1"/>
  <p:tag name="KSO_WM_UNIT_USESOURCEFORMAT_APPLY" val="1"/>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2*l_h_i*1_1_1"/>
  <p:tag name="KSO_WM_TEMPLATE_CATEGORY" val="diagram"/>
  <p:tag name="KSO_WM_TEMPLATE_INDEX" val="20231731"/>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1_1"/>
  <p:tag name="KSO_WM_DIAGRAM_MAX_ITEMCNT" val="6"/>
  <p:tag name="KSO_WM_DIAGRAM_MIN_ITEMCNT" val="2"/>
  <p:tag name="KSO_WM_DIAGRAM_VIRTUALLY_FRAME" val="{&quot;height&quot;:474.4690551181103,&quot;left&quot;:-0.2,&quot;top&quot;:1.65,&quot;width&quot;:975.0499999999998}"/>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UNIT_USESOURCEFORMAT_APPLY" val="1"/>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2*l_h_i*1_3_3"/>
  <p:tag name="KSO_WM_TEMPLATE_CATEGORY" val="diagram"/>
  <p:tag name="KSO_WM_TEMPLATE_INDEX" val="20231731"/>
  <p:tag name="KSO_WM_UNIT_LAYERLEVEL" val="1_1_1"/>
  <p:tag name="KSO_WM_TAG_VERSION" val="3.0"/>
  <p:tag name="KSO_WM_DIAGRAM_GROUP_CODE" val="l1-1"/>
  <p:tag name="KSO_WM_UNIT_TYPE" val="l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474.4690551181103,&quot;left&quot;:-0.2,&quot;top&quot;:1.65,&quot;width&quot;:975.0499999999998}"/>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brightness&quot;:-0.2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5"/>
  <p:tag name="KSO_WM_UNIT_LINE_FILL_TYPE" val="2"/>
  <p:tag name="KSO_WM_UNIT_SHADOW_SCHEMECOLOR_INDEX" val="5"/>
  <p:tag name="KSO_WM_UNIT_TEXT_FILL_FORE_SCHEMECOLOR_INDEX" val="2"/>
  <p:tag name="KSO_WM_UNIT_TEXT_FILL_TYPE" val="1"/>
  <p:tag name="KSO_WM_UNIT_USESOURCEFORMAT_APPLY" val="1"/>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2*l_h_i*1_3_2"/>
  <p:tag name="KSO_WM_TEMPLATE_CATEGORY" val="diagram"/>
  <p:tag name="KSO_WM_TEMPLATE_INDEX" val="20231731"/>
  <p:tag name="KSO_WM_UNIT_LAYERLEVEL" val="1_1_1"/>
  <p:tag name="KSO_WM_TAG_VERSION" val="3.0"/>
  <p:tag name="KSO_WM_DIAGRAM_GROUP_CODE" val="l1-1"/>
  <p:tag name="KSO_WM_UNIT_TYPE" val="l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474.4690551181103,&quot;left&quot;:-0.2,&quot;top&quot;:1.65,&quot;width&quot;:975.0499999999998}"/>
  <p:tag name="KSO_WM_DIAGRAM_COLOR_MATCH_VALUE" val="{&quot;shape&quot;:{&quot;fill&quot;:{&quot;gradient&quot;:[{&quot;brightness&quot;:-0.25,&quot;colorType&quot;:1,&quot;foreColorIndex&quot;:5,&quot;pos&quot;:0.009999999776482582,&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UNIT_TEXT_FILL_FORE_SCHEMECOLOR_INDEX" val="2"/>
  <p:tag name="KSO_WM_UNIT_TEXT_FILL_TYPE" val="1"/>
  <p:tag name="KSO_WM_UNIT_USESOURCEFORMAT_APPLY" val="1"/>
</p:tagLst>
</file>

<file path=ppt/tags/tag9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ID" val="diagram20231731_2*l_h_f*1_3_1"/>
  <p:tag name="KSO_WM_TEMPLATE_CATEGORY" val="diagram"/>
  <p:tag name="KSO_WM_TEMPLATE_INDEX" val="20231731"/>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474.4690551181103,&quot;left&quot;:-0.2,&quot;top&quot;:1.65,&quot;width&quot;:975.049999999999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此处输入你的项正文"/>
  <p:tag name="KSO_WM_UNIT_TEXT_FILL_FORE_SCHEMECOLOR_INDEX" val="1"/>
  <p:tag name="KSO_WM_UNIT_TEXT_FILL_TYPE" val="1"/>
  <p:tag name="KSO_WM_UNIT_USESOURCEFORMAT_APPLY" val="1"/>
</p:tagLst>
</file>

<file path=ppt/tags/tag9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ID" val="diagram20231731_2*l_h_a*1_3_1"/>
  <p:tag name="KSO_WM_TEMPLATE_CATEGORY" val="diagram"/>
  <p:tag name="KSO_WM_TEMPLATE_INDEX" val="20231731"/>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474.4690551181103,&quot;left&quot;:-0.2,&quot;top&quot;:1.65,&quot;width&quot;:975.049999999999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项标题"/>
  <p:tag name="KSO_WM_UNIT_TEXT_FILL_FORE_SCHEMECOLOR_INDEX" val="1"/>
  <p:tag name="KSO_WM_UNIT_TEXT_FILL_TYPE" val="1"/>
  <p:tag name="KSO_WM_UNIT_USESOURCEFORMAT_APPLY" val="1"/>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2*l_h_i*1_3_1"/>
  <p:tag name="KSO_WM_TEMPLATE_CATEGORY" val="diagram"/>
  <p:tag name="KSO_WM_TEMPLATE_INDEX" val="20231731"/>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3_1"/>
  <p:tag name="KSO_WM_DIAGRAM_MAX_ITEMCNT" val="6"/>
  <p:tag name="KSO_WM_DIAGRAM_MIN_ITEMCNT" val="2"/>
  <p:tag name="KSO_WM_DIAGRAM_VIRTUALLY_FRAME" val="{&quot;height&quot;:474.4690551181103,&quot;left&quot;:-0.2,&quot;top&quot;:1.65,&quot;width&quot;:975.0499999999998}"/>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UNIT_USESOURCEFORMAT_APPLY" val="1"/>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科技风人工智能通用模板">
  <a:themeElements>
    <a:clrScheme name="科技风AI人工智能">
      <a:dk1>
        <a:sysClr val="windowText" lastClr="000000"/>
      </a:dk1>
      <a:lt1>
        <a:sysClr val="window" lastClr="FFFFFF"/>
      </a:lt1>
      <a:dk2>
        <a:srgbClr val="0A1C43"/>
      </a:dk2>
      <a:lt2>
        <a:srgbClr val="FFFFFF"/>
      </a:lt2>
      <a:accent1>
        <a:srgbClr val="05B4EB"/>
      </a:accent1>
      <a:accent2>
        <a:srgbClr val="03BDD1"/>
      </a:accent2>
      <a:accent3>
        <a:srgbClr val="41C388"/>
      </a:accent3>
      <a:accent4>
        <a:srgbClr val="FFAE37"/>
      </a:accent4>
      <a:accent5>
        <a:srgbClr val="EF7A5F"/>
      </a:accent5>
      <a:accent6>
        <a:srgbClr val="EC5F74"/>
      </a:accent6>
      <a:hlink>
        <a:srgbClr val="0563C1"/>
      </a:hlink>
      <a:folHlink>
        <a:srgbClr val="954D72"/>
      </a:folHlink>
    </a:clrScheme>
    <a:fontScheme name="主题字体">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自定义 115">
      <a:dk1>
        <a:srgbClr val="000000"/>
      </a:dk1>
      <a:lt1>
        <a:srgbClr val="FFFFFF"/>
      </a:lt1>
      <a:dk2>
        <a:srgbClr val="03214D"/>
      </a:dk2>
      <a:lt2>
        <a:srgbClr val="F0F5FE"/>
      </a:lt2>
      <a:accent1>
        <a:srgbClr val="277AF7"/>
      </a:accent1>
      <a:accent2>
        <a:srgbClr val="67A0FD"/>
      </a:accent2>
      <a:accent3>
        <a:srgbClr val="FF9933"/>
      </a:accent3>
      <a:accent4>
        <a:srgbClr val="FFC000"/>
      </a:accent4>
      <a:accent5>
        <a:srgbClr val="4472C4"/>
      </a:accent5>
      <a:accent6>
        <a:srgbClr val="70AD47"/>
      </a:accent6>
      <a:hlink>
        <a:srgbClr val="0563C1"/>
      </a:hlink>
      <a:folHlink>
        <a:srgbClr val="954F72"/>
      </a:folHlink>
    </a:clrScheme>
    <a:fontScheme name="自定义 18">
      <a:majorFont>
        <a:latin typeface="汉仪粗圆简"/>
        <a:ea typeface="汉仪粗圆简"/>
        <a:cs typeface=""/>
      </a:majorFont>
      <a:minorFont>
        <a:latin typeface="汉仪粗圆简"/>
        <a:ea typeface="汉仪粗圆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13232</Words>
  <Application>WPS 演示</Application>
  <PresentationFormat>宽屏</PresentationFormat>
  <Paragraphs>327</Paragraphs>
  <Slides>25</Slides>
  <Notes>0</Notes>
  <HiddenSlides>0</HiddenSlides>
  <MMClips>0</MMClips>
  <ScaleCrop>false</ScaleCrop>
  <HeadingPairs>
    <vt:vector size="6" baseType="variant">
      <vt:variant>
        <vt:lpstr>已用的字体</vt:lpstr>
      </vt:variant>
      <vt:variant>
        <vt:i4>16</vt:i4>
      </vt:variant>
      <vt:variant>
        <vt:lpstr>主题</vt:lpstr>
      </vt:variant>
      <vt:variant>
        <vt:i4>3</vt:i4>
      </vt:variant>
      <vt:variant>
        <vt:lpstr>幻灯片标题</vt:lpstr>
      </vt:variant>
      <vt:variant>
        <vt:i4>25</vt:i4>
      </vt:variant>
    </vt:vector>
  </HeadingPairs>
  <TitlesOfParts>
    <vt:vector size="44" baseType="lpstr">
      <vt:lpstr>Arial</vt:lpstr>
      <vt:lpstr>宋体</vt:lpstr>
      <vt:lpstr>Wingdings</vt:lpstr>
      <vt:lpstr>汉仪粗圆简</vt:lpstr>
      <vt:lpstr>Wingdings</vt:lpstr>
      <vt:lpstr>Times New Roman</vt:lpstr>
      <vt:lpstr>微软雅黑</vt:lpstr>
      <vt:lpstr>华文楷体</vt:lpstr>
      <vt:lpstr>Arial Unicode MS</vt:lpstr>
      <vt:lpstr>Calibri</vt:lpstr>
      <vt:lpstr>MiSans Medium</vt:lpstr>
      <vt:lpstr>Pristina</vt:lpstr>
      <vt:lpstr>HelveticaNeue</vt:lpstr>
      <vt:lpstr>华文新魏</vt:lpstr>
      <vt:lpstr>Segoe Print</vt:lpstr>
      <vt:lpstr>Mongolian Baiti</vt:lpstr>
      <vt:lpstr>WPS</vt:lpstr>
      <vt:lpstr>科技风人工智能通用模板</vt:lpstr>
      <vt:lpstr>Office 主题</vt:lpstr>
      <vt:lpstr>PowerPoint 演示文稿</vt:lpstr>
      <vt:lpstr>高考应用文热点 —科技类</vt:lpstr>
      <vt:lpstr>目录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Administrator</cp:lastModifiedBy>
  <cp:revision>12</cp:revision>
  <dcterms:created xsi:type="dcterms:W3CDTF">2023-08-09T12:44:00Z</dcterms:created>
  <dcterms:modified xsi:type="dcterms:W3CDTF">2025-04-22T06:48:50Z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2052-11.8.2.7978</vt:lpwstr>
  </property>
</Properties>
</file>