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94" r:id="rId3"/>
    <p:sldId id="278" r:id="rId4"/>
    <p:sldId id="280" r:id="rId5"/>
    <p:sldId id="262" r:id="rId7"/>
    <p:sldId id="258" r:id="rId8"/>
    <p:sldId id="261" r:id="rId9"/>
    <p:sldId id="264" r:id="rId10"/>
    <p:sldId id="257" r:id="rId11"/>
    <p:sldId id="272" r:id="rId12"/>
    <p:sldId id="277" r:id="rId13"/>
    <p:sldId id="268" r:id="rId14"/>
    <p:sldId id="273" r:id="rId15"/>
    <p:sldId id="267" r:id="rId16"/>
    <p:sldId id="260" r:id="rId17"/>
    <p:sldId id="274" r:id="rId18"/>
    <p:sldId id="259"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PS" initials="W"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D05CB5F-FFF6-4F0E-8684-96F79C234599}" styleName="??? 1">
    <a:wholeTbl>
      <a:tcTxStyle>
        <a:fontRef idx="none">
          <a:srgbClr val="000000"/>
        </a:fontRef>
      </a:tcTxStyle>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rgbClr val="FFFFFF"/>
          </a:solidFill>
        </a:fill>
      </a:tcStyle>
    </a:wholeTbl>
    <a:band2H>
      <a:tcStyle>
        <a:tcBdr/>
        <a:fill>
          <a:solidFill>
            <a:schemeClr val="accent1">
              <a:lumMod val="10000"/>
              <a:lumOff val="90000"/>
            </a:schemeClr>
          </a:solidFill>
        </a:fill>
      </a:tcStyle>
    </a:band2H>
    <a:band1V>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chemeClr val="accent1">
              <a:lumMod val="10000"/>
              <a:lumOff val="90000"/>
            </a:schemeClr>
          </a:solidFill>
        </a:fill>
      </a:tcStyle>
    </a:band1V>
    <a:lastCol>
      <a:tcTxStyle b="on">
        <a:fontRef idx="none">
          <a:srgbClr val="08090C"/>
        </a:fontRef>
      </a:tcTxStyle>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chemeClr val="accent1">
              <a:lumMod val="20000"/>
              <a:lumOff val="80000"/>
            </a:schemeClr>
          </a:solidFill>
        </a:fill>
      </a:tcStyle>
    </a:lastCol>
    <a:firstCol>
      <a:tcTxStyle b="on">
        <a:fontRef idx="none">
          <a:srgbClr val="08090C"/>
        </a:fontRef>
      </a:tcTxStyle>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chemeClr val="accent1">
              <a:lumMod val="20000"/>
              <a:lumOff val="80000"/>
            </a:schemeClr>
          </a:solidFill>
        </a:fill>
      </a:tcStyle>
    </a:firstCol>
    <a:lastRow>
      <a:tcTxStyle b="on">
        <a:fontRef idx="none">
          <a:schemeClr val="accent1"/>
        </a:fontRef>
      </a:tcTxStyle>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rgbClr val="FFFFFF"/>
          </a:solidFill>
        </a:fill>
      </a:tcStyle>
    </a:lastRow>
    <a:firstRow>
      <a:tcTxStyle b="on">
        <a:fontRef idx="none">
          <a:srgbClr val="FFFFFF"/>
        </a:fontRef>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70" autoAdjust="0"/>
    <p:restoredTop sz="94660"/>
  </p:normalViewPr>
  <p:slideViewPr>
    <p:cSldViewPr snapToGrid="0">
      <p:cViewPr varScale="1">
        <p:scale>
          <a:sx n="111" d="100"/>
          <a:sy n="111" d="100"/>
        </p:scale>
        <p:origin x="51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6.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tags" Target="../tags/tag10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1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tags" Target="../tags/tag11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7" Type="http://schemas.openxmlformats.org/officeDocument/2006/relationships/notesSlide" Target="../notesSlides/notesSlide1.xml"/><Relationship Id="rId16" Type="http://schemas.openxmlformats.org/officeDocument/2006/relationships/slideLayout" Target="../slideLayouts/slideLayout6.xml"/><Relationship Id="rId15" Type="http://schemas.openxmlformats.org/officeDocument/2006/relationships/tags" Target="../tags/tag15.xml"/><Relationship Id="rId14" Type="http://schemas.openxmlformats.org/officeDocument/2006/relationships/image" Target="../media/image5.jpeg"/><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image" Target="../media/image6.jpeg"/><Relationship Id="rId4" Type="http://schemas.openxmlformats.org/officeDocument/2006/relationships/tags" Target="../tags/tag19.xml"/><Relationship Id="rId3" Type="http://schemas.openxmlformats.org/officeDocument/2006/relationships/tags" Target="../tags/tag18.xml"/><Relationship Id="rId28" Type="http://schemas.openxmlformats.org/officeDocument/2006/relationships/slideLayout" Target="../slideLayouts/slideLayout3.xml"/><Relationship Id="rId27" Type="http://schemas.openxmlformats.org/officeDocument/2006/relationships/tags" Target="../tags/tag41.xml"/><Relationship Id="rId26" Type="http://schemas.openxmlformats.org/officeDocument/2006/relationships/tags" Target="../tags/tag40.xml"/><Relationship Id="rId25" Type="http://schemas.openxmlformats.org/officeDocument/2006/relationships/tags" Target="../tags/tag39.xml"/><Relationship Id="rId24" Type="http://schemas.openxmlformats.org/officeDocument/2006/relationships/tags" Target="../tags/tag38.xml"/><Relationship Id="rId23" Type="http://schemas.openxmlformats.org/officeDocument/2006/relationships/tags" Target="../tags/tag37.xml"/><Relationship Id="rId22" Type="http://schemas.openxmlformats.org/officeDocument/2006/relationships/tags" Target="../tags/tag36.xml"/><Relationship Id="rId21" Type="http://schemas.openxmlformats.org/officeDocument/2006/relationships/tags" Target="../tags/tag35.xml"/><Relationship Id="rId20" Type="http://schemas.openxmlformats.org/officeDocument/2006/relationships/tags" Target="../tags/tag34.xml"/><Relationship Id="rId2" Type="http://schemas.openxmlformats.org/officeDocument/2006/relationships/tags" Target="../tags/tag17.xml"/><Relationship Id="rId19" Type="http://schemas.openxmlformats.org/officeDocument/2006/relationships/tags" Target="../tags/tag33.xml"/><Relationship Id="rId18" Type="http://schemas.openxmlformats.org/officeDocument/2006/relationships/tags" Target="../tags/tag32.xml"/><Relationship Id="rId17" Type="http://schemas.openxmlformats.org/officeDocument/2006/relationships/tags" Target="../tags/tag31.xml"/><Relationship Id="rId16" Type="http://schemas.openxmlformats.org/officeDocument/2006/relationships/tags" Target="../tags/tag30.xml"/><Relationship Id="rId15" Type="http://schemas.openxmlformats.org/officeDocument/2006/relationships/tags" Target="../tags/tag29.xml"/><Relationship Id="rId14" Type="http://schemas.openxmlformats.org/officeDocument/2006/relationships/tags" Target="../tags/tag28.xml"/><Relationship Id="rId13" Type="http://schemas.openxmlformats.org/officeDocument/2006/relationships/tags" Target="../tags/tag27.xml"/><Relationship Id="rId12" Type="http://schemas.openxmlformats.org/officeDocument/2006/relationships/tags" Target="../tags/tag26.xml"/><Relationship Id="rId11" Type="http://schemas.openxmlformats.org/officeDocument/2006/relationships/tags" Target="../tags/tag25.xml"/><Relationship Id="rId10" Type="http://schemas.openxmlformats.org/officeDocument/2006/relationships/tags" Target="../tags/tag24.xml"/><Relationship Id="rId1" Type="http://schemas.openxmlformats.org/officeDocument/2006/relationships/tags" Target="../tags/tag16.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7.xml"/></Relationships>
</file>

<file path=ppt/slides/_rels/slide8.xml.rels><?xml version="1.0" encoding="UTF-8" standalone="yes"?>
<Relationships xmlns="http://schemas.openxmlformats.org/package/2006/relationships"><Relationship Id="rId9" Type="http://schemas.openxmlformats.org/officeDocument/2006/relationships/tags" Target="../tags/tag56.xml"/><Relationship Id="rId8" Type="http://schemas.openxmlformats.org/officeDocument/2006/relationships/tags" Target="../tags/tag55.xml"/><Relationship Id="rId7" Type="http://schemas.openxmlformats.org/officeDocument/2006/relationships/tags" Target="../tags/tag54.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3" Type="http://schemas.openxmlformats.org/officeDocument/2006/relationships/slideLayout" Target="../slideLayouts/slideLayout2.xml"/><Relationship Id="rId32" Type="http://schemas.openxmlformats.org/officeDocument/2006/relationships/image" Target="../media/image10.png"/><Relationship Id="rId31" Type="http://schemas.openxmlformats.org/officeDocument/2006/relationships/tags" Target="../tags/tag75.xml"/><Relationship Id="rId30" Type="http://schemas.openxmlformats.org/officeDocument/2006/relationships/image" Target="../media/image9.png"/><Relationship Id="rId3" Type="http://schemas.openxmlformats.org/officeDocument/2006/relationships/tags" Target="../tags/tag50.xml"/><Relationship Id="rId29" Type="http://schemas.openxmlformats.org/officeDocument/2006/relationships/tags" Target="../tags/tag74.xml"/><Relationship Id="rId28" Type="http://schemas.openxmlformats.org/officeDocument/2006/relationships/image" Target="../media/image8.png"/><Relationship Id="rId27" Type="http://schemas.openxmlformats.org/officeDocument/2006/relationships/tags" Target="../tags/tag73.xml"/><Relationship Id="rId26" Type="http://schemas.openxmlformats.org/officeDocument/2006/relationships/image" Target="../media/image7.png"/><Relationship Id="rId25" Type="http://schemas.openxmlformats.org/officeDocument/2006/relationships/tags" Target="../tags/tag72.xml"/><Relationship Id="rId24" Type="http://schemas.openxmlformats.org/officeDocument/2006/relationships/tags" Target="../tags/tag71.xml"/><Relationship Id="rId23" Type="http://schemas.openxmlformats.org/officeDocument/2006/relationships/tags" Target="../tags/tag70.xml"/><Relationship Id="rId22" Type="http://schemas.openxmlformats.org/officeDocument/2006/relationships/tags" Target="../tags/tag69.xml"/><Relationship Id="rId21" Type="http://schemas.openxmlformats.org/officeDocument/2006/relationships/tags" Target="../tags/tag68.xml"/><Relationship Id="rId20" Type="http://schemas.openxmlformats.org/officeDocument/2006/relationships/tags" Target="../tags/tag67.xml"/><Relationship Id="rId2" Type="http://schemas.openxmlformats.org/officeDocument/2006/relationships/tags" Target="../tags/tag49.xml"/><Relationship Id="rId19" Type="http://schemas.openxmlformats.org/officeDocument/2006/relationships/tags" Target="../tags/tag66.xml"/><Relationship Id="rId18" Type="http://schemas.openxmlformats.org/officeDocument/2006/relationships/tags" Target="../tags/tag65.xml"/><Relationship Id="rId17" Type="http://schemas.openxmlformats.org/officeDocument/2006/relationships/tags" Target="../tags/tag64.xml"/><Relationship Id="rId16" Type="http://schemas.openxmlformats.org/officeDocument/2006/relationships/tags" Target="../tags/tag63.xml"/><Relationship Id="rId15" Type="http://schemas.openxmlformats.org/officeDocument/2006/relationships/tags" Target="../tags/tag62.xml"/><Relationship Id="rId14" Type="http://schemas.openxmlformats.org/officeDocument/2006/relationships/tags" Target="../tags/tag61.xml"/><Relationship Id="rId13" Type="http://schemas.openxmlformats.org/officeDocument/2006/relationships/tags" Target="../tags/tag60.xml"/><Relationship Id="rId12" Type="http://schemas.openxmlformats.org/officeDocument/2006/relationships/tags" Target="../tags/tag59.xml"/><Relationship Id="rId11" Type="http://schemas.openxmlformats.org/officeDocument/2006/relationships/tags" Target="../tags/tag58.xml"/><Relationship Id="rId10" Type="http://schemas.openxmlformats.org/officeDocument/2006/relationships/tags" Target="../tags/tag57.xml"/><Relationship Id="rId1" Type="http://schemas.openxmlformats.org/officeDocument/2006/relationships/tags" Target="../tags/tag48.xml"/></Relationships>
</file>

<file path=ppt/slides/_rels/slide9.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0" Type="http://schemas.openxmlformats.org/officeDocument/2006/relationships/notesSlide" Target="../notesSlides/notesSlide2.xml"/><Relationship Id="rId3" Type="http://schemas.openxmlformats.org/officeDocument/2006/relationships/tags" Target="../tags/tag78.xml"/><Relationship Id="rId29" Type="http://schemas.openxmlformats.org/officeDocument/2006/relationships/slideLayout" Target="../slideLayouts/slideLayout6.xml"/><Relationship Id="rId28" Type="http://schemas.openxmlformats.org/officeDocument/2006/relationships/tags" Target="../tags/tag99.xml"/><Relationship Id="rId27" Type="http://schemas.openxmlformats.org/officeDocument/2006/relationships/tags" Target="../tags/tag98.xml"/><Relationship Id="rId26" Type="http://schemas.openxmlformats.org/officeDocument/2006/relationships/tags" Target="../tags/tag97.xml"/><Relationship Id="rId25" Type="http://schemas.openxmlformats.org/officeDocument/2006/relationships/tags" Target="../tags/tag96.xml"/><Relationship Id="rId24" Type="http://schemas.openxmlformats.org/officeDocument/2006/relationships/tags" Target="../tags/tag95.xml"/><Relationship Id="rId23" Type="http://schemas.openxmlformats.org/officeDocument/2006/relationships/tags" Target="../tags/tag94.xml"/><Relationship Id="rId22" Type="http://schemas.openxmlformats.org/officeDocument/2006/relationships/tags" Target="../tags/tag93.xml"/><Relationship Id="rId21" Type="http://schemas.openxmlformats.org/officeDocument/2006/relationships/tags" Target="../tags/tag92.xml"/><Relationship Id="rId20" Type="http://schemas.openxmlformats.org/officeDocument/2006/relationships/image" Target="../media/image14.png"/><Relationship Id="rId2" Type="http://schemas.openxmlformats.org/officeDocument/2006/relationships/tags" Target="../tags/tag77.xml"/><Relationship Id="rId19" Type="http://schemas.openxmlformats.org/officeDocument/2006/relationships/tags" Target="../tags/tag91.xml"/><Relationship Id="rId18" Type="http://schemas.openxmlformats.org/officeDocument/2006/relationships/tags" Target="../tags/tag90.xml"/><Relationship Id="rId17" Type="http://schemas.openxmlformats.org/officeDocument/2006/relationships/tags" Target="../tags/tag89.xml"/><Relationship Id="rId16" Type="http://schemas.openxmlformats.org/officeDocument/2006/relationships/tags" Target="../tags/tag88.xml"/><Relationship Id="rId15" Type="http://schemas.openxmlformats.org/officeDocument/2006/relationships/tags" Target="../tags/tag87.xml"/><Relationship Id="rId14" Type="http://schemas.openxmlformats.org/officeDocument/2006/relationships/tags" Target="../tags/tag86.xml"/><Relationship Id="rId13" Type="http://schemas.openxmlformats.org/officeDocument/2006/relationships/image" Target="../media/image13.png"/><Relationship Id="rId12" Type="http://schemas.openxmlformats.org/officeDocument/2006/relationships/tags" Target="../tags/tag85.xml"/><Relationship Id="rId11" Type="http://schemas.openxmlformats.org/officeDocument/2006/relationships/image" Target="../media/image12.png"/><Relationship Id="rId10" Type="http://schemas.openxmlformats.org/officeDocument/2006/relationships/tags" Target="../tags/tag84.xml"/><Relationship Id="rId1" Type="http://schemas.openxmlformats.org/officeDocument/2006/relationships/tags" Target="../tags/tag7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031240" y="523875"/>
            <a:ext cx="10817225" cy="1325880"/>
          </a:xfrm>
        </p:spPr>
        <p:txBody>
          <a:bodyPr/>
          <a:lstStyle/>
          <a:p>
            <a:r>
              <a:rPr lang="zh-CN" altLang="en-US" sz="3600" b="1" i="1"/>
              <a:t>What specific guidance can be expected from Mr. Green?</a:t>
            </a:r>
            <a:endParaRPr lang="zh-CN" altLang="en-US" sz="3600" b="1" i="1"/>
          </a:p>
        </p:txBody>
      </p:sp>
      <p:sp>
        <p:nvSpPr>
          <p:cNvPr id="14" name="文本框 13"/>
          <p:cNvSpPr txBox="1"/>
          <p:nvPr>
            <p:custDataLst>
              <p:tags r:id="rId2"/>
            </p:custDataLst>
          </p:nvPr>
        </p:nvSpPr>
        <p:spPr>
          <a:xfrm>
            <a:off x="281305" y="116840"/>
            <a:ext cx="2247265" cy="576580"/>
          </a:xfrm>
          <a:prstGeom prst="rect">
            <a:avLst/>
          </a:prstGeom>
          <a:solidFill>
            <a:schemeClr val="accent1">
              <a:lumMod val="75000"/>
            </a:schemeClr>
          </a:solidFill>
          <a:ln>
            <a:solidFill>
              <a:schemeClr val="accent1">
                <a:lumMod val="75000"/>
              </a:schemeClr>
            </a:solidFill>
          </a:ln>
        </p:spPr>
        <p:txBody>
          <a:bodyPr wrap="square" rtlCol="0"/>
          <a:lstStyle/>
          <a:p>
            <a:r>
              <a:rPr lang="en-US" altLang="zh-CN" sz="3200" b="1" i="1">
                <a:solidFill>
                  <a:schemeClr val="lt1"/>
                </a:solidFill>
                <a:latin typeface="+mn-lt"/>
                <a:ea typeface="+mn-ea"/>
              </a:rPr>
              <a:t> Brainstorm</a:t>
            </a:r>
            <a:endParaRPr lang="en-US" altLang="zh-CN" sz="3200" b="1" i="1">
              <a:solidFill>
                <a:schemeClr val="lt1"/>
              </a:solidFill>
              <a:latin typeface="+mn-lt"/>
              <a:ea typeface="+mn-ea"/>
            </a:endParaRPr>
          </a:p>
        </p:txBody>
      </p:sp>
      <p:sp>
        <p:nvSpPr>
          <p:cNvPr id="15" name="文本框 14"/>
          <p:cNvSpPr txBox="1"/>
          <p:nvPr/>
        </p:nvSpPr>
        <p:spPr>
          <a:xfrm>
            <a:off x="454025" y="1723390"/>
            <a:ext cx="4401820" cy="3005455"/>
          </a:xfrm>
          <a:prstGeom prst="rect">
            <a:avLst/>
          </a:prstGeom>
          <a:noFill/>
        </p:spPr>
        <p:txBody>
          <a:bodyPr wrap="square" rtlCol="0">
            <a:noAutofit/>
          </a:bodyPr>
          <a:lstStyle/>
          <a:p>
            <a:r>
              <a:rPr lang="en-US" altLang="zh-CN" sz="2800" b="1" dirty="0"/>
              <a:t>1. Route Planning and Risk Assessment</a:t>
            </a:r>
            <a:endParaRPr lang="en-US" altLang="zh-CN" sz="2800" b="1" dirty="0"/>
          </a:p>
          <a:p>
            <a:pPr marL="342900" indent="-342900">
              <a:buFont typeface="Arial" panose="020B0604020202020204" pitchFamily="34" charset="0"/>
              <a:buChar char="•"/>
            </a:pPr>
            <a:r>
              <a:rPr lang="en-US" altLang="zh-CN" sz="2000" dirty="0"/>
              <a:t>How to plan a safe and suitable route for beginners?</a:t>
            </a:r>
            <a:r>
              <a:rPr lang="zh-CN" altLang="en-US" sz="2000" dirty="0"/>
              <a:t>？</a:t>
            </a:r>
            <a:endParaRPr lang="en-US" altLang="zh-CN" sz="2000" dirty="0"/>
          </a:p>
          <a:p>
            <a:pPr marL="342900" indent="-342900">
              <a:buFont typeface="Arial" panose="020B0604020202020204" pitchFamily="34" charset="0"/>
              <a:buChar char="•"/>
            </a:pPr>
            <a:r>
              <a:rPr lang="en-US" altLang="zh-CN" sz="2000" dirty="0"/>
              <a:t>What environmental factors (weather/terrain/wildlife) require priority assessment?</a:t>
            </a:r>
            <a:endParaRPr lang="en-US" altLang="zh-CN" sz="2000" dirty="0"/>
          </a:p>
        </p:txBody>
      </p:sp>
      <p:sp>
        <p:nvSpPr>
          <p:cNvPr id="88" name="文本框 87"/>
          <p:cNvSpPr txBox="1"/>
          <p:nvPr/>
        </p:nvSpPr>
        <p:spPr>
          <a:xfrm>
            <a:off x="7127240" y="1849755"/>
            <a:ext cx="4954905" cy="1353185"/>
          </a:xfrm>
          <a:prstGeom prst="rect">
            <a:avLst/>
          </a:prstGeom>
          <a:noFill/>
        </p:spPr>
        <p:txBody>
          <a:bodyPr wrap="square" rtlCol="0" anchor="t">
            <a:spAutoFit/>
          </a:bodyPr>
          <a:lstStyle/>
          <a:p>
            <a:pPr algn="l">
              <a:buClrTx/>
              <a:buSzTx/>
              <a:buFontTx/>
            </a:pPr>
            <a:r>
              <a:rPr lang="en-US" altLang="zh-CN" sz="2800" b="1">
                <a:sym typeface="+mn-ea"/>
              </a:rPr>
              <a:t>2. </a:t>
            </a:r>
            <a:r>
              <a:rPr lang="en-US" altLang="zh-CN" sz="2800" b="1"/>
              <a:t>Equipment Selection and Use</a:t>
            </a:r>
            <a:endParaRPr lang="en-US" altLang="zh-CN" sz="2800" b="1"/>
          </a:p>
          <a:p>
            <a:pPr marL="285750" indent="-285750">
              <a:buFont typeface="Arial" panose="020B0604020202020204" pitchFamily="34" charset="0"/>
              <a:buChar char="•"/>
            </a:pPr>
            <a:r>
              <a:rPr lang="en-US" altLang="zh-CN">
                <a:sym typeface="+mn-ea"/>
              </a:rPr>
              <a:t>What gear is a must for wilderness hikes?</a:t>
            </a:r>
            <a:endParaRPr lang="en-US" altLang="zh-CN"/>
          </a:p>
          <a:p>
            <a:pPr marL="285750" indent="-285750">
              <a:buFont typeface="Arial" panose="020B0604020202020204" pitchFamily="34" charset="0"/>
              <a:buChar char="•"/>
            </a:pPr>
            <a:r>
              <a:rPr lang="en-US" altLang="zh-CN">
                <a:sym typeface="+mn-ea"/>
              </a:rPr>
              <a:t>How to optimize backpack weight without compromising safety?</a:t>
            </a:r>
            <a:endParaRPr lang="zh-CN" altLang="en-US">
              <a:sym typeface="+mn-ea"/>
            </a:endParaRPr>
          </a:p>
        </p:txBody>
      </p:sp>
      <p:sp>
        <p:nvSpPr>
          <p:cNvPr id="89" name="文本框 88"/>
          <p:cNvSpPr txBox="1"/>
          <p:nvPr/>
        </p:nvSpPr>
        <p:spPr>
          <a:xfrm>
            <a:off x="281305" y="4166235"/>
            <a:ext cx="5212715" cy="2030095"/>
          </a:xfrm>
          <a:prstGeom prst="rect">
            <a:avLst/>
          </a:prstGeom>
          <a:noFill/>
        </p:spPr>
        <p:txBody>
          <a:bodyPr wrap="square" rtlCol="0" anchor="t">
            <a:spAutoFit/>
          </a:bodyPr>
          <a:lstStyle/>
          <a:p>
            <a:endParaRPr lang="en-US" altLang="zh-CN" dirty="0"/>
          </a:p>
          <a:p>
            <a:pPr algn="l">
              <a:buClrTx/>
              <a:buSzTx/>
              <a:buFontTx/>
            </a:pPr>
            <a:r>
              <a:rPr lang="en-US" altLang="zh-CN" sz="2800" b="1" dirty="0">
                <a:sym typeface="+mn-ea"/>
              </a:rPr>
              <a:t>3. </a:t>
            </a:r>
            <a:r>
              <a:rPr lang="en-US" altLang="zh-CN" sz="2800" b="1" dirty="0"/>
              <a:t>Navigation and Emergency</a:t>
            </a:r>
            <a:endParaRPr lang="en-US" altLang="zh-CN" sz="2800" b="1" dirty="0"/>
          </a:p>
          <a:p>
            <a:pPr marL="342900" indent="-342900" algn="l">
              <a:buClrTx/>
              <a:buSzTx/>
              <a:buFont typeface="Arial" panose="020B0604020202020204" pitchFamily="34" charset="0"/>
              <a:buChar char="•"/>
            </a:pPr>
            <a:r>
              <a:rPr lang="en-US" altLang="zh-CN" sz="2000" dirty="0">
                <a:sym typeface="+mn-ea"/>
              </a:rPr>
              <a:t>How to master map-reading and compass navigation without digital aids?</a:t>
            </a:r>
            <a:endParaRPr lang="en-US" altLang="zh-CN" sz="2000" dirty="0">
              <a:sym typeface="+mn-ea"/>
            </a:endParaRPr>
          </a:p>
          <a:p>
            <a:pPr marL="342900" indent="-342900" algn="l">
              <a:buClrTx/>
              <a:buSzTx/>
              <a:buFont typeface="Arial" panose="020B0604020202020204" pitchFamily="34" charset="0"/>
              <a:buChar char="•"/>
            </a:pPr>
            <a:r>
              <a:rPr lang="en-US" altLang="zh-CN" sz="2000" dirty="0">
                <a:sym typeface="+mn-ea"/>
              </a:rPr>
              <a:t>What emergency protocols are critical for injuries or getting lost?</a:t>
            </a:r>
            <a:endParaRPr lang="en-US" altLang="zh-CN" sz="2000" dirty="0">
              <a:sym typeface="+mn-ea"/>
            </a:endParaRPr>
          </a:p>
        </p:txBody>
      </p:sp>
      <p:sp>
        <p:nvSpPr>
          <p:cNvPr id="90" name="文本框 89"/>
          <p:cNvSpPr txBox="1"/>
          <p:nvPr/>
        </p:nvSpPr>
        <p:spPr>
          <a:xfrm>
            <a:off x="7144385" y="4312920"/>
            <a:ext cx="4937760" cy="2183765"/>
          </a:xfrm>
          <a:prstGeom prst="rect">
            <a:avLst/>
          </a:prstGeom>
          <a:noFill/>
        </p:spPr>
        <p:txBody>
          <a:bodyPr wrap="square" rtlCol="0" anchor="t">
            <a:spAutoFit/>
          </a:bodyPr>
          <a:lstStyle/>
          <a:p>
            <a:pPr algn="l">
              <a:buClrTx/>
              <a:buSzTx/>
              <a:buFontTx/>
            </a:pPr>
            <a:r>
              <a:rPr lang="en-US" altLang="zh-CN" sz="2800" b="1">
                <a:sym typeface="+mn-ea"/>
              </a:rPr>
              <a:t>4. </a:t>
            </a:r>
            <a:r>
              <a:rPr lang="en-US" altLang="zh-CN" sz="2800" b="1"/>
              <a:t>Ecological Conservation and Ethics</a:t>
            </a:r>
            <a:endParaRPr lang="en-US" altLang="zh-CN" sz="2800" b="1"/>
          </a:p>
          <a:p>
            <a:pPr marL="342900" indent="-342900" algn="l">
              <a:buClrTx/>
              <a:buSzTx/>
              <a:buFont typeface="Arial" panose="020B0604020202020204" pitchFamily="34" charset="0"/>
              <a:buChar char="•"/>
            </a:pPr>
            <a:r>
              <a:rPr lang="en-US" altLang="zh-CN" sz="2000">
                <a:sym typeface="+mn-ea"/>
              </a:rPr>
              <a:t>How to minimize environmental impact while camping/hiking?</a:t>
            </a:r>
            <a:endParaRPr lang="en-US" altLang="zh-CN" sz="2000"/>
          </a:p>
          <a:p>
            <a:pPr marL="342900" indent="-342900" algn="l">
              <a:buClrTx/>
              <a:buSzTx/>
              <a:buFont typeface="Arial" panose="020B0604020202020204" pitchFamily="34" charset="0"/>
              <a:buChar char="•"/>
            </a:pPr>
            <a:r>
              <a:rPr lang="en-US" altLang="zh-CN" sz="2000">
                <a:sym typeface="+mn-ea"/>
              </a:rPr>
              <a:t>What local regulations or cultural norms must be respected?</a:t>
            </a:r>
            <a:endParaRPr lang="en-US" altLang="zh-CN" sz="2000">
              <a:sym typeface="+mn-ea"/>
            </a:endParaRPr>
          </a:p>
        </p:txBody>
      </p:sp>
      <p:sp>
        <p:nvSpPr>
          <p:cNvPr id="110" name="圆角矩形 109"/>
          <p:cNvSpPr/>
          <p:nvPr>
            <p:custDataLst>
              <p:tags r:id="rId3"/>
            </p:custDataLst>
          </p:nvPr>
        </p:nvSpPr>
        <p:spPr>
          <a:xfrm>
            <a:off x="5164888" y="2908877"/>
            <a:ext cx="1979267" cy="1979267"/>
          </a:xfrm>
          <a:prstGeom prst="roundRect">
            <a:avLst>
              <a:gd name="adj" fmla="val 26744"/>
            </a:avLst>
          </a:prstGeom>
          <a:gradFill>
            <a:gsLst>
              <a:gs pos="0">
                <a:srgbClr val="376FFF">
                  <a:alpha val="17000"/>
                </a:srgbClr>
              </a:gs>
              <a:gs pos="100000">
                <a:srgbClr val="376FFF">
                  <a:alpha val="23000"/>
                </a:srgbClr>
              </a:gs>
            </a:gsLst>
            <a:lin ang="16200000" scaled="0"/>
          </a:gradFill>
          <a:ln>
            <a:noFill/>
          </a:ln>
        </p:spPr>
        <p:style>
          <a:lnRef idx="2">
            <a:srgbClr val="376FFF">
              <a:lumMod val="75000"/>
            </a:srgbClr>
          </a:lnRef>
          <a:fillRef idx="1">
            <a:srgbClr val="376FFF"/>
          </a:fillRef>
          <a:effectRef idx="0">
            <a:srgbClr val="FFFFFF"/>
          </a:effectRef>
          <a:fontRef idx="minor">
            <a:srgbClr val="FFFFFF"/>
          </a:fontRef>
        </p:style>
        <p:txBody>
          <a:bodyPr rtlCol="0" anchor="ctr"/>
          <a:lstStyle/>
          <a:p>
            <a:pPr algn="ctr"/>
            <a:endParaRPr lang="zh-CN" altLang="en-US">
              <a:solidFill>
                <a:srgbClr val="FFFFFF"/>
              </a:solidFill>
              <a:latin typeface="Arial" panose="020B0604020202020204" pitchFamily="34" charset="0"/>
              <a:ea typeface="微软雅黑" panose="020B0503020204020204" charset="-122"/>
            </a:endParaRPr>
          </a:p>
        </p:txBody>
      </p:sp>
      <p:sp>
        <p:nvSpPr>
          <p:cNvPr id="111" name="圆角矩形 110"/>
          <p:cNvSpPr/>
          <p:nvPr>
            <p:custDataLst>
              <p:tags r:id="rId4"/>
            </p:custDataLst>
          </p:nvPr>
        </p:nvSpPr>
        <p:spPr>
          <a:xfrm rot="2700000">
            <a:off x="4792840" y="2536829"/>
            <a:ext cx="2723364" cy="2723364"/>
          </a:xfrm>
          <a:prstGeom prst="roundRect">
            <a:avLst>
              <a:gd name="adj" fmla="val 26744"/>
            </a:avLst>
          </a:prstGeom>
          <a:noFill/>
          <a:ln w="38100">
            <a:gradFill>
              <a:gsLst>
                <a:gs pos="100000">
                  <a:srgbClr val="376FFF">
                    <a:alpha val="25000"/>
                  </a:srgbClr>
                </a:gs>
                <a:gs pos="0">
                  <a:srgbClr val="376FFF">
                    <a:alpha val="28000"/>
                  </a:srgbClr>
                </a:gs>
              </a:gsLst>
              <a:lin ang="19560000" scaled="1"/>
            </a:gradFill>
          </a:ln>
          <a:extLst>
            <a:ext uri="{909E8E84-426E-40DD-AFC4-6F175D3DCCD1}">
              <a14:hiddenFill xmlns:a14="http://schemas.microsoft.com/office/drawing/2010/main">
                <a:solidFill>
                  <a:srgbClr val="376FFF"/>
                </a:solidFill>
              </a14:hiddenFill>
            </a:ext>
          </a:extLst>
        </p:spPr>
        <p:style>
          <a:lnRef idx="2">
            <a:srgbClr val="376FFF">
              <a:lumMod val="75000"/>
            </a:srgbClr>
          </a:lnRef>
          <a:fillRef idx="1">
            <a:srgbClr val="376FFF"/>
          </a:fillRef>
          <a:effectRef idx="0">
            <a:srgbClr val="FFFFFF"/>
          </a:effectRef>
          <a:fontRef idx="minor">
            <a:srgbClr val="FFFFFF"/>
          </a:fontRef>
        </p:style>
        <p:txBody>
          <a:bodyPr rtlCol="0" anchor="ctr"/>
          <a:lstStyle/>
          <a:p>
            <a:pPr algn="ctr"/>
            <a:endParaRPr lang="zh-CN" altLang="en-US">
              <a:solidFill>
                <a:srgbClr val="FFFFFF"/>
              </a:solidFill>
              <a:latin typeface="Arial" panose="020B0604020202020204" pitchFamily="34" charset="0"/>
              <a:ea typeface="微软雅黑" panose="020B0503020204020204" charset="-122"/>
            </a:endParaRPr>
          </a:p>
        </p:txBody>
      </p:sp>
      <p:sp>
        <p:nvSpPr>
          <p:cNvPr id="113" name="任意多边形 112"/>
          <p:cNvSpPr/>
          <p:nvPr>
            <p:custDataLst>
              <p:tags r:id="rId5"/>
            </p:custDataLst>
          </p:nvPr>
        </p:nvSpPr>
        <p:spPr>
          <a:xfrm>
            <a:off x="4973249" y="2717987"/>
            <a:ext cx="2361047" cy="2361047"/>
          </a:xfrm>
          <a:custGeom>
            <a:avLst/>
            <a:gdLst/>
            <a:ahLst/>
            <a:cxnLst>
              <a:cxn ang="3">
                <a:pos x="hc" y="t"/>
              </a:cxn>
              <a:cxn ang="cd2">
                <a:pos x="l" y="vc"/>
              </a:cxn>
              <a:cxn ang="cd4">
                <a:pos x="hc" y="b"/>
              </a:cxn>
              <a:cxn ang="0">
                <a:pos x="r" y="vc"/>
              </a:cxn>
            </a:cxnLst>
            <a:rect l="l" t="t" r="r" b="b"/>
            <a:pathLst>
              <a:path w="4096" h="4096">
                <a:moveTo>
                  <a:pt x="2048" y="0"/>
                </a:moveTo>
                <a:cubicBezTo>
                  <a:pt x="2283" y="0"/>
                  <a:pt x="2518" y="90"/>
                  <a:pt x="2697" y="269"/>
                </a:cubicBezTo>
                <a:lnTo>
                  <a:pt x="3827" y="1398"/>
                </a:lnTo>
                <a:cubicBezTo>
                  <a:pt x="4185" y="1757"/>
                  <a:pt x="4185" y="2339"/>
                  <a:pt x="3827" y="2697"/>
                </a:cubicBezTo>
                <a:lnTo>
                  <a:pt x="2697" y="3827"/>
                </a:lnTo>
                <a:cubicBezTo>
                  <a:pt x="2339" y="4185"/>
                  <a:pt x="1757" y="4185"/>
                  <a:pt x="1398" y="3827"/>
                </a:cubicBezTo>
                <a:lnTo>
                  <a:pt x="269" y="2697"/>
                </a:lnTo>
                <a:cubicBezTo>
                  <a:pt x="-90" y="2339"/>
                  <a:pt x="-90" y="1757"/>
                  <a:pt x="269" y="1398"/>
                </a:cubicBezTo>
                <a:lnTo>
                  <a:pt x="1398" y="269"/>
                </a:lnTo>
                <a:cubicBezTo>
                  <a:pt x="1578" y="90"/>
                  <a:pt x="1813" y="0"/>
                  <a:pt x="2048" y="0"/>
                </a:cubicBezTo>
                <a:close/>
              </a:path>
            </a:pathLst>
          </a:custGeom>
          <a:gradFill>
            <a:gsLst>
              <a:gs pos="0">
                <a:srgbClr val="376FFF">
                  <a:alpha val="100000"/>
                </a:srgbClr>
              </a:gs>
              <a:gs pos="100000">
                <a:srgbClr val="376FFF">
                  <a:lumMod val="80000"/>
                  <a:lumOff val="20000"/>
                </a:srgbClr>
              </a:gs>
            </a:gsLst>
            <a:lin ang="13500000"/>
          </a:gradFill>
          <a:ln>
            <a:noFill/>
          </a:ln>
          <a:effectLst>
            <a:outerShdw blurRad="215900" dist="114300" dir="5400000" algn="t" rotWithShape="0">
              <a:srgbClr val="376FFF">
                <a:alpha val="40000"/>
              </a:srgb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lIns="360045" tIns="323850" rIns="360045" bIns="288290" numCol="1" spcCol="0" rtlCol="0" fromWordArt="0" anchor="ctr" anchorCtr="0" forceAA="0" compatLnSpc="1">
            <a:noAutofit/>
          </a:bodyPr>
          <a:lstStyle/>
          <a:p>
            <a:pPr lvl="0" algn="ctr">
              <a:spcBef>
                <a:spcPct val="0"/>
              </a:spcBef>
              <a:spcAft>
                <a:spcPct val="0"/>
              </a:spcAft>
              <a:buClrTx/>
              <a:buSzTx/>
              <a:buFontTx/>
            </a:pPr>
            <a:r>
              <a:rPr lang="en-US" altLang="zh-CN" sz="2000" b="1" dirty="0">
                <a:solidFill>
                  <a:schemeClr val="bg1"/>
                </a:solidFill>
                <a:highlight>
                  <a:srgbClr val="000000">
                    <a:alpha val="0"/>
                  </a:srgbClr>
                </a:highlight>
                <a:uFillTx/>
                <a:latin typeface="微软雅黑" panose="020B0503020204020204" charset="-122"/>
                <a:ea typeface="微软雅黑" panose="020B0503020204020204" charset="-122"/>
                <a:cs typeface="微软雅黑" panose="020B0503020204020204" charset="-122"/>
                <a:sym typeface="微软雅黑" panose="020B0503020204020204" charset="-122"/>
              </a:rPr>
              <a:t>Suggestions</a:t>
            </a:r>
            <a:endParaRPr lang="en-US" altLang="zh-CN" sz="2000" b="1" dirty="0">
              <a:solidFill>
                <a:schemeClr val="bg1"/>
              </a:solidFill>
              <a:highlight>
                <a:srgbClr val="000000">
                  <a:alpha val="0"/>
                </a:srgbClr>
              </a:highlight>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8" grpId="0"/>
      <p:bldP spid="89" grpId="0"/>
      <p:bldP spid="9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custDataLst>
              <p:tags r:id="rId1"/>
            </p:custDataLst>
          </p:nvPr>
        </p:nvSpPr>
        <p:spPr>
          <a:xfrm>
            <a:off x="263525" y="116840"/>
            <a:ext cx="4652645" cy="576580"/>
          </a:xfrm>
          <a:prstGeom prst="rect">
            <a:avLst/>
          </a:prstGeom>
          <a:solidFill>
            <a:schemeClr val="accent1">
              <a:lumMod val="75000"/>
            </a:schemeClr>
          </a:solidFill>
          <a:ln>
            <a:solidFill>
              <a:schemeClr val="accent1">
                <a:lumMod val="75000"/>
              </a:schemeClr>
            </a:solidFill>
          </a:ln>
        </p:spPr>
        <p:txBody>
          <a:bodyPr wrap="square" rtlCol="0"/>
          <a:lstStyle/>
          <a:p>
            <a:r>
              <a:rPr lang="en-US" altLang="zh-CN" sz="3200" b="1" i="1">
                <a:solidFill>
                  <a:schemeClr val="lt1"/>
                </a:solidFill>
                <a:latin typeface="+mn-lt"/>
                <a:ea typeface="+mn-ea"/>
              </a:rPr>
              <a:t> Practice and Accumulate</a:t>
            </a:r>
            <a:endParaRPr lang="en-US" altLang="zh-CN" sz="3200" b="1" i="1">
              <a:solidFill>
                <a:schemeClr val="lt1"/>
              </a:solidFill>
              <a:latin typeface="+mn-lt"/>
              <a:ea typeface="+mn-ea"/>
            </a:endParaRPr>
          </a:p>
        </p:txBody>
      </p:sp>
      <p:sp>
        <p:nvSpPr>
          <p:cNvPr id="6" name="文本框 5"/>
          <p:cNvSpPr txBox="1"/>
          <p:nvPr/>
        </p:nvSpPr>
        <p:spPr>
          <a:xfrm>
            <a:off x="538480" y="1101725"/>
            <a:ext cx="1407795" cy="809625"/>
          </a:xfrm>
          <a:prstGeom prst="rect">
            <a:avLst/>
          </a:prstGeom>
          <a:noFill/>
        </p:spPr>
        <p:txBody>
          <a:bodyPr wrap="square" rtlCol="0">
            <a:noAutofit/>
          </a:bodyPr>
          <a:lstStyle/>
          <a:p>
            <a:r>
              <a:rPr lang="en-US" sz="3600" b="1" dirty="0">
                <a:solidFill>
                  <a:srgbClr val="0070C0"/>
                </a:solidFill>
                <a:sym typeface="+mn-ea"/>
              </a:rPr>
              <a:t>Body</a:t>
            </a:r>
            <a:endParaRPr lang="en-US" sz="3600" b="1" dirty="0">
              <a:solidFill>
                <a:srgbClr val="0070C0"/>
              </a:solidFill>
              <a:sym typeface="+mn-ea"/>
            </a:endParaRPr>
          </a:p>
        </p:txBody>
      </p:sp>
      <p:sp>
        <p:nvSpPr>
          <p:cNvPr id="5" name="左大括号 4"/>
          <p:cNvSpPr/>
          <p:nvPr/>
        </p:nvSpPr>
        <p:spPr>
          <a:xfrm>
            <a:off x="1533525" y="922655"/>
            <a:ext cx="705485" cy="1167765"/>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lstStyle/>
          <a:p>
            <a:endParaRPr lang="zh-CN" altLang="en-US"/>
          </a:p>
        </p:txBody>
      </p:sp>
      <p:sp>
        <p:nvSpPr>
          <p:cNvPr id="3" name="文本框 2"/>
          <p:cNvSpPr txBox="1"/>
          <p:nvPr/>
        </p:nvSpPr>
        <p:spPr>
          <a:xfrm>
            <a:off x="2225040" y="481965"/>
            <a:ext cx="6096000" cy="780415"/>
          </a:xfrm>
          <a:prstGeom prst="rect">
            <a:avLst/>
          </a:prstGeom>
          <a:noFill/>
        </p:spPr>
        <p:txBody>
          <a:bodyPr wrap="square" rtlCol="0">
            <a:spAutoFit/>
          </a:bodyPr>
          <a:lstStyle/>
          <a:p>
            <a:pPr marL="457200" lvl="0" indent="-457200" algn="l">
              <a:lnSpc>
                <a:spcPct val="160000"/>
              </a:lnSpc>
              <a:buClrTx/>
              <a:buSzTx/>
              <a:buFont typeface="Wingdings" panose="05000000000000000000" charset="0"/>
              <a:buChar char="Ø"/>
            </a:pPr>
            <a:r>
              <a:rPr lang="en-US" altLang="zh-CN" sz="2800">
                <a:latin typeface="Times New Roman" panose="02020603050405020304" charset="0"/>
                <a:cs typeface="Times New Roman" panose="02020603050405020304" charset="0"/>
                <a:sym typeface="+mn-ea"/>
              </a:rPr>
              <a:t>the current preparation/schedule</a:t>
            </a:r>
            <a:endParaRPr lang="en-US" altLang="zh-CN" sz="2800">
              <a:latin typeface="Times New Roman" panose="02020603050405020304" charset="0"/>
              <a:cs typeface="Times New Roman" panose="02020603050405020304" charset="0"/>
            </a:endParaRPr>
          </a:p>
        </p:txBody>
      </p:sp>
      <p:sp>
        <p:nvSpPr>
          <p:cNvPr id="2" name="文本框 1"/>
          <p:cNvSpPr txBox="1"/>
          <p:nvPr/>
        </p:nvSpPr>
        <p:spPr>
          <a:xfrm>
            <a:off x="2239010" y="1642745"/>
            <a:ext cx="6298565" cy="780415"/>
          </a:xfrm>
          <a:prstGeom prst="rect">
            <a:avLst/>
          </a:prstGeom>
          <a:noFill/>
        </p:spPr>
        <p:txBody>
          <a:bodyPr wrap="square" rtlCol="0">
            <a:spAutoFit/>
          </a:bodyPr>
          <a:lstStyle/>
          <a:p>
            <a:pPr marL="457200" lvl="0" indent="-457200" algn="l">
              <a:lnSpc>
                <a:spcPct val="160000"/>
              </a:lnSpc>
              <a:buClrTx/>
              <a:buSzTx/>
              <a:buFont typeface="Wingdings" panose="05000000000000000000" charset="0"/>
              <a:buChar char="Ø"/>
            </a:pPr>
            <a:r>
              <a:rPr lang="en-US" altLang="zh-CN" sz="2800">
                <a:latin typeface="Times New Roman" panose="02020603050405020304" charset="0"/>
                <a:cs typeface="Times New Roman" panose="02020603050405020304" charset="0"/>
                <a:sym typeface="+mn-ea"/>
              </a:rPr>
              <a:t>the specific difficulties/aspects</a:t>
            </a:r>
            <a:endParaRPr lang="en-US" altLang="zh-CN" sz="2800">
              <a:latin typeface="Times New Roman" panose="02020603050405020304" charset="0"/>
              <a:cs typeface="Times New Roman" panose="02020603050405020304" charset="0"/>
              <a:sym typeface="+mn-ea"/>
            </a:endParaRPr>
          </a:p>
        </p:txBody>
      </p:sp>
      <p:sp>
        <p:nvSpPr>
          <p:cNvPr id="8" name="文本框 7"/>
          <p:cNvSpPr txBox="1"/>
          <p:nvPr/>
        </p:nvSpPr>
        <p:spPr>
          <a:xfrm>
            <a:off x="5213350" y="1260475"/>
            <a:ext cx="1781175" cy="829945"/>
          </a:xfrm>
          <a:prstGeom prst="rect">
            <a:avLst/>
          </a:prstGeom>
          <a:noFill/>
        </p:spPr>
        <p:txBody>
          <a:bodyPr wrap="square" rtlCol="0">
            <a:spAutoFit/>
          </a:bodyPr>
          <a:lstStyle/>
          <a:p>
            <a:r>
              <a:rPr lang="en-US" altLang="zh-CN" sz="4800" b="1" i="1" dirty="0">
                <a:solidFill>
                  <a:srgbClr val="FF0000"/>
                </a:solidFill>
                <a:effectLst>
                  <a:glow rad="228600">
                    <a:schemeClr val="accent1">
                      <a:satMod val="175000"/>
                      <a:alpha val="40000"/>
                    </a:schemeClr>
                  </a:glow>
                </a:effectLst>
                <a:latin typeface="HGBZ_CNKI" panose="02000500000000000000" charset="-122"/>
                <a:ea typeface="HGBZ_CNKI" panose="02000500000000000000" charset="-122"/>
              </a:rPr>
              <a:t>logic</a:t>
            </a:r>
            <a:endParaRPr lang="en-US" altLang="zh-CN" sz="4800" i="1" dirty="0">
              <a:solidFill>
                <a:srgbClr val="FF0000"/>
              </a:solidFill>
              <a:effectLst>
                <a:glow rad="228600">
                  <a:schemeClr val="accent1">
                    <a:satMod val="175000"/>
                    <a:alpha val="40000"/>
                  </a:schemeClr>
                </a:glow>
              </a:effectLst>
              <a:latin typeface="HGBZ_CNKI" panose="02000500000000000000" charset="-122"/>
              <a:ea typeface="HGBZ_CNKI" panose="02000500000000000000" charset="-122"/>
            </a:endParaRPr>
          </a:p>
        </p:txBody>
      </p:sp>
      <p:sp>
        <p:nvSpPr>
          <p:cNvPr id="9" name="文本框 8"/>
          <p:cNvSpPr txBox="1"/>
          <p:nvPr/>
        </p:nvSpPr>
        <p:spPr>
          <a:xfrm>
            <a:off x="7851775" y="1155065"/>
            <a:ext cx="2015490" cy="643255"/>
          </a:xfrm>
          <a:prstGeom prst="rect">
            <a:avLst/>
          </a:prstGeom>
          <a:noFill/>
        </p:spPr>
        <p:txBody>
          <a:bodyPr wrap="square" rtlCol="0">
            <a:noAutofit/>
          </a:bodyPr>
          <a:lstStyle/>
          <a:p>
            <a:pPr lvl="0" algn="l">
              <a:buClrTx/>
              <a:buSzTx/>
              <a:buFontTx/>
            </a:pPr>
            <a:r>
              <a:rPr lang="en-US" altLang="zh-CN" sz="3600" b="1" i="1">
                <a:solidFill>
                  <a:srgbClr val="00B050"/>
                </a:solidFill>
                <a:sym typeface="+mn-ea"/>
              </a:rPr>
              <a:t>However</a:t>
            </a:r>
            <a:endParaRPr lang="en-US" altLang="zh-CN" sz="3600" b="1" i="1">
              <a:solidFill>
                <a:srgbClr val="00B050"/>
              </a:solidFill>
              <a:sym typeface="+mn-ea"/>
            </a:endParaRPr>
          </a:p>
        </p:txBody>
      </p:sp>
      <p:sp>
        <p:nvSpPr>
          <p:cNvPr id="10" name="右弧形箭头 9"/>
          <p:cNvSpPr/>
          <p:nvPr/>
        </p:nvSpPr>
        <p:spPr>
          <a:xfrm>
            <a:off x="7463790" y="922655"/>
            <a:ext cx="387985" cy="1347470"/>
          </a:xfrm>
          <a:prstGeom prst="curvedLef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tx1"/>
              </a:solidFill>
            </a:endParaRPr>
          </a:p>
        </p:txBody>
      </p:sp>
      <p:sp>
        <p:nvSpPr>
          <p:cNvPr id="11" name="文本框 10"/>
          <p:cNvSpPr txBox="1"/>
          <p:nvPr/>
        </p:nvSpPr>
        <p:spPr>
          <a:xfrm>
            <a:off x="263525" y="2687320"/>
            <a:ext cx="6106160" cy="3415030"/>
          </a:xfrm>
          <a:prstGeom prst="rect">
            <a:avLst/>
          </a:prstGeom>
          <a:solidFill>
            <a:schemeClr val="accent3">
              <a:lumMod val="40000"/>
              <a:lumOff val="60000"/>
            </a:schemeClr>
          </a:solidFill>
        </p:spPr>
        <p:txBody>
          <a:bodyPr wrap="square" rtlCol="0">
            <a:spAutoFit/>
          </a:bodyPr>
          <a:lstStyle/>
          <a:p>
            <a:pPr indent="457200" algn="just" fontAlgn="auto"/>
            <a:r>
              <a:rPr lang="en-US" altLang="zh-CN" sz="2400" dirty="0">
                <a:latin typeface="Times New Roman" panose="02020603050405020304" charset="0"/>
                <a:cs typeface="Times New Roman" panose="02020603050405020304" charset="0"/>
                <a:sym typeface="+mn-ea"/>
              </a:rPr>
              <a:t>We've chosen a beginner-friendly trail in Green Valley, scheduled for May 15th. </a:t>
            </a:r>
            <a:r>
              <a:rPr lang="en-US" altLang="zh-CN" sz="2400" dirty="0">
                <a:solidFill>
                  <a:srgbClr val="FF0000"/>
                </a:solidFill>
                <a:latin typeface="Times New Roman" panose="02020603050405020304" charset="0"/>
                <a:cs typeface="Times New Roman" panose="02020603050405020304" charset="0"/>
                <a:sym typeface="+mn-ea"/>
              </a:rPr>
              <a:t>Basic preparations—</a:t>
            </a:r>
            <a:r>
              <a:rPr lang="en-US" altLang="zh-CN" sz="2400" dirty="0">
                <a:latin typeface="Times New Roman" panose="02020603050405020304" charset="0"/>
                <a:cs typeface="Times New Roman" panose="02020603050405020304" charset="0"/>
                <a:sym typeface="+mn-ea"/>
              </a:rPr>
              <a:t>route research, packing lists (maps, first-aid kits, water/snacks), and group assignments </a:t>
            </a:r>
            <a:r>
              <a:rPr lang="en-US" altLang="zh-CN" sz="2400" dirty="0">
                <a:solidFill>
                  <a:srgbClr val="FF0000"/>
                </a:solidFill>
                <a:latin typeface="Times New Roman" panose="02020603050405020304" charset="0"/>
                <a:cs typeface="Times New Roman" panose="02020603050405020304" charset="0"/>
                <a:sym typeface="+mn-ea"/>
              </a:rPr>
              <a:t>—</a:t>
            </a:r>
            <a:r>
              <a:rPr lang="en-US" altLang="zh-CN" sz="2400" dirty="0">
                <a:latin typeface="Times New Roman" panose="02020603050405020304" charset="0"/>
                <a:cs typeface="Times New Roman" panose="02020603050405020304" charset="0"/>
                <a:sym typeface="+mn-ea"/>
              </a:rPr>
              <a:t> </a:t>
            </a:r>
            <a:r>
              <a:rPr lang="en-US" altLang="zh-CN" sz="2400" dirty="0">
                <a:solidFill>
                  <a:srgbClr val="FF0000"/>
                </a:solidFill>
                <a:latin typeface="Times New Roman" panose="02020603050405020304" charset="0"/>
                <a:cs typeface="Times New Roman" panose="02020603050405020304" charset="0"/>
                <a:sym typeface="+mn-ea"/>
              </a:rPr>
              <a:t>are complete</a:t>
            </a:r>
            <a:r>
              <a:rPr lang="en-US" altLang="zh-CN" sz="2400" dirty="0">
                <a:latin typeface="Times New Roman" panose="02020603050405020304" charset="0"/>
                <a:cs typeface="Times New Roman" panose="02020603050405020304" charset="0"/>
                <a:sym typeface="+mn-ea"/>
              </a:rPr>
              <a:t>. </a:t>
            </a:r>
            <a:r>
              <a:rPr lang="en-US" altLang="zh-CN" sz="2400" u="sng" dirty="0">
                <a:solidFill>
                  <a:srgbClr val="FF0000"/>
                </a:solidFill>
                <a:latin typeface="Times New Roman" panose="02020603050405020304" charset="0"/>
                <a:cs typeface="Times New Roman" panose="02020603050405020304" charset="0"/>
                <a:sym typeface="+mn-ea"/>
              </a:rPr>
              <a:t>However,</a:t>
            </a:r>
            <a:r>
              <a:rPr lang="en-US" altLang="zh-CN" sz="2400" dirty="0">
                <a:latin typeface="Times New Roman" panose="02020603050405020304" charset="0"/>
                <a:cs typeface="Times New Roman" panose="02020603050405020304" charset="0"/>
                <a:sym typeface="+mn-ea"/>
              </a:rPr>
              <a:t> as novices, we'd greatly value your professional input. </a:t>
            </a:r>
            <a:r>
              <a:rPr lang="en-US" altLang="zh-CN" sz="2400" dirty="0">
                <a:solidFill>
                  <a:srgbClr val="FF0000"/>
                </a:solidFill>
                <a:latin typeface="Times New Roman" panose="02020603050405020304" charset="0"/>
                <a:cs typeface="Times New Roman" panose="02020603050405020304" charset="0"/>
                <a:sym typeface="+mn-ea"/>
              </a:rPr>
              <a:t>Could you kindly </a:t>
            </a:r>
            <a:r>
              <a:rPr lang="en-US" altLang="zh-CN" sz="2400" dirty="0">
                <a:latin typeface="Times New Roman" panose="02020603050405020304" charset="0"/>
                <a:cs typeface="Times New Roman" panose="02020603050405020304" charset="0"/>
                <a:sym typeface="+mn-ea"/>
              </a:rPr>
              <a:t>review our plan for safety and practicality? </a:t>
            </a:r>
            <a:r>
              <a:rPr lang="en-US" altLang="zh-CN" sz="2400" dirty="0">
                <a:solidFill>
                  <a:srgbClr val="FF0000"/>
                </a:solidFill>
                <a:latin typeface="Times New Roman" panose="02020603050405020304" charset="0"/>
                <a:cs typeface="Times New Roman" panose="02020603050405020304" charset="0"/>
                <a:sym typeface="+mn-ea"/>
              </a:rPr>
              <a:t>We'd also appreciate your tips on</a:t>
            </a:r>
            <a:r>
              <a:rPr lang="en-US" altLang="zh-CN" sz="2400" dirty="0">
                <a:latin typeface="Times New Roman" panose="02020603050405020304" charset="0"/>
                <a:cs typeface="Times New Roman" panose="02020603050405020304" charset="0"/>
                <a:sym typeface="+mn-ea"/>
              </a:rPr>
              <a:t> pacing or essential gear checks.</a:t>
            </a:r>
            <a:endParaRPr lang="en-US" altLang="zh-CN" sz="2400" dirty="0">
              <a:latin typeface="Times New Roman" panose="02020603050405020304" charset="0"/>
              <a:cs typeface="Times New Roman" panose="02020603050405020304" charset="0"/>
              <a:sym typeface="+mn-ea"/>
            </a:endParaRPr>
          </a:p>
        </p:txBody>
      </p:sp>
      <p:sp>
        <p:nvSpPr>
          <p:cNvPr id="12" name="文本框 11"/>
          <p:cNvSpPr txBox="1"/>
          <p:nvPr/>
        </p:nvSpPr>
        <p:spPr>
          <a:xfrm>
            <a:off x="6502400" y="2803525"/>
            <a:ext cx="5320665" cy="3107690"/>
          </a:xfrm>
          <a:prstGeom prst="rect">
            <a:avLst/>
          </a:prstGeom>
          <a:noFill/>
        </p:spPr>
        <p:txBody>
          <a:bodyPr wrap="square" rtlCol="0">
            <a:spAutoFit/>
          </a:bodyPr>
          <a:lstStyle/>
          <a:p>
            <a:pPr indent="457200" fontAlgn="auto">
              <a:lnSpc>
                <a:spcPct val="140000"/>
              </a:lnSpc>
            </a:pPr>
            <a:r>
              <a:rPr lang="zh-CN" altLang="en-US" sz="2000">
                <a:latin typeface="华文楷体" panose="02010600040101010101" charset="-122"/>
                <a:ea typeface="华文楷体" panose="02010600040101010101" charset="-122"/>
                <a:sym typeface="+mn-ea"/>
              </a:rPr>
              <a:t>我们选择了</a:t>
            </a:r>
            <a:r>
              <a:rPr lang="en-US" altLang="zh-CN" sz="2000">
                <a:latin typeface="华文楷体" panose="02010600040101010101" charset="-122"/>
                <a:ea typeface="华文楷体" panose="02010600040101010101" charset="-122"/>
                <a:sym typeface="+mn-ea"/>
              </a:rPr>
              <a:t>5</a:t>
            </a:r>
            <a:r>
              <a:rPr lang="zh-CN" altLang="en-US" sz="2000">
                <a:latin typeface="华文楷体" panose="02010600040101010101" charset="-122"/>
                <a:ea typeface="华文楷体" panose="02010600040101010101" charset="-122"/>
                <a:sym typeface="+mn-ea"/>
              </a:rPr>
              <a:t>月</a:t>
            </a:r>
            <a:r>
              <a:rPr lang="en-US" altLang="zh-CN" sz="2000">
                <a:latin typeface="华文楷体" panose="02010600040101010101" charset="-122"/>
                <a:ea typeface="华文楷体" panose="02010600040101010101" charset="-122"/>
                <a:sym typeface="+mn-ea"/>
              </a:rPr>
              <a:t>15</a:t>
            </a:r>
            <a:r>
              <a:rPr lang="zh-CN" altLang="en-US" sz="2000">
                <a:latin typeface="华文楷体" panose="02010600040101010101" charset="-122"/>
                <a:ea typeface="华文楷体" panose="02010600040101010101" charset="-122"/>
                <a:sym typeface="+mn-ea"/>
              </a:rPr>
              <a:t>日在</a:t>
            </a:r>
            <a:r>
              <a:rPr lang="en-US" altLang="zh-CN" sz="2000">
                <a:latin typeface="Times New Roman" panose="02020603050405020304" charset="0"/>
                <a:cs typeface="Times New Roman" panose="02020603050405020304" charset="0"/>
                <a:sym typeface="+mn-ea"/>
              </a:rPr>
              <a:t>Green Valley</a:t>
            </a:r>
            <a:r>
              <a:rPr lang="zh-CN" altLang="en-US" sz="2000">
                <a:latin typeface="华文楷体" panose="02010600040101010101" charset="-122"/>
                <a:ea typeface="华文楷体" panose="02010600040101010101" charset="-122"/>
                <a:sym typeface="+mn-ea"/>
              </a:rPr>
              <a:t>的一条初学者友好的步道。基本的准备工作</a:t>
            </a:r>
            <a:r>
              <a:rPr lang="en-US" altLang="zh-CN" sz="2000">
                <a:latin typeface="华文楷体" panose="02010600040101010101" charset="-122"/>
                <a:ea typeface="华文楷体" panose="02010600040101010101" charset="-122"/>
                <a:sym typeface="+mn-ea"/>
              </a:rPr>
              <a:t>——</a:t>
            </a:r>
            <a:r>
              <a:rPr lang="zh-CN" altLang="en-US" sz="2000">
                <a:latin typeface="华文楷体" panose="02010600040101010101" charset="-122"/>
                <a:ea typeface="华文楷体" panose="02010600040101010101" charset="-122"/>
                <a:sym typeface="+mn-ea"/>
              </a:rPr>
              <a:t>路线调查、打包清单（地图、急救箱、水</a:t>
            </a:r>
            <a:r>
              <a:rPr lang="en-US" altLang="zh-CN" sz="2000">
                <a:latin typeface="华文楷体" panose="02010600040101010101" charset="-122"/>
                <a:ea typeface="华文楷体" panose="02010600040101010101" charset="-122"/>
                <a:sym typeface="+mn-ea"/>
              </a:rPr>
              <a:t>/</a:t>
            </a:r>
            <a:r>
              <a:rPr lang="zh-CN" altLang="en-US" sz="2000">
                <a:latin typeface="华文楷体" panose="02010600040101010101" charset="-122"/>
                <a:ea typeface="华文楷体" panose="02010600040101010101" charset="-122"/>
                <a:sym typeface="+mn-ea"/>
              </a:rPr>
              <a:t>零食）和小组任务</a:t>
            </a:r>
            <a:r>
              <a:rPr lang="en-US" altLang="zh-CN" sz="2000">
                <a:latin typeface="华文楷体" panose="02010600040101010101" charset="-122"/>
                <a:ea typeface="华文楷体" panose="02010600040101010101" charset="-122"/>
                <a:sym typeface="+mn-ea"/>
              </a:rPr>
              <a:t>——</a:t>
            </a:r>
            <a:r>
              <a:rPr lang="zh-CN" altLang="en-US" sz="2000">
                <a:latin typeface="华文楷体" panose="02010600040101010101" charset="-122"/>
                <a:ea typeface="华文楷体" panose="02010600040101010101" charset="-122"/>
                <a:sym typeface="+mn-ea"/>
              </a:rPr>
              <a:t>都已完成。但是，作为新手，我们非常重视您的专业意见。你能检查一下我们的计划的安全性和实用性吗？我们也很感激关于节奏或基本装备检查的提示。</a:t>
            </a:r>
            <a:endParaRPr lang="zh-CN" altLang="en-US" sz="2000">
              <a:latin typeface="华文楷体" panose="02010600040101010101" charset="-122"/>
              <a:ea typeface="华文楷体" panose="02010600040101010101"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custDataLst>
              <p:tags r:id="rId1"/>
            </p:custDataLst>
          </p:nvPr>
        </p:nvSpPr>
        <p:spPr>
          <a:xfrm>
            <a:off x="263525" y="116840"/>
            <a:ext cx="4652645" cy="576580"/>
          </a:xfrm>
          <a:prstGeom prst="rect">
            <a:avLst/>
          </a:prstGeom>
          <a:solidFill>
            <a:schemeClr val="accent1">
              <a:lumMod val="75000"/>
            </a:schemeClr>
          </a:solidFill>
          <a:ln>
            <a:solidFill>
              <a:schemeClr val="accent1">
                <a:lumMod val="75000"/>
              </a:schemeClr>
            </a:solidFill>
          </a:ln>
        </p:spPr>
        <p:txBody>
          <a:bodyPr wrap="square" rtlCol="0"/>
          <a:lstStyle/>
          <a:p>
            <a:r>
              <a:rPr lang="en-US" altLang="zh-CN" sz="3200" b="1" i="1">
                <a:solidFill>
                  <a:schemeClr val="lt1"/>
                </a:solidFill>
                <a:latin typeface="+mn-lt"/>
                <a:ea typeface="+mn-ea"/>
              </a:rPr>
              <a:t> Practice and Accumulate</a:t>
            </a:r>
            <a:endParaRPr lang="en-US" altLang="zh-CN" sz="3200" b="1" i="1">
              <a:solidFill>
                <a:schemeClr val="lt1"/>
              </a:solidFill>
              <a:latin typeface="+mn-lt"/>
              <a:ea typeface="+mn-ea"/>
            </a:endParaRPr>
          </a:p>
        </p:txBody>
      </p:sp>
      <p:sp>
        <p:nvSpPr>
          <p:cNvPr id="6" name="文本框 5"/>
          <p:cNvSpPr txBox="1"/>
          <p:nvPr/>
        </p:nvSpPr>
        <p:spPr>
          <a:xfrm>
            <a:off x="538480" y="1101725"/>
            <a:ext cx="1407795" cy="809625"/>
          </a:xfrm>
          <a:prstGeom prst="rect">
            <a:avLst/>
          </a:prstGeom>
          <a:noFill/>
        </p:spPr>
        <p:txBody>
          <a:bodyPr wrap="square" rtlCol="0">
            <a:noAutofit/>
          </a:bodyPr>
          <a:lstStyle/>
          <a:p>
            <a:r>
              <a:rPr lang="en-US" sz="3600" b="1" dirty="0">
                <a:solidFill>
                  <a:srgbClr val="0070C0"/>
                </a:solidFill>
                <a:sym typeface="+mn-ea"/>
              </a:rPr>
              <a:t>Body</a:t>
            </a:r>
            <a:endParaRPr lang="en-US" sz="3600" b="1" dirty="0">
              <a:solidFill>
                <a:srgbClr val="0070C0"/>
              </a:solidFill>
              <a:sym typeface="+mn-ea"/>
            </a:endParaRPr>
          </a:p>
        </p:txBody>
      </p:sp>
      <p:sp>
        <p:nvSpPr>
          <p:cNvPr id="5" name="左大括号 4"/>
          <p:cNvSpPr/>
          <p:nvPr/>
        </p:nvSpPr>
        <p:spPr>
          <a:xfrm>
            <a:off x="1533525" y="922655"/>
            <a:ext cx="705485" cy="1167765"/>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lstStyle/>
          <a:p>
            <a:endParaRPr lang="zh-CN" altLang="en-US"/>
          </a:p>
        </p:txBody>
      </p:sp>
      <p:sp>
        <p:nvSpPr>
          <p:cNvPr id="3" name="文本框 2"/>
          <p:cNvSpPr txBox="1"/>
          <p:nvPr/>
        </p:nvSpPr>
        <p:spPr>
          <a:xfrm>
            <a:off x="2225040" y="481965"/>
            <a:ext cx="6096000" cy="780415"/>
          </a:xfrm>
          <a:prstGeom prst="rect">
            <a:avLst/>
          </a:prstGeom>
          <a:noFill/>
        </p:spPr>
        <p:txBody>
          <a:bodyPr wrap="square" rtlCol="0">
            <a:spAutoFit/>
          </a:bodyPr>
          <a:lstStyle/>
          <a:p>
            <a:pPr marL="457200" lvl="0" indent="-457200" algn="l">
              <a:lnSpc>
                <a:spcPct val="160000"/>
              </a:lnSpc>
              <a:buClrTx/>
              <a:buSzTx/>
              <a:buFont typeface="Wingdings" panose="05000000000000000000" charset="0"/>
              <a:buChar char="Ø"/>
            </a:pPr>
            <a:r>
              <a:rPr lang="en-US" altLang="zh-CN" sz="2800">
                <a:latin typeface="Times New Roman" panose="02020603050405020304" charset="0"/>
                <a:cs typeface="Times New Roman" panose="02020603050405020304" charset="0"/>
                <a:sym typeface="+mn-ea"/>
              </a:rPr>
              <a:t>the current preparation/schedule</a:t>
            </a:r>
            <a:endParaRPr lang="en-US" altLang="zh-CN" sz="2800">
              <a:latin typeface="Times New Roman" panose="02020603050405020304" charset="0"/>
              <a:cs typeface="Times New Roman" panose="02020603050405020304" charset="0"/>
            </a:endParaRPr>
          </a:p>
        </p:txBody>
      </p:sp>
      <p:sp>
        <p:nvSpPr>
          <p:cNvPr id="2" name="文本框 1"/>
          <p:cNvSpPr txBox="1"/>
          <p:nvPr/>
        </p:nvSpPr>
        <p:spPr>
          <a:xfrm>
            <a:off x="2239010" y="1642745"/>
            <a:ext cx="6298565" cy="780415"/>
          </a:xfrm>
          <a:prstGeom prst="rect">
            <a:avLst/>
          </a:prstGeom>
          <a:noFill/>
        </p:spPr>
        <p:txBody>
          <a:bodyPr wrap="square" rtlCol="0">
            <a:spAutoFit/>
          </a:bodyPr>
          <a:lstStyle/>
          <a:p>
            <a:pPr marL="457200" lvl="0" indent="-457200" algn="l">
              <a:lnSpc>
                <a:spcPct val="160000"/>
              </a:lnSpc>
              <a:buClrTx/>
              <a:buSzTx/>
              <a:buFont typeface="Wingdings" panose="05000000000000000000" charset="0"/>
              <a:buChar char="Ø"/>
            </a:pPr>
            <a:r>
              <a:rPr lang="en-US" altLang="zh-CN" sz="2800">
                <a:latin typeface="Times New Roman" panose="02020603050405020304" charset="0"/>
                <a:cs typeface="Times New Roman" panose="02020603050405020304" charset="0"/>
                <a:sym typeface="+mn-ea"/>
              </a:rPr>
              <a:t>the specific difficulties/aspects</a:t>
            </a:r>
            <a:endParaRPr lang="en-US" altLang="zh-CN" sz="2800">
              <a:latin typeface="Times New Roman" panose="02020603050405020304" charset="0"/>
              <a:cs typeface="Times New Roman" panose="02020603050405020304" charset="0"/>
              <a:sym typeface="+mn-ea"/>
            </a:endParaRPr>
          </a:p>
        </p:txBody>
      </p:sp>
      <p:sp>
        <p:nvSpPr>
          <p:cNvPr id="8" name="文本框 7"/>
          <p:cNvSpPr txBox="1"/>
          <p:nvPr/>
        </p:nvSpPr>
        <p:spPr>
          <a:xfrm>
            <a:off x="5213350" y="1260475"/>
            <a:ext cx="1781175" cy="829945"/>
          </a:xfrm>
          <a:prstGeom prst="rect">
            <a:avLst/>
          </a:prstGeom>
          <a:noFill/>
        </p:spPr>
        <p:txBody>
          <a:bodyPr wrap="square" rtlCol="0">
            <a:spAutoFit/>
          </a:bodyPr>
          <a:lstStyle/>
          <a:p>
            <a:r>
              <a:rPr lang="en-US" altLang="zh-CN" sz="4800" b="1" i="1" dirty="0">
                <a:solidFill>
                  <a:srgbClr val="FF0000"/>
                </a:solidFill>
                <a:effectLst>
                  <a:glow rad="228600">
                    <a:schemeClr val="accent1">
                      <a:satMod val="175000"/>
                      <a:alpha val="40000"/>
                    </a:schemeClr>
                  </a:glow>
                </a:effectLst>
                <a:latin typeface="HGBZ_CNKI" panose="02000500000000000000" charset="-122"/>
                <a:ea typeface="HGBZ_CNKI" panose="02000500000000000000" charset="-122"/>
              </a:rPr>
              <a:t>logic</a:t>
            </a:r>
            <a:endParaRPr lang="en-US" altLang="zh-CN" sz="4800" i="1" dirty="0">
              <a:solidFill>
                <a:srgbClr val="FF0000"/>
              </a:solidFill>
              <a:effectLst>
                <a:glow rad="228600">
                  <a:schemeClr val="accent1">
                    <a:satMod val="175000"/>
                    <a:alpha val="40000"/>
                  </a:schemeClr>
                </a:glow>
              </a:effectLst>
              <a:latin typeface="HGBZ_CNKI" panose="02000500000000000000" charset="-122"/>
              <a:ea typeface="HGBZ_CNKI" panose="02000500000000000000" charset="-122"/>
            </a:endParaRPr>
          </a:p>
        </p:txBody>
      </p:sp>
      <p:sp>
        <p:nvSpPr>
          <p:cNvPr id="9" name="文本框 8"/>
          <p:cNvSpPr txBox="1"/>
          <p:nvPr/>
        </p:nvSpPr>
        <p:spPr>
          <a:xfrm>
            <a:off x="7851775" y="1155065"/>
            <a:ext cx="2015490" cy="643255"/>
          </a:xfrm>
          <a:prstGeom prst="rect">
            <a:avLst/>
          </a:prstGeom>
          <a:noFill/>
        </p:spPr>
        <p:txBody>
          <a:bodyPr wrap="square" rtlCol="0">
            <a:noAutofit/>
          </a:bodyPr>
          <a:lstStyle/>
          <a:p>
            <a:pPr lvl="0" algn="l">
              <a:buClrTx/>
              <a:buSzTx/>
              <a:buFontTx/>
            </a:pPr>
            <a:r>
              <a:rPr lang="en-US" altLang="zh-CN" sz="3600" b="1" i="1">
                <a:solidFill>
                  <a:srgbClr val="00B050"/>
                </a:solidFill>
                <a:sym typeface="+mn-ea"/>
              </a:rPr>
              <a:t>However</a:t>
            </a:r>
            <a:endParaRPr lang="en-US" altLang="zh-CN" sz="3600" b="1" i="1">
              <a:solidFill>
                <a:srgbClr val="00B050"/>
              </a:solidFill>
              <a:sym typeface="+mn-ea"/>
            </a:endParaRPr>
          </a:p>
        </p:txBody>
      </p:sp>
      <p:sp>
        <p:nvSpPr>
          <p:cNvPr id="10" name="右弧形箭头 9"/>
          <p:cNvSpPr/>
          <p:nvPr/>
        </p:nvSpPr>
        <p:spPr>
          <a:xfrm>
            <a:off x="7463790" y="922655"/>
            <a:ext cx="387985" cy="1347470"/>
          </a:xfrm>
          <a:prstGeom prst="curvedLef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tx1"/>
              </a:solidFill>
            </a:endParaRPr>
          </a:p>
        </p:txBody>
      </p:sp>
      <p:sp>
        <p:nvSpPr>
          <p:cNvPr id="11" name="文本框 10"/>
          <p:cNvSpPr txBox="1"/>
          <p:nvPr/>
        </p:nvSpPr>
        <p:spPr>
          <a:xfrm>
            <a:off x="205105" y="2687320"/>
            <a:ext cx="7200265" cy="3784600"/>
          </a:xfrm>
          <a:prstGeom prst="rect">
            <a:avLst/>
          </a:prstGeom>
          <a:solidFill>
            <a:schemeClr val="accent3">
              <a:lumMod val="40000"/>
              <a:lumOff val="60000"/>
            </a:schemeClr>
          </a:solidFill>
        </p:spPr>
        <p:txBody>
          <a:bodyPr wrap="square" rtlCol="0">
            <a:spAutoFit/>
          </a:bodyPr>
          <a:lstStyle/>
          <a:p>
            <a:pPr indent="457200" algn="just" fontAlgn="auto"/>
            <a:r>
              <a:rPr lang="en-US" altLang="zh-CN" sz="2400" dirty="0">
                <a:sym typeface="+mn-ea"/>
              </a:rPr>
              <a:t>As scheduled, the </a:t>
            </a:r>
            <a:r>
              <a:rPr lang="en-US" altLang="zh-CN" sz="2400" dirty="0" err="1">
                <a:sym typeface="+mn-ea"/>
              </a:rPr>
              <a:t>Xishan</a:t>
            </a:r>
            <a:r>
              <a:rPr lang="en-US" altLang="zh-CN" sz="2400" dirty="0">
                <a:sym typeface="+mn-ea"/>
              </a:rPr>
              <a:t> Forest Trail, a 10km round-trip route, has been selected as our destination.</a:t>
            </a:r>
            <a:r>
              <a:rPr lang="en-US" altLang="zh-CN" sz="2400" dirty="0">
                <a:solidFill>
                  <a:srgbClr val="FF0000"/>
                </a:solidFill>
                <a:sym typeface="+mn-ea"/>
              </a:rPr>
              <a:t> Basic preparations</a:t>
            </a:r>
            <a:r>
              <a:rPr lang="en-US" altLang="zh-CN" sz="2400" dirty="0">
                <a:sym typeface="+mn-ea"/>
              </a:rPr>
              <a:t>—including maps,</a:t>
            </a:r>
            <a:r>
              <a:rPr lang="en-US" altLang="zh-CN" sz="2400" dirty="0" err="1">
                <a:sym typeface="+mn-ea"/>
              </a:rPr>
              <a:t>first</a:t>
            </a:r>
            <a:r>
              <a:rPr lang="en-US" altLang="zh-CN" sz="2400" dirty="0">
                <a:sym typeface="+mn-ea"/>
              </a:rPr>
              <a:t>-aid kits and weather conditions—</a:t>
            </a:r>
            <a:r>
              <a:rPr lang="en-US" altLang="zh-CN" sz="2400" dirty="0">
                <a:solidFill>
                  <a:srgbClr val="FF0000"/>
                </a:solidFill>
                <a:sym typeface="+mn-ea"/>
              </a:rPr>
              <a:t>are finalized</a:t>
            </a:r>
            <a:r>
              <a:rPr lang="en-US" altLang="zh-CN" sz="2400" dirty="0">
                <a:sym typeface="+mn-ea"/>
              </a:rPr>
              <a:t>. </a:t>
            </a:r>
            <a:r>
              <a:rPr lang="en-US" altLang="zh-CN" sz="2400" u="sng" dirty="0">
                <a:solidFill>
                  <a:srgbClr val="FF0000"/>
                </a:solidFill>
                <a:sym typeface="+mn-ea"/>
              </a:rPr>
              <a:t>Nevertheless</a:t>
            </a:r>
            <a:r>
              <a:rPr lang="en-US" altLang="zh-CN" sz="2400" dirty="0">
                <a:sym typeface="+mn-ea"/>
              </a:rPr>
              <a:t>, as first-time organizers, we seek your expert advice on the critical uncertainties, </a:t>
            </a:r>
            <a:r>
              <a:rPr lang="en-US" altLang="zh-CN" sz="2400" dirty="0">
                <a:solidFill>
                  <a:srgbClr val="FF0000"/>
                </a:solidFill>
                <a:sym typeface="+mn-ea"/>
              </a:rPr>
              <a:t>such as</a:t>
            </a:r>
            <a:r>
              <a:rPr lang="en-US" altLang="zh-CN" sz="2400" dirty="0">
                <a:sym typeface="+mn-ea"/>
              </a:rPr>
              <a:t> objectively assessing trail difficulty, and establishing emergency protocols in case of sudden weather shifts or injuries etc. </a:t>
            </a:r>
            <a:r>
              <a:rPr lang="en-US" altLang="zh-CN" sz="2400" dirty="0">
                <a:solidFill>
                  <a:srgbClr val="FF0000"/>
                </a:solidFill>
                <a:sym typeface="+mn-ea"/>
              </a:rPr>
              <a:t>Plus</a:t>
            </a:r>
            <a:r>
              <a:rPr lang="en-US" altLang="zh-CN" sz="2400" dirty="0">
                <a:sym typeface="+mn-ea"/>
              </a:rPr>
              <a:t>, </a:t>
            </a:r>
            <a:r>
              <a:rPr lang="en-US" altLang="zh-CN" sz="2400" dirty="0">
                <a:solidFill>
                  <a:srgbClr val="FF0000"/>
                </a:solidFill>
                <a:sym typeface="+mn-ea"/>
              </a:rPr>
              <a:t>could you kindly</a:t>
            </a:r>
            <a:r>
              <a:rPr lang="en-US" altLang="zh-CN" sz="2400" dirty="0">
                <a:sym typeface="+mn-ea"/>
              </a:rPr>
              <a:t> review our thorough plan for safety and adjustments? Your insights will be invaluable.</a:t>
            </a:r>
            <a:endParaRPr lang="en-US" altLang="zh-CN" sz="2400" dirty="0">
              <a:latin typeface="Times New Roman" panose="02020603050405020304" charset="0"/>
              <a:cs typeface="Times New Roman" panose="02020603050405020304" charset="0"/>
              <a:sym typeface="+mn-ea"/>
            </a:endParaRPr>
          </a:p>
        </p:txBody>
      </p:sp>
      <p:sp>
        <p:nvSpPr>
          <p:cNvPr id="4" name="文本框 3"/>
          <p:cNvSpPr txBox="1"/>
          <p:nvPr/>
        </p:nvSpPr>
        <p:spPr>
          <a:xfrm>
            <a:off x="7463790" y="2880995"/>
            <a:ext cx="4554855" cy="3169285"/>
          </a:xfrm>
          <a:prstGeom prst="rect">
            <a:avLst/>
          </a:prstGeom>
          <a:noFill/>
        </p:spPr>
        <p:txBody>
          <a:bodyPr wrap="square" rtlCol="0">
            <a:spAutoFit/>
          </a:bodyPr>
          <a:lstStyle/>
          <a:p>
            <a:pPr indent="457200"/>
            <a:r>
              <a:rPr lang="zh-CN" altLang="en-US" sz="2000">
                <a:latin typeface="华文楷体" panose="02010600040101010101" charset="-122"/>
                <a:ea typeface="华文楷体" panose="02010600040101010101" charset="-122"/>
              </a:rPr>
              <a:t>按照计划，我们选择了往返10公里的西山森林步道作为目的地。基本的准备工作——包括地图，急救包和天气情况——已经完成。然而，作为第一次组织者，我们在一些关键的不确定性方面寻求您的专家建议，例如客观评估赛道难度，以及在天气突然变化或受伤等情况下建立应急方案。另外，您是否可以审阅我们的全面的安全并调整？您的见解将是无价之宝。</a:t>
            </a:r>
            <a:endParaRPr lang="zh-CN" altLang="en-US" sz="2000">
              <a:latin typeface="华文楷体" panose="02010600040101010101" charset="-122"/>
              <a:ea typeface="华文楷体" panose="02010600040101010101"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custDataLst>
              <p:tags r:id="rId1"/>
            </p:custDataLst>
          </p:nvPr>
        </p:nvSpPr>
        <p:spPr>
          <a:xfrm>
            <a:off x="263525" y="116840"/>
            <a:ext cx="4652645" cy="576580"/>
          </a:xfrm>
          <a:prstGeom prst="rect">
            <a:avLst/>
          </a:prstGeom>
          <a:solidFill>
            <a:schemeClr val="accent1">
              <a:lumMod val="75000"/>
            </a:schemeClr>
          </a:solidFill>
          <a:ln>
            <a:solidFill>
              <a:schemeClr val="accent1">
                <a:lumMod val="75000"/>
              </a:schemeClr>
            </a:solidFill>
          </a:ln>
        </p:spPr>
        <p:txBody>
          <a:bodyPr wrap="square" rtlCol="0"/>
          <a:lstStyle/>
          <a:p>
            <a:r>
              <a:rPr lang="en-US" altLang="zh-CN" sz="3200" b="1" i="1">
                <a:solidFill>
                  <a:schemeClr val="lt1"/>
                </a:solidFill>
                <a:latin typeface="+mn-lt"/>
                <a:ea typeface="+mn-ea"/>
              </a:rPr>
              <a:t> Practice and Accumulate</a:t>
            </a:r>
            <a:endParaRPr lang="en-US" altLang="zh-CN" sz="3200" b="1" i="1">
              <a:solidFill>
                <a:schemeClr val="lt1"/>
              </a:solidFill>
              <a:latin typeface="+mn-lt"/>
              <a:ea typeface="+mn-ea"/>
            </a:endParaRPr>
          </a:p>
        </p:txBody>
      </p:sp>
      <p:sp>
        <p:nvSpPr>
          <p:cNvPr id="19" name="文本框 18"/>
          <p:cNvSpPr txBox="1"/>
          <p:nvPr/>
        </p:nvSpPr>
        <p:spPr>
          <a:xfrm>
            <a:off x="1468120" y="1141095"/>
            <a:ext cx="2409190" cy="531495"/>
          </a:xfrm>
          <a:prstGeom prst="rect">
            <a:avLst/>
          </a:prstGeom>
          <a:noFill/>
        </p:spPr>
        <p:txBody>
          <a:bodyPr wrap="square" rtlCol="0">
            <a:noAutofit/>
          </a:bodyPr>
          <a:lstStyle/>
          <a:p>
            <a:r>
              <a:rPr lang="en-US" altLang="zh-CN" sz="3600" b="1" dirty="0">
                <a:solidFill>
                  <a:srgbClr val="0070C0"/>
                </a:solidFill>
                <a:sym typeface="+mn-ea"/>
              </a:rPr>
              <a:t>Conclusion</a:t>
            </a:r>
            <a:endParaRPr lang="en-US" altLang="zh-CN" sz="3600" b="1" dirty="0">
              <a:solidFill>
                <a:srgbClr val="0070C0"/>
              </a:solidFill>
              <a:sym typeface="+mn-ea"/>
            </a:endParaRPr>
          </a:p>
        </p:txBody>
      </p:sp>
      <p:sp>
        <p:nvSpPr>
          <p:cNvPr id="27" name="文本框 26"/>
          <p:cNvSpPr txBox="1"/>
          <p:nvPr/>
        </p:nvSpPr>
        <p:spPr>
          <a:xfrm>
            <a:off x="4013200" y="1257300"/>
            <a:ext cx="6571615" cy="521970"/>
          </a:xfrm>
          <a:prstGeom prst="rect">
            <a:avLst/>
          </a:prstGeom>
        </p:spPr>
        <p:txBody>
          <a:bodyPr wrap="square">
            <a:spAutoFit/>
          </a:bodyPr>
          <a:lstStyle/>
          <a:p>
            <a:pPr marL="457200" indent="-457200">
              <a:spcBef>
                <a:spcPct val="0"/>
              </a:spcBef>
              <a:spcAft>
                <a:spcPct val="0"/>
              </a:spcAft>
              <a:buFont typeface="Wingdings" panose="05000000000000000000" charset="0"/>
              <a:buChar char="Ø"/>
            </a:pPr>
            <a:r>
              <a:rPr lang="en-US" altLang="zh-CN" sz="2800" b="1" i="0">
                <a:solidFill>
                  <a:srgbClr val="FF0000"/>
                </a:solidFill>
                <a:latin typeface="Times New Roman" panose="02020603050405020304" charset="0"/>
                <a:ea typeface="Inter"/>
                <a:cs typeface="Times New Roman" panose="02020603050405020304" charset="0"/>
              </a:rPr>
              <a:t>gratitude/invitation/anticipation</a:t>
            </a:r>
            <a:endParaRPr lang="en-US" altLang="zh-CN" sz="2800" b="1" i="0">
              <a:solidFill>
                <a:srgbClr val="FF0000"/>
              </a:solidFill>
              <a:latin typeface="Times New Roman" panose="02020603050405020304" charset="0"/>
              <a:ea typeface="Inter"/>
              <a:cs typeface="Times New Roman" panose="02020603050405020304" charset="0"/>
            </a:endParaRPr>
          </a:p>
        </p:txBody>
      </p:sp>
      <p:sp>
        <p:nvSpPr>
          <p:cNvPr id="2" name="文本框 1"/>
          <p:cNvSpPr txBox="1"/>
          <p:nvPr/>
        </p:nvSpPr>
        <p:spPr>
          <a:xfrm>
            <a:off x="560705" y="2028190"/>
            <a:ext cx="10941685" cy="802005"/>
          </a:xfrm>
          <a:prstGeom prst="rect">
            <a:avLst/>
          </a:prstGeom>
          <a:solidFill>
            <a:schemeClr val="accent5">
              <a:lumMod val="20000"/>
              <a:lumOff val="80000"/>
            </a:schemeClr>
          </a:solidFill>
        </p:spPr>
        <p:txBody>
          <a:bodyPr wrap="square" rtlCol="0">
            <a:noAutofit/>
          </a:bodyPr>
          <a:lstStyle/>
          <a:p>
            <a:pPr lvl="0" algn="just">
              <a:buClrTx/>
              <a:buSzTx/>
              <a:buFontTx/>
            </a:pPr>
            <a:r>
              <a:rPr lang="en-US" altLang="zh-CN" sz="2400" dirty="0">
                <a:latin typeface="Times New Roman" panose="02020603050405020304" charset="0"/>
                <a:cs typeface="Times New Roman" panose="02020603050405020304" charset="0"/>
                <a:sym typeface="+mn-ea"/>
              </a:rPr>
              <a:t>Your experience would make this adventure both safe and memorable. Please let us know if you can join or advise. Thank you!</a:t>
            </a:r>
            <a:endParaRPr lang="en-US" altLang="zh-CN" sz="2400" dirty="0">
              <a:latin typeface="Times New Roman" panose="02020603050405020304" charset="0"/>
              <a:cs typeface="Times New Roman" panose="02020603050405020304" charset="0"/>
              <a:sym typeface="+mn-ea"/>
            </a:endParaRPr>
          </a:p>
          <a:p>
            <a:pPr lvl="0" algn="just">
              <a:buClrTx/>
              <a:buSzTx/>
              <a:buFontTx/>
            </a:pPr>
            <a:endParaRPr lang="en-US" altLang="zh-CN" sz="2400" dirty="0">
              <a:latin typeface="Times New Roman" panose="02020603050405020304" charset="0"/>
              <a:cs typeface="Times New Roman" panose="02020603050405020304" charset="0"/>
              <a:sym typeface="+mn-ea"/>
            </a:endParaRPr>
          </a:p>
        </p:txBody>
      </p:sp>
      <p:sp>
        <p:nvSpPr>
          <p:cNvPr id="3" name="文本框 2"/>
          <p:cNvSpPr txBox="1"/>
          <p:nvPr/>
        </p:nvSpPr>
        <p:spPr>
          <a:xfrm>
            <a:off x="560705" y="3079115"/>
            <a:ext cx="10941685" cy="1351915"/>
          </a:xfrm>
          <a:prstGeom prst="rect">
            <a:avLst/>
          </a:prstGeom>
          <a:solidFill>
            <a:schemeClr val="accent5">
              <a:lumMod val="20000"/>
              <a:lumOff val="80000"/>
            </a:schemeClr>
          </a:solidFill>
        </p:spPr>
        <p:txBody>
          <a:bodyPr wrap="square" rtlCol="0">
            <a:noAutofit/>
          </a:bodyPr>
          <a:lstStyle/>
          <a:p>
            <a:pPr lvl="0" algn="just">
              <a:buClrTx/>
              <a:buSzTx/>
              <a:buFontTx/>
            </a:pPr>
            <a:r>
              <a:rPr lang="en-US" altLang="zh-CN" sz="2400" dirty="0">
                <a:solidFill>
                  <a:srgbClr val="FF0000"/>
                </a:solidFill>
                <a:latin typeface="Times New Roman" panose="02020603050405020304" charset="0"/>
                <a:cs typeface="Times New Roman" panose="02020603050405020304" charset="0"/>
                <a:sym typeface="+mn-ea"/>
              </a:rPr>
              <a:t>The detailed plan of this adventure is attached below for your reference</a:t>
            </a:r>
            <a:r>
              <a:rPr lang="en-US" altLang="zh-CN" sz="2400" dirty="0">
                <a:latin typeface="Times New Roman" panose="02020603050405020304" charset="0"/>
                <a:cs typeface="Times New Roman" panose="02020603050405020304" charset="0"/>
                <a:sym typeface="+mn-ea"/>
              </a:rPr>
              <a:t>.</a:t>
            </a:r>
            <a:r>
              <a:rPr lang="zh-CN" altLang="en-US" sz="2400" dirty="0">
                <a:latin typeface="Times New Roman" panose="02020603050405020304" charset="0"/>
                <a:cs typeface="Times New Roman" panose="02020603050405020304" charset="0"/>
                <a:sym typeface="+mn-ea"/>
              </a:rPr>
              <a:t> </a:t>
            </a:r>
            <a:r>
              <a:rPr lang="en-US" altLang="zh-CN" sz="2400" dirty="0">
                <a:latin typeface="Times New Roman" panose="02020603050405020304" charset="0"/>
                <a:cs typeface="Times New Roman" panose="02020603050405020304" charset="0"/>
                <a:sym typeface="+mn-ea"/>
              </a:rPr>
              <a:t>Your guidance and involvement would definitely ensure a safe and enriching experience. Please let us know your availability by Friday.</a:t>
            </a:r>
            <a:endParaRPr lang="en-US" altLang="zh-CN" sz="2400" dirty="0">
              <a:latin typeface="Times New Roman" panose="02020603050405020304" charset="0"/>
              <a:cs typeface="Times New Roman" panose="02020603050405020304" charset="0"/>
              <a:sym typeface="+mn-ea"/>
            </a:endParaRPr>
          </a:p>
        </p:txBody>
      </p:sp>
      <p:sp>
        <p:nvSpPr>
          <p:cNvPr id="4" name="文本框 3"/>
          <p:cNvSpPr txBox="1"/>
          <p:nvPr/>
        </p:nvSpPr>
        <p:spPr>
          <a:xfrm>
            <a:off x="561340" y="4679950"/>
            <a:ext cx="10941050" cy="1252220"/>
          </a:xfrm>
          <a:prstGeom prst="rect">
            <a:avLst/>
          </a:prstGeom>
          <a:solidFill>
            <a:schemeClr val="accent5">
              <a:lumMod val="20000"/>
              <a:lumOff val="80000"/>
            </a:schemeClr>
          </a:solidFill>
        </p:spPr>
        <p:txBody>
          <a:bodyPr wrap="square" rtlCol="0">
            <a:noAutofit/>
          </a:bodyPr>
          <a:lstStyle/>
          <a:p>
            <a:pPr lvl="0" algn="just">
              <a:buClrTx/>
              <a:buSzTx/>
              <a:buFontTx/>
            </a:pPr>
            <a:r>
              <a:rPr lang="en-US" altLang="zh-CN" sz="2400" dirty="0">
                <a:latin typeface="Times New Roman" panose="02020603050405020304" charset="0"/>
                <a:cs typeface="Times New Roman" panose="02020603050405020304" charset="0"/>
                <a:sym typeface="+mn-ea"/>
              </a:rPr>
              <a:t>Your reply at your earliest convenience will be highly appreciated. </a:t>
            </a:r>
            <a:r>
              <a:rPr lang="en-US" altLang="zh-CN" sz="2400" dirty="0">
                <a:solidFill>
                  <a:srgbClr val="FF0000"/>
                </a:solidFill>
                <a:latin typeface="Times New Roman" panose="02020603050405020304" charset="0"/>
                <a:cs typeface="Times New Roman" panose="02020603050405020304" charset="0"/>
                <a:sym typeface="+mn-ea"/>
              </a:rPr>
              <a:t>Would you like to join us? </a:t>
            </a:r>
            <a:r>
              <a:rPr lang="en-US" altLang="zh-CN" sz="2400" dirty="0">
                <a:latin typeface="Times New Roman" panose="02020603050405020304" charset="0"/>
                <a:cs typeface="Times New Roman" panose="02020603050405020304" charset="0"/>
                <a:sym typeface="+mn-ea"/>
              </a:rPr>
              <a:t>Looking forward to sharing this trip with you and I’m confident that it is bound to be a pleasant, fulfilling and unforgettable memory!</a:t>
            </a:r>
            <a:endParaRPr lang="en-US" altLang="zh-CN" sz="2400" dirty="0">
              <a:latin typeface="Times New Roman" panose="02020603050405020304" charset="0"/>
              <a:cs typeface="Times New Roman" panose="02020603050405020304" charset="0"/>
              <a:sym typeface="+mn-ea"/>
            </a:endParaRPr>
          </a:p>
          <a:p>
            <a:pPr lvl="0" algn="just">
              <a:buClrTx/>
              <a:buSzTx/>
              <a:buFontTx/>
            </a:pPr>
            <a:endParaRPr lang="en-US" altLang="zh-CN" sz="2400" dirty="0">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ldLvl="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8615" y="505460"/>
            <a:ext cx="5834380" cy="5846445"/>
          </a:xfrm>
          <a:prstGeom prst="rect">
            <a:avLst/>
          </a:prstGeom>
          <a:noFill/>
          <a:ln>
            <a:solidFill>
              <a:schemeClr val="tx1"/>
            </a:solidFill>
          </a:ln>
        </p:spPr>
        <p:txBody>
          <a:bodyPr wrap="square" rtlCol="0">
            <a:spAutoFit/>
          </a:bodyPr>
          <a:lstStyle/>
          <a:p>
            <a:pPr indent="0" algn="l" fontAlgn="auto">
              <a:lnSpc>
                <a:spcPct val="110000"/>
              </a:lnSpc>
            </a:pPr>
            <a:r>
              <a:rPr lang="en-US" altLang="zh-CN" sz="2000" dirty="0">
                <a:latin typeface="Times New Roman" panose="02020603050405020304" charset="0"/>
                <a:cs typeface="Times New Roman" panose="02020603050405020304" charset="0"/>
              </a:rPr>
              <a:t>Dear Mr. Green ,</a:t>
            </a:r>
            <a:endParaRPr lang="en-US" altLang="zh-CN" sz="2000" dirty="0">
              <a:latin typeface="Times New Roman" panose="02020603050405020304" charset="0"/>
              <a:cs typeface="Times New Roman" panose="02020603050405020304" charset="0"/>
            </a:endParaRPr>
          </a:p>
          <a:p>
            <a:pPr indent="457200" algn="just" fontAlgn="auto">
              <a:lnSpc>
                <a:spcPct val="110000"/>
              </a:lnSpc>
            </a:pPr>
            <a:r>
              <a:rPr lang="en-US" altLang="zh-CN" sz="2000" dirty="0">
                <a:latin typeface="Times New Roman" panose="02020603050405020304" charset="0"/>
                <a:cs typeface="Times New Roman" panose="02020603050405020304" charset="0"/>
              </a:rPr>
              <a:t>I hope this email finds you well. Our class is organizing its first hiking trip and we'd love your expertise to ensure its success.</a:t>
            </a:r>
            <a:endParaRPr lang="en-US" altLang="zh-CN" sz="2000" dirty="0">
              <a:latin typeface="Times New Roman" panose="02020603050405020304" charset="0"/>
              <a:cs typeface="Times New Roman" panose="02020603050405020304" charset="0"/>
            </a:endParaRPr>
          </a:p>
          <a:p>
            <a:pPr indent="457200" algn="just" fontAlgn="auto">
              <a:lnSpc>
                <a:spcPct val="110000"/>
              </a:lnSpc>
            </a:pPr>
            <a:r>
              <a:rPr lang="en-US" altLang="zh-CN" sz="2000" dirty="0">
                <a:latin typeface="Times New Roman" panose="02020603050405020304" charset="0"/>
                <a:cs typeface="Times New Roman" panose="02020603050405020304" charset="0"/>
              </a:rPr>
              <a:t>We've chosen a beginner-friendly trail in Green Valley, scheduled for May 15th. Basic preparations route research, packing lists ( maps, first-aid kits, water/snacks), and group assignments-are complete. However, as novices, we'd greatly value your professional input. Could you kindly review our plan for safety and practicality? We'd also appreciate tips on pacing or essential gear checks.</a:t>
            </a:r>
            <a:endParaRPr lang="en-US" altLang="zh-CN" sz="2000" dirty="0">
              <a:latin typeface="Times New Roman" panose="02020603050405020304" charset="0"/>
              <a:cs typeface="Times New Roman" panose="02020603050405020304" charset="0"/>
            </a:endParaRPr>
          </a:p>
          <a:p>
            <a:pPr indent="457200" algn="just" fontAlgn="auto">
              <a:lnSpc>
                <a:spcPct val="110000"/>
              </a:lnSpc>
            </a:pPr>
            <a:r>
              <a:rPr lang="en-US" altLang="zh-CN" sz="2000" dirty="0">
                <a:latin typeface="Times New Roman" panose="02020603050405020304" charset="0"/>
                <a:cs typeface="Times New Roman" panose="02020603050405020304" charset="0"/>
              </a:rPr>
              <a:t>Your experience would make this adventure both safe and memorable. Please let us know if you can join or advise. Thank you!</a:t>
            </a:r>
            <a:endParaRPr lang="en-US" altLang="zh-CN" sz="2000" dirty="0">
              <a:latin typeface="Times New Roman" panose="02020603050405020304" charset="0"/>
              <a:cs typeface="Times New Roman" panose="02020603050405020304" charset="0"/>
            </a:endParaRPr>
          </a:p>
          <a:p>
            <a:pPr indent="457200" algn="r" fontAlgn="auto">
              <a:lnSpc>
                <a:spcPct val="110000"/>
              </a:lnSpc>
            </a:pPr>
            <a:r>
              <a:rPr lang="en-US" altLang="zh-CN" sz="2000" dirty="0">
                <a:latin typeface="Times New Roman" panose="02020603050405020304" charset="0"/>
                <a:cs typeface="Times New Roman" panose="02020603050405020304" charset="0"/>
              </a:rPr>
              <a:t>Best regards ,</a:t>
            </a:r>
            <a:endParaRPr lang="en-US" altLang="zh-CN" sz="2000" dirty="0">
              <a:latin typeface="Times New Roman" panose="02020603050405020304" charset="0"/>
              <a:cs typeface="Times New Roman" panose="02020603050405020304" charset="0"/>
            </a:endParaRPr>
          </a:p>
          <a:p>
            <a:pPr indent="457200" algn="r" fontAlgn="auto">
              <a:lnSpc>
                <a:spcPct val="110000"/>
              </a:lnSpc>
            </a:pPr>
            <a:r>
              <a:rPr lang="en-US" altLang="zh-CN" sz="2000" dirty="0">
                <a:latin typeface="Times New Roman" panose="02020603050405020304" charset="0"/>
                <a:cs typeface="Times New Roman" panose="02020603050405020304" charset="0"/>
              </a:rPr>
              <a:t>Li Hua</a:t>
            </a:r>
            <a:endParaRPr lang="en-US" altLang="zh-CN" sz="2000" dirty="0">
              <a:latin typeface="Times New Roman" panose="02020603050405020304" charset="0"/>
              <a:cs typeface="Times New Roman" panose="02020603050405020304" charset="0"/>
            </a:endParaRPr>
          </a:p>
        </p:txBody>
      </p:sp>
      <p:sp>
        <p:nvSpPr>
          <p:cNvPr id="3" name="文本框 2"/>
          <p:cNvSpPr txBox="1"/>
          <p:nvPr/>
        </p:nvSpPr>
        <p:spPr>
          <a:xfrm>
            <a:off x="1303020" y="119380"/>
            <a:ext cx="4656455" cy="521970"/>
          </a:xfrm>
          <a:prstGeom prst="rect">
            <a:avLst/>
          </a:prstGeom>
          <a:noFill/>
        </p:spPr>
        <p:txBody>
          <a:bodyPr wrap="square" rtlCol="0">
            <a:spAutoFit/>
          </a:bodyPr>
          <a:lstStyle/>
          <a:p>
            <a:r>
              <a:rPr lang="en-US" altLang="zh-CN" sz="2800">
                <a:latin typeface="MV Boli" panose="02000500030200090000" charset="0"/>
                <a:cs typeface="MV Boli" panose="02000500030200090000" charset="0"/>
                <a:sym typeface="+mn-ea"/>
              </a:rPr>
              <a:t>Official Sample Writing</a:t>
            </a:r>
            <a:endParaRPr lang="en-US" altLang="zh-CN" sz="2800">
              <a:latin typeface="MV Boli" panose="02000500030200090000" charset="0"/>
              <a:cs typeface="MV Boli" panose="02000500030200090000" charset="0"/>
              <a:sym typeface="+mn-ea"/>
            </a:endParaRPr>
          </a:p>
        </p:txBody>
      </p:sp>
      <p:sp>
        <p:nvSpPr>
          <p:cNvPr id="4" name="文本框 3"/>
          <p:cNvSpPr txBox="1"/>
          <p:nvPr/>
        </p:nvSpPr>
        <p:spPr>
          <a:xfrm>
            <a:off x="6628130" y="505460"/>
            <a:ext cx="4770120" cy="5846445"/>
          </a:xfrm>
          <a:prstGeom prst="rect">
            <a:avLst/>
          </a:prstGeom>
          <a:noFill/>
          <a:ln>
            <a:solidFill>
              <a:schemeClr val="tx1"/>
            </a:solidFill>
          </a:ln>
        </p:spPr>
        <p:txBody>
          <a:bodyPr wrap="square" rtlCol="0">
            <a:noAutofit/>
          </a:bodyPr>
          <a:lstStyle/>
          <a:p>
            <a:pPr lvl="0" indent="0" algn="l" fontAlgn="auto">
              <a:lnSpc>
                <a:spcPct val="110000"/>
              </a:lnSpc>
              <a:buClrTx/>
              <a:buSzTx/>
              <a:buFontTx/>
            </a:pPr>
            <a:r>
              <a:rPr lang="zh-CN" altLang="en-US" sz="2000">
                <a:latin typeface="华文楷体" panose="02010600040101010101" charset="-122"/>
                <a:ea typeface="华文楷体" panose="02010600040101010101" charset="-122"/>
                <a:sym typeface="+mn-ea"/>
              </a:rPr>
              <a:t>亲爱的格林先生：</a:t>
            </a:r>
            <a:endParaRPr lang="zh-CN" altLang="en-US" sz="2000">
              <a:latin typeface="华文楷体" panose="02010600040101010101" charset="-122"/>
              <a:ea typeface="华文楷体" panose="02010600040101010101" charset="-122"/>
              <a:sym typeface="+mn-ea"/>
            </a:endParaRPr>
          </a:p>
          <a:p>
            <a:pPr lvl="0" indent="457200" algn="l">
              <a:lnSpc>
                <a:spcPct val="110000"/>
              </a:lnSpc>
              <a:buClrTx/>
              <a:buSzTx/>
              <a:buFontTx/>
            </a:pPr>
            <a:r>
              <a:rPr lang="zh-CN" altLang="en-US" sz="2000">
                <a:latin typeface="华文楷体" panose="02010600040101010101" charset="-122"/>
                <a:ea typeface="华文楷体" panose="02010600040101010101" charset="-122"/>
                <a:sym typeface="+mn-ea"/>
              </a:rPr>
              <a:t>见信好。我们班正在组织第一次徒步旅行，我们希望您的专业知识能确保它的成功。</a:t>
            </a:r>
            <a:endParaRPr lang="zh-CN" altLang="en-US" sz="2000">
              <a:latin typeface="华文楷体" panose="02010600040101010101" charset="-122"/>
              <a:ea typeface="华文楷体" panose="02010600040101010101" charset="-122"/>
              <a:sym typeface="+mn-ea"/>
            </a:endParaRPr>
          </a:p>
          <a:p>
            <a:pPr lvl="0" indent="457200" algn="l">
              <a:lnSpc>
                <a:spcPct val="110000"/>
              </a:lnSpc>
              <a:buClrTx/>
              <a:buSzTx/>
              <a:buFontTx/>
            </a:pPr>
            <a:r>
              <a:rPr lang="zh-CN" altLang="en-US" sz="2000">
                <a:latin typeface="华文楷体" panose="02010600040101010101" charset="-122"/>
                <a:ea typeface="华文楷体" panose="02010600040101010101" charset="-122"/>
                <a:sym typeface="+mn-ea"/>
              </a:rPr>
              <a:t>我们选择了</a:t>
            </a:r>
            <a:r>
              <a:rPr lang="en-US" altLang="zh-CN" sz="2000">
                <a:latin typeface="华文楷体" panose="02010600040101010101" charset="-122"/>
                <a:ea typeface="华文楷体" panose="02010600040101010101" charset="-122"/>
                <a:sym typeface="+mn-ea"/>
              </a:rPr>
              <a:t>5</a:t>
            </a:r>
            <a:r>
              <a:rPr lang="zh-CN" altLang="en-US" sz="2000">
                <a:latin typeface="华文楷体" panose="02010600040101010101" charset="-122"/>
                <a:ea typeface="华文楷体" panose="02010600040101010101" charset="-122"/>
                <a:sym typeface="+mn-ea"/>
              </a:rPr>
              <a:t>月</a:t>
            </a:r>
            <a:r>
              <a:rPr lang="en-US" altLang="zh-CN" sz="2000">
                <a:latin typeface="华文楷体" panose="02010600040101010101" charset="-122"/>
                <a:ea typeface="华文楷体" panose="02010600040101010101" charset="-122"/>
                <a:sym typeface="+mn-ea"/>
              </a:rPr>
              <a:t>15</a:t>
            </a:r>
            <a:r>
              <a:rPr lang="zh-CN" altLang="en-US" sz="2000">
                <a:latin typeface="华文楷体" panose="02010600040101010101" charset="-122"/>
                <a:ea typeface="华文楷体" panose="02010600040101010101" charset="-122"/>
                <a:sym typeface="+mn-ea"/>
              </a:rPr>
              <a:t>日在</a:t>
            </a:r>
            <a:r>
              <a:rPr lang="en-US" altLang="zh-CN" sz="2000">
                <a:latin typeface="Times New Roman" panose="02020603050405020304" charset="0"/>
                <a:cs typeface="Times New Roman" panose="02020603050405020304" charset="0"/>
                <a:sym typeface="+mn-ea"/>
              </a:rPr>
              <a:t>Green Valley</a:t>
            </a:r>
            <a:r>
              <a:rPr lang="zh-CN" altLang="en-US" sz="2000">
                <a:latin typeface="华文楷体" panose="02010600040101010101" charset="-122"/>
                <a:ea typeface="华文楷体" panose="02010600040101010101" charset="-122"/>
                <a:sym typeface="+mn-ea"/>
              </a:rPr>
              <a:t>的一条初学者友好的步道。基本的准备工作</a:t>
            </a:r>
            <a:r>
              <a:rPr lang="en-US" altLang="zh-CN" sz="2000">
                <a:latin typeface="华文楷体" panose="02010600040101010101" charset="-122"/>
                <a:ea typeface="华文楷体" panose="02010600040101010101" charset="-122"/>
                <a:sym typeface="+mn-ea"/>
              </a:rPr>
              <a:t>——</a:t>
            </a:r>
            <a:r>
              <a:rPr lang="zh-CN" altLang="en-US" sz="2000">
                <a:latin typeface="华文楷体" panose="02010600040101010101" charset="-122"/>
                <a:ea typeface="华文楷体" panose="02010600040101010101" charset="-122"/>
                <a:sym typeface="+mn-ea"/>
              </a:rPr>
              <a:t>路线调查、打包清单（地图、急救箱、水</a:t>
            </a:r>
            <a:r>
              <a:rPr lang="en-US" altLang="zh-CN" sz="2000">
                <a:latin typeface="华文楷体" panose="02010600040101010101" charset="-122"/>
                <a:ea typeface="华文楷体" panose="02010600040101010101" charset="-122"/>
                <a:sym typeface="+mn-ea"/>
              </a:rPr>
              <a:t>/</a:t>
            </a:r>
            <a:r>
              <a:rPr lang="zh-CN" altLang="en-US" sz="2000">
                <a:latin typeface="华文楷体" panose="02010600040101010101" charset="-122"/>
                <a:ea typeface="华文楷体" panose="02010600040101010101" charset="-122"/>
                <a:sym typeface="+mn-ea"/>
              </a:rPr>
              <a:t>零食）和小组任务</a:t>
            </a:r>
            <a:r>
              <a:rPr lang="en-US" altLang="zh-CN" sz="2000">
                <a:latin typeface="华文楷体" panose="02010600040101010101" charset="-122"/>
                <a:ea typeface="华文楷体" panose="02010600040101010101" charset="-122"/>
                <a:sym typeface="+mn-ea"/>
              </a:rPr>
              <a:t>——</a:t>
            </a:r>
            <a:r>
              <a:rPr lang="zh-CN" altLang="en-US" sz="2000">
                <a:latin typeface="华文楷体" panose="02010600040101010101" charset="-122"/>
                <a:ea typeface="华文楷体" panose="02010600040101010101" charset="-122"/>
                <a:sym typeface="+mn-ea"/>
              </a:rPr>
              <a:t>都已完成。但是，作为新手，我们非常重视您的专业意见。你能检查一下我们的计划的安全性和实用性吗？我们也很感激关于节奏或基本装备检查的提示。</a:t>
            </a:r>
            <a:endParaRPr lang="zh-CN" altLang="en-US" sz="2000">
              <a:latin typeface="华文楷体" panose="02010600040101010101" charset="-122"/>
              <a:ea typeface="华文楷体" panose="02010600040101010101" charset="-122"/>
              <a:sym typeface="+mn-ea"/>
            </a:endParaRPr>
          </a:p>
          <a:p>
            <a:pPr lvl="0" indent="457200" algn="l">
              <a:lnSpc>
                <a:spcPct val="110000"/>
              </a:lnSpc>
              <a:buClrTx/>
              <a:buSzTx/>
              <a:buFontTx/>
            </a:pPr>
            <a:r>
              <a:rPr lang="zh-CN" altLang="en-US" sz="2000">
                <a:latin typeface="华文楷体" panose="02010600040101010101" charset="-122"/>
                <a:ea typeface="华文楷体" panose="02010600040101010101" charset="-122"/>
                <a:sym typeface="+mn-ea"/>
              </a:rPr>
              <a:t>您的经验会让这次冒险既安全又难忘。请让我们知道你是否可以加入或建议。谢谢你！</a:t>
            </a:r>
            <a:endParaRPr lang="zh-CN" altLang="en-US" sz="2000">
              <a:latin typeface="华文楷体" panose="02010600040101010101" charset="-122"/>
              <a:ea typeface="华文楷体" panose="02010600040101010101" charset="-122"/>
              <a:sym typeface="+mn-ea"/>
            </a:endParaRPr>
          </a:p>
          <a:p>
            <a:pPr lvl="0" indent="457200" algn="r">
              <a:lnSpc>
                <a:spcPct val="110000"/>
              </a:lnSpc>
              <a:buClrTx/>
              <a:buSzTx/>
              <a:buFontTx/>
            </a:pPr>
            <a:r>
              <a:rPr lang="zh-CN" altLang="en-US" sz="2000">
                <a:latin typeface="华文楷体" panose="02010600040101010101" charset="-122"/>
                <a:ea typeface="华文楷体" panose="02010600040101010101" charset="-122"/>
                <a:sym typeface="+mn-ea"/>
              </a:rPr>
              <a:t>祝好！</a:t>
            </a:r>
            <a:endParaRPr lang="zh-CN" altLang="en-US" sz="2000">
              <a:latin typeface="华文楷体" panose="02010600040101010101" charset="-122"/>
              <a:ea typeface="华文楷体" panose="02010600040101010101" charset="-122"/>
              <a:sym typeface="+mn-ea"/>
            </a:endParaRPr>
          </a:p>
          <a:p>
            <a:pPr lvl="0" indent="457200" algn="r">
              <a:lnSpc>
                <a:spcPct val="110000"/>
              </a:lnSpc>
              <a:buClrTx/>
              <a:buSzTx/>
              <a:buFontTx/>
            </a:pPr>
            <a:r>
              <a:rPr lang="zh-CN" altLang="en-US" sz="2000">
                <a:latin typeface="华文楷体" panose="02010600040101010101" charset="-122"/>
                <a:ea typeface="华文楷体" panose="02010600040101010101" charset="-122"/>
                <a:sym typeface="+mn-ea"/>
              </a:rPr>
              <a:t>李华</a:t>
            </a:r>
            <a:endParaRPr lang="zh-CN" altLang="en-US" sz="2000">
              <a:latin typeface="华文楷体" panose="02010600040101010101" charset="-122"/>
              <a:ea typeface="华文楷体" panose="02010600040101010101" charset="-122"/>
              <a:sym typeface="+mn-ea"/>
            </a:endParaRPr>
          </a:p>
        </p:txBody>
      </p:sp>
      <p:sp>
        <p:nvSpPr>
          <p:cNvPr id="5" name="文本框 4"/>
          <p:cNvSpPr txBox="1"/>
          <p:nvPr/>
        </p:nvSpPr>
        <p:spPr>
          <a:xfrm>
            <a:off x="7611745" y="119380"/>
            <a:ext cx="2404110" cy="521970"/>
          </a:xfrm>
          <a:prstGeom prst="rect">
            <a:avLst/>
          </a:prstGeom>
          <a:noFill/>
        </p:spPr>
        <p:txBody>
          <a:bodyPr wrap="square" rtlCol="0">
            <a:spAutoFit/>
          </a:bodyPr>
          <a:lstStyle/>
          <a:p>
            <a:pPr lvl="0" algn="l">
              <a:buClrTx/>
              <a:buSzTx/>
              <a:buFontTx/>
            </a:pPr>
            <a:r>
              <a:rPr lang="en-US" altLang="zh-CN" sz="2800">
                <a:latin typeface="MV Boli" panose="02000500030200090000" charset="0"/>
                <a:cs typeface="MV Boli" panose="02000500030200090000" charset="0"/>
                <a:sym typeface="+mn-ea"/>
              </a:rPr>
              <a:t>Translation</a:t>
            </a:r>
            <a:endParaRPr lang="en-US" altLang="zh-CN" sz="2800">
              <a:latin typeface="MV Boli" panose="02000500030200090000" charset="0"/>
              <a:cs typeface="MV Boli" panose="02000500030200090000" charset="0"/>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8615" y="505460"/>
            <a:ext cx="6183630" cy="5929630"/>
          </a:xfrm>
          <a:prstGeom prst="rect">
            <a:avLst/>
          </a:prstGeom>
          <a:noFill/>
          <a:ln>
            <a:solidFill>
              <a:schemeClr val="tx1"/>
            </a:solidFill>
          </a:ln>
        </p:spPr>
        <p:txBody>
          <a:bodyPr wrap="square" rtlCol="0">
            <a:noAutofit/>
          </a:bodyPr>
          <a:lstStyle/>
          <a:p>
            <a:pPr indent="0" algn="l" fontAlgn="auto">
              <a:lnSpc>
                <a:spcPct val="110000"/>
              </a:lnSpc>
            </a:pPr>
            <a:r>
              <a:rPr lang="en-US" altLang="zh-CN" sz="2000" dirty="0">
                <a:latin typeface="Times New Roman" panose="02020603050405020304" charset="0"/>
                <a:cs typeface="Times New Roman" panose="02020603050405020304" charset="0"/>
              </a:rPr>
              <a:t>Dear Mr. Green ,</a:t>
            </a:r>
            <a:endParaRPr lang="en-US" altLang="zh-CN" sz="2000" dirty="0">
              <a:latin typeface="Times New Roman" panose="02020603050405020304" charset="0"/>
              <a:cs typeface="Times New Roman" panose="02020603050405020304" charset="0"/>
            </a:endParaRPr>
          </a:p>
          <a:p>
            <a:pPr indent="457200" algn="just" fontAlgn="auto">
              <a:lnSpc>
                <a:spcPct val="110000"/>
              </a:lnSpc>
            </a:pPr>
            <a:r>
              <a:rPr lang="en-US" altLang="zh-CN" dirty="0">
                <a:latin typeface="Times New Roman" panose="02020603050405020304" charset="0"/>
                <a:cs typeface="Times New Roman" panose="02020603050405020304" charset="0"/>
                <a:sym typeface="+mn-ea"/>
              </a:rPr>
              <a:t>Hope this email finds you well!‌ Next Saturday will </a:t>
            </a:r>
            <a:r>
              <a:rPr lang="en-US" altLang="zh-CN" dirty="0" err="1">
                <a:latin typeface="Times New Roman" panose="02020603050405020304" charset="0"/>
                <a:cs typeface="Times New Roman" panose="02020603050405020304" charset="0"/>
                <a:sym typeface="+mn-ea"/>
              </a:rPr>
              <a:t>witness</a:t>
            </a:r>
            <a:r>
              <a:rPr lang="en-US" altLang="zh-CN" dirty="0">
                <a:latin typeface="Times New Roman" panose="02020603050405020304" charset="0"/>
                <a:cs typeface="Times New Roman" panose="02020603050405020304" charset="0"/>
                <a:sym typeface="+mn-ea"/>
              </a:rPr>
              <a:t> our first class hiking trip. Given your rich </a:t>
            </a:r>
            <a:r>
              <a:rPr lang="en-US" altLang="zh-CN" dirty="0" err="1">
                <a:latin typeface="Times New Roman" panose="02020603050405020304" charset="0"/>
                <a:cs typeface="Times New Roman" panose="02020603050405020304" charset="0"/>
                <a:sym typeface="+mn-ea"/>
              </a:rPr>
              <a:t>expertise</a:t>
            </a:r>
            <a:r>
              <a:rPr lang="en-US" altLang="zh-CN" dirty="0">
                <a:latin typeface="Times New Roman" panose="02020603050405020304" charset="0"/>
                <a:cs typeface="Times New Roman" panose="02020603050405020304" charset="0"/>
                <a:sym typeface="+mn-ea"/>
              </a:rPr>
              <a:t> as an outdoor enthusiast, we are in great need of your timely and professional guidance. ‌</a:t>
            </a:r>
            <a:endParaRPr lang="zh-CN" altLang="en-US" dirty="0">
              <a:latin typeface="Times New Roman" panose="02020603050405020304" charset="0"/>
              <a:ea typeface="华文楷体" panose="02010600040101010101" charset="-122"/>
              <a:cs typeface="Times New Roman" panose="02020603050405020304" charset="0"/>
              <a:sym typeface="+mn-ea"/>
            </a:endParaRPr>
          </a:p>
          <a:p>
            <a:pPr indent="457200" algn="just" fontAlgn="auto">
              <a:lnSpc>
                <a:spcPct val="110000"/>
              </a:lnSpc>
            </a:pPr>
            <a:r>
              <a:rPr lang="en-US" altLang="zh-CN" dirty="0">
                <a:latin typeface="Times New Roman" panose="02020603050405020304" charset="0"/>
                <a:cs typeface="Times New Roman" panose="02020603050405020304" charset="0"/>
                <a:sym typeface="+mn-ea"/>
              </a:rPr>
              <a:t>As scheduled, the </a:t>
            </a:r>
            <a:r>
              <a:rPr lang="en-US" altLang="zh-CN" dirty="0" err="1">
                <a:latin typeface="Times New Roman" panose="02020603050405020304" charset="0"/>
                <a:cs typeface="Times New Roman" panose="02020603050405020304" charset="0"/>
                <a:sym typeface="+mn-ea"/>
              </a:rPr>
              <a:t>Xishan</a:t>
            </a:r>
            <a:r>
              <a:rPr lang="en-US" altLang="zh-CN" dirty="0">
                <a:latin typeface="Times New Roman" panose="02020603050405020304" charset="0"/>
                <a:cs typeface="Times New Roman" panose="02020603050405020304" charset="0"/>
                <a:sym typeface="+mn-ea"/>
              </a:rPr>
              <a:t> Forest Trail, a 10km round-trip route, has been selected as our destination. Basic preparations—including maps, first-aid kits and weather conditions checking—are finalized. Nevertheless, as beginners, we are eager for your expert advice on the critical uncertainties, such as the other essential gears and practical emergency protocols. Plus, could you kindly review our thorough plan for safety and adjustments? Your insights will be invaluable.</a:t>
            </a:r>
            <a:endParaRPr lang="en-US" altLang="zh-CN" dirty="0">
              <a:latin typeface="Times New Roman" panose="02020603050405020304" charset="0"/>
              <a:cs typeface="Times New Roman" panose="02020603050405020304" charset="0"/>
              <a:sym typeface="+mn-ea"/>
            </a:endParaRPr>
          </a:p>
          <a:p>
            <a:pPr indent="457200" algn="just" fontAlgn="auto">
              <a:lnSpc>
                <a:spcPct val="110000"/>
              </a:lnSpc>
              <a:buClrTx/>
              <a:buSzTx/>
              <a:buFontTx/>
            </a:pPr>
            <a:r>
              <a:rPr lang="en-US" altLang="zh-CN" dirty="0">
                <a:latin typeface="Times New Roman" panose="02020603050405020304" charset="0"/>
                <a:cs typeface="Times New Roman" panose="02020603050405020304" charset="0"/>
                <a:sym typeface="+mn-ea"/>
              </a:rPr>
              <a:t>The detailed plan of this adventure is attached below and your guidance and involvement would definitely ensure a safe and enriching experience. Please let us know your availability by Friday.</a:t>
            </a:r>
            <a:endParaRPr lang="en-US" altLang="zh-CN" dirty="0">
              <a:latin typeface="Times New Roman" panose="02020603050405020304" charset="0"/>
              <a:cs typeface="Times New Roman" panose="02020603050405020304" charset="0"/>
              <a:sym typeface="+mn-ea"/>
            </a:endParaRPr>
          </a:p>
          <a:p>
            <a:pPr indent="457200" algn="r" fontAlgn="auto">
              <a:lnSpc>
                <a:spcPct val="110000"/>
              </a:lnSpc>
            </a:pPr>
            <a:r>
              <a:rPr lang="en-US" altLang="zh-CN" sz="2000" dirty="0">
                <a:latin typeface="Times New Roman" panose="02020603050405020304" charset="0"/>
                <a:cs typeface="Times New Roman" panose="02020603050405020304" charset="0"/>
              </a:rPr>
              <a:t>Best regards,</a:t>
            </a:r>
            <a:endParaRPr lang="en-US" altLang="zh-CN" sz="2000" dirty="0">
              <a:latin typeface="Times New Roman" panose="02020603050405020304" charset="0"/>
              <a:cs typeface="Times New Roman" panose="02020603050405020304" charset="0"/>
            </a:endParaRPr>
          </a:p>
          <a:p>
            <a:pPr indent="457200" algn="r" fontAlgn="auto">
              <a:lnSpc>
                <a:spcPct val="110000"/>
              </a:lnSpc>
            </a:pPr>
            <a:r>
              <a:rPr lang="en-US" altLang="zh-CN" sz="2000" dirty="0">
                <a:latin typeface="Times New Roman" panose="02020603050405020304" charset="0"/>
                <a:cs typeface="Times New Roman" panose="02020603050405020304" charset="0"/>
              </a:rPr>
              <a:t>Li Hua</a:t>
            </a:r>
            <a:endParaRPr lang="en-US" altLang="zh-CN" sz="2000" dirty="0">
              <a:latin typeface="Times New Roman" panose="02020603050405020304" charset="0"/>
              <a:cs typeface="Times New Roman" panose="02020603050405020304" charset="0"/>
            </a:endParaRPr>
          </a:p>
        </p:txBody>
      </p:sp>
      <p:sp>
        <p:nvSpPr>
          <p:cNvPr id="3" name="文本框 2"/>
          <p:cNvSpPr txBox="1"/>
          <p:nvPr/>
        </p:nvSpPr>
        <p:spPr>
          <a:xfrm>
            <a:off x="1845945" y="119380"/>
            <a:ext cx="2980055" cy="521970"/>
          </a:xfrm>
          <a:prstGeom prst="rect">
            <a:avLst/>
          </a:prstGeom>
          <a:noFill/>
        </p:spPr>
        <p:txBody>
          <a:bodyPr wrap="square" rtlCol="0">
            <a:spAutoFit/>
          </a:bodyPr>
          <a:lstStyle/>
          <a:p>
            <a:r>
              <a:rPr lang="en-US" altLang="zh-CN" sz="2800">
                <a:latin typeface="MV Boli" panose="02000500030200090000" charset="0"/>
                <a:cs typeface="MV Boli" panose="02000500030200090000" charset="0"/>
                <a:sym typeface="+mn-ea"/>
              </a:rPr>
              <a:t>Sample Writing</a:t>
            </a:r>
            <a:endParaRPr lang="en-US" altLang="zh-CN" sz="2800">
              <a:latin typeface="MV Boli" panose="02000500030200090000" charset="0"/>
              <a:cs typeface="MV Boli" panose="02000500030200090000" charset="0"/>
              <a:sym typeface="+mn-ea"/>
            </a:endParaRPr>
          </a:p>
        </p:txBody>
      </p:sp>
      <p:sp>
        <p:nvSpPr>
          <p:cNvPr id="4" name="文本框 3"/>
          <p:cNvSpPr txBox="1"/>
          <p:nvPr/>
        </p:nvSpPr>
        <p:spPr>
          <a:xfrm>
            <a:off x="6628130" y="505460"/>
            <a:ext cx="5196840" cy="5929630"/>
          </a:xfrm>
          <a:prstGeom prst="rect">
            <a:avLst/>
          </a:prstGeom>
          <a:noFill/>
          <a:ln>
            <a:solidFill>
              <a:schemeClr val="tx1"/>
            </a:solidFill>
          </a:ln>
        </p:spPr>
        <p:txBody>
          <a:bodyPr wrap="square" rtlCol="0">
            <a:noAutofit/>
          </a:bodyPr>
          <a:lstStyle/>
          <a:p>
            <a:pPr lvl="0" indent="0" algn="l" fontAlgn="auto">
              <a:lnSpc>
                <a:spcPct val="110000"/>
              </a:lnSpc>
              <a:buClrTx/>
              <a:buSzTx/>
              <a:buFontTx/>
            </a:pPr>
            <a:r>
              <a:rPr lang="zh-CN" altLang="en-US" sz="2000">
                <a:latin typeface="华文楷体" panose="02010600040101010101" charset="-122"/>
                <a:ea typeface="华文楷体" panose="02010600040101010101" charset="-122"/>
                <a:sym typeface="+mn-ea"/>
              </a:rPr>
              <a:t>亲爱的格林先生：</a:t>
            </a:r>
            <a:endParaRPr lang="zh-CN" altLang="en-US" sz="2000">
              <a:latin typeface="华文楷体" panose="02010600040101010101" charset="-122"/>
              <a:ea typeface="华文楷体" panose="02010600040101010101" charset="-122"/>
              <a:sym typeface="+mn-ea"/>
            </a:endParaRPr>
          </a:p>
          <a:p>
            <a:pPr lvl="0" indent="457200" algn="l">
              <a:lnSpc>
                <a:spcPct val="110000"/>
              </a:lnSpc>
              <a:buClrTx/>
              <a:buSzTx/>
              <a:buFontTx/>
            </a:pPr>
            <a:r>
              <a:rPr lang="zh-CN" altLang="en-US" sz="2000">
                <a:latin typeface="华文楷体" panose="02010600040101010101" charset="-122"/>
                <a:ea typeface="华文楷体" panose="02010600040101010101" charset="-122"/>
                <a:sym typeface="+mn-ea"/>
              </a:rPr>
              <a:t>见信好！下周六我们班将进行第一次徒步旅行。鉴于您是一名经验丰富的户外爱好者，我们非常需要您及时和专业的指导。</a:t>
            </a:r>
            <a:r>
              <a:rPr lang="en-US" altLang="zh-CN" sz="2000">
                <a:latin typeface="华文楷体" panose="02010600040101010101" charset="-122"/>
                <a:ea typeface="华文楷体" panose="02010600040101010101" charset="-122"/>
                <a:sym typeface="+mn-ea"/>
              </a:rPr>
              <a:t>‌</a:t>
            </a:r>
            <a:endParaRPr lang="en-US" altLang="zh-CN" sz="2000">
              <a:latin typeface="华文楷体" panose="02010600040101010101" charset="-122"/>
              <a:ea typeface="华文楷体" panose="02010600040101010101" charset="-122"/>
              <a:sym typeface="+mn-ea"/>
            </a:endParaRPr>
          </a:p>
          <a:p>
            <a:pPr lvl="0" indent="457200" algn="l">
              <a:lnSpc>
                <a:spcPct val="110000"/>
              </a:lnSpc>
              <a:buClrTx/>
              <a:buSzTx/>
              <a:buFontTx/>
            </a:pPr>
            <a:r>
              <a:rPr lang="zh-CN" altLang="en-US" sz="2000">
                <a:latin typeface="华文楷体" panose="02010600040101010101" charset="-122"/>
                <a:ea typeface="华文楷体" panose="02010600040101010101" charset="-122"/>
                <a:sym typeface="+mn-ea"/>
              </a:rPr>
              <a:t>按照计划，我们选择了往返</a:t>
            </a:r>
            <a:r>
              <a:rPr lang="en-US" altLang="zh-CN" sz="2000">
                <a:latin typeface="华文楷体" panose="02010600040101010101" charset="-122"/>
                <a:ea typeface="华文楷体" panose="02010600040101010101" charset="-122"/>
                <a:sym typeface="+mn-ea"/>
              </a:rPr>
              <a:t>10</a:t>
            </a:r>
            <a:r>
              <a:rPr lang="zh-CN" altLang="en-US" sz="2000">
                <a:latin typeface="华文楷体" panose="02010600040101010101" charset="-122"/>
                <a:ea typeface="华文楷体" panose="02010600040101010101" charset="-122"/>
                <a:sym typeface="+mn-ea"/>
              </a:rPr>
              <a:t>公里的西山森林步道作为目的地。基本的准备工作</a:t>
            </a:r>
            <a:r>
              <a:rPr lang="en-US" altLang="zh-CN" sz="2000">
                <a:latin typeface="华文楷体" panose="02010600040101010101" charset="-122"/>
                <a:ea typeface="华文楷体" panose="02010600040101010101" charset="-122"/>
                <a:sym typeface="+mn-ea"/>
              </a:rPr>
              <a:t>——</a:t>
            </a:r>
            <a:r>
              <a:rPr lang="zh-CN" altLang="en-US" sz="2000">
                <a:latin typeface="华文楷体" panose="02010600040101010101" charset="-122"/>
                <a:ea typeface="华文楷体" panose="02010600040101010101" charset="-122"/>
                <a:sym typeface="+mn-ea"/>
              </a:rPr>
              <a:t>包括地图、急救箱和天气状况确认</a:t>
            </a:r>
            <a:r>
              <a:rPr lang="en-US" altLang="zh-CN" sz="2000">
                <a:latin typeface="华文楷体" panose="02010600040101010101" charset="-122"/>
                <a:ea typeface="华文楷体" panose="02010600040101010101" charset="-122"/>
                <a:sym typeface="+mn-ea"/>
              </a:rPr>
              <a:t>——</a:t>
            </a:r>
            <a:r>
              <a:rPr lang="zh-CN" altLang="en-US" sz="2000">
                <a:latin typeface="华文楷体" panose="02010600040101010101" charset="-122"/>
                <a:ea typeface="华文楷体" panose="02010600040101010101" charset="-122"/>
                <a:sym typeface="+mn-ea"/>
              </a:rPr>
              <a:t>都已完成。然而，作为新手，我们在一些关键的不确定的方面期待您的专业建议，例如其他必须的装备，以及实用的应急方案。另外，您是否可以看一下我们的整个计划的安全性，以便调整。您的见解将是无价之宝。</a:t>
            </a:r>
            <a:endParaRPr lang="zh-CN" altLang="en-US" sz="2000">
              <a:latin typeface="华文楷体" panose="02010600040101010101" charset="-122"/>
              <a:ea typeface="华文楷体" panose="02010600040101010101" charset="-122"/>
              <a:sym typeface="+mn-ea"/>
            </a:endParaRPr>
          </a:p>
          <a:p>
            <a:pPr lvl="0" indent="457200" algn="l">
              <a:lnSpc>
                <a:spcPct val="110000"/>
              </a:lnSpc>
              <a:buClrTx/>
              <a:buSzTx/>
              <a:buFontTx/>
            </a:pPr>
            <a:r>
              <a:rPr lang="zh-CN" altLang="en-US" sz="2000">
                <a:latin typeface="华文楷体" panose="02010600040101010101" charset="-122"/>
                <a:ea typeface="华文楷体" panose="02010600040101010101" charset="-122"/>
                <a:sym typeface="+mn-ea"/>
              </a:rPr>
              <a:t>下面是这次冒险的详细计划</a:t>
            </a:r>
            <a:r>
              <a:rPr lang="en-US" altLang="zh-CN" sz="2000">
                <a:latin typeface="华文楷体" panose="02010600040101010101" charset="-122"/>
                <a:ea typeface="华文楷体" panose="02010600040101010101" charset="-122"/>
                <a:sym typeface="+mn-ea"/>
              </a:rPr>
              <a:t>,</a:t>
            </a:r>
            <a:r>
              <a:rPr lang="zh-CN" altLang="en-US" sz="2000">
                <a:latin typeface="华文楷体" panose="02010600040101010101" charset="-122"/>
                <a:ea typeface="华文楷体" panose="02010600040101010101" charset="-122"/>
                <a:sym typeface="+mn-ea"/>
              </a:rPr>
              <a:t>您的指导参与一定会确保一个安全和丰富的体验。请在星期五之前告诉我们您是否有空。</a:t>
            </a:r>
            <a:endParaRPr lang="zh-CN" altLang="en-US" sz="2000">
              <a:latin typeface="华文楷体" panose="02010600040101010101" charset="-122"/>
              <a:ea typeface="华文楷体" panose="02010600040101010101" charset="-122"/>
              <a:sym typeface="+mn-ea"/>
            </a:endParaRPr>
          </a:p>
          <a:p>
            <a:pPr lvl="0" indent="457200" algn="r">
              <a:lnSpc>
                <a:spcPct val="110000"/>
              </a:lnSpc>
              <a:buClrTx/>
              <a:buSzTx/>
              <a:buFontTx/>
            </a:pPr>
            <a:r>
              <a:rPr lang="zh-CN" altLang="en-US" sz="2000">
                <a:latin typeface="华文楷体" panose="02010600040101010101" charset="-122"/>
                <a:ea typeface="华文楷体" panose="02010600040101010101" charset="-122"/>
                <a:sym typeface="+mn-ea"/>
              </a:rPr>
              <a:t>祝好！</a:t>
            </a:r>
            <a:endParaRPr lang="zh-CN" altLang="en-US" sz="2000">
              <a:latin typeface="华文楷体" panose="02010600040101010101" charset="-122"/>
              <a:ea typeface="华文楷体" panose="02010600040101010101" charset="-122"/>
              <a:sym typeface="+mn-ea"/>
            </a:endParaRPr>
          </a:p>
          <a:p>
            <a:pPr lvl="0" indent="457200" algn="r">
              <a:lnSpc>
                <a:spcPct val="110000"/>
              </a:lnSpc>
              <a:buClrTx/>
              <a:buSzTx/>
              <a:buFontTx/>
            </a:pPr>
            <a:r>
              <a:rPr lang="zh-CN" altLang="en-US" sz="2000">
                <a:latin typeface="华文楷体" panose="02010600040101010101" charset="-122"/>
                <a:ea typeface="华文楷体" panose="02010600040101010101" charset="-122"/>
                <a:sym typeface="+mn-ea"/>
              </a:rPr>
              <a:t>李华</a:t>
            </a:r>
            <a:endParaRPr lang="zh-CN" altLang="en-US" sz="2000">
              <a:latin typeface="华文楷体" panose="02010600040101010101" charset="-122"/>
              <a:ea typeface="华文楷体" panose="02010600040101010101" charset="-122"/>
              <a:sym typeface="+mn-ea"/>
            </a:endParaRPr>
          </a:p>
        </p:txBody>
      </p:sp>
      <p:sp>
        <p:nvSpPr>
          <p:cNvPr id="5" name="文本框 4"/>
          <p:cNvSpPr txBox="1"/>
          <p:nvPr/>
        </p:nvSpPr>
        <p:spPr>
          <a:xfrm>
            <a:off x="7611745" y="119380"/>
            <a:ext cx="2404110" cy="521970"/>
          </a:xfrm>
          <a:prstGeom prst="rect">
            <a:avLst/>
          </a:prstGeom>
          <a:noFill/>
        </p:spPr>
        <p:txBody>
          <a:bodyPr wrap="square" rtlCol="0">
            <a:spAutoFit/>
          </a:bodyPr>
          <a:lstStyle/>
          <a:p>
            <a:pPr lvl="0" algn="l">
              <a:buClrTx/>
              <a:buSzTx/>
              <a:buFontTx/>
            </a:pPr>
            <a:r>
              <a:rPr lang="en-US" altLang="zh-CN" sz="2800">
                <a:latin typeface="MV Boli" panose="02000500030200090000" charset="0"/>
                <a:cs typeface="MV Boli" panose="02000500030200090000" charset="0"/>
                <a:sym typeface="+mn-ea"/>
              </a:rPr>
              <a:t>Translation</a:t>
            </a:r>
            <a:endParaRPr lang="en-US" altLang="zh-CN" sz="2800">
              <a:latin typeface="MV Boli" panose="02000500030200090000" charset="0"/>
              <a:cs typeface="MV Boli" panose="02000500030200090000" charset="0"/>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c6b05a2-52b2-49fd-abbe-2516d8e2bd1e"/>
          <p:cNvPicPr>
            <a:picLocks noChangeAspect="1"/>
          </p:cNvPicPr>
          <p:nvPr>
            <p:custDataLst>
              <p:tags r:id="rId1"/>
            </p:custDataLst>
          </p:nvPr>
        </p:nvPicPr>
        <p:blipFill>
          <a:blip r:embed="rId2"/>
          <a:stretch>
            <a:fillRect/>
          </a:stretch>
        </p:blipFill>
        <p:spPr>
          <a:xfrm>
            <a:off x="0" y="0"/>
            <a:ext cx="12192000" cy="6858000"/>
          </a:xfrm>
          <a:prstGeom prst="rect">
            <a:avLst/>
          </a:prstGeom>
        </p:spPr>
      </p:pic>
      <p:sp>
        <p:nvSpPr>
          <p:cNvPr id="3" name="文本框 2"/>
          <p:cNvSpPr txBox="1"/>
          <p:nvPr/>
        </p:nvSpPr>
        <p:spPr>
          <a:xfrm>
            <a:off x="2367280" y="1191260"/>
            <a:ext cx="4697730" cy="922020"/>
          </a:xfrm>
          <a:prstGeom prst="rect">
            <a:avLst/>
          </a:prstGeom>
          <a:noFill/>
        </p:spPr>
        <p:txBody>
          <a:bodyPr wrap="square" rtlCol="0">
            <a:spAutoFit/>
          </a:bodyPr>
          <a:lstStyle/>
          <a:p>
            <a:r>
              <a:rPr lang="en-US" altLang="zh-CN" sz="5400" b="1"/>
              <a:t>Thank you!</a:t>
            </a:r>
            <a:endParaRPr lang="en-US" altLang="zh-CN" sz="5400" b="1"/>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p:nvPr>
            <p:custDataLst>
              <p:tags r:id="rId1"/>
            </p:custDataLst>
          </p:nvPr>
        </p:nvPicPr>
        <p:blipFill>
          <a:blip r:embed="rId2"/>
          <a:stretch>
            <a:fillRect/>
          </a:stretch>
        </p:blipFill>
        <p:spPr>
          <a:xfrm>
            <a:off x="5495925" y="2393315"/>
            <a:ext cx="6696075" cy="3975735"/>
          </a:xfrm>
          <a:prstGeom prst="rect">
            <a:avLst/>
          </a:prstGeom>
        </p:spPr>
      </p:pic>
      <p:sp>
        <p:nvSpPr>
          <p:cNvPr id="4" name="文本框 3"/>
          <p:cNvSpPr txBox="1"/>
          <p:nvPr/>
        </p:nvSpPr>
        <p:spPr>
          <a:xfrm>
            <a:off x="280035" y="2891155"/>
            <a:ext cx="5984240" cy="1076325"/>
          </a:xfrm>
          <a:prstGeom prst="rect">
            <a:avLst/>
          </a:prstGeom>
          <a:noFill/>
        </p:spPr>
        <p:txBody>
          <a:bodyPr wrap="square" rtlCol="0">
            <a:spAutoFit/>
          </a:bodyPr>
          <a:lstStyle/>
          <a:p>
            <a:r>
              <a:rPr lang="en-US" altLang="zh-CN" sz="3200" i="1" dirty="0">
                <a:latin typeface="华文楷体" panose="02010600040101010101" charset="-122"/>
                <a:ea typeface="华文楷体" panose="02010600040101010101" charset="-122"/>
                <a:cs typeface="华文楷体" panose="02010600040101010101" charset="-122"/>
              </a:rPr>
              <a:t>—</a:t>
            </a:r>
            <a:r>
              <a:rPr lang="zh-CN" altLang="en-US" sz="3200" i="1" dirty="0">
                <a:latin typeface="华文楷体" panose="02010600040101010101" charset="-122"/>
                <a:ea typeface="华文楷体" panose="02010600040101010101" charset="-122"/>
                <a:cs typeface="华文楷体" panose="02010600040101010101" charset="-122"/>
              </a:rPr>
              <a:t>关于第一次班级徒步的求助信</a:t>
            </a:r>
            <a:endParaRPr lang="zh-CN" altLang="en-US" sz="3200" i="1" dirty="0">
              <a:latin typeface="华文楷体" panose="02010600040101010101" charset="-122"/>
              <a:ea typeface="华文楷体" panose="02010600040101010101" charset="-122"/>
              <a:cs typeface="华文楷体" panose="02010600040101010101" charset="-122"/>
            </a:endParaRPr>
          </a:p>
          <a:p>
            <a:r>
              <a:rPr lang="en-US" altLang="zh-CN" sz="3200" i="1" dirty="0">
                <a:latin typeface="华文楷体" panose="02010600040101010101" charset="-122"/>
                <a:ea typeface="华文楷体" panose="02010600040101010101" charset="-122"/>
                <a:cs typeface="华文楷体" panose="02010600040101010101" charset="-122"/>
              </a:rPr>
              <a:t>2025.4</a:t>
            </a:r>
            <a:r>
              <a:rPr lang="zh-CN" altLang="en-US" sz="3200" i="1" dirty="0">
                <a:latin typeface="华文楷体" panose="02010600040101010101" charset="-122"/>
                <a:ea typeface="华文楷体" panose="02010600040101010101" charset="-122"/>
                <a:cs typeface="华文楷体" panose="02010600040101010101" charset="-122"/>
              </a:rPr>
              <a:t>广东二模应用文分析</a:t>
            </a:r>
            <a:endParaRPr lang="zh-CN" altLang="en-US" sz="3200" i="1" dirty="0">
              <a:latin typeface="华文楷体" panose="02010600040101010101" charset="-122"/>
              <a:ea typeface="华文楷体" panose="02010600040101010101" charset="-122"/>
              <a:cs typeface="华文楷体" panose="02010600040101010101" charset="-122"/>
            </a:endParaRPr>
          </a:p>
        </p:txBody>
      </p:sp>
      <p:sp>
        <p:nvSpPr>
          <p:cNvPr id="6" name="文本框 5"/>
          <p:cNvSpPr txBox="1"/>
          <p:nvPr/>
        </p:nvSpPr>
        <p:spPr>
          <a:xfrm>
            <a:off x="671195" y="946150"/>
            <a:ext cx="6096000" cy="1445260"/>
          </a:xfrm>
          <a:prstGeom prst="rect">
            <a:avLst/>
          </a:prstGeom>
          <a:noFill/>
        </p:spPr>
        <p:txBody>
          <a:bodyPr wrap="square" rtlCol="0">
            <a:spAutoFit/>
          </a:bodyPr>
          <a:lstStyle/>
          <a:p>
            <a:r>
              <a:rPr lang="en-US" altLang="zh-CN" sz="4400" b="1" dirty="0">
                <a:latin typeface="Tw Cen MT Condensed Extra Bold" panose="020B0803020202020204" charset="0"/>
                <a:cs typeface="Tw Cen MT Condensed Extra Bold" panose="020B0803020202020204" charset="0"/>
                <a:sym typeface="+mn-ea"/>
              </a:rPr>
              <a:t>Letter of asking for help about the first class hiking</a:t>
            </a:r>
            <a:endParaRPr lang="en-US" altLang="zh-CN" sz="4400" b="1" dirty="0">
              <a:latin typeface="Tw Cen MT Condensed Extra Bold" panose="020B0803020202020204" charset="0"/>
              <a:cs typeface="Tw Cen MT Condensed Extra Bold" panose="020B08030202020202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4"/>
          <p:cNvSpPr/>
          <p:nvPr>
            <p:custDataLst>
              <p:tags r:id="rId1"/>
            </p:custDataLst>
          </p:nvPr>
        </p:nvSpPr>
        <p:spPr>
          <a:xfrm>
            <a:off x="4929768" y="2276009"/>
            <a:ext cx="7105279" cy="754820"/>
          </a:xfrm>
          <a:prstGeom prst="rect">
            <a:avLst/>
          </a:prstGeom>
          <a:noFill/>
        </p:spPr>
        <p:txBody>
          <a:bodyPr wrap="square" lIns="0" tIns="0" rIns="0" bIns="0" rtlCol="0" anchor="ctr" anchorCtr="0">
            <a:noAutofit/>
          </a:bodyPr>
          <a:lstStyle/>
          <a:p>
            <a:pPr algn="just">
              <a:spcBef>
                <a:spcPct val="0"/>
              </a:spcBef>
              <a:spcAft>
                <a:spcPct val="0"/>
              </a:spcAft>
            </a:pPr>
            <a:r>
              <a:rPr lang="zh-CN" altLang="en-US" sz="2800" b="1">
                <a:ln>
                  <a:noFill/>
                  <a:prstDash val="sysDot"/>
                </a:ln>
                <a:solidFill>
                  <a:schemeClr val="tx1">
                    <a:lumMod val="85000"/>
                    <a:lumOff val="15000"/>
                  </a:schemeClr>
                </a:solidFill>
                <a:latin typeface="+mn-ea"/>
                <a:cs typeface="+mn-ea"/>
              </a:rPr>
              <a:t>Have you ever participated in a hiking?</a:t>
            </a:r>
            <a:endParaRPr lang="zh-CN" altLang="en-US" sz="2800" b="1">
              <a:ln>
                <a:noFill/>
                <a:prstDash val="sysDot"/>
              </a:ln>
              <a:solidFill>
                <a:schemeClr val="tx1">
                  <a:lumMod val="85000"/>
                  <a:lumOff val="15000"/>
                </a:schemeClr>
              </a:solidFill>
              <a:latin typeface="+mn-ea"/>
              <a:cs typeface="+mn-ea"/>
            </a:endParaRPr>
          </a:p>
        </p:txBody>
      </p:sp>
      <p:sp>
        <p:nvSpPr>
          <p:cNvPr id="16" name="矩形 5"/>
          <p:cNvSpPr/>
          <p:nvPr>
            <p:custDataLst>
              <p:tags r:id="rId2"/>
            </p:custDataLst>
          </p:nvPr>
        </p:nvSpPr>
        <p:spPr>
          <a:xfrm>
            <a:off x="4929768" y="1261110"/>
            <a:ext cx="7106257" cy="771441"/>
          </a:xfrm>
          <a:prstGeom prst="rect">
            <a:avLst/>
          </a:prstGeom>
          <a:noFill/>
        </p:spPr>
        <p:txBody>
          <a:bodyPr wrap="none" lIns="0" tIns="0" rIns="0" bIns="0" rtlCol="0" anchor="ctr" anchorCtr="0">
            <a:noAutofit/>
          </a:bodyPr>
          <a:lstStyle/>
          <a:p>
            <a:pPr>
              <a:spcBef>
                <a:spcPct val="0"/>
              </a:spcBef>
              <a:spcAft>
                <a:spcPct val="0"/>
              </a:spcAft>
              <a:buClr>
                <a:schemeClr val="accent1"/>
              </a:buClr>
              <a:buSzPct val="70000"/>
            </a:pPr>
            <a:r>
              <a:rPr lang="en-US" altLang="zh-CN" sz="4000" b="1">
                <a:solidFill>
                  <a:schemeClr val="tx1">
                    <a:lumMod val="85000"/>
                    <a:lumOff val="15000"/>
                  </a:schemeClr>
                </a:solidFill>
                <a:latin typeface="+mn-ea"/>
                <a:cs typeface="+mn-ea"/>
              </a:rPr>
              <a:t>01</a:t>
            </a:r>
            <a:endParaRPr lang="en-US" altLang="zh-CN" sz="4000" b="1">
              <a:solidFill>
                <a:schemeClr val="tx1">
                  <a:lumMod val="85000"/>
                  <a:lumOff val="15000"/>
                </a:schemeClr>
              </a:solidFill>
              <a:latin typeface="+mn-ea"/>
              <a:cs typeface="+mn-ea"/>
            </a:endParaRPr>
          </a:p>
        </p:txBody>
      </p:sp>
      <p:sp>
        <p:nvSpPr>
          <p:cNvPr id="18" name="矩形 6"/>
          <p:cNvSpPr/>
          <p:nvPr>
            <p:custDataLst>
              <p:tags r:id="rId3"/>
            </p:custDataLst>
          </p:nvPr>
        </p:nvSpPr>
        <p:spPr>
          <a:xfrm>
            <a:off x="4929505" y="4675505"/>
            <a:ext cx="7263130" cy="755015"/>
          </a:xfrm>
          <a:prstGeom prst="rect">
            <a:avLst/>
          </a:prstGeom>
          <a:noFill/>
        </p:spPr>
        <p:txBody>
          <a:bodyPr wrap="square" lIns="0" tIns="0" rIns="0" bIns="0" rtlCol="0" anchor="ctr" anchorCtr="0">
            <a:noAutofit/>
          </a:bodyPr>
          <a:lstStyle/>
          <a:p>
            <a:pPr lvl="0" algn="l">
              <a:buClrTx/>
              <a:buSzTx/>
              <a:buFontTx/>
            </a:pPr>
            <a:r>
              <a:rPr lang="zh-CN" altLang="en-US" sz="2800" b="1">
                <a:ln>
                  <a:noFill/>
                  <a:prstDash val="sysDot"/>
                </a:ln>
                <a:solidFill>
                  <a:schemeClr val="tx1">
                    <a:lumMod val="85000"/>
                    <a:lumOff val="15000"/>
                  </a:schemeClr>
                </a:solidFill>
                <a:latin typeface="+mn-ea"/>
                <a:cs typeface="+mn-ea"/>
                <a:sym typeface="+mn-ea"/>
              </a:rPr>
              <a:t>What should we pay attention to</a:t>
            </a:r>
            <a:r>
              <a:rPr lang="en-US" altLang="zh-CN" sz="2800" b="1">
                <a:ln>
                  <a:noFill/>
                  <a:prstDash val="sysDot"/>
                </a:ln>
                <a:solidFill>
                  <a:schemeClr val="tx1">
                    <a:lumMod val="85000"/>
                    <a:lumOff val="15000"/>
                  </a:schemeClr>
                </a:solidFill>
                <a:latin typeface="+mn-ea"/>
                <a:cs typeface="+mn-ea"/>
                <a:sym typeface="+mn-ea"/>
              </a:rPr>
              <a:t> </a:t>
            </a:r>
            <a:r>
              <a:rPr lang="zh-CN" altLang="en-US" sz="2800" b="1">
                <a:ln>
                  <a:noFill/>
                  <a:prstDash val="sysDot"/>
                </a:ln>
                <a:solidFill>
                  <a:schemeClr val="tx1">
                    <a:lumMod val="85000"/>
                    <a:lumOff val="15000"/>
                  </a:schemeClr>
                </a:solidFill>
                <a:latin typeface="+mn-ea"/>
                <a:cs typeface="+mn-ea"/>
                <a:sym typeface="+mn-ea"/>
              </a:rPr>
              <a:t>before or during the trip?</a:t>
            </a:r>
            <a:endParaRPr lang="zh-CN" altLang="en-US" sz="2800" b="1">
              <a:ln>
                <a:noFill/>
                <a:prstDash val="sysDot"/>
              </a:ln>
              <a:solidFill>
                <a:schemeClr val="tx1">
                  <a:lumMod val="85000"/>
                  <a:lumOff val="15000"/>
                </a:schemeClr>
              </a:solidFill>
              <a:latin typeface="+mn-ea"/>
              <a:cs typeface="+mn-ea"/>
              <a:sym typeface="+mn-ea"/>
            </a:endParaRPr>
          </a:p>
        </p:txBody>
      </p:sp>
      <p:sp>
        <p:nvSpPr>
          <p:cNvPr id="19" name="矩形 10"/>
          <p:cNvSpPr/>
          <p:nvPr>
            <p:custDataLst>
              <p:tags r:id="rId4"/>
            </p:custDataLst>
          </p:nvPr>
        </p:nvSpPr>
        <p:spPr>
          <a:xfrm>
            <a:off x="4929768" y="3617477"/>
            <a:ext cx="7106257" cy="771441"/>
          </a:xfrm>
          <a:prstGeom prst="rect">
            <a:avLst/>
          </a:prstGeom>
          <a:noFill/>
        </p:spPr>
        <p:txBody>
          <a:bodyPr wrap="none" lIns="0" tIns="0" rIns="0" bIns="0" rtlCol="0" anchor="ctr" anchorCtr="0">
            <a:noAutofit/>
          </a:bodyPr>
          <a:lstStyle/>
          <a:p>
            <a:pPr>
              <a:spcBef>
                <a:spcPct val="0"/>
              </a:spcBef>
              <a:spcAft>
                <a:spcPct val="0"/>
              </a:spcAft>
              <a:buClr>
                <a:schemeClr val="accent1"/>
              </a:buClr>
              <a:buSzPct val="70000"/>
            </a:pPr>
            <a:r>
              <a:rPr lang="en-US" altLang="zh-CN" sz="4000" b="1">
                <a:solidFill>
                  <a:schemeClr val="tx1">
                    <a:lumMod val="85000"/>
                    <a:lumOff val="15000"/>
                  </a:schemeClr>
                </a:solidFill>
                <a:latin typeface="+mn-ea"/>
                <a:cs typeface="+mn-ea"/>
              </a:rPr>
              <a:t>02</a:t>
            </a:r>
            <a:endParaRPr lang="en-US" altLang="zh-CN" sz="4000" b="1">
              <a:solidFill>
                <a:schemeClr val="tx1">
                  <a:lumMod val="85000"/>
                  <a:lumOff val="15000"/>
                </a:schemeClr>
              </a:solidFill>
              <a:latin typeface="+mn-ea"/>
              <a:cs typeface="+mn-ea"/>
            </a:endParaRPr>
          </a:p>
        </p:txBody>
      </p:sp>
      <p:sp>
        <p:nvSpPr>
          <p:cNvPr id="20" name="Freeform 7397"/>
          <p:cNvSpPr/>
          <p:nvPr>
            <p:custDataLst>
              <p:tags r:id="rId5"/>
            </p:custDataLst>
          </p:nvPr>
        </p:nvSpPr>
        <p:spPr bwMode="auto">
          <a:xfrm rot="16200000">
            <a:off x="8455518" y="987340"/>
            <a:ext cx="55732" cy="7106257"/>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473">
                <a:moveTo>
                  <a:pt x="29" y="6"/>
                </a:moveTo>
                <a:cubicBezTo>
                  <a:pt x="29" y="7"/>
                  <a:pt x="29" y="7"/>
                  <a:pt x="29" y="7"/>
                </a:cubicBezTo>
                <a:cubicBezTo>
                  <a:pt x="29" y="7"/>
                  <a:pt x="28" y="7"/>
                  <a:pt x="28" y="6"/>
                </a:cubicBezTo>
                <a:cubicBezTo>
                  <a:pt x="28" y="6"/>
                  <a:pt x="28" y="4"/>
                  <a:pt x="28" y="3"/>
                </a:cubicBezTo>
                <a:cubicBezTo>
                  <a:pt x="25" y="2"/>
                  <a:pt x="23" y="2"/>
                  <a:pt x="22" y="4"/>
                </a:cubicBezTo>
                <a:cubicBezTo>
                  <a:pt x="21" y="2"/>
                  <a:pt x="21" y="5"/>
                  <a:pt x="20" y="3"/>
                </a:cubicBezTo>
                <a:cubicBezTo>
                  <a:pt x="21" y="5"/>
                  <a:pt x="21" y="6"/>
                  <a:pt x="22" y="8"/>
                </a:cubicBezTo>
                <a:cubicBezTo>
                  <a:pt x="21" y="7"/>
                  <a:pt x="19" y="8"/>
                  <a:pt x="19" y="6"/>
                </a:cubicBezTo>
                <a:cubicBezTo>
                  <a:pt x="18" y="5"/>
                  <a:pt x="18" y="6"/>
                  <a:pt x="18" y="7"/>
                </a:cubicBezTo>
                <a:cubicBezTo>
                  <a:pt x="17" y="5"/>
                  <a:pt x="15" y="7"/>
                  <a:pt x="13" y="6"/>
                </a:cubicBezTo>
                <a:cubicBezTo>
                  <a:pt x="13" y="7"/>
                  <a:pt x="13" y="7"/>
                  <a:pt x="13" y="8"/>
                </a:cubicBezTo>
                <a:cubicBezTo>
                  <a:pt x="12" y="7"/>
                  <a:pt x="12" y="8"/>
                  <a:pt x="11" y="7"/>
                </a:cubicBezTo>
                <a:cubicBezTo>
                  <a:pt x="11" y="8"/>
                  <a:pt x="11" y="9"/>
                  <a:pt x="11" y="9"/>
                </a:cubicBezTo>
                <a:cubicBezTo>
                  <a:pt x="11" y="9"/>
                  <a:pt x="11" y="10"/>
                  <a:pt x="10" y="9"/>
                </a:cubicBezTo>
                <a:cubicBezTo>
                  <a:pt x="10" y="10"/>
                  <a:pt x="9" y="10"/>
                  <a:pt x="8" y="11"/>
                </a:cubicBezTo>
                <a:cubicBezTo>
                  <a:pt x="9" y="11"/>
                  <a:pt x="9" y="12"/>
                  <a:pt x="9" y="12"/>
                </a:cubicBezTo>
                <a:cubicBezTo>
                  <a:pt x="10" y="12"/>
                  <a:pt x="9" y="11"/>
                  <a:pt x="9" y="11"/>
                </a:cubicBezTo>
                <a:cubicBezTo>
                  <a:pt x="10" y="11"/>
                  <a:pt x="10" y="12"/>
                  <a:pt x="10" y="12"/>
                </a:cubicBezTo>
                <a:cubicBezTo>
                  <a:pt x="10" y="11"/>
                  <a:pt x="10" y="11"/>
                  <a:pt x="10" y="11"/>
                </a:cubicBezTo>
                <a:cubicBezTo>
                  <a:pt x="11" y="12"/>
                  <a:pt x="11" y="11"/>
                  <a:pt x="12" y="11"/>
                </a:cubicBezTo>
                <a:cubicBezTo>
                  <a:pt x="13" y="13"/>
                  <a:pt x="12" y="14"/>
                  <a:pt x="12" y="16"/>
                </a:cubicBezTo>
                <a:cubicBezTo>
                  <a:pt x="11" y="15"/>
                  <a:pt x="11" y="15"/>
                  <a:pt x="11" y="16"/>
                </a:cubicBezTo>
                <a:cubicBezTo>
                  <a:pt x="10" y="14"/>
                  <a:pt x="8" y="18"/>
                  <a:pt x="7" y="16"/>
                </a:cubicBezTo>
                <a:cubicBezTo>
                  <a:pt x="7" y="17"/>
                  <a:pt x="7" y="18"/>
                  <a:pt x="6" y="18"/>
                </a:cubicBezTo>
                <a:cubicBezTo>
                  <a:pt x="5" y="17"/>
                  <a:pt x="2" y="19"/>
                  <a:pt x="2" y="21"/>
                </a:cubicBezTo>
                <a:cubicBezTo>
                  <a:pt x="3" y="22"/>
                  <a:pt x="4" y="22"/>
                  <a:pt x="5" y="20"/>
                </a:cubicBezTo>
                <a:cubicBezTo>
                  <a:pt x="6" y="22"/>
                  <a:pt x="6" y="19"/>
                  <a:pt x="8" y="20"/>
                </a:cubicBezTo>
                <a:cubicBezTo>
                  <a:pt x="8" y="21"/>
                  <a:pt x="8" y="22"/>
                  <a:pt x="7" y="23"/>
                </a:cubicBezTo>
                <a:cubicBezTo>
                  <a:pt x="7" y="23"/>
                  <a:pt x="7" y="23"/>
                  <a:pt x="7" y="22"/>
                </a:cubicBezTo>
                <a:cubicBezTo>
                  <a:pt x="7" y="23"/>
                  <a:pt x="7" y="23"/>
                  <a:pt x="7" y="24"/>
                </a:cubicBezTo>
                <a:cubicBezTo>
                  <a:pt x="5" y="24"/>
                  <a:pt x="5" y="26"/>
                  <a:pt x="3" y="26"/>
                </a:cubicBezTo>
                <a:cubicBezTo>
                  <a:pt x="3" y="28"/>
                  <a:pt x="1" y="26"/>
                  <a:pt x="1" y="29"/>
                </a:cubicBezTo>
                <a:cubicBezTo>
                  <a:pt x="2" y="28"/>
                  <a:pt x="5" y="28"/>
                  <a:pt x="6" y="27"/>
                </a:cubicBezTo>
                <a:cubicBezTo>
                  <a:pt x="6" y="27"/>
                  <a:pt x="7" y="27"/>
                  <a:pt x="7" y="28"/>
                </a:cubicBezTo>
                <a:cubicBezTo>
                  <a:pt x="7" y="33"/>
                  <a:pt x="2" y="31"/>
                  <a:pt x="0" y="36"/>
                </a:cubicBezTo>
                <a:cubicBezTo>
                  <a:pt x="1" y="37"/>
                  <a:pt x="2" y="35"/>
                  <a:pt x="2" y="34"/>
                </a:cubicBezTo>
                <a:cubicBezTo>
                  <a:pt x="3" y="35"/>
                  <a:pt x="4" y="36"/>
                  <a:pt x="5" y="35"/>
                </a:cubicBezTo>
                <a:cubicBezTo>
                  <a:pt x="7" y="38"/>
                  <a:pt x="2" y="39"/>
                  <a:pt x="1" y="41"/>
                </a:cubicBezTo>
                <a:cubicBezTo>
                  <a:pt x="2" y="41"/>
                  <a:pt x="2" y="42"/>
                  <a:pt x="2" y="43"/>
                </a:cubicBezTo>
                <a:cubicBezTo>
                  <a:pt x="2" y="42"/>
                  <a:pt x="3" y="42"/>
                  <a:pt x="3" y="43"/>
                </a:cubicBezTo>
                <a:cubicBezTo>
                  <a:pt x="3" y="41"/>
                  <a:pt x="4" y="44"/>
                  <a:pt x="5" y="42"/>
                </a:cubicBezTo>
                <a:cubicBezTo>
                  <a:pt x="5" y="41"/>
                  <a:pt x="5" y="40"/>
                  <a:pt x="5" y="40"/>
                </a:cubicBezTo>
                <a:cubicBezTo>
                  <a:pt x="6" y="40"/>
                  <a:pt x="6" y="41"/>
                  <a:pt x="6" y="42"/>
                </a:cubicBezTo>
                <a:cubicBezTo>
                  <a:pt x="6" y="43"/>
                  <a:pt x="7" y="43"/>
                  <a:pt x="7" y="43"/>
                </a:cubicBezTo>
                <a:cubicBezTo>
                  <a:pt x="6" y="45"/>
                  <a:pt x="6" y="45"/>
                  <a:pt x="5" y="46"/>
                </a:cubicBezTo>
                <a:cubicBezTo>
                  <a:pt x="5" y="46"/>
                  <a:pt x="5" y="46"/>
                  <a:pt x="5" y="45"/>
                </a:cubicBezTo>
                <a:cubicBezTo>
                  <a:pt x="4" y="47"/>
                  <a:pt x="4" y="47"/>
                  <a:pt x="3" y="47"/>
                </a:cubicBezTo>
                <a:cubicBezTo>
                  <a:pt x="3" y="48"/>
                  <a:pt x="2" y="49"/>
                  <a:pt x="3" y="49"/>
                </a:cubicBezTo>
                <a:cubicBezTo>
                  <a:pt x="3" y="47"/>
                  <a:pt x="4" y="50"/>
                  <a:pt x="5" y="49"/>
                </a:cubicBezTo>
                <a:cubicBezTo>
                  <a:pt x="6" y="48"/>
                  <a:pt x="5" y="47"/>
                  <a:pt x="5" y="47"/>
                </a:cubicBezTo>
                <a:cubicBezTo>
                  <a:pt x="6" y="48"/>
                  <a:pt x="6" y="50"/>
                  <a:pt x="6" y="51"/>
                </a:cubicBezTo>
                <a:cubicBezTo>
                  <a:pt x="5" y="51"/>
                  <a:pt x="5" y="51"/>
                  <a:pt x="4" y="53"/>
                </a:cubicBezTo>
                <a:cubicBezTo>
                  <a:pt x="3" y="52"/>
                  <a:pt x="3" y="54"/>
                  <a:pt x="1" y="55"/>
                </a:cubicBezTo>
                <a:cubicBezTo>
                  <a:pt x="1" y="55"/>
                  <a:pt x="1" y="57"/>
                  <a:pt x="1" y="58"/>
                </a:cubicBezTo>
                <a:cubicBezTo>
                  <a:pt x="2" y="59"/>
                  <a:pt x="2" y="57"/>
                  <a:pt x="3" y="56"/>
                </a:cubicBezTo>
                <a:cubicBezTo>
                  <a:pt x="3" y="57"/>
                  <a:pt x="4" y="56"/>
                  <a:pt x="4" y="55"/>
                </a:cubicBezTo>
                <a:cubicBezTo>
                  <a:pt x="4" y="57"/>
                  <a:pt x="4" y="58"/>
                  <a:pt x="5" y="58"/>
                </a:cubicBezTo>
                <a:cubicBezTo>
                  <a:pt x="5" y="57"/>
                  <a:pt x="4" y="57"/>
                  <a:pt x="5" y="55"/>
                </a:cubicBezTo>
                <a:cubicBezTo>
                  <a:pt x="5" y="56"/>
                  <a:pt x="5" y="55"/>
                  <a:pt x="5" y="55"/>
                </a:cubicBezTo>
                <a:cubicBezTo>
                  <a:pt x="5" y="58"/>
                  <a:pt x="6" y="54"/>
                  <a:pt x="6" y="55"/>
                </a:cubicBezTo>
                <a:cubicBezTo>
                  <a:pt x="5" y="59"/>
                  <a:pt x="3" y="61"/>
                  <a:pt x="1" y="64"/>
                </a:cubicBezTo>
                <a:cubicBezTo>
                  <a:pt x="3" y="64"/>
                  <a:pt x="3" y="63"/>
                  <a:pt x="4" y="64"/>
                </a:cubicBezTo>
                <a:cubicBezTo>
                  <a:pt x="4" y="63"/>
                  <a:pt x="4" y="61"/>
                  <a:pt x="5" y="62"/>
                </a:cubicBezTo>
                <a:cubicBezTo>
                  <a:pt x="5" y="62"/>
                  <a:pt x="5" y="62"/>
                  <a:pt x="5" y="63"/>
                </a:cubicBezTo>
                <a:cubicBezTo>
                  <a:pt x="4" y="63"/>
                  <a:pt x="5" y="65"/>
                  <a:pt x="5" y="65"/>
                </a:cubicBezTo>
                <a:cubicBezTo>
                  <a:pt x="4" y="66"/>
                  <a:pt x="5" y="67"/>
                  <a:pt x="5" y="68"/>
                </a:cubicBezTo>
                <a:cubicBezTo>
                  <a:pt x="5" y="69"/>
                  <a:pt x="4" y="69"/>
                  <a:pt x="4" y="71"/>
                </a:cubicBezTo>
                <a:cubicBezTo>
                  <a:pt x="5" y="71"/>
                  <a:pt x="5" y="70"/>
                  <a:pt x="5" y="71"/>
                </a:cubicBezTo>
                <a:cubicBezTo>
                  <a:pt x="4" y="72"/>
                  <a:pt x="5" y="72"/>
                  <a:pt x="5" y="75"/>
                </a:cubicBezTo>
                <a:cubicBezTo>
                  <a:pt x="5" y="75"/>
                  <a:pt x="4" y="76"/>
                  <a:pt x="5" y="76"/>
                </a:cubicBezTo>
                <a:cubicBezTo>
                  <a:pt x="5" y="75"/>
                  <a:pt x="5" y="75"/>
                  <a:pt x="6" y="74"/>
                </a:cubicBezTo>
                <a:cubicBezTo>
                  <a:pt x="5" y="76"/>
                  <a:pt x="6" y="82"/>
                  <a:pt x="5" y="80"/>
                </a:cubicBezTo>
                <a:cubicBezTo>
                  <a:pt x="4" y="81"/>
                  <a:pt x="5" y="82"/>
                  <a:pt x="4" y="83"/>
                </a:cubicBezTo>
                <a:cubicBezTo>
                  <a:pt x="5" y="83"/>
                  <a:pt x="5" y="81"/>
                  <a:pt x="6" y="82"/>
                </a:cubicBezTo>
                <a:cubicBezTo>
                  <a:pt x="6" y="83"/>
                  <a:pt x="5" y="82"/>
                  <a:pt x="5" y="83"/>
                </a:cubicBezTo>
                <a:cubicBezTo>
                  <a:pt x="6" y="84"/>
                  <a:pt x="5" y="85"/>
                  <a:pt x="5" y="86"/>
                </a:cubicBezTo>
                <a:cubicBezTo>
                  <a:pt x="5" y="86"/>
                  <a:pt x="5" y="87"/>
                  <a:pt x="4" y="87"/>
                </a:cubicBezTo>
                <a:cubicBezTo>
                  <a:pt x="5" y="90"/>
                  <a:pt x="3" y="93"/>
                  <a:pt x="4" y="96"/>
                </a:cubicBezTo>
                <a:cubicBezTo>
                  <a:pt x="5" y="96"/>
                  <a:pt x="5" y="95"/>
                  <a:pt x="5" y="96"/>
                </a:cubicBezTo>
                <a:cubicBezTo>
                  <a:pt x="5" y="97"/>
                  <a:pt x="4" y="97"/>
                  <a:pt x="5" y="99"/>
                </a:cubicBezTo>
                <a:cubicBezTo>
                  <a:pt x="4" y="98"/>
                  <a:pt x="4" y="98"/>
                  <a:pt x="4" y="98"/>
                </a:cubicBezTo>
                <a:cubicBezTo>
                  <a:pt x="4" y="101"/>
                  <a:pt x="5" y="107"/>
                  <a:pt x="4" y="109"/>
                </a:cubicBezTo>
                <a:cubicBezTo>
                  <a:pt x="5" y="110"/>
                  <a:pt x="4" y="112"/>
                  <a:pt x="4" y="114"/>
                </a:cubicBezTo>
                <a:cubicBezTo>
                  <a:pt x="5" y="115"/>
                  <a:pt x="4" y="118"/>
                  <a:pt x="4" y="120"/>
                </a:cubicBezTo>
                <a:cubicBezTo>
                  <a:pt x="4" y="119"/>
                  <a:pt x="4" y="119"/>
                  <a:pt x="5" y="118"/>
                </a:cubicBezTo>
                <a:cubicBezTo>
                  <a:pt x="5" y="119"/>
                  <a:pt x="5" y="119"/>
                  <a:pt x="5" y="119"/>
                </a:cubicBezTo>
                <a:cubicBezTo>
                  <a:pt x="4" y="120"/>
                  <a:pt x="5" y="120"/>
                  <a:pt x="5" y="121"/>
                </a:cubicBezTo>
                <a:cubicBezTo>
                  <a:pt x="5" y="124"/>
                  <a:pt x="4" y="130"/>
                  <a:pt x="5" y="132"/>
                </a:cubicBezTo>
                <a:cubicBezTo>
                  <a:pt x="5" y="132"/>
                  <a:pt x="5" y="132"/>
                  <a:pt x="5" y="132"/>
                </a:cubicBezTo>
                <a:cubicBezTo>
                  <a:pt x="5" y="134"/>
                  <a:pt x="5" y="136"/>
                  <a:pt x="4" y="139"/>
                </a:cubicBezTo>
                <a:cubicBezTo>
                  <a:pt x="5" y="139"/>
                  <a:pt x="5" y="141"/>
                  <a:pt x="5" y="141"/>
                </a:cubicBezTo>
                <a:cubicBezTo>
                  <a:pt x="5" y="142"/>
                  <a:pt x="5" y="142"/>
                  <a:pt x="4" y="143"/>
                </a:cubicBezTo>
                <a:cubicBezTo>
                  <a:pt x="5" y="144"/>
                  <a:pt x="5" y="142"/>
                  <a:pt x="5" y="143"/>
                </a:cubicBezTo>
                <a:cubicBezTo>
                  <a:pt x="4" y="144"/>
                  <a:pt x="6" y="146"/>
                  <a:pt x="5" y="148"/>
                </a:cubicBezTo>
                <a:cubicBezTo>
                  <a:pt x="4" y="147"/>
                  <a:pt x="5" y="146"/>
                  <a:pt x="5" y="146"/>
                </a:cubicBezTo>
                <a:cubicBezTo>
                  <a:pt x="4" y="146"/>
                  <a:pt x="4" y="150"/>
                  <a:pt x="5" y="149"/>
                </a:cubicBezTo>
                <a:cubicBezTo>
                  <a:pt x="5" y="149"/>
                  <a:pt x="6" y="149"/>
                  <a:pt x="6" y="148"/>
                </a:cubicBezTo>
                <a:cubicBezTo>
                  <a:pt x="6" y="149"/>
                  <a:pt x="5" y="149"/>
                  <a:pt x="5" y="151"/>
                </a:cubicBezTo>
                <a:cubicBezTo>
                  <a:pt x="5" y="152"/>
                  <a:pt x="6" y="152"/>
                  <a:pt x="6" y="153"/>
                </a:cubicBezTo>
                <a:cubicBezTo>
                  <a:pt x="5" y="152"/>
                  <a:pt x="5" y="155"/>
                  <a:pt x="6" y="155"/>
                </a:cubicBezTo>
                <a:cubicBezTo>
                  <a:pt x="6" y="155"/>
                  <a:pt x="5" y="153"/>
                  <a:pt x="6" y="153"/>
                </a:cubicBezTo>
                <a:cubicBezTo>
                  <a:pt x="7" y="153"/>
                  <a:pt x="7" y="153"/>
                  <a:pt x="7" y="155"/>
                </a:cubicBezTo>
                <a:cubicBezTo>
                  <a:pt x="7" y="155"/>
                  <a:pt x="7" y="154"/>
                  <a:pt x="6" y="154"/>
                </a:cubicBezTo>
                <a:cubicBezTo>
                  <a:pt x="6" y="155"/>
                  <a:pt x="6" y="155"/>
                  <a:pt x="6" y="156"/>
                </a:cubicBezTo>
                <a:cubicBezTo>
                  <a:pt x="6" y="155"/>
                  <a:pt x="5" y="157"/>
                  <a:pt x="5" y="158"/>
                </a:cubicBezTo>
                <a:cubicBezTo>
                  <a:pt x="6" y="158"/>
                  <a:pt x="6" y="157"/>
                  <a:pt x="6" y="158"/>
                </a:cubicBezTo>
                <a:cubicBezTo>
                  <a:pt x="5" y="158"/>
                  <a:pt x="6" y="162"/>
                  <a:pt x="6" y="164"/>
                </a:cubicBezTo>
                <a:cubicBezTo>
                  <a:pt x="7" y="165"/>
                  <a:pt x="6" y="165"/>
                  <a:pt x="8" y="167"/>
                </a:cubicBezTo>
                <a:cubicBezTo>
                  <a:pt x="7" y="168"/>
                  <a:pt x="7" y="165"/>
                  <a:pt x="6" y="167"/>
                </a:cubicBezTo>
                <a:cubicBezTo>
                  <a:pt x="6" y="167"/>
                  <a:pt x="7" y="168"/>
                  <a:pt x="6" y="168"/>
                </a:cubicBezTo>
                <a:cubicBezTo>
                  <a:pt x="6" y="169"/>
                  <a:pt x="6" y="167"/>
                  <a:pt x="6" y="167"/>
                </a:cubicBezTo>
                <a:cubicBezTo>
                  <a:pt x="6" y="168"/>
                  <a:pt x="5" y="167"/>
                  <a:pt x="5" y="167"/>
                </a:cubicBezTo>
                <a:cubicBezTo>
                  <a:pt x="5" y="170"/>
                  <a:pt x="5" y="171"/>
                  <a:pt x="6" y="173"/>
                </a:cubicBezTo>
                <a:cubicBezTo>
                  <a:pt x="6" y="172"/>
                  <a:pt x="6" y="171"/>
                  <a:pt x="6" y="170"/>
                </a:cubicBezTo>
                <a:cubicBezTo>
                  <a:pt x="6" y="172"/>
                  <a:pt x="7" y="175"/>
                  <a:pt x="6" y="175"/>
                </a:cubicBezTo>
                <a:cubicBezTo>
                  <a:pt x="6" y="174"/>
                  <a:pt x="6" y="173"/>
                  <a:pt x="6" y="173"/>
                </a:cubicBezTo>
                <a:cubicBezTo>
                  <a:pt x="6" y="174"/>
                  <a:pt x="5" y="173"/>
                  <a:pt x="5" y="174"/>
                </a:cubicBezTo>
                <a:cubicBezTo>
                  <a:pt x="6" y="174"/>
                  <a:pt x="6" y="179"/>
                  <a:pt x="6" y="177"/>
                </a:cubicBezTo>
                <a:cubicBezTo>
                  <a:pt x="6" y="179"/>
                  <a:pt x="6" y="183"/>
                  <a:pt x="6" y="184"/>
                </a:cubicBezTo>
                <a:cubicBezTo>
                  <a:pt x="7" y="184"/>
                  <a:pt x="6" y="183"/>
                  <a:pt x="7" y="183"/>
                </a:cubicBezTo>
                <a:cubicBezTo>
                  <a:pt x="7" y="183"/>
                  <a:pt x="7" y="184"/>
                  <a:pt x="7" y="186"/>
                </a:cubicBezTo>
                <a:cubicBezTo>
                  <a:pt x="6" y="185"/>
                  <a:pt x="6" y="187"/>
                  <a:pt x="6" y="188"/>
                </a:cubicBezTo>
                <a:cubicBezTo>
                  <a:pt x="6" y="187"/>
                  <a:pt x="7" y="186"/>
                  <a:pt x="8" y="186"/>
                </a:cubicBezTo>
                <a:cubicBezTo>
                  <a:pt x="7" y="188"/>
                  <a:pt x="7" y="190"/>
                  <a:pt x="7" y="192"/>
                </a:cubicBezTo>
                <a:cubicBezTo>
                  <a:pt x="7" y="192"/>
                  <a:pt x="6" y="192"/>
                  <a:pt x="6" y="193"/>
                </a:cubicBezTo>
                <a:cubicBezTo>
                  <a:pt x="7" y="193"/>
                  <a:pt x="6" y="194"/>
                  <a:pt x="7" y="195"/>
                </a:cubicBezTo>
                <a:cubicBezTo>
                  <a:pt x="6" y="195"/>
                  <a:pt x="6" y="195"/>
                  <a:pt x="6" y="194"/>
                </a:cubicBezTo>
                <a:cubicBezTo>
                  <a:pt x="6" y="196"/>
                  <a:pt x="6" y="197"/>
                  <a:pt x="6" y="198"/>
                </a:cubicBezTo>
                <a:cubicBezTo>
                  <a:pt x="6" y="199"/>
                  <a:pt x="6" y="198"/>
                  <a:pt x="6" y="198"/>
                </a:cubicBezTo>
                <a:cubicBezTo>
                  <a:pt x="7" y="199"/>
                  <a:pt x="7" y="199"/>
                  <a:pt x="7" y="201"/>
                </a:cubicBezTo>
                <a:cubicBezTo>
                  <a:pt x="7" y="201"/>
                  <a:pt x="6" y="200"/>
                  <a:pt x="6" y="201"/>
                </a:cubicBezTo>
                <a:cubicBezTo>
                  <a:pt x="7" y="201"/>
                  <a:pt x="7" y="203"/>
                  <a:pt x="8" y="203"/>
                </a:cubicBezTo>
                <a:cubicBezTo>
                  <a:pt x="8" y="201"/>
                  <a:pt x="8" y="202"/>
                  <a:pt x="8" y="201"/>
                </a:cubicBezTo>
                <a:cubicBezTo>
                  <a:pt x="8" y="201"/>
                  <a:pt x="7" y="201"/>
                  <a:pt x="7" y="200"/>
                </a:cubicBezTo>
                <a:cubicBezTo>
                  <a:pt x="8" y="200"/>
                  <a:pt x="7" y="197"/>
                  <a:pt x="8" y="197"/>
                </a:cubicBezTo>
                <a:cubicBezTo>
                  <a:pt x="8" y="199"/>
                  <a:pt x="9" y="198"/>
                  <a:pt x="10" y="198"/>
                </a:cubicBezTo>
                <a:cubicBezTo>
                  <a:pt x="9" y="199"/>
                  <a:pt x="10" y="199"/>
                  <a:pt x="10" y="200"/>
                </a:cubicBezTo>
                <a:cubicBezTo>
                  <a:pt x="9" y="199"/>
                  <a:pt x="9" y="200"/>
                  <a:pt x="9" y="201"/>
                </a:cubicBezTo>
                <a:cubicBezTo>
                  <a:pt x="9" y="200"/>
                  <a:pt x="10" y="200"/>
                  <a:pt x="10" y="200"/>
                </a:cubicBezTo>
                <a:cubicBezTo>
                  <a:pt x="10" y="201"/>
                  <a:pt x="10" y="202"/>
                  <a:pt x="11" y="203"/>
                </a:cubicBezTo>
                <a:cubicBezTo>
                  <a:pt x="10" y="203"/>
                  <a:pt x="10" y="203"/>
                  <a:pt x="10" y="204"/>
                </a:cubicBezTo>
                <a:cubicBezTo>
                  <a:pt x="10" y="204"/>
                  <a:pt x="10" y="205"/>
                  <a:pt x="11" y="205"/>
                </a:cubicBezTo>
                <a:cubicBezTo>
                  <a:pt x="10" y="205"/>
                  <a:pt x="10" y="206"/>
                  <a:pt x="10" y="206"/>
                </a:cubicBezTo>
                <a:cubicBezTo>
                  <a:pt x="10" y="205"/>
                  <a:pt x="10" y="203"/>
                  <a:pt x="9" y="203"/>
                </a:cubicBezTo>
                <a:cubicBezTo>
                  <a:pt x="8" y="205"/>
                  <a:pt x="9" y="206"/>
                  <a:pt x="10" y="207"/>
                </a:cubicBezTo>
                <a:cubicBezTo>
                  <a:pt x="10" y="208"/>
                  <a:pt x="10" y="208"/>
                  <a:pt x="10" y="209"/>
                </a:cubicBezTo>
                <a:cubicBezTo>
                  <a:pt x="10" y="209"/>
                  <a:pt x="10" y="210"/>
                  <a:pt x="10" y="210"/>
                </a:cubicBezTo>
                <a:cubicBezTo>
                  <a:pt x="9" y="208"/>
                  <a:pt x="10" y="208"/>
                  <a:pt x="10" y="208"/>
                </a:cubicBezTo>
                <a:cubicBezTo>
                  <a:pt x="9" y="207"/>
                  <a:pt x="9" y="209"/>
                  <a:pt x="9" y="209"/>
                </a:cubicBezTo>
                <a:cubicBezTo>
                  <a:pt x="9" y="208"/>
                  <a:pt x="8" y="208"/>
                  <a:pt x="8" y="209"/>
                </a:cubicBezTo>
                <a:cubicBezTo>
                  <a:pt x="9" y="209"/>
                  <a:pt x="9" y="211"/>
                  <a:pt x="9" y="212"/>
                </a:cubicBezTo>
                <a:cubicBezTo>
                  <a:pt x="10" y="212"/>
                  <a:pt x="10" y="211"/>
                  <a:pt x="10" y="211"/>
                </a:cubicBezTo>
                <a:cubicBezTo>
                  <a:pt x="10" y="212"/>
                  <a:pt x="9" y="213"/>
                  <a:pt x="10" y="214"/>
                </a:cubicBezTo>
                <a:cubicBezTo>
                  <a:pt x="10" y="212"/>
                  <a:pt x="10" y="214"/>
                  <a:pt x="10" y="215"/>
                </a:cubicBezTo>
                <a:cubicBezTo>
                  <a:pt x="10" y="213"/>
                  <a:pt x="12" y="214"/>
                  <a:pt x="12" y="214"/>
                </a:cubicBezTo>
                <a:cubicBezTo>
                  <a:pt x="12" y="215"/>
                  <a:pt x="12" y="217"/>
                  <a:pt x="12" y="217"/>
                </a:cubicBezTo>
                <a:cubicBezTo>
                  <a:pt x="11" y="217"/>
                  <a:pt x="11" y="217"/>
                  <a:pt x="11" y="217"/>
                </a:cubicBezTo>
                <a:cubicBezTo>
                  <a:pt x="11" y="216"/>
                  <a:pt x="12" y="215"/>
                  <a:pt x="11" y="214"/>
                </a:cubicBezTo>
                <a:cubicBezTo>
                  <a:pt x="11" y="215"/>
                  <a:pt x="11" y="215"/>
                  <a:pt x="11" y="215"/>
                </a:cubicBezTo>
                <a:cubicBezTo>
                  <a:pt x="11" y="215"/>
                  <a:pt x="11" y="214"/>
                  <a:pt x="11" y="214"/>
                </a:cubicBezTo>
                <a:cubicBezTo>
                  <a:pt x="10" y="218"/>
                  <a:pt x="11" y="220"/>
                  <a:pt x="10" y="222"/>
                </a:cubicBezTo>
                <a:cubicBezTo>
                  <a:pt x="11" y="222"/>
                  <a:pt x="10" y="224"/>
                  <a:pt x="11" y="225"/>
                </a:cubicBezTo>
                <a:cubicBezTo>
                  <a:pt x="11" y="225"/>
                  <a:pt x="11" y="224"/>
                  <a:pt x="11" y="224"/>
                </a:cubicBezTo>
                <a:cubicBezTo>
                  <a:pt x="12" y="224"/>
                  <a:pt x="11" y="226"/>
                  <a:pt x="11" y="226"/>
                </a:cubicBezTo>
                <a:cubicBezTo>
                  <a:pt x="11" y="226"/>
                  <a:pt x="10" y="227"/>
                  <a:pt x="10" y="226"/>
                </a:cubicBezTo>
                <a:cubicBezTo>
                  <a:pt x="10" y="227"/>
                  <a:pt x="10" y="227"/>
                  <a:pt x="10" y="228"/>
                </a:cubicBezTo>
                <a:cubicBezTo>
                  <a:pt x="11" y="227"/>
                  <a:pt x="12" y="227"/>
                  <a:pt x="12" y="226"/>
                </a:cubicBezTo>
                <a:cubicBezTo>
                  <a:pt x="13" y="227"/>
                  <a:pt x="12" y="227"/>
                  <a:pt x="12" y="228"/>
                </a:cubicBezTo>
                <a:cubicBezTo>
                  <a:pt x="11" y="227"/>
                  <a:pt x="12" y="231"/>
                  <a:pt x="11" y="229"/>
                </a:cubicBezTo>
                <a:cubicBezTo>
                  <a:pt x="11" y="230"/>
                  <a:pt x="10" y="231"/>
                  <a:pt x="10" y="232"/>
                </a:cubicBezTo>
                <a:cubicBezTo>
                  <a:pt x="10" y="231"/>
                  <a:pt x="11" y="231"/>
                  <a:pt x="11" y="232"/>
                </a:cubicBezTo>
                <a:cubicBezTo>
                  <a:pt x="11" y="232"/>
                  <a:pt x="11" y="233"/>
                  <a:pt x="10" y="232"/>
                </a:cubicBezTo>
                <a:cubicBezTo>
                  <a:pt x="10" y="232"/>
                  <a:pt x="10" y="232"/>
                  <a:pt x="10" y="232"/>
                </a:cubicBezTo>
                <a:cubicBezTo>
                  <a:pt x="10" y="232"/>
                  <a:pt x="10" y="230"/>
                  <a:pt x="10" y="230"/>
                </a:cubicBezTo>
                <a:cubicBezTo>
                  <a:pt x="10" y="232"/>
                  <a:pt x="9" y="232"/>
                  <a:pt x="9" y="231"/>
                </a:cubicBezTo>
                <a:cubicBezTo>
                  <a:pt x="9" y="233"/>
                  <a:pt x="10" y="232"/>
                  <a:pt x="10" y="234"/>
                </a:cubicBezTo>
                <a:cubicBezTo>
                  <a:pt x="10" y="234"/>
                  <a:pt x="10" y="235"/>
                  <a:pt x="9" y="234"/>
                </a:cubicBezTo>
                <a:cubicBezTo>
                  <a:pt x="9" y="236"/>
                  <a:pt x="10" y="236"/>
                  <a:pt x="10" y="238"/>
                </a:cubicBezTo>
                <a:cubicBezTo>
                  <a:pt x="10" y="238"/>
                  <a:pt x="9" y="240"/>
                  <a:pt x="10" y="240"/>
                </a:cubicBezTo>
                <a:cubicBezTo>
                  <a:pt x="11" y="240"/>
                  <a:pt x="10" y="236"/>
                  <a:pt x="11" y="235"/>
                </a:cubicBezTo>
                <a:cubicBezTo>
                  <a:pt x="11" y="237"/>
                  <a:pt x="12" y="234"/>
                  <a:pt x="13" y="236"/>
                </a:cubicBezTo>
                <a:cubicBezTo>
                  <a:pt x="13" y="239"/>
                  <a:pt x="11" y="237"/>
                  <a:pt x="12" y="239"/>
                </a:cubicBezTo>
                <a:cubicBezTo>
                  <a:pt x="12" y="238"/>
                  <a:pt x="13" y="239"/>
                  <a:pt x="12" y="239"/>
                </a:cubicBezTo>
                <a:cubicBezTo>
                  <a:pt x="13" y="239"/>
                  <a:pt x="15" y="236"/>
                  <a:pt x="15" y="239"/>
                </a:cubicBezTo>
                <a:cubicBezTo>
                  <a:pt x="15" y="239"/>
                  <a:pt x="13" y="239"/>
                  <a:pt x="14" y="241"/>
                </a:cubicBezTo>
                <a:cubicBezTo>
                  <a:pt x="14" y="240"/>
                  <a:pt x="14" y="241"/>
                  <a:pt x="14" y="242"/>
                </a:cubicBezTo>
                <a:cubicBezTo>
                  <a:pt x="14" y="242"/>
                  <a:pt x="15" y="242"/>
                  <a:pt x="15" y="242"/>
                </a:cubicBezTo>
                <a:cubicBezTo>
                  <a:pt x="15" y="243"/>
                  <a:pt x="14" y="244"/>
                  <a:pt x="14" y="244"/>
                </a:cubicBezTo>
                <a:cubicBezTo>
                  <a:pt x="15" y="245"/>
                  <a:pt x="13" y="246"/>
                  <a:pt x="13" y="246"/>
                </a:cubicBezTo>
                <a:cubicBezTo>
                  <a:pt x="14" y="245"/>
                  <a:pt x="14" y="246"/>
                  <a:pt x="15" y="244"/>
                </a:cubicBezTo>
                <a:cubicBezTo>
                  <a:pt x="15" y="245"/>
                  <a:pt x="15" y="244"/>
                  <a:pt x="15" y="244"/>
                </a:cubicBezTo>
                <a:cubicBezTo>
                  <a:pt x="15" y="246"/>
                  <a:pt x="15" y="247"/>
                  <a:pt x="15" y="249"/>
                </a:cubicBezTo>
                <a:cubicBezTo>
                  <a:pt x="17" y="249"/>
                  <a:pt x="14" y="253"/>
                  <a:pt x="15" y="254"/>
                </a:cubicBezTo>
                <a:cubicBezTo>
                  <a:pt x="15" y="253"/>
                  <a:pt x="15" y="253"/>
                  <a:pt x="15" y="253"/>
                </a:cubicBezTo>
                <a:cubicBezTo>
                  <a:pt x="15" y="254"/>
                  <a:pt x="16" y="252"/>
                  <a:pt x="16" y="254"/>
                </a:cubicBezTo>
                <a:cubicBezTo>
                  <a:pt x="16" y="254"/>
                  <a:pt x="16" y="255"/>
                  <a:pt x="15" y="255"/>
                </a:cubicBezTo>
                <a:cubicBezTo>
                  <a:pt x="15" y="255"/>
                  <a:pt x="14" y="256"/>
                  <a:pt x="14" y="256"/>
                </a:cubicBezTo>
                <a:cubicBezTo>
                  <a:pt x="14" y="256"/>
                  <a:pt x="14" y="257"/>
                  <a:pt x="14" y="257"/>
                </a:cubicBezTo>
                <a:cubicBezTo>
                  <a:pt x="15" y="258"/>
                  <a:pt x="15" y="255"/>
                  <a:pt x="15" y="257"/>
                </a:cubicBezTo>
                <a:cubicBezTo>
                  <a:pt x="15" y="258"/>
                  <a:pt x="14" y="258"/>
                  <a:pt x="15" y="259"/>
                </a:cubicBezTo>
                <a:cubicBezTo>
                  <a:pt x="15" y="257"/>
                  <a:pt x="14" y="261"/>
                  <a:pt x="15" y="260"/>
                </a:cubicBezTo>
                <a:cubicBezTo>
                  <a:pt x="15" y="259"/>
                  <a:pt x="15" y="259"/>
                  <a:pt x="15" y="258"/>
                </a:cubicBezTo>
                <a:cubicBezTo>
                  <a:pt x="15" y="259"/>
                  <a:pt x="16" y="258"/>
                  <a:pt x="16" y="259"/>
                </a:cubicBezTo>
                <a:cubicBezTo>
                  <a:pt x="15" y="260"/>
                  <a:pt x="16" y="260"/>
                  <a:pt x="16" y="262"/>
                </a:cubicBezTo>
                <a:cubicBezTo>
                  <a:pt x="15" y="264"/>
                  <a:pt x="13" y="264"/>
                  <a:pt x="14" y="266"/>
                </a:cubicBezTo>
                <a:cubicBezTo>
                  <a:pt x="14" y="265"/>
                  <a:pt x="14" y="265"/>
                  <a:pt x="15" y="265"/>
                </a:cubicBezTo>
                <a:cubicBezTo>
                  <a:pt x="15" y="267"/>
                  <a:pt x="15" y="267"/>
                  <a:pt x="15" y="267"/>
                </a:cubicBezTo>
                <a:cubicBezTo>
                  <a:pt x="16" y="268"/>
                  <a:pt x="15" y="266"/>
                  <a:pt x="16" y="266"/>
                </a:cubicBezTo>
                <a:cubicBezTo>
                  <a:pt x="16" y="267"/>
                  <a:pt x="16" y="266"/>
                  <a:pt x="16" y="267"/>
                </a:cubicBezTo>
                <a:cubicBezTo>
                  <a:pt x="16" y="267"/>
                  <a:pt x="15" y="267"/>
                  <a:pt x="15" y="268"/>
                </a:cubicBezTo>
                <a:cubicBezTo>
                  <a:pt x="16" y="270"/>
                  <a:pt x="16" y="267"/>
                  <a:pt x="17" y="268"/>
                </a:cubicBezTo>
                <a:cubicBezTo>
                  <a:pt x="16" y="268"/>
                  <a:pt x="17" y="270"/>
                  <a:pt x="16" y="270"/>
                </a:cubicBezTo>
                <a:cubicBezTo>
                  <a:pt x="16" y="270"/>
                  <a:pt x="16" y="270"/>
                  <a:pt x="16" y="270"/>
                </a:cubicBezTo>
                <a:cubicBezTo>
                  <a:pt x="16" y="269"/>
                  <a:pt x="16" y="270"/>
                  <a:pt x="16" y="269"/>
                </a:cubicBezTo>
                <a:cubicBezTo>
                  <a:pt x="15" y="269"/>
                  <a:pt x="15" y="270"/>
                  <a:pt x="15" y="271"/>
                </a:cubicBezTo>
                <a:cubicBezTo>
                  <a:pt x="15" y="272"/>
                  <a:pt x="16" y="272"/>
                  <a:pt x="16" y="273"/>
                </a:cubicBezTo>
                <a:cubicBezTo>
                  <a:pt x="16" y="273"/>
                  <a:pt x="15" y="273"/>
                  <a:pt x="15" y="275"/>
                </a:cubicBezTo>
                <a:cubicBezTo>
                  <a:pt x="16" y="275"/>
                  <a:pt x="16" y="276"/>
                  <a:pt x="17" y="277"/>
                </a:cubicBezTo>
                <a:cubicBezTo>
                  <a:pt x="17" y="280"/>
                  <a:pt x="17" y="280"/>
                  <a:pt x="17" y="283"/>
                </a:cubicBezTo>
                <a:cubicBezTo>
                  <a:pt x="16" y="283"/>
                  <a:pt x="17" y="284"/>
                  <a:pt x="17" y="285"/>
                </a:cubicBezTo>
                <a:cubicBezTo>
                  <a:pt x="16" y="284"/>
                  <a:pt x="16" y="285"/>
                  <a:pt x="16" y="285"/>
                </a:cubicBezTo>
                <a:cubicBezTo>
                  <a:pt x="16" y="287"/>
                  <a:pt x="16" y="288"/>
                  <a:pt x="16" y="289"/>
                </a:cubicBezTo>
                <a:cubicBezTo>
                  <a:pt x="17" y="289"/>
                  <a:pt x="16" y="287"/>
                  <a:pt x="17" y="287"/>
                </a:cubicBezTo>
                <a:cubicBezTo>
                  <a:pt x="17" y="289"/>
                  <a:pt x="17" y="289"/>
                  <a:pt x="17" y="289"/>
                </a:cubicBezTo>
                <a:cubicBezTo>
                  <a:pt x="17" y="289"/>
                  <a:pt x="17" y="289"/>
                  <a:pt x="18" y="290"/>
                </a:cubicBezTo>
                <a:cubicBezTo>
                  <a:pt x="18" y="289"/>
                  <a:pt x="17" y="288"/>
                  <a:pt x="18" y="288"/>
                </a:cubicBezTo>
                <a:cubicBezTo>
                  <a:pt x="18" y="288"/>
                  <a:pt x="18" y="288"/>
                  <a:pt x="18" y="288"/>
                </a:cubicBezTo>
                <a:cubicBezTo>
                  <a:pt x="18" y="291"/>
                  <a:pt x="19" y="294"/>
                  <a:pt x="18" y="295"/>
                </a:cubicBezTo>
                <a:cubicBezTo>
                  <a:pt x="18" y="296"/>
                  <a:pt x="18" y="297"/>
                  <a:pt x="18" y="298"/>
                </a:cubicBezTo>
                <a:cubicBezTo>
                  <a:pt x="18" y="298"/>
                  <a:pt x="18" y="298"/>
                  <a:pt x="18" y="298"/>
                </a:cubicBezTo>
                <a:cubicBezTo>
                  <a:pt x="18" y="301"/>
                  <a:pt x="17" y="301"/>
                  <a:pt x="17" y="304"/>
                </a:cubicBezTo>
                <a:cubicBezTo>
                  <a:pt x="18" y="305"/>
                  <a:pt x="18" y="306"/>
                  <a:pt x="18" y="309"/>
                </a:cubicBezTo>
                <a:cubicBezTo>
                  <a:pt x="17" y="309"/>
                  <a:pt x="17" y="309"/>
                  <a:pt x="17" y="309"/>
                </a:cubicBezTo>
                <a:cubicBezTo>
                  <a:pt x="17" y="310"/>
                  <a:pt x="18" y="310"/>
                  <a:pt x="18" y="310"/>
                </a:cubicBezTo>
                <a:cubicBezTo>
                  <a:pt x="17" y="311"/>
                  <a:pt x="17" y="312"/>
                  <a:pt x="17" y="313"/>
                </a:cubicBezTo>
                <a:cubicBezTo>
                  <a:pt x="17" y="313"/>
                  <a:pt x="17" y="312"/>
                  <a:pt x="18" y="312"/>
                </a:cubicBezTo>
                <a:cubicBezTo>
                  <a:pt x="18" y="314"/>
                  <a:pt x="18" y="312"/>
                  <a:pt x="18" y="311"/>
                </a:cubicBezTo>
                <a:cubicBezTo>
                  <a:pt x="19" y="314"/>
                  <a:pt x="18" y="315"/>
                  <a:pt x="19" y="316"/>
                </a:cubicBezTo>
                <a:cubicBezTo>
                  <a:pt x="18" y="316"/>
                  <a:pt x="18" y="317"/>
                  <a:pt x="18" y="318"/>
                </a:cubicBezTo>
                <a:cubicBezTo>
                  <a:pt x="17" y="317"/>
                  <a:pt x="18" y="315"/>
                  <a:pt x="17" y="316"/>
                </a:cubicBezTo>
                <a:cubicBezTo>
                  <a:pt x="17" y="319"/>
                  <a:pt x="17" y="325"/>
                  <a:pt x="18" y="329"/>
                </a:cubicBezTo>
                <a:cubicBezTo>
                  <a:pt x="18" y="329"/>
                  <a:pt x="17" y="329"/>
                  <a:pt x="17" y="329"/>
                </a:cubicBezTo>
                <a:cubicBezTo>
                  <a:pt x="17" y="331"/>
                  <a:pt x="17" y="334"/>
                  <a:pt x="18" y="334"/>
                </a:cubicBezTo>
                <a:cubicBezTo>
                  <a:pt x="18" y="331"/>
                  <a:pt x="18" y="333"/>
                  <a:pt x="18" y="332"/>
                </a:cubicBezTo>
                <a:cubicBezTo>
                  <a:pt x="18" y="332"/>
                  <a:pt x="18" y="331"/>
                  <a:pt x="18" y="331"/>
                </a:cubicBezTo>
                <a:cubicBezTo>
                  <a:pt x="19" y="331"/>
                  <a:pt x="19" y="330"/>
                  <a:pt x="20" y="331"/>
                </a:cubicBezTo>
                <a:cubicBezTo>
                  <a:pt x="20" y="330"/>
                  <a:pt x="20" y="328"/>
                  <a:pt x="20" y="329"/>
                </a:cubicBezTo>
                <a:cubicBezTo>
                  <a:pt x="21" y="333"/>
                  <a:pt x="18" y="332"/>
                  <a:pt x="19" y="335"/>
                </a:cubicBezTo>
                <a:cubicBezTo>
                  <a:pt x="20" y="334"/>
                  <a:pt x="19" y="333"/>
                  <a:pt x="20" y="332"/>
                </a:cubicBezTo>
                <a:cubicBezTo>
                  <a:pt x="20" y="338"/>
                  <a:pt x="20" y="338"/>
                  <a:pt x="20" y="338"/>
                </a:cubicBezTo>
                <a:cubicBezTo>
                  <a:pt x="20" y="338"/>
                  <a:pt x="19" y="339"/>
                  <a:pt x="19" y="339"/>
                </a:cubicBezTo>
                <a:cubicBezTo>
                  <a:pt x="20" y="339"/>
                  <a:pt x="20" y="339"/>
                  <a:pt x="20" y="340"/>
                </a:cubicBezTo>
                <a:cubicBezTo>
                  <a:pt x="20" y="341"/>
                  <a:pt x="20" y="341"/>
                  <a:pt x="19" y="341"/>
                </a:cubicBezTo>
                <a:cubicBezTo>
                  <a:pt x="19" y="342"/>
                  <a:pt x="19" y="342"/>
                  <a:pt x="20" y="343"/>
                </a:cubicBezTo>
                <a:cubicBezTo>
                  <a:pt x="20" y="342"/>
                  <a:pt x="20" y="342"/>
                  <a:pt x="20" y="342"/>
                </a:cubicBezTo>
                <a:cubicBezTo>
                  <a:pt x="20" y="349"/>
                  <a:pt x="21" y="354"/>
                  <a:pt x="21" y="362"/>
                </a:cubicBezTo>
                <a:cubicBezTo>
                  <a:pt x="21" y="362"/>
                  <a:pt x="22" y="360"/>
                  <a:pt x="22" y="361"/>
                </a:cubicBezTo>
                <a:cubicBezTo>
                  <a:pt x="22" y="362"/>
                  <a:pt x="21" y="362"/>
                  <a:pt x="21" y="362"/>
                </a:cubicBezTo>
                <a:cubicBezTo>
                  <a:pt x="21" y="371"/>
                  <a:pt x="22" y="375"/>
                  <a:pt x="22" y="384"/>
                </a:cubicBezTo>
                <a:cubicBezTo>
                  <a:pt x="22" y="384"/>
                  <a:pt x="22" y="384"/>
                  <a:pt x="21" y="385"/>
                </a:cubicBezTo>
                <a:cubicBezTo>
                  <a:pt x="23" y="386"/>
                  <a:pt x="22" y="387"/>
                  <a:pt x="22" y="389"/>
                </a:cubicBezTo>
                <a:cubicBezTo>
                  <a:pt x="23" y="390"/>
                  <a:pt x="23" y="389"/>
                  <a:pt x="24" y="388"/>
                </a:cubicBezTo>
                <a:cubicBezTo>
                  <a:pt x="24" y="389"/>
                  <a:pt x="24" y="389"/>
                  <a:pt x="24" y="390"/>
                </a:cubicBezTo>
                <a:cubicBezTo>
                  <a:pt x="23" y="390"/>
                  <a:pt x="22" y="390"/>
                  <a:pt x="22" y="391"/>
                </a:cubicBezTo>
                <a:cubicBezTo>
                  <a:pt x="23" y="392"/>
                  <a:pt x="22" y="394"/>
                  <a:pt x="23" y="395"/>
                </a:cubicBezTo>
                <a:cubicBezTo>
                  <a:pt x="23" y="396"/>
                  <a:pt x="24" y="395"/>
                  <a:pt x="23" y="396"/>
                </a:cubicBezTo>
                <a:cubicBezTo>
                  <a:pt x="24" y="397"/>
                  <a:pt x="25" y="396"/>
                  <a:pt x="25" y="397"/>
                </a:cubicBezTo>
                <a:cubicBezTo>
                  <a:pt x="25" y="395"/>
                  <a:pt x="26" y="396"/>
                  <a:pt x="26" y="395"/>
                </a:cubicBezTo>
                <a:cubicBezTo>
                  <a:pt x="26" y="395"/>
                  <a:pt x="25" y="394"/>
                  <a:pt x="25" y="394"/>
                </a:cubicBezTo>
                <a:cubicBezTo>
                  <a:pt x="26" y="394"/>
                  <a:pt x="26" y="393"/>
                  <a:pt x="26" y="393"/>
                </a:cubicBezTo>
                <a:cubicBezTo>
                  <a:pt x="27" y="394"/>
                  <a:pt x="27" y="394"/>
                  <a:pt x="28" y="393"/>
                </a:cubicBezTo>
                <a:cubicBezTo>
                  <a:pt x="27" y="394"/>
                  <a:pt x="28" y="394"/>
                  <a:pt x="28" y="394"/>
                </a:cubicBezTo>
                <a:cubicBezTo>
                  <a:pt x="28" y="394"/>
                  <a:pt x="28" y="393"/>
                  <a:pt x="28" y="393"/>
                </a:cubicBezTo>
                <a:cubicBezTo>
                  <a:pt x="29" y="393"/>
                  <a:pt x="29" y="395"/>
                  <a:pt x="29" y="395"/>
                </a:cubicBezTo>
                <a:cubicBezTo>
                  <a:pt x="29" y="395"/>
                  <a:pt x="29" y="395"/>
                  <a:pt x="29" y="396"/>
                </a:cubicBezTo>
                <a:cubicBezTo>
                  <a:pt x="29" y="396"/>
                  <a:pt x="30" y="396"/>
                  <a:pt x="29" y="398"/>
                </a:cubicBezTo>
                <a:cubicBezTo>
                  <a:pt x="29" y="398"/>
                  <a:pt x="29" y="397"/>
                  <a:pt x="29" y="397"/>
                </a:cubicBezTo>
                <a:cubicBezTo>
                  <a:pt x="29" y="399"/>
                  <a:pt x="30" y="399"/>
                  <a:pt x="30" y="400"/>
                </a:cubicBezTo>
                <a:cubicBezTo>
                  <a:pt x="31" y="401"/>
                  <a:pt x="30" y="400"/>
                  <a:pt x="30" y="401"/>
                </a:cubicBezTo>
                <a:cubicBezTo>
                  <a:pt x="30" y="402"/>
                  <a:pt x="30" y="402"/>
                  <a:pt x="31" y="403"/>
                </a:cubicBezTo>
                <a:cubicBezTo>
                  <a:pt x="30" y="404"/>
                  <a:pt x="30" y="404"/>
                  <a:pt x="30" y="405"/>
                </a:cubicBezTo>
                <a:cubicBezTo>
                  <a:pt x="30" y="404"/>
                  <a:pt x="31" y="403"/>
                  <a:pt x="32" y="405"/>
                </a:cubicBezTo>
                <a:cubicBezTo>
                  <a:pt x="31" y="402"/>
                  <a:pt x="30" y="400"/>
                  <a:pt x="32" y="401"/>
                </a:cubicBezTo>
                <a:cubicBezTo>
                  <a:pt x="33" y="401"/>
                  <a:pt x="32" y="400"/>
                  <a:pt x="33" y="399"/>
                </a:cubicBezTo>
                <a:cubicBezTo>
                  <a:pt x="33" y="401"/>
                  <a:pt x="33" y="402"/>
                  <a:pt x="33" y="404"/>
                </a:cubicBezTo>
                <a:cubicBezTo>
                  <a:pt x="34" y="405"/>
                  <a:pt x="33" y="407"/>
                  <a:pt x="34" y="407"/>
                </a:cubicBezTo>
                <a:cubicBezTo>
                  <a:pt x="34" y="406"/>
                  <a:pt x="33" y="403"/>
                  <a:pt x="34" y="404"/>
                </a:cubicBezTo>
                <a:cubicBezTo>
                  <a:pt x="34" y="403"/>
                  <a:pt x="34" y="402"/>
                  <a:pt x="34" y="400"/>
                </a:cubicBezTo>
                <a:cubicBezTo>
                  <a:pt x="34" y="400"/>
                  <a:pt x="35" y="399"/>
                  <a:pt x="35" y="399"/>
                </a:cubicBezTo>
                <a:cubicBezTo>
                  <a:pt x="34" y="399"/>
                  <a:pt x="34" y="400"/>
                  <a:pt x="34" y="400"/>
                </a:cubicBezTo>
                <a:cubicBezTo>
                  <a:pt x="34" y="399"/>
                  <a:pt x="34" y="399"/>
                  <a:pt x="34" y="399"/>
                </a:cubicBezTo>
                <a:cubicBezTo>
                  <a:pt x="34" y="399"/>
                  <a:pt x="34" y="399"/>
                  <a:pt x="35" y="399"/>
                </a:cubicBezTo>
                <a:cubicBezTo>
                  <a:pt x="35" y="396"/>
                  <a:pt x="35" y="392"/>
                  <a:pt x="35" y="390"/>
                </a:cubicBezTo>
                <a:cubicBezTo>
                  <a:pt x="35" y="391"/>
                  <a:pt x="35" y="391"/>
                  <a:pt x="35" y="391"/>
                </a:cubicBezTo>
                <a:cubicBezTo>
                  <a:pt x="34" y="390"/>
                  <a:pt x="34" y="391"/>
                  <a:pt x="33" y="390"/>
                </a:cubicBezTo>
                <a:cubicBezTo>
                  <a:pt x="33" y="389"/>
                  <a:pt x="33" y="389"/>
                  <a:pt x="33" y="389"/>
                </a:cubicBezTo>
                <a:cubicBezTo>
                  <a:pt x="35" y="390"/>
                  <a:pt x="35" y="387"/>
                  <a:pt x="36" y="390"/>
                </a:cubicBezTo>
                <a:cubicBezTo>
                  <a:pt x="36" y="388"/>
                  <a:pt x="36" y="389"/>
                  <a:pt x="36" y="388"/>
                </a:cubicBezTo>
                <a:cubicBezTo>
                  <a:pt x="36" y="388"/>
                  <a:pt x="37" y="388"/>
                  <a:pt x="37" y="388"/>
                </a:cubicBezTo>
                <a:cubicBezTo>
                  <a:pt x="36" y="390"/>
                  <a:pt x="36" y="394"/>
                  <a:pt x="37" y="397"/>
                </a:cubicBezTo>
                <a:cubicBezTo>
                  <a:pt x="37" y="395"/>
                  <a:pt x="37" y="395"/>
                  <a:pt x="37" y="394"/>
                </a:cubicBezTo>
                <a:cubicBezTo>
                  <a:pt x="37" y="395"/>
                  <a:pt x="38" y="394"/>
                  <a:pt x="38" y="394"/>
                </a:cubicBezTo>
                <a:cubicBezTo>
                  <a:pt x="38" y="390"/>
                  <a:pt x="37" y="389"/>
                  <a:pt x="38" y="386"/>
                </a:cubicBezTo>
                <a:cubicBezTo>
                  <a:pt x="38" y="386"/>
                  <a:pt x="38" y="386"/>
                  <a:pt x="38" y="385"/>
                </a:cubicBezTo>
                <a:cubicBezTo>
                  <a:pt x="38" y="385"/>
                  <a:pt x="38" y="383"/>
                  <a:pt x="38" y="383"/>
                </a:cubicBezTo>
                <a:cubicBezTo>
                  <a:pt x="38" y="385"/>
                  <a:pt x="40" y="382"/>
                  <a:pt x="40" y="385"/>
                </a:cubicBezTo>
                <a:cubicBezTo>
                  <a:pt x="39" y="386"/>
                  <a:pt x="39" y="386"/>
                  <a:pt x="39" y="385"/>
                </a:cubicBezTo>
                <a:cubicBezTo>
                  <a:pt x="39" y="387"/>
                  <a:pt x="39" y="388"/>
                  <a:pt x="39" y="388"/>
                </a:cubicBezTo>
                <a:cubicBezTo>
                  <a:pt x="39" y="388"/>
                  <a:pt x="39" y="388"/>
                  <a:pt x="39" y="389"/>
                </a:cubicBezTo>
                <a:cubicBezTo>
                  <a:pt x="39" y="389"/>
                  <a:pt x="38" y="390"/>
                  <a:pt x="39" y="391"/>
                </a:cubicBezTo>
                <a:cubicBezTo>
                  <a:pt x="39" y="390"/>
                  <a:pt x="38" y="393"/>
                  <a:pt x="40" y="392"/>
                </a:cubicBezTo>
                <a:cubicBezTo>
                  <a:pt x="40" y="394"/>
                  <a:pt x="39" y="394"/>
                  <a:pt x="40" y="394"/>
                </a:cubicBezTo>
                <a:cubicBezTo>
                  <a:pt x="39" y="394"/>
                  <a:pt x="39" y="394"/>
                  <a:pt x="39" y="394"/>
                </a:cubicBezTo>
                <a:cubicBezTo>
                  <a:pt x="39" y="395"/>
                  <a:pt x="40" y="400"/>
                  <a:pt x="39" y="397"/>
                </a:cubicBezTo>
                <a:cubicBezTo>
                  <a:pt x="39" y="401"/>
                  <a:pt x="38" y="405"/>
                  <a:pt x="40" y="407"/>
                </a:cubicBezTo>
                <a:cubicBezTo>
                  <a:pt x="40" y="409"/>
                  <a:pt x="40" y="407"/>
                  <a:pt x="39" y="409"/>
                </a:cubicBezTo>
                <a:cubicBezTo>
                  <a:pt x="40" y="409"/>
                  <a:pt x="39" y="413"/>
                  <a:pt x="40" y="413"/>
                </a:cubicBezTo>
                <a:cubicBezTo>
                  <a:pt x="40" y="414"/>
                  <a:pt x="40" y="415"/>
                  <a:pt x="39" y="416"/>
                </a:cubicBezTo>
                <a:cubicBezTo>
                  <a:pt x="39" y="415"/>
                  <a:pt x="39" y="414"/>
                  <a:pt x="39" y="413"/>
                </a:cubicBezTo>
                <a:cubicBezTo>
                  <a:pt x="38" y="414"/>
                  <a:pt x="39" y="415"/>
                  <a:pt x="38" y="415"/>
                </a:cubicBezTo>
                <a:cubicBezTo>
                  <a:pt x="38" y="415"/>
                  <a:pt x="38" y="414"/>
                  <a:pt x="38" y="414"/>
                </a:cubicBezTo>
                <a:cubicBezTo>
                  <a:pt x="37" y="414"/>
                  <a:pt x="38" y="419"/>
                  <a:pt x="39" y="418"/>
                </a:cubicBezTo>
                <a:cubicBezTo>
                  <a:pt x="39" y="417"/>
                  <a:pt x="39" y="416"/>
                  <a:pt x="39" y="416"/>
                </a:cubicBezTo>
                <a:cubicBezTo>
                  <a:pt x="39" y="417"/>
                  <a:pt x="39" y="417"/>
                  <a:pt x="40" y="418"/>
                </a:cubicBezTo>
                <a:cubicBezTo>
                  <a:pt x="40" y="417"/>
                  <a:pt x="39" y="416"/>
                  <a:pt x="40" y="416"/>
                </a:cubicBezTo>
                <a:cubicBezTo>
                  <a:pt x="40" y="416"/>
                  <a:pt x="40" y="418"/>
                  <a:pt x="41" y="419"/>
                </a:cubicBezTo>
                <a:cubicBezTo>
                  <a:pt x="40" y="419"/>
                  <a:pt x="40" y="419"/>
                  <a:pt x="40" y="419"/>
                </a:cubicBezTo>
                <a:cubicBezTo>
                  <a:pt x="40" y="428"/>
                  <a:pt x="41" y="438"/>
                  <a:pt x="41" y="445"/>
                </a:cubicBezTo>
                <a:cubicBezTo>
                  <a:pt x="41" y="445"/>
                  <a:pt x="42" y="444"/>
                  <a:pt x="42" y="446"/>
                </a:cubicBezTo>
                <a:cubicBezTo>
                  <a:pt x="41" y="446"/>
                  <a:pt x="41" y="445"/>
                  <a:pt x="41" y="445"/>
                </a:cubicBezTo>
                <a:cubicBezTo>
                  <a:pt x="41" y="447"/>
                  <a:pt x="42" y="447"/>
                  <a:pt x="41" y="448"/>
                </a:cubicBezTo>
                <a:cubicBezTo>
                  <a:pt x="42" y="448"/>
                  <a:pt x="42" y="448"/>
                  <a:pt x="42" y="449"/>
                </a:cubicBezTo>
                <a:cubicBezTo>
                  <a:pt x="41" y="449"/>
                  <a:pt x="42" y="449"/>
                  <a:pt x="41" y="449"/>
                </a:cubicBezTo>
                <a:cubicBezTo>
                  <a:pt x="41" y="451"/>
                  <a:pt x="41" y="457"/>
                  <a:pt x="42" y="460"/>
                </a:cubicBezTo>
                <a:cubicBezTo>
                  <a:pt x="42" y="460"/>
                  <a:pt x="43" y="460"/>
                  <a:pt x="43" y="461"/>
                </a:cubicBezTo>
                <a:cubicBezTo>
                  <a:pt x="42" y="461"/>
                  <a:pt x="43" y="462"/>
                  <a:pt x="42" y="463"/>
                </a:cubicBezTo>
                <a:cubicBezTo>
                  <a:pt x="42" y="462"/>
                  <a:pt x="42" y="461"/>
                  <a:pt x="42" y="461"/>
                </a:cubicBezTo>
                <a:cubicBezTo>
                  <a:pt x="42" y="462"/>
                  <a:pt x="41" y="467"/>
                  <a:pt x="42" y="466"/>
                </a:cubicBezTo>
                <a:cubicBezTo>
                  <a:pt x="42" y="466"/>
                  <a:pt x="42" y="465"/>
                  <a:pt x="42" y="464"/>
                </a:cubicBezTo>
                <a:cubicBezTo>
                  <a:pt x="42" y="464"/>
                  <a:pt x="43" y="463"/>
                  <a:pt x="43" y="464"/>
                </a:cubicBezTo>
                <a:cubicBezTo>
                  <a:pt x="43" y="465"/>
                  <a:pt x="42" y="465"/>
                  <a:pt x="42" y="466"/>
                </a:cubicBezTo>
                <a:cubicBezTo>
                  <a:pt x="43" y="466"/>
                  <a:pt x="43" y="466"/>
                  <a:pt x="43" y="465"/>
                </a:cubicBezTo>
                <a:cubicBezTo>
                  <a:pt x="43" y="467"/>
                  <a:pt x="43" y="468"/>
                  <a:pt x="43" y="469"/>
                </a:cubicBezTo>
                <a:cubicBezTo>
                  <a:pt x="42" y="469"/>
                  <a:pt x="43" y="467"/>
                  <a:pt x="42" y="467"/>
                </a:cubicBezTo>
                <a:cubicBezTo>
                  <a:pt x="42" y="468"/>
                  <a:pt x="42" y="470"/>
                  <a:pt x="42" y="471"/>
                </a:cubicBezTo>
                <a:cubicBezTo>
                  <a:pt x="42" y="470"/>
                  <a:pt x="43" y="470"/>
                  <a:pt x="43" y="470"/>
                </a:cubicBezTo>
                <a:cubicBezTo>
                  <a:pt x="44" y="471"/>
                  <a:pt x="43" y="473"/>
                  <a:pt x="43" y="473"/>
                </a:cubicBezTo>
                <a:cubicBezTo>
                  <a:pt x="44" y="473"/>
                  <a:pt x="43" y="472"/>
                  <a:pt x="43" y="471"/>
                </a:cubicBezTo>
                <a:cubicBezTo>
                  <a:pt x="44" y="471"/>
                  <a:pt x="44" y="472"/>
                  <a:pt x="44" y="471"/>
                </a:cubicBezTo>
                <a:cubicBezTo>
                  <a:pt x="44" y="469"/>
                  <a:pt x="44" y="471"/>
                  <a:pt x="43" y="470"/>
                </a:cubicBezTo>
                <a:cubicBezTo>
                  <a:pt x="44" y="470"/>
                  <a:pt x="43" y="469"/>
                  <a:pt x="43" y="468"/>
                </a:cubicBezTo>
                <a:cubicBezTo>
                  <a:pt x="44" y="463"/>
                  <a:pt x="43" y="458"/>
                  <a:pt x="43" y="454"/>
                </a:cubicBezTo>
                <a:cubicBezTo>
                  <a:pt x="43" y="454"/>
                  <a:pt x="43" y="454"/>
                  <a:pt x="43" y="454"/>
                </a:cubicBezTo>
                <a:cubicBezTo>
                  <a:pt x="43" y="454"/>
                  <a:pt x="43" y="453"/>
                  <a:pt x="43" y="453"/>
                </a:cubicBezTo>
                <a:cubicBezTo>
                  <a:pt x="43" y="453"/>
                  <a:pt x="43" y="454"/>
                  <a:pt x="44" y="453"/>
                </a:cubicBezTo>
                <a:cubicBezTo>
                  <a:pt x="44" y="451"/>
                  <a:pt x="43" y="448"/>
                  <a:pt x="43" y="447"/>
                </a:cubicBezTo>
                <a:cubicBezTo>
                  <a:pt x="43" y="447"/>
                  <a:pt x="43" y="447"/>
                  <a:pt x="43" y="447"/>
                </a:cubicBezTo>
                <a:cubicBezTo>
                  <a:pt x="43" y="444"/>
                  <a:pt x="43" y="444"/>
                  <a:pt x="44" y="443"/>
                </a:cubicBezTo>
                <a:cubicBezTo>
                  <a:pt x="44" y="441"/>
                  <a:pt x="44" y="444"/>
                  <a:pt x="43" y="443"/>
                </a:cubicBezTo>
                <a:cubicBezTo>
                  <a:pt x="44" y="442"/>
                  <a:pt x="44" y="440"/>
                  <a:pt x="44" y="440"/>
                </a:cubicBezTo>
                <a:cubicBezTo>
                  <a:pt x="43" y="439"/>
                  <a:pt x="44" y="438"/>
                  <a:pt x="45" y="437"/>
                </a:cubicBezTo>
                <a:cubicBezTo>
                  <a:pt x="44" y="437"/>
                  <a:pt x="44" y="438"/>
                  <a:pt x="44" y="437"/>
                </a:cubicBezTo>
                <a:cubicBezTo>
                  <a:pt x="44" y="436"/>
                  <a:pt x="44" y="436"/>
                  <a:pt x="45" y="436"/>
                </a:cubicBezTo>
                <a:cubicBezTo>
                  <a:pt x="45" y="435"/>
                  <a:pt x="44" y="434"/>
                  <a:pt x="44" y="433"/>
                </a:cubicBezTo>
                <a:cubicBezTo>
                  <a:pt x="44" y="434"/>
                  <a:pt x="44" y="435"/>
                  <a:pt x="43" y="436"/>
                </a:cubicBezTo>
                <a:cubicBezTo>
                  <a:pt x="43" y="433"/>
                  <a:pt x="44" y="431"/>
                  <a:pt x="45" y="430"/>
                </a:cubicBezTo>
                <a:cubicBezTo>
                  <a:pt x="45" y="429"/>
                  <a:pt x="45" y="429"/>
                  <a:pt x="44" y="429"/>
                </a:cubicBezTo>
                <a:cubicBezTo>
                  <a:pt x="45" y="427"/>
                  <a:pt x="45" y="428"/>
                  <a:pt x="45" y="426"/>
                </a:cubicBezTo>
                <a:cubicBezTo>
                  <a:pt x="44" y="426"/>
                  <a:pt x="44" y="428"/>
                  <a:pt x="43" y="428"/>
                </a:cubicBezTo>
                <a:cubicBezTo>
                  <a:pt x="44" y="425"/>
                  <a:pt x="43" y="425"/>
                  <a:pt x="43" y="425"/>
                </a:cubicBezTo>
                <a:cubicBezTo>
                  <a:pt x="43" y="422"/>
                  <a:pt x="43" y="418"/>
                  <a:pt x="44" y="416"/>
                </a:cubicBezTo>
                <a:cubicBezTo>
                  <a:pt x="44" y="418"/>
                  <a:pt x="44" y="418"/>
                  <a:pt x="44" y="419"/>
                </a:cubicBezTo>
                <a:cubicBezTo>
                  <a:pt x="43" y="420"/>
                  <a:pt x="44" y="421"/>
                  <a:pt x="44" y="423"/>
                </a:cubicBezTo>
                <a:cubicBezTo>
                  <a:pt x="44" y="423"/>
                  <a:pt x="44" y="421"/>
                  <a:pt x="45" y="421"/>
                </a:cubicBezTo>
                <a:cubicBezTo>
                  <a:pt x="44" y="421"/>
                  <a:pt x="44" y="421"/>
                  <a:pt x="44" y="420"/>
                </a:cubicBezTo>
                <a:cubicBezTo>
                  <a:pt x="44" y="418"/>
                  <a:pt x="46" y="418"/>
                  <a:pt x="47" y="419"/>
                </a:cubicBezTo>
                <a:cubicBezTo>
                  <a:pt x="46" y="417"/>
                  <a:pt x="47" y="417"/>
                  <a:pt x="46" y="416"/>
                </a:cubicBezTo>
                <a:cubicBezTo>
                  <a:pt x="46" y="417"/>
                  <a:pt x="46" y="418"/>
                  <a:pt x="46" y="418"/>
                </a:cubicBezTo>
                <a:cubicBezTo>
                  <a:pt x="46" y="415"/>
                  <a:pt x="45" y="413"/>
                  <a:pt x="46" y="410"/>
                </a:cubicBezTo>
                <a:cubicBezTo>
                  <a:pt x="45" y="405"/>
                  <a:pt x="47" y="400"/>
                  <a:pt x="45" y="396"/>
                </a:cubicBezTo>
                <a:cubicBezTo>
                  <a:pt x="45" y="392"/>
                  <a:pt x="47" y="391"/>
                  <a:pt x="49" y="393"/>
                </a:cubicBezTo>
                <a:cubicBezTo>
                  <a:pt x="48" y="395"/>
                  <a:pt x="49" y="395"/>
                  <a:pt x="49" y="397"/>
                </a:cubicBezTo>
                <a:cubicBezTo>
                  <a:pt x="48" y="396"/>
                  <a:pt x="48" y="398"/>
                  <a:pt x="48" y="398"/>
                </a:cubicBezTo>
                <a:cubicBezTo>
                  <a:pt x="48" y="397"/>
                  <a:pt x="47" y="396"/>
                  <a:pt x="47" y="397"/>
                </a:cubicBezTo>
                <a:cubicBezTo>
                  <a:pt x="47" y="398"/>
                  <a:pt x="47" y="399"/>
                  <a:pt x="47" y="399"/>
                </a:cubicBezTo>
                <a:cubicBezTo>
                  <a:pt x="48" y="398"/>
                  <a:pt x="48" y="400"/>
                  <a:pt x="49" y="398"/>
                </a:cubicBezTo>
                <a:cubicBezTo>
                  <a:pt x="49" y="399"/>
                  <a:pt x="49" y="402"/>
                  <a:pt x="50" y="402"/>
                </a:cubicBezTo>
                <a:cubicBezTo>
                  <a:pt x="50" y="398"/>
                  <a:pt x="49" y="396"/>
                  <a:pt x="50" y="391"/>
                </a:cubicBezTo>
                <a:cubicBezTo>
                  <a:pt x="50" y="392"/>
                  <a:pt x="50" y="393"/>
                  <a:pt x="50" y="394"/>
                </a:cubicBezTo>
                <a:cubicBezTo>
                  <a:pt x="50" y="394"/>
                  <a:pt x="50" y="394"/>
                  <a:pt x="50" y="394"/>
                </a:cubicBezTo>
                <a:cubicBezTo>
                  <a:pt x="51" y="395"/>
                  <a:pt x="50" y="392"/>
                  <a:pt x="51" y="392"/>
                </a:cubicBezTo>
                <a:cubicBezTo>
                  <a:pt x="51" y="392"/>
                  <a:pt x="51" y="392"/>
                  <a:pt x="51" y="393"/>
                </a:cubicBezTo>
                <a:cubicBezTo>
                  <a:pt x="51" y="395"/>
                  <a:pt x="51" y="398"/>
                  <a:pt x="52" y="401"/>
                </a:cubicBezTo>
                <a:cubicBezTo>
                  <a:pt x="50" y="403"/>
                  <a:pt x="53" y="407"/>
                  <a:pt x="52" y="409"/>
                </a:cubicBezTo>
                <a:cubicBezTo>
                  <a:pt x="52" y="410"/>
                  <a:pt x="52" y="410"/>
                  <a:pt x="53" y="410"/>
                </a:cubicBezTo>
                <a:cubicBezTo>
                  <a:pt x="53" y="409"/>
                  <a:pt x="53" y="408"/>
                  <a:pt x="54" y="407"/>
                </a:cubicBezTo>
                <a:cubicBezTo>
                  <a:pt x="54" y="406"/>
                  <a:pt x="53" y="406"/>
                  <a:pt x="54" y="405"/>
                </a:cubicBezTo>
                <a:cubicBezTo>
                  <a:pt x="54" y="405"/>
                  <a:pt x="54" y="405"/>
                  <a:pt x="54" y="404"/>
                </a:cubicBezTo>
                <a:cubicBezTo>
                  <a:pt x="54" y="402"/>
                  <a:pt x="54" y="399"/>
                  <a:pt x="54" y="397"/>
                </a:cubicBezTo>
                <a:cubicBezTo>
                  <a:pt x="54" y="397"/>
                  <a:pt x="54" y="396"/>
                  <a:pt x="53" y="396"/>
                </a:cubicBezTo>
                <a:cubicBezTo>
                  <a:pt x="54" y="396"/>
                  <a:pt x="54" y="395"/>
                  <a:pt x="54" y="396"/>
                </a:cubicBezTo>
                <a:cubicBezTo>
                  <a:pt x="54" y="393"/>
                  <a:pt x="53" y="394"/>
                  <a:pt x="53" y="394"/>
                </a:cubicBezTo>
                <a:cubicBezTo>
                  <a:pt x="53" y="393"/>
                  <a:pt x="54" y="393"/>
                  <a:pt x="54" y="392"/>
                </a:cubicBezTo>
                <a:cubicBezTo>
                  <a:pt x="53" y="392"/>
                  <a:pt x="52" y="391"/>
                  <a:pt x="52" y="389"/>
                </a:cubicBezTo>
                <a:cubicBezTo>
                  <a:pt x="52" y="389"/>
                  <a:pt x="52" y="388"/>
                  <a:pt x="53" y="388"/>
                </a:cubicBezTo>
                <a:cubicBezTo>
                  <a:pt x="52" y="390"/>
                  <a:pt x="53" y="390"/>
                  <a:pt x="54" y="390"/>
                </a:cubicBezTo>
                <a:cubicBezTo>
                  <a:pt x="54" y="389"/>
                  <a:pt x="54" y="389"/>
                  <a:pt x="54" y="388"/>
                </a:cubicBezTo>
                <a:cubicBezTo>
                  <a:pt x="54" y="388"/>
                  <a:pt x="53" y="389"/>
                  <a:pt x="53" y="388"/>
                </a:cubicBezTo>
                <a:cubicBezTo>
                  <a:pt x="53" y="387"/>
                  <a:pt x="55" y="387"/>
                  <a:pt x="54" y="385"/>
                </a:cubicBezTo>
                <a:cubicBezTo>
                  <a:pt x="54" y="386"/>
                  <a:pt x="53" y="386"/>
                  <a:pt x="53" y="386"/>
                </a:cubicBezTo>
                <a:cubicBezTo>
                  <a:pt x="54" y="385"/>
                  <a:pt x="54" y="384"/>
                  <a:pt x="54" y="382"/>
                </a:cubicBezTo>
                <a:cubicBezTo>
                  <a:pt x="53" y="382"/>
                  <a:pt x="53" y="379"/>
                  <a:pt x="54" y="378"/>
                </a:cubicBezTo>
                <a:cubicBezTo>
                  <a:pt x="53" y="378"/>
                  <a:pt x="52" y="376"/>
                  <a:pt x="52" y="377"/>
                </a:cubicBezTo>
                <a:cubicBezTo>
                  <a:pt x="52" y="375"/>
                  <a:pt x="52" y="373"/>
                  <a:pt x="51" y="374"/>
                </a:cubicBezTo>
                <a:cubicBezTo>
                  <a:pt x="51" y="375"/>
                  <a:pt x="51" y="379"/>
                  <a:pt x="52" y="378"/>
                </a:cubicBezTo>
                <a:cubicBezTo>
                  <a:pt x="52" y="379"/>
                  <a:pt x="52" y="380"/>
                  <a:pt x="52" y="381"/>
                </a:cubicBezTo>
                <a:cubicBezTo>
                  <a:pt x="52" y="380"/>
                  <a:pt x="51" y="379"/>
                  <a:pt x="51" y="380"/>
                </a:cubicBezTo>
                <a:cubicBezTo>
                  <a:pt x="51" y="381"/>
                  <a:pt x="52" y="381"/>
                  <a:pt x="52" y="382"/>
                </a:cubicBezTo>
                <a:cubicBezTo>
                  <a:pt x="52" y="383"/>
                  <a:pt x="51" y="382"/>
                  <a:pt x="51" y="383"/>
                </a:cubicBezTo>
                <a:cubicBezTo>
                  <a:pt x="52" y="386"/>
                  <a:pt x="51" y="389"/>
                  <a:pt x="51" y="391"/>
                </a:cubicBezTo>
                <a:cubicBezTo>
                  <a:pt x="51" y="390"/>
                  <a:pt x="50" y="389"/>
                  <a:pt x="49" y="388"/>
                </a:cubicBezTo>
                <a:cubicBezTo>
                  <a:pt x="50" y="388"/>
                  <a:pt x="50" y="387"/>
                  <a:pt x="50" y="387"/>
                </a:cubicBezTo>
                <a:cubicBezTo>
                  <a:pt x="49" y="388"/>
                  <a:pt x="50" y="386"/>
                  <a:pt x="50" y="385"/>
                </a:cubicBezTo>
                <a:cubicBezTo>
                  <a:pt x="49" y="385"/>
                  <a:pt x="49" y="387"/>
                  <a:pt x="49" y="386"/>
                </a:cubicBezTo>
                <a:cubicBezTo>
                  <a:pt x="49" y="384"/>
                  <a:pt x="50" y="384"/>
                  <a:pt x="50" y="384"/>
                </a:cubicBezTo>
                <a:cubicBezTo>
                  <a:pt x="50" y="384"/>
                  <a:pt x="49" y="383"/>
                  <a:pt x="50" y="382"/>
                </a:cubicBezTo>
                <a:cubicBezTo>
                  <a:pt x="50" y="381"/>
                  <a:pt x="49" y="381"/>
                  <a:pt x="49" y="379"/>
                </a:cubicBezTo>
                <a:cubicBezTo>
                  <a:pt x="49" y="379"/>
                  <a:pt x="49" y="379"/>
                  <a:pt x="48" y="379"/>
                </a:cubicBezTo>
                <a:cubicBezTo>
                  <a:pt x="48" y="377"/>
                  <a:pt x="47" y="379"/>
                  <a:pt x="47" y="377"/>
                </a:cubicBezTo>
                <a:cubicBezTo>
                  <a:pt x="48" y="377"/>
                  <a:pt x="49" y="379"/>
                  <a:pt x="50" y="378"/>
                </a:cubicBezTo>
                <a:cubicBezTo>
                  <a:pt x="50" y="377"/>
                  <a:pt x="49" y="377"/>
                  <a:pt x="49" y="376"/>
                </a:cubicBezTo>
                <a:cubicBezTo>
                  <a:pt x="50" y="376"/>
                  <a:pt x="49" y="373"/>
                  <a:pt x="49" y="372"/>
                </a:cubicBezTo>
                <a:cubicBezTo>
                  <a:pt x="49" y="373"/>
                  <a:pt x="49" y="372"/>
                  <a:pt x="48" y="373"/>
                </a:cubicBezTo>
                <a:cubicBezTo>
                  <a:pt x="48" y="369"/>
                  <a:pt x="47" y="370"/>
                  <a:pt x="47" y="367"/>
                </a:cubicBezTo>
                <a:cubicBezTo>
                  <a:pt x="48" y="367"/>
                  <a:pt x="48" y="367"/>
                  <a:pt x="48" y="367"/>
                </a:cubicBezTo>
                <a:cubicBezTo>
                  <a:pt x="47" y="364"/>
                  <a:pt x="47" y="359"/>
                  <a:pt x="46" y="359"/>
                </a:cubicBezTo>
                <a:cubicBezTo>
                  <a:pt x="47" y="359"/>
                  <a:pt x="47" y="358"/>
                  <a:pt x="47" y="358"/>
                </a:cubicBezTo>
                <a:cubicBezTo>
                  <a:pt x="47" y="358"/>
                  <a:pt x="47" y="358"/>
                  <a:pt x="47" y="358"/>
                </a:cubicBezTo>
                <a:cubicBezTo>
                  <a:pt x="47" y="355"/>
                  <a:pt x="46" y="354"/>
                  <a:pt x="47" y="352"/>
                </a:cubicBezTo>
                <a:cubicBezTo>
                  <a:pt x="47" y="352"/>
                  <a:pt x="47" y="352"/>
                  <a:pt x="47" y="352"/>
                </a:cubicBezTo>
                <a:cubicBezTo>
                  <a:pt x="47" y="351"/>
                  <a:pt x="47" y="349"/>
                  <a:pt x="47" y="348"/>
                </a:cubicBezTo>
                <a:cubicBezTo>
                  <a:pt x="46" y="347"/>
                  <a:pt x="47" y="345"/>
                  <a:pt x="47" y="343"/>
                </a:cubicBezTo>
                <a:cubicBezTo>
                  <a:pt x="46" y="342"/>
                  <a:pt x="46" y="344"/>
                  <a:pt x="46" y="343"/>
                </a:cubicBezTo>
                <a:cubicBezTo>
                  <a:pt x="46" y="341"/>
                  <a:pt x="46" y="340"/>
                  <a:pt x="46" y="339"/>
                </a:cubicBezTo>
                <a:cubicBezTo>
                  <a:pt x="46" y="339"/>
                  <a:pt x="46" y="337"/>
                  <a:pt x="45" y="338"/>
                </a:cubicBezTo>
                <a:cubicBezTo>
                  <a:pt x="46" y="339"/>
                  <a:pt x="45" y="339"/>
                  <a:pt x="45" y="338"/>
                </a:cubicBezTo>
                <a:cubicBezTo>
                  <a:pt x="46" y="343"/>
                  <a:pt x="45" y="345"/>
                  <a:pt x="46" y="349"/>
                </a:cubicBezTo>
                <a:cubicBezTo>
                  <a:pt x="46" y="349"/>
                  <a:pt x="45" y="348"/>
                  <a:pt x="45" y="348"/>
                </a:cubicBezTo>
                <a:cubicBezTo>
                  <a:pt x="45" y="350"/>
                  <a:pt x="46" y="353"/>
                  <a:pt x="45" y="354"/>
                </a:cubicBezTo>
                <a:cubicBezTo>
                  <a:pt x="45" y="354"/>
                  <a:pt x="45" y="357"/>
                  <a:pt x="46" y="358"/>
                </a:cubicBezTo>
                <a:cubicBezTo>
                  <a:pt x="44" y="359"/>
                  <a:pt x="46" y="362"/>
                  <a:pt x="46" y="363"/>
                </a:cubicBezTo>
                <a:cubicBezTo>
                  <a:pt x="46" y="363"/>
                  <a:pt x="45" y="363"/>
                  <a:pt x="45" y="363"/>
                </a:cubicBezTo>
                <a:cubicBezTo>
                  <a:pt x="45" y="365"/>
                  <a:pt x="44" y="366"/>
                  <a:pt x="45" y="367"/>
                </a:cubicBezTo>
                <a:cubicBezTo>
                  <a:pt x="45" y="367"/>
                  <a:pt x="45" y="369"/>
                  <a:pt x="44" y="368"/>
                </a:cubicBezTo>
                <a:cubicBezTo>
                  <a:pt x="44" y="368"/>
                  <a:pt x="44" y="368"/>
                  <a:pt x="44" y="368"/>
                </a:cubicBezTo>
                <a:cubicBezTo>
                  <a:pt x="44" y="369"/>
                  <a:pt x="45" y="372"/>
                  <a:pt x="44" y="372"/>
                </a:cubicBezTo>
                <a:cubicBezTo>
                  <a:pt x="44" y="370"/>
                  <a:pt x="44" y="368"/>
                  <a:pt x="43" y="366"/>
                </a:cubicBezTo>
                <a:cubicBezTo>
                  <a:pt x="45" y="366"/>
                  <a:pt x="45" y="366"/>
                  <a:pt x="45" y="366"/>
                </a:cubicBezTo>
                <a:cubicBezTo>
                  <a:pt x="44" y="364"/>
                  <a:pt x="44" y="364"/>
                  <a:pt x="45" y="362"/>
                </a:cubicBezTo>
                <a:cubicBezTo>
                  <a:pt x="44" y="362"/>
                  <a:pt x="44" y="362"/>
                  <a:pt x="43" y="361"/>
                </a:cubicBezTo>
                <a:cubicBezTo>
                  <a:pt x="43" y="363"/>
                  <a:pt x="43" y="365"/>
                  <a:pt x="43" y="366"/>
                </a:cubicBezTo>
                <a:cubicBezTo>
                  <a:pt x="43" y="366"/>
                  <a:pt x="42" y="366"/>
                  <a:pt x="42" y="366"/>
                </a:cubicBezTo>
                <a:cubicBezTo>
                  <a:pt x="43" y="364"/>
                  <a:pt x="42" y="363"/>
                  <a:pt x="43" y="360"/>
                </a:cubicBezTo>
                <a:cubicBezTo>
                  <a:pt x="42" y="361"/>
                  <a:pt x="43" y="357"/>
                  <a:pt x="42" y="357"/>
                </a:cubicBezTo>
                <a:cubicBezTo>
                  <a:pt x="42" y="359"/>
                  <a:pt x="41" y="356"/>
                  <a:pt x="41" y="357"/>
                </a:cubicBezTo>
                <a:cubicBezTo>
                  <a:pt x="39" y="359"/>
                  <a:pt x="42" y="367"/>
                  <a:pt x="40" y="368"/>
                </a:cubicBezTo>
                <a:cubicBezTo>
                  <a:pt x="40" y="364"/>
                  <a:pt x="41" y="362"/>
                  <a:pt x="39" y="359"/>
                </a:cubicBezTo>
                <a:cubicBezTo>
                  <a:pt x="39" y="360"/>
                  <a:pt x="39" y="360"/>
                  <a:pt x="38" y="361"/>
                </a:cubicBezTo>
                <a:cubicBezTo>
                  <a:pt x="39" y="362"/>
                  <a:pt x="39" y="360"/>
                  <a:pt x="39" y="362"/>
                </a:cubicBezTo>
                <a:cubicBezTo>
                  <a:pt x="39" y="365"/>
                  <a:pt x="38" y="366"/>
                  <a:pt x="39" y="369"/>
                </a:cubicBezTo>
                <a:cubicBezTo>
                  <a:pt x="38" y="369"/>
                  <a:pt x="40" y="371"/>
                  <a:pt x="38" y="374"/>
                </a:cubicBezTo>
                <a:cubicBezTo>
                  <a:pt x="40" y="376"/>
                  <a:pt x="38" y="378"/>
                  <a:pt x="39" y="379"/>
                </a:cubicBezTo>
                <a:cubicBezTo>
                  <a:pt x="39" y="380"/>
                  <a:pt x="39" y="380"/>
                  <a:pt x="39" y="381"/>
                </a:cubicBezTo>
                <a:cubicBezTo>
                  <a:pt x="39" y="382"/>
                  <a:pt x="39" y="381"/>
                  <a:pt x="39" y="382"/>
                </a:cubicBezTo>
                <a:cubicBezTo>
                  <a:pt x="39" y="382"/>
                  <a:pt x="39" y="383"/>
                  <a:pt x="39" y="383"/>
                </a:cubicBezTo>
                <a:cubicBezTo>
                  <a:pt x="38" y="383"/>
                  <a:pt x="38" y="383"/>
                  <a:pt x="37" y="383"/>
                </a:cubicBezTo>
                <a:cubicBezTo>
                  <a:pt x="37" y="384"/>
                  <a:pt x="38" y="385"/>
                  <a:pt x="37" y="386"/>
                </a:cubicBezTo>
                <a:cubicBezTo>
                  <a:pt x="37" y="385"/>
                  <a:pt x="36" y="385"/>
                  <a:pt x="36" y="383"/>
                </a:cubicBezTo>
                <a:cubicBezTo>
                  <a:pt x="38" y="383"/>
                  <a:pt x="36" y="380"/>
                  <a:pt x="37" y="380"/>
                </a:cubicBezTo>
                <a:cubicBezTo>
                  <a:pt x="37" y="380"/>
                  <a:pt x="36" y="379"/>
                  <a:pt x="36" y="380"/>
                </a:cubicBezTo>
                <a:cubicBezTo>
                  <a:pt x="36" y="380"/>
                  <a:pt x="36" y="380"/>
                  <a:pt x="36" y="380"/>
                </a:cubicBezTo>
                <a:cubicBezTo>
                  <a:pt x="36" y="382"/>
                  <a:pt x="36" y="383"/>
                  <a:pt x="36" y="384"/>
                </a:cubicBezTo>
                <a:cubicBezTo>
                  <a:pt x="35" y="384"/>
                  <a:pt x="35" y="382"/>
                  <a:pt x="34" y="382"/>
                </a:cubicBezTo>
                <a:cubicBezTo>
                  <a:pt x="36" y="381"/>
                  <a:pt x="34" y="378"/>
                  <a:pt x="35" y="377"/>
                </a:cubicBezTo>
                <a:cubicBezTo>
                  <a:pt x="36" y="377"/>
                  <a:pt x="37" y="378"/>
                  <a:pt x="37" y="376"/>
                </a:cubicBezTo>
                <a:cubicBezTo>
                  <a:pt x="37" y="376"/>
                  <a:pt x="37" y="376"/>
                  <a:pt x="37" y="375"/>
                </a:cubicBezTo>
                <a:cubicBezTo>
                  <a:pt x="36" y="378"/>
                  <a:pt x="35" y="376"/>
                  <a:pt x="34" y="375"/>
                </a:cubicBezTo>
                <a:cubicBezTo>
                  <a:pt x="34" y="372"/>
                  <a:pt x="35" y="375"/>
                  <a:pt x="35" y="374"/>
                </a:cubicBezTo>
                <a:cubicBezTo>
                  <a:pt x="35" y="374"/>
                  <a:pt x="35" y="374"/>
                  <a:pt x="35" y="373"/>
                </a:cubicBezTo>
                <a:cubicBezTo>
                  <a:pt x="35" y="373"/>
                  <a:pt x="35" y="373"/>
                  <a:pt x="35" y="373"/>
                </a:cubicBezTo>
                <a:cubicBezTo>
                  <a:pt x="35" y="373"/>
                  <a:pt x="34" y="374"/>
                  <a:pt x="34" y="372"/>
                </a:cubicBezTo>
                <a:cubicBezTo>
                  <a:pt x="33" y="372"/>
                  <a:pt x="34" y="374"/>
                  <a:pt x="33" y="375"/>
                </a:cubicBezTo>
                <a:cubicBezTo>
                  <a:pt x="33" y="374"/>
                  <a:pt x="33" y="373"/>
                  <a:pt x="33" y="372"/>
                </a:cubicBezTo>
                <a:cubicBezTo>
                  <a:pt x="33" y="371"/>
                  <a:pt x="34" y="372"/>
                  <a:pt x="34" y="370"/>
                </a:cubicBezTo>
                <a:cubicBezTo>
                  <a:pt x="33" y="370"/>
                  <a:pt x="33" y="371"/>
                  <a:pt x="32" y="371"/>
                </a:cubicBezTo>
                <a:cubicBezTo>
                  <a:pt x="32" y="372"/>
                  <a:pt x="32" y="373"/>
                  <a:pt x="32" y="373"/>
                </a:cubicBezTo>
                <a:cubicBezTo>
                  <a:pt x="32" y="372"/>
                  <a:pt x="32" y="373"/>
                  <a:pt x="31" y="373"/>
                </a:cubicBezTo>
                <a:cubicBezTo>
                  <a:pt x="31" y="373"/>
                  <a:pt x="30" y="373"/>
                  <a:pt x="30" y="372"/>
                </a:cubicBezTo>
                <a:cubicBezTo>
                  <a:pt x="30" y="372"/>
                  <a:pt x="31" y="372"/>
                  <a:pt x="31" y="372"/>
                </a:cubicBezTo>
                <a:cubicBezTo>
                  <a:pt x="31" y="372"/>
                  <a:pt x="31" y="372"/>
                  <a:pt x="31" y="372"/>
                </a:cubicBezTo>
                <a:cubicBezTo>
                  <a:pt x="31" y="372"/>
                  <a:pt x="32" y="372"/>
                  <a:pt x="32" y="371"/>
                </a:cubicBezTo>
                <a:cubicBezTo>
                  <a:pt x="31" y="371"/>
                  <a:pt x="31" y="369"/>
                  <a:pt x="31" y="371"/>
                </a:cubicBezTo>
                <a:cubicBezTo>
                  <a:pt x="30" y="370"/>
                  <a:pt x="31" y="369"/>
                  <a:pt x="31" y="369"/>
                </a:cubicBezTo>
                <a:cubicBezTo>
                  <a:pt x="31" y="367"/>
                  <a:pt x="30" y="369"/>
                  <a:pt x="30" y="368"/>
                </a:cubicBezTo>
                <a:cubicBezTo>
                  <a:pt x="32" y="366"/>
                  <a:pt x="32" y="366"/>
                  <a:pt x="30" y="366"/>
                </a:cubicBezTo>
                <a:cubicBezTo>
                  <a:pt x="30" y="366"/>
                  <a:pt x="31" y="365"/>
                  <a:pt x="31" y="365"/>
                </a:cubicBezTo>
                <a:cubicBezTo>
                  <a:pt x="31" y="365"/>
                  <a:pt x="31" y="366"/>
                  <a:pt x="31" y="366"/>
                </a:cubicBezTo>
                <a:cubicBezTo>
                  <a:pt x="31" y="366"/>
                  <a:pt x="31" y="365"/>
                  <a:pt x="32" y="366"/>
                </a:cubicBezTo>
                <a:cubicBezTo>
                  <a:pt x="31" y="364"/>
                  <a:pt x="31" y="362"/>
                  <a:pt x="32" y="362"/>
                </a:cubicBezTo>
                <a:cubicBezTo>
                  <a:pt x="32" y="363"/>
                  <a:pt x="33" y="362"/>
                  <a:pt x="33" y="364"/>
                </a:cubicBezTo>
                <a:cubicBezTo>
                  <a:pt x="34" y="364"/>
                  <a:pt x="35" y="361"/>
                  <a:pt x="34" y="360"/>
                </a:cubicBezTo>
                <a:cubicBezTo>
                  <a:pt x="34" y="363"/>
                  <a:pt x="34" y="360"/>
                  <a:pt x="33" y="360"/>
                </a:cubicBezTo>
                <a:cubicBezTo>
                  <a:pt x="33" y="360"/>
                  <a:pt x="33" y="361"/>
                  <a:pt x="33" y="361"/>
                </a:cubicBezTo>
                <a:cubicBezTo>
                  <a:pt x="33" y="360"/>
                  <a:pt x="31" y="362"/>
                  <a:pt x="32" y="360"/>
                </a:cubicBezTo>
                <a:cubicBezTo>
                  <a:pt x="32" y="359"/>
                  <a:pt x="32" y="360"/>
                  <a:pt x="33" y="360"/>
                </a:cubicBezTo>
                <a:cubicBezTo>
                  <a:pt x="33" y="359"/>
                  <a:pt x="33" y="358"/>
                  <a:pt x="33" y="357"/>
                </a:cubicBezTo>
                <a:cubicBezTo>
                  <a:pt x="34" y="357"/>
                  <a:pt x="33" y="356"/>
                  <a:pt x="33" y="355"/>
                </a:cubicBezTo>
                <a:cubicBezTo>
                  <a:pt x="33" y="354"/>
                  <a:pt x="32" y="354"/>
                  <a:pt x="31" y="354"/>
                </a:cubicBezTo>
                <a:cubicBezTo>
                  <a:pt x="31" y="355"/>
                  <a:pt x="32" y="354"/>
                  <a:pt x="32" y="355"/>
                </a:cubicBezTo>
                <a:cubicBezTo>
                  <a:pt x="31" y="355"/>
                  <a:pt x="31" y="355"/>
                  <a:pt x="31" y="356"/>
                </a:cubicBezTo>
                <a:cubicBezTo>
                  <a:pt x="31" y="353"/>
                  <a:pt x="30" y="350"/>
                  <a:pt x="31" y="348"/>
                </a:cubicBezTo>
                <a:cubicBezTo>
                  <a:pt x="30" y="348"/>
                  <a:pt x="30" y="348"/>
                  <a:pt x="30" y="347"/>
                </a:cubicBezTo>
                <a:cubicBezTo>
                  <a:pt x="30" y="346"/>
                  <a:pt x="30" y="347"/>
                  <a:pt x="30" y="345"/>
                </a:cubicBezTo>
                <a:cubicBezTo>
                  <a:pt x="31" y="345"/>
                  <a:pt x="32" y="345"/>
                  <a:pt x="32" y="347"/>
                </a:cubicBezTo>
                <a:cubicBezTo>
                  <a:pt x="33" y="346"/>
                  <a:pt x="32" y="342"/>
                  <a:pt x="32" y="342"/>
                </a:cubicBezTo>
                <a:cubicBezTo>
                  <a:pt x="32" y="343"/>
                  <a:pt x="32" y="344"/>
                  <a:pt x="32" y="344"/>
                </a:cubicBezTo>
                <a:cubicBezTo>
                  <a:pt x="32" y="342"/>
                  <a:pt x="31" y="344"/>
                  <a:pt x="31" y="344"/>
                </a:cubicBezTo>
                <a:cubicBezTo>
                  <a:pt x="30" y="343"/>
                  <a:pt x="30" y="343"/>
                  <a:pt x="30" y="341"/>
                </a:cubicBezTo>
                <a:cubicBezTo>
                  <a:pt x="30" y="340"/>
                  <a:pt x="30" y="341"/>
                  <a:pt x="31" y="341"/>
                </a:cubicBezTo>
                <a:cubicBezTo>
                  <a:pt x="31" y="339"/>
                  <a:pt x="30" y="340"/>
                  <a:pt x="30" y="340"/>
                </a:cubicBezTo>
                <a:cubicBezTo>
                  <a:pt x="30" y="339"/>
                  <a:pt x="29" y="338"/>
                  <a:pt x="30" y="338"/>
                </a:cubicBezTo>
                <a:cubicBezTo>
                  <a:pt x="31" y="338"/>
                  <a:pt x="31" y="338"/>
                  <a:pt x="31" y="338"/>
                </a:cubicBezTo>
                <a:cubicBezTo>
                  <a:pt x="30" y="335"/>
                  <a:pt x="30" y="336"/>
                  <a:pt x="29" y="333"/>
                </a:cubicBezTo>
                <a:cubicBezTo>
                  <a:pt x="30" y="333"/>
                  <a:pt x="30" y="333"/>
                  <a:pt x="30" y="334"/>
                </a:cubicBezTo>
                <a:cubicBezTo>
                  <a:pt x="30" y="331"/>
                  <a:pt x="29" y="334"/>
                  <a:pt x="29" y="331"/>
                </a:cubicBezTo>
                <a:cubicBezTo>
                  <a:pt x="30" y="331"/>
                  <a:pt x="30" y="332"/>
                  <a:pt x="30" y="332"/>
                </a:cubicBezTo>
                <a:cubicBezTo>
                  <a:pt x="30" y="331"/>
                  <a:pt x="30" y="331"/>
                  <a:pt x="30" y="330"/>
                </a:cubicBezTo>
                <a:cubicBezTo>
                  <a:pt x="31" y="329"/>
                  <a:pt x="32" y="327"/>
                  <a:pt x="33" y="329"/>
                </a:cubicBezTo>
                <a:cubicBezTo>
                  <a:pt x="33" y="329"/>
                  <a:pt x="34" y="328"/>
                  <a:pt x="34" y="328"/>
                </a:cubicBezTo>
                <a:cubicBezTo>
                  <a:pt x="33" y="328"/>
                  <a:pt x="33" y="323"/>
                  <a:pt x="32" y="322"/>
                </a:cubicBezTo>
                <a:cubicBezTo>
                  <a:pt x="32" y="323"/>
                  <a:pt x="32" y="323"/>
                  <a:pt x="32" y="324"/>
                </a:cubicBezTo>
                <a:cubicBezTo>
                  <a:pt x="32" y="324"/>
                  <a:pt x="32" y="324"/>
                  <a:pt x="32" y="325"/>
                </a:cubicBezTo>
                <a:cubicBezTo>
                  <a:pt x="32" y="324"/>
                  <a:pt x="32" y="325"/>
                  <a:pt x="31" y="324"/>
                </a:cubicBezTo>
                <a:cubicBezTo>
                  <a:pt x="32" y="323"/>
                  <a:pt x="31" y="322"/>
                  <a:pt x="32" y="322"/>
                </a:cubicBezTo>
                <a:cubicBezTo>
                  <a:pt x="32" y="321"/>
                  <a:pt x="32" y="322"/>
                  <a:pt x="33" y="322"/>
                </a:cubicBezTo>
                <a:cubicBezTo>
                  <a:pt x="33" y="321"/>
                  <a:pt x="33" y="321"/>
                  <a:pt x="33" y="320"/>
                </a:cubicBezTo>
                <a:cubicBezTo>
                  <a:pt x="33" y="320"/>
                  <a:pt x="32" y="321"/>
                  <a:pt x="31" y="320"/>
                </a:cubicBezTo>
                <a:cubicBezTo>
                  <a:pt x="32" y="320"/>
                  <a:pt x="33" y="319"/>
                  <a:pt x="33" y="318"/>
                </a:cubicBezTo>
                <a:cubicBezTo>
                  <a:pt x="33" y="314"/>
                  <a:pt x="33" y="310"/>
                  <a:pt x="34" y="307"/>
                </a:cubicBezTo>
                <a:cubicBezTo>
                  <a:pt x="33" y="309"/>
                  <a:pt x="35" y="310"/>
                  <a:pt x="34" y="313"/>
                </a:cubicBezTo>
                <a:cubicBezTo>
                  <a:pt x="34" y="312"/>
                  <a:pt x="34" y="311"/>
                  <a:pt x="34" y="312"/>
                </a:cubicBezTo>
                <a:cubicBezTo>
                  <a:pt x="34" y="312"/>
                  <a:pt x="34" y="313"/>
                  <a:pt x="34" y="314"/>
                </a:cubicBezTo>
                <a:cubicBezTo>
                  <a:pt x="34" y="315"/>
                  <a:pt x="35" y="315"/>
                  <a:pt x="35" y="315"/>
                </a:cubicBezTo>
                <a:cubicBezTo>
                  <a:pt x="35" y="313"/>
                  <a:pt x="36" y="309"/>
                  <a:pt x="35" y="308"/>
                </a:cubicBezTo>
                <a:cubicBezTo>
                  <a:pt x="35" y="309"/>
                  <a:pt x="35" y="309"/>
                  <a:pt x="35" y="310"/>
                </a:cubicBezTo>
                <a:cubicBezTo>
                  <a:pt x="34" y="309"/>
                  <a:pt x="35" y="308"/>
                  <a:pt x="34" y="307"/>
                </a:cubicBezTo>
                <a:cubicBezTo>
                  <a:pt x="35" y="307"/>
                  <a:pt x="36" y="305"/>
                  <a:pt x="36" y="307"/>
                </a:cubicBezTo>
                <a:cubicBezTo>
                  <a:pt x="35" y="309"/>
                  <a:pt x="36" y="313"/>
                  <a:pt x="37" y="313"/>
                </a:cubicBezTo>
                <a:cubicBezTo>
                  <a:pt x="37" y="314"/>
                  <a:pt x="36" y="314"/>
                  <a:pt x="36" y="315"/>
                </a:cubicBezTo>
                <a:cubicBezTo>
                  <a:pt x="36" y="315"/>
                  <a:pt x="36" y="318"/>
                  <a:pt x="36" y="319"/>
                </a:cubicBezTo>
                <a:cubicBezTo>
                  <a:pt x="37" y="319"/>
                  <a:pt x="37" y="317"/>
                  <a:pt x="37" y="318"/>
                </a:cubicBezTo>
                <a:cubicBezTo>
                  <a:pt x="37" y="318"/>
                  <a:pt x="37" y="318"/>
                  <a:pt x="37" y="319"/>
                </a:cubicBezTo>
                <a:cubicBezTo>
                  <a:pt x="37" y="320"/>
                  <a:pt x="37" y="319"/>
                  <a:pt x="37" y="320"/>
                </a:cubicBezTo>
                <a:cubicBezTo>
                  <a:pt x="37" y="320"/>
                  <a:pt x="37" y="320"/>
                  <a:pt x="37" y="320"/>
                </a:cubicBezTo>
                <a:cubicBezTo>
                  <a:pt x="37" y="319"/>
                  <a:pt x="36" y="320"/>
                  <a:pt x="36" y="320"/>
                </a:cubicBezTo>
                <a:cubicBezTo>
                  <a:pt x="35" y="319"/>
                  <a:pt x="36" y="318"/>
                  <a:pt x="35" y="317"/>
                </a:cubicBezTo>
                <a:cubicBezTo>
                  <a:pt x="35" y="317"/>
                  <a:pt x="34" y="317"/>
                  <a:pt x="34" y="318"/>
                </a:cubicBezTo>
                <a:cubicBezTo>
                  <a:pt x="34" y="319"/>
                  <a:pt x="35" y="318"/>
                  <a:pt x="35" y="319"/>
                </a:cubicBezTo>
                <a:cubicBezTo>
                  <a:pt x="35" y="320"/>
                  <a:pt x="35" y="322"/>
                  <a:pt x="34" y="321"/>
                </a:cubicBezTo>
                <a:cubicBezTo>
                  <a:pt x="34" y="323"/>
                  <a:pt x="35" y="322"/>
                  <a:pt x="35" y="324"/>
                </a:cubicBezTo>
                <a:cubicBezTo>
                  <a:pt x="34" y="324"/>
                  <a:pt x="34" y="325"/>
                  <a:pt x="34" y="325"/>
                </a:cubicBezTo>
                <a:cubicBezTo>
                  <a:pt x="34" y="324"/>
                  <a:pt x="33" y="324"/>
                  <a:pt x="33" y="325"/>
                </a:cubicBezTo>
                <a:cubicBezTo>
                  <a:pt x="34" y="326"/>
                  <a:pt x="34" y="326"/>
                  <a:pt x="35" y="327"/>
                </a:cubicBezTo>
                <a:cubicBezTo>
                  <a:pt x="36" y="325"/>
                  <a:pt x="34" y="327"/>
                  <a:pt x="35" y="325"/>
                </a:cubicBezTo>
                <a:cubicBezTo>
                  <a:pt x="35" y="326"/>
                  <a:pt x="35" y="325"/>
                  <a:pt x="36" y="325"/>
                </a:cubicBezTo>
                <a:cubicBezTo>
                  <a:pt x="37" y="327"/>
                  <a:pt x="34" y="330"/>
                  <a:pt x="35" y="333"/>
                </a:cubicBezTo>
                <a:cubicBezTo>
                  <a:pt x="36" y="332"/>
                  <a:pt x="35" y="331"/>
                  <a:pt x="35" y="331"/>
                </a:cubicBezTo>
                <a:cubicBezTo>
                  <a:pt x="35" y="331"/>
                  <a:pt x="36" y="331"/>
                  <a:pt x="36" y="331"/>
                </a:cubicBezTo>
                <a:cubicBezTo>
                  <a:pt x="35" y="333"/>
                  <a:pt x="37" y="331"/>
                  <a:pt x="37" y="333"/>
                </a:cubicBezTo>
                <a:cubicBezTo>
                  <a:pt x="37" y="333"/>
                  <a:pt x="38" y="332"/>
                  <a:pt x="38" y="333"/>
                </a:cubicBezTo>
                <a:cubicBezTo>
                  <a:pt x="37" y="332"/>
                  <a:pt x="38" y="334"/>
                  <a:pt x="37" y="334"/>
                </a:cubicBezTo>
                <a:cubicBezTo>
                  <a:pt x="37" y="333"/>
                  <a:pt x="37" y="335"/>
                  <a:pt x="36" y="334"/>
                </a:cubicBezTo>
                <a:cubicBezTo>
                  <a:pt x="37" y="333"/>
                  <a:pt x="37" y="332"/>
                  <a:pt x="36" y="332"/>
                </a:cubicBezTo>
                <a:cubicBezTo>
                  <a:pt x="36" y="334"/>
                  <a:pt x="35" y="334"/>
                  <a:pt x="35" y="337"/>
                </a:cubicBezTo>
                <a:cubicBezTo>
                  <a:pt x="37" y="337"/>
                  <a:pt x="37" y="337"/>
                  <a:pt x="37" y="337"/>
                </a:cubicBezTo>
                <a:cubicBezTo>
                  <a:pt x="37" y="336"/>
                  <a:pt x="37" y="336"/>
                  <a:pt x="37" y="335"/>
                </a:cubicBezTo>
                <a:cubicBezTo>
                  <a:pt x="38" y="335"/>
                  <a:pt x="39" y="335"/>
                  <a:pt x="40" y="336"/>
                </a:cubicBezTo>
                <a:cubicBezTo>
                  <a:pt x="39" y="337"/>
                  <a:pt x="40" y="337"/>
                  <a:pt x="40" y="338"/>
                </a:cubicBezTo>
                <a:cubicBezTo>
                  <a:pt x="40" y="340"/>
                  <a:pt x="39" y="339"/>
                  <a:pt x="38" y="340"/>
                </a:cubicBezTo>
                <a:cubicBezTo>
                  <a:pt x="39" y="340"/>
                  <a:pt x="38" y="340"/>
                  <a:pt x="38" y="341"/>
                </a:cubicBezTo>
                <a:cubicBezTo>
                  <a:pt x="38" y="342"/>
                  <a:pt x="39" y="341"/>
                  <a:pt x="39" y="342"/>
                </a:cubicBezTo>
                <a:cubicBezTo>
                  <a:pt x="39" y="342"/>
                  <a:pt x="39" y="342"/>
                  <a:pt x="38" y="342"/>
                </a:cubicBezTo>
                <a:cubicBezTo>
                  <a:pt x="38" y="344"/>
                  <a:pt x="38" y="344"/>
                  <a:pt x="38" y="344"/>
                </a:cubicBezTo>
                <a:cubicBezTo>
                  <a:pt x="39" y="344"/>
                  <a:pt x="39" y="343"/>
                  <a:pt x="40" y="342"/>
                </a:cubicBezTo>
                <a:cubicBezTo>
                  <a:pt x="39" y="343"/>
                  <a:pt x="39" y="340"/>
                  <a:pt x="40" y="341"/>
                </a:cubicBezTo>
                <a:cubicBezTo>
                  <a:pt x="40" y="341"/>
                  <a:pt x="40" y="341"/>
                  <a:pt x="40" y="341"/>
                </a:cubicBezTo>
                <a:cubicBezTo>
                  <a:pt x="40" y="342"/>
                  <a:pt x="40" y="343"/>
                  <a:pt x="40" y="344"/>
                </a:cubicBezTo>
                <a:cubicBezTo>
                  <a:pt x="39" y="343"/>
                  <a:pt x="38" y="346"/>
                  <a:pt x="38" y="345"/>
                </a:cubicBezTo>
                <a:cubicBezTo>
                  <a:pt x="38" y="347"/>
                  <a:pt x="38" y="346"/>
                  <a:pt x="39" y="347"/>
                </a:cubicBezTo>
                <a:cubicBezTo>
                  <a:pt x="38" y="349"/>
                  <a:pt x="38" y="349"/>
                  <a:pt x="39" y="350"/>
                </a:cubicBezTo>
                <a:cubicBezTo>
                  <a:pt x="40" y="352"/>
                  <a:pt x="39" y="353"/>
                  <a:pt x="38" y="351"/>
                </a:cubicBezTo>
                <a:cubicBezTo>
                  <a:pt x="38" y="354"/>
                  <a:pt x="39" y="355"/>
                  <a:pt x="38" y="357"/>
                </a:cubicBezTo>
                <a:cubicBezTo>
                  <a:pt x="39" y="358"/>
                  <a:pt x="39" y="355"/>
                  <a:pt x="40" y="357"/>
                </a:cubicBezTo>
                <a:cubicBezTo>
                  <a:pt x="39" y="358"/>
                  <a:pt x="39" y="358"/>
                  <a:pt x="40" y="359"/>
                </a:cubicBezTo>
                <a:cubicBezTo>
                  <a:pt x="40" y="358"/>
                  <a:pt x="40" y="357"/>
                  <a:pt x="40" y="355"/>
                </a:cubicBezTo>
                <a:cubicBezTo>
                  <a:pt x="41" y="355"/>
                  <a:pt x="40" y="353"/>
                  <a:pt x="41" y="354"/>
                </a:cubicBezTo>
                <a:cubicBezTo>
                  <a:pt x="41" y="352"/>
                  <a:pt x="40" y="354"/>
                  <a:pt x="41" y="352"/>
                </a:cubicBezTo>
                <a:cubicBezTo>
                  <a:pt x="41" y="352"/>
                  <a:pt x="42" y="352"/>
                  <a:pt x="42" y="351"/>
                </a:cubicBezTo>
                <a:cubicBezTo>
                  <a:pt x="42" y="350"/>
                  <a:pt x="42" y="349"/>
                  <a:pt x="42" y="348"/>
                </a:cubicBezTo>
                <a:cubicBezTo>
                  <a:pt x="42" y="349"/>
                  <a:pt x="43" y="350"/>
                  <a:pt x="43" y="350"/>
                </a:cubicBezTo>
                <a:cubicBezTo>
                  <a:pt x="43" y="348"/>
                  <a:pt x="44" y="348"/>
                  <a:pt x="44" y="348"/>
                </a:cubicBezTo>
                <a:cubicBezTo>
                  <a:pt x="43" y="348"/>
                  <a:pt x="44" y="345"/>
                  <a:pt x="43" y="344"/>
                </a:cubicBezTo>
                <a:cubicBezTo>
                  <a:pt x="43" y="345"/>
                  <a:pt x="43" y="346"/>
                  <a:pt x="43" y="346"/>
                </a:cubicBezTo>
                <a:cubicBezTo>
                  <a:pt x="43" y="344"/>
                  <a:pt x="43" y="346"/>
                  <a:pt x="42" y="346"/>
                </a:cubicBezTo>
                <a:cubicBezTo>
                  <a:pt x="42" y="345"/>
                  <a:pt x="42" y="344"/>
                  <a:pt x="42" y="344"/>
                </a:cubicBezTo>
                <a:cubicBezTo>
                  <a:pt x="41" y="345"/>
                  <a:pt x="42" y="346"/>
                  <a:pt x="42" y="347"/>
                </a:cubicBezTo>
                <a:cubicBezTo>
                  <a:pt x="42" y="347"/>
                  <a:pt x="41" y="347"/>
                  <a:pt x="41" y="347"/>
                </a:cubicBezTo>
                <a:cubicBezTo>
                  <a:pt x="42" y="346"/>
                  <a:pt x="41" y="345"/>
                  <a:pt x="41" y="344"/>
                </a:cubicBezTo>
                <a:cubicBezTo>
                  <a:pt x="41" y="343"/>
                  <a:pt x="42" y="345"/>
                  <a:pt x="42" y="343"/>
                </a:cubicBezTo>
                <a:cubicBezTo>
                  <a:pt x="41" y="343"/>
                  <a:pt x="41" y="342"/>
                  <a:pt x="41" y="344"/>
                </a:cubicBezTo>
                <a:cubicBezTo>
                  <a:pt x="40" y="340"/>
                  <a:pt x="41" y="343"/>
                  <a:pt x="41" y="341"/>
                </a:cubicBezTo>
                <a:cubicBezTo>
                  <a:pt x="40" y="340"/>
                  <a:pt x="40" y="336"/>
                  <a:pt x="40" y="335"/>
                </a:cubicBezTo>
                <a:cubicBezTo>
                  <a:pt x="41" y="337"/>
                  <a:pt x="41" y="334"/>
                  <a:pt x="43" y="334"/>
                </a:cubicBezTo>
                <a:cubicBezTo>
                  <a:pt x="42" y="337"/>
                  <a:pt x="44" y="334"/>
                  <a:pt x="43" y="336"/>
                </a:cubicBezTo>
                <a:cubicBezTo>
                  <a:pt x="45" y="335"/>
                  <a:pt x="44" y="331"/>
                  <a:pt x="44" y="329"/>
                </a:cubicBezTo>
                <a:cubicBezTo>
                  <a:pt x="43" y="328"/>
                  <a:pt x="43" y="329"/>
                  <a:pt x="43" y="329"/>
                </a:cubicBezTo>
                <a:cubicBezTo>
                  <a:pt x="43" y="328"/>
                  <a:pt x="42" y="330"/>
                  <a:pt x="42" y="329"/>
                </a:cubicBezTo>
                <a:cubicBezTo>
                  <a:pt x="43" y="329"/>
                  <a:pt x="43" y="328"/>
                  <a:pt x="43" y="328"/>
                </a:cubicBezTo>
                <a:cubicBezTo>
                  <a:pt x="46" y="326"/>
                  <a:pt x="44" y="331"/>
                  <a:pt x="45" y="333"/>
                </a:cubicBezTo>
                <a:cubicBezTo>
                  <a:pt x="45" y="331"/>
                  <a:pt x="46" y="331"/>
                  <a:pt x="46" y="329"/>
                </a:cubicBezTo>
                <a:cubicBezTo>
                  <a:pt x="46" y="330"/>
                  <a:pt x="46" y="332"/>
                  <a:pt x="47" y="332"/>
                </a:cubicBezTo>
                <a:cubicBezTo>
                  <a:pt x="46" y="330"/>
                  <a:pt x="47" y="331"/>
                  <a:pt x="48" y="330"/>
                </a:cubicBezTo>
                <a:cubicBezTo>
                  <a:pt x="48" y="328"/>
                  <a:pt x="47" y="329"/>
                  <a:pt x="47" y="328"/>
                </a:cubicBezTo>
                <a:cubicBezTo>
                  <a:pt x="48" y="328"/>
                  <a:pt x="48" y="328"/>
                  <a:pt x="49" y="329"/>
                </a:cubicBezTo>
                <a:cubicBezTo>
                  <a:pt x="49" y="329"/>
                  <a:pt x="48" y="328"/>
                  <a:pt x="49" y="327"/>
                </a:cubicBezTo>
                <a:cubicBezTo>
                  <a:pt x="48" y="327"/>
                  <a:pt x="48" y="327"/>
                  <a:pt x="48" y="327"/>
                </a:cubicBezTo>
                <a:cubicBezTo>
                  <a:pt x="49" y="324"/>
                  <a:pt x="48" y="321"/>
                  <a:pt x="49" y="317"/>
                </a:cubicBezTo>
                <a:cubicBezTo>
                  <a:pt x="49" y="319"/>
                  <a:pt x="50" y="318"/>
                  <a:pt x="50" y="319"/>
                </a:cubicBezTo>
                <a:cubicBezTo>
                  <a:pt x="50" y="319"/>
                  <a:pt x="48" y="323"/>
                  <a:pt x="50" y="324"/>
                </a:cubicBezTo>
                <a:cubicBezTo>
                  <a:pt x="49" y="323"/>
                  <a:pt x="49" y="322"/>
                  <a:pt x="50" y="322"/>
                </a:cubicBezTo>
                <a:cubicBezTo>
                  <a:pt x="49" y="323"/>
                  <a:pt x="51" y="322"/>
                  <a:pt x="51" y="323"/>
                </a:cubicBezTo>
                <a:cubicBezTo>
                  <a:pt x="51" y="323"/>
                  <a:pt x="50" y="323"/>
                  <a:pt x="50" y="324"/>
                </a:cubicBezTo>
                <a:cubicBezTo>
                  <a:pt x="51" y="324"/>
                  <a:pt x="52" y="324"/>
                  <a:pt x="52" y="324"/>
                </a:cubicBezTo>
                <a:cubicBezTo>
                  <a:pt x="51" y="323"/>
                  <a:pt x="54" y="324"/>
                  <a:pt x="54" y="323"/>
                </a:cubicBezTo>
                <a:cubicBezTo>
                  <a:pt x="53" y="324"/>
                  <a:pt x="54" y="326"/>
                  <a:pt x="54" y="327"/>
                </a:cubicBezTo>
                <a:cubicBezTo>
                  <a:pt x="55" y="323"/>
                  <a:pt x="54" y="322"/>
                  <a:pt x="54" y="319"/>
                </a:cubicBezTo>
                <a:cubicBezTo>
                  <a:pt x="54" y="319"/>
                  <a:pt x="54" y="319"/>
                  <a:pt x="54" y="319"/>
                </a:cubicBezTo>
                <a:cubicBezTo>
                  <a:pt x="54" y="318"/>
                  <a:pt x="54" y="317"/>
                  <a:pt x="54" y="316"/>
                </a:cubicBezTo>
                <a:cubicBezTo>
                  <a:pt x="54" y="315"/>
                  <a:pt x="54" y="315"/>
                  <a:pt x="54" y="315"/>
                </a:cubicBezTo>
                <a:cubicBezTo>
                  <a:pt x="55" y="313"/>
                  <a:pt x="53" y="306"/>
                  <a:pt x="55" y="307"/>
                </a:cubicBezTo>
                <a:cubicBezTo>
                  <a:pt x="55" y="306"/>
                  <a:pt x="55" y="306"/>
                  <a:pt x="55" y="306"/>
                </a:cubicBezTo>
                <a:cubicBezTo>
                  <a:pt x="54" y="305"/>
                  <a:pt x="54" y="307"/>
                  <a:pt x="54" y="306"/>
                </a:cubicBezTo>
                <a:cubicBezTo>
                  <a:pt x="54" y="304"/>
                  <a:pt x="55" y="304"/>
                  <a:pt x="54" y="302"/>
                </a:cubicBezTo>
                <a:cubicBezTo>
                  <a:pt x="53" y="302"/>
                  <a:pt x="54" y="299"/>
                  <a:pt x="54" y="299"/>
                </a:cubicBezTo>
                <a:cubicBezTo>
                  <a:pt x="54" y="298"/>
                  <a:pt x="54" y="298"/>
                  <a:pt x="53" y="297"/>
                </a:cubicBezTo>
                <a:cubicBezTo>
                  <a:pt x="54" y="296"/>
                  <a:pt x="54" y="295"/>
                  <a:pt x="54" y="292"/>
                </a:cubicBezTo>
                <a:cubicBezTo>
                  <a:pt x="53" y="292"/>
                  <a:pt x="54" y="294"/>
                  <a:pt x="53" y="294"/>
                </a:cubicBezTo>
                <a:cubicBezTo>
                  <a:pt x="53" y="293"/>
                  <a:pt x="53" y="291"/>
                  <a:pt x="53" y="291"/>
                </a:cubicBezTo>
                <a:cubicBezTo>
                  <a:pt x="54" y="291"/>
                  <a:pt x="53" y="292"/>
                  <a:pt x="54" y="292"/>
                </a:cubicBezTo>
                <a:cubicBezTo>
                  <a:pt x="54" y="291"/>
                  <a:pt x="54" y="293"/>
                  <a:pt x="54" y="291"/>
                </a:cubicBezTo>
                <a:cubicBezTo>
                  <a:pt x="54" y="292"/>
                  <a:pt x="53" y="290"/>
                  <a:pt x="54" y="289"/>
                </a:cubicBezTo>
                <a:cubicBezTo>
                  <a:pt x="54" y="289"/>
                  <a:pt x="54" y="290"/>
                  <a:pt x="54" y="290"/>
                </a:cubicBezTo>
                <a:cubicBezTo>
                  <a:pt x="54" y="288"/>
                  <a:pt x="53" y="288"/>
                  <a:pt x="54" y="286"/>
                </a:cubicBezTo>
                <a:cubicBezTo>
                  <a:pt x="54" y="285"/>
                  <a:pt x="53" y="287"/>
                  <a:pt x="53" y="285"/>
                </a:cubicBezTo>
                <a:cubicBezTo>
                  <a:pt x="53" y="285"/>
                  <a:pt x="53" y="282"/>
                  <a:pt x="53" y="282"/>
                </a:cubicBezTo>
                <a:cubicBezTo>
                  <a:pt x="53" y="283"/>
                  <a:pt x="53" y="283"/>
                  <a:pt x="53" y="285"/>
                </a:cubicBezTo>
                <a:cubicBezTo>
                  <a:pt x="54" y="285"/>
                  <a:pt x="54" y="285"/>
                  <a:pt x="54" y="286"/>
                </a:cubicBezTo>
                <a:cubicBezTo>
                  <a:pt x="54" y="285"/>
                  <a:pt x="55" y="285"/>
                  <a:pt x="55" y="284"/>
                </a:cubicBezTo>
                <a:cubicBezTo>
                  <a:pt x="53" y="284"/>
                  <a:pt x="54" y="281"/>
                  <a:pt x="54" y="280"/>
                </a:cubicBezTo>
                <a:cubicBezTo>
                  <a:pt x="54" y="281"/>
                  <a:pt x="54" y="281"/>
                  <a:pt x="54" y="281"/>
                </a:cubicBezTo>
                <a:cubicBezTo>
                  <a:pt x="53" y="281"/>
                  <a:pt x="53" y="279"/>
                  <a:pt x="53" y="279"/>
                </a:cubicBezTo>
                <a:cubicBezTo>
                  <a:pt x="54" y="279"/>
                  <a:pt x="54" y="280"/>
                  <a:pt x="54" y="279"/>
                </a:cubicBezTo>
                <a:cubicBezTo>
                  <a:pt x="53" y="278"/>
                  <a:pt x="54" y="276"/>
                  <a:pt x="54" y="276"/>
                </a:cubicBezTo>
                <a:cubicBezTo>
                  <a:pt x="54" y="276"/>
                  <a:pt x="54" y="276"/>
                  <a:pt x="54" y="274"/>
                </a:cubicBezTo>
                <a:cubicBezTo>
                  <a:pt x="55" y="274"/>
                  <a:pt x="54" y="273"/>
                  <a:pt x="54" y="273"/>
                </a:cubicBezTo>
                <a:cubicBezTo>
                  <a:pt x="55" y="273"/>
                  <a:pt x="55" y="273"/>
                  <a:pt x="55" y="274"/>
                </a:cubicBezTo>
                <a:cubicBezTo>
                  <a:pt x="54" y="274"/>
                  <a:pt x="54" y="274"/>
                  <a:pt x="54" y="275"/>
                </a:cubicBezTo>
                <a:cubicBezTo>
                  <a:pt x="55" y="274"/>
                  <a:pt x="56" y="273"/>
                  <a:pt x="55" y="270"/>
                </a:cubicBezTo>
                <a:cubicBezTo>
                  <a:pt x="55" y="269"/>
                  <a:pt x="55" y="271"/>
                  <a:pt x="55" y="270"/>
                </a:cubicBezTo>
                <a:cubicBezTo>
                  <a:pt x="55" y="269"/>
                  <a:pt x="55" y="266"/>
                  <a:pt x="55" y="267"/>
                </a:cubicBezTo>
                <a:cubicBezTo>
                  <a:pt x="55" y="265"/>
                  <a:pt x="55" y="266"/>
                  <a:pt x="55" y="264"/>
                </a:cubicBezTo>
                <a:cubicBezTo>
                  <a:pt x="55" y="264"/>
                  <a:pt x="55" y="265"/>
                  <a:pt x="54" y="265"/>
                </a:cubicBezTo>
                <a:cubicBezTo>
                  <a:pt x="55" y="263"/>
                  <a:pt x="55" y="261"/>
                  <a:pt x="54" y="261"/>
                </a:cubicBezTo>
                <a:cubicBezTo>
                  <a:pt x="54" y="260"/>
                  <a:pt x="54" y="259"/>
                  <a:pt x="55" y="259"/>
                </a:cubicBezTo>
                <a:cubicBezTo>
                  <a:pt x="55" y="259"/>
                  <a:pt x="54" y="260"/>
                  <a:pt x="55" y="260"/>
                </a:cubicBezTo>
                <a:cubicBezTo>
                  <a:pt x="55" y="259"/>
                  <a:pt x="55" y="258"/>
                  <a:pt x="55" y="256"/>
                </a:cubicBezTo>
                <a:cubicBezTo>
                  <a:pt x="55" y="257"/>
                  <a:pt x="55" y="255"/>
                  <a:pt x="55" y="254"/>
                </a:cubicBezTo>
                <a:cubicBezTo>
                  <a:pt x="56" y="255"/>
                  <a:pt x="56" y="254"/>
                  <a:pt x="57" y="254"/>
                </a:cubicBezTo>
                <a:cubicBezTo>
                  <a:pt x="57" y="254"/>
                  <a:pt x="56" y="253"/>
                  <a:pt x="56" y="253"/>
                </a:cubicBezTo>
                <a:cubicBezTo>
                  <a:pt x="56" y="255"/>
                  <a:pt x="55" y="253"/>
                  <a:pt x="55" y="252"/>
                </a:cubicBezTo>
                <a:cubicBezTo>
                  <a:pt x="56" y="251"/>
                  <a:pt x="55" y="252"/>
                  <a:pt x="56" y="251"/>
                </a:cubicBezTo>
                <a:cubicBezTo>
                  <a:pt x="56" y="250"/>
                  <a:pt x="56" y="251"/>
                  <a:pt x="55" y="250"/>
                </a:cubicBezTo>
                <a:cubicBezTo>
                  <a:pt x="56" y="250"/>
                  <a:pt x="56" y="248"/>
                  <a:pt x="55" y="248"/>
                </a:cubicBezTo>
                <a:cubicBezTo>
                  <a:pt x="56" y="248"/>
                  <a:pt x="56" y="249"/>
                  <a:pt x="56" y="249"/>
                </a:cubicBezTo>
                <a:cubicBezTo>
                  <a:pt x="56" y="247"/>
                  <a:pt x="56" y="247"/>
                  <a:pt x="56" y="246"/>
                </a:cubicBezTo>
                <a:cubicBezTo>
                  <a:pt x="56" y="246"/>
                  <a:pt x="56" y="246"/>
                  <a:pt x="56" y="246"/>
                </a:cubicBezTo>
                <a:cubicBezTo>
                  <a:pt x="56" y="245"/>
                  <a:pt x="56" y="244"/>
                  <a:pt x="56" y="243"/>
                </a:cubicBezTo>
                <a:cubicBezTo>
                  <a:pt x="56" y="242"/>
                  <a:pt x="55" y="245"/>
                  <a:pt x="54" y="244"/>
                </a:cubicBezTo>
                <a:cubicBezTo>
                  <a:pt x="54" y="243"/>
                  <a:pt x="56" y="242"/>
                  <a:pt x="55" y="241"/>
                </a:cubicBezTo>
                <a:cubicBezTo>
                  <a:pt x="56" y="241"/>
                  <a:pt x="56" y="241"/>
                  <a:pt x="56" y="241"/>
                </a:cubicBezTo>
                <a:cubicBezTo>
                  <a:pt x="56" y="239"/>
                  <a:pt x="56" y="237"/>
                  <a:pt x="57" y="238"/>
                </a:cubicBezTo>
                <a:cubicBezTo>
                  <a:pt x="56" y="234"/>
                  <a:pt x="56" y="231"/>
                  <a:pt x="57" y="227"/>
                </a:cubicBezTo>
                <a:cubicBezTo>
                  <a:pt x="56" y="227"/>
                  <a:pt x="56" y="227"/>
                  <a:pt x="56" y="227"/>
                </a:cubicBezTo>
                <a:cubicBezTo>
                  <a:pt x="56" y="226"/>
                  <a:pt x="56" y="226"/>
                  <a:pt x="56" y="226"/>
                </a:cubicBezTo>
                <a:cubicBezTo>
                  <a:pt x="56" y="227"/>
                  <a:pt x="57" y="227"/>
                  <a:pt x="57" y="225"/>
                </a:cubicBezTo>
                <a:cubicBezTo>
                  <a:pt x="57" y="224"/>
                  <a:pt x="57" y="226"/>
                  <a:pt x="56" y="224"/>
                </a:cubicBezTo>
                <a:cubicBezTo>
                  <a:pt x="57" y="221"/>
                  <a:pt x="56" y="217"/>
                  <a:pt x="57" y="213"/>
                </a:cubicBezTo>
                <a:cubicBezTo>
                  <a:pt x="57" y="212"/>
                  <a:pt x="56" y="214"/>
                  <a:pt x="56" y="213"/>
                </a:cubicBezTo>
                <a:cubicBezTo>
                  <a:pt x="56" y="212"/>
                  <a:pt x="57" y="211"/>
                  <a:pt x="57" y="209"/>
                </a:cubicBezTo>
                <a:cubicBezTo>
                  <a:pt x="56" y="209"/>
                  <a:pt x="56" y="209"/>
                  <a:pt x="56" y="208"/>
                </a:cubicBezTo>
                <a:cubicBezTo>
                  <a:pt x="56" y="207"/>
                  <a:pt x="56" y="207"/>
                  <a:pt x="57" y="207"/>
                </a:cubicBezTo>
                <a:cubicBezTo>
                  <a:pt x="57" y="208"/>
                  <a:pt x="57" y="208"/>
                  <a:pt x="57" y="208"/>
                </a:cubicBezTo>
                <a:cubicBezTo>
                  <a:pt x="57" y="208"/>
                  <a:pt x="57" y="208"/>
                  <a:pt x="57" y="208"/>
                </a:cubicBezTo>
                <a:cubicBezTo>
                  <a:pt x="57" y="207"/>
                  <a:pt x="57" y="205"/>
                  <a:pt x="58" y="205"/>
                </a:cubicBezTo>
                <a:cubicBezTo>
                  <a:pt x="58" y="203"/>
                  <a:pt x="58" y="204"/>
                  <a:pt x="57" y="203"/>
                </a:cubicBezTo>
                <a:cubicBezTo>
                  <a:pt x="58" y="202"/>
                  <a:pt x="58" y="200"/>
                  <a:pt x="58" y="197"/>
                </a:cubicBezTo>
                <a:cubicBezTo>
                  <a:pt x="57" y="197"/>
                  <a:pt x="57" y="197"/>
                  <a:pt x="57" y="197"/>
                </a:cubicBezTo>
                <a:cubicBezTo>
                  <a:pt x="57" y="196"/>
                  <a:pt x="56" y="196"/>
                  <a:pt x="57" y="195"/>
                </a:cubicBezTo>
                <a:cubicBezTo>
                  <a:pt x="58" y="194"/>
                  <a:pt x="58" y="195"/>
                  <a:pt x="57" y="197"/>
                </a:cubicBezTo>
                <a:cubicBezTo>
                  <a:pt x="58" y="196"/>
                  <a:pt x="58" y="194"/>
                  <a:pt x="57" y="192"/>
                </a:cubicBezTo>
                <a:cubicBezTo>
                  <a:pt x="57" y="190"/>
                  <a:pt x="59" y="187"/>
                  <a:pt x="58" y="184"/>
                </a:cubicBezTo>
                <a:cubicBezTo>
                  <a:pt x="58" y="185"/>
                  <a:pt x="57" y="186"/>
                  <a:pt x="57" y="185"/>
                </a:cubicBezTo>
                <a:cubicBezTo>
                  <a:pt x="58" y="183"/>
                  <a:pt x="58" y="180"/>
                  <a:pt x="58" y="178"/>
                </a:cubicBezTo>
                <a:cubicBezTo>
                  <a:pt x="58" y="176"/>
                  <a:pt x="58" y="174"/>
                  <a:pt x="58" y="171"/>
                </a:cubicBezTo>
                <a:cubicBezTo>
                  <a:pt x="58" y="171"/>
                  <a:pt x="58" y="171"/>
                  <a:pt x="58" y="171"/>
                </a:cubicBezTo>
                <a:cubicBezTo>
                  <a:pt x="58" y="170"/>
                  <a:pt x="58" y="169"/>
                  <a:pt x="58" y="167"/>
                </a:cubicBezTo>
                <a:cubicBezTo>
                  <a:pt x="58" y="166"/>
                  <a:pt x="58" y="165"/>
                  <a:pt x="58" y="163"/>
                </a:cubicBezTo>
                <a:cubicBezTo>
                  <a:pt x="59" y="163"/>
                  <a:pt x="59" y="163"/>
                  <a:pt x="59" y="163"/>
                </a:cubicBezTo>
                <a:cubicBezTo>
                  <a:pt x="59" y="159"/>
                  <a:pt x="58" y="155"/>
                  <a:pt x="58" y="151"/>
                </a:cubicBezTo>
                <a:cubicBezTo>
                  <a:pt x="58" y="148"/>
                  <a:pt x="59" y="147"/>
                  <a:pt x="59" y="145"/>
                </a:cubicBezTo>
                <a:cubicBezTo>
                  <a:pt x="59" y="145"/>
                  <a:pt x="58" y="143"/>
                  <a:pt x="59" y="142"/>
                </a:cubicBezTo>
                <a:cubicBezTo>
                  <a:pt x="59" y="142"/>
                  <a:pt x="59" y="144"/>
                  <a:pt x="58" y="142"/>
                </a:cubicBezTo>
                <a:cubicBezTo>
                  <a:pt x="59" y="138"/>
                  <a:pt x="59" y="136"/>
                  <a:pt x="59" y="131"/>
                </a:cubicBezTo>
                <a:cubicBezTo>
                  <a:pt x="59" y="131"/>
                  <a:pt x="58" y="131"/>
                  <a:pt x="58" y="131"/>
                </a:cubicBezTo>
                <a:cubicBezTo>
                  <a:pt x="59" y="131"/>
                  <a:pt x="59" y="130"/>
                  <a:pt x="59" y="130"/>
                </a:cubicBezTo>
                <a:cubicBezTo>
                  <a:pt x="59" y="126"/>
                  <a:pt x="58" y="124"/>
                  <a:pt x="59" y="121"/>
                </a:cubicBezTo>
                <a:cubicBezTo>
                  <a:pt x="59" y="120"/>
                  <a:pt x="58" y="122"/>
                  <a:pt x="58" y="121"/>
                </a:cubicBezTo>
                <a:cubicBezTo>
                  <a:pt x="58" y="120"/>
                  <a:pt x="59" y="121"/>
                  <a:pt x="59" y="121"/>
                </a:cubicBezTo>
                <a:cubicBezTo>
                  <a:pt x="60" y="119"/>
                  <a:pt x="59" y="120"/>
                  <a:pt x="58" y="119"/>
                </a:cubicBezTo>
                <a:cubicBezTo>
                  <a:pt x="58" y="118"/>
                  <a:pt x="58" y="118"/>
                  <a:pt x="58" y="118"/>
                </a:cubicBezTo>
                <a:cubicBezTo>
                  <a:pt x="60" y="118"/>
                  <a:pt x="59" y="113"/>
                  <a:pt x="59" y="115"/>
                </a:cubicBezTo>
                <a:cubicBezTo>
                  <a:pt x="59" y="115"/>
                  <a:pt x="59" y="117"/>
                  <a:pt x="58" y="117"/>
                </a:cubicBezTo>
                <a:cubicBezTo>
                  <a:pt x="58" y="116"/>
                  <a:pt x="58" y="112"/>
                  <a:pt x="59" y="114"/>
                </a:cubicBezTo>
                <a:cubicBezTo>
                  <a:pt x="58" y="112"/>
                  <a:pt x="58" y="111"/>
                  <a:pt x="59" y="109"/>
                </a:cubicBezTo>
                <a:cubicBezTo>
                  <a:pt x="59" y="108"/>
                  <a:pt x="58" y="110"/>
                  <a:pt x="58" y="108"/>
                </a:cubicBezTo>
                <a:cubicBezTo>
                  <a:pt x="59" y="108"/>
                  <a:pt x="59" y="107"/>
                  <a:pt x="59" y="107"/>
                </a:cubicBezTo>
                <a:cubicBezTo>
                  <a:pt x="59" y="105"/>
                  <a:pt x="59" y="105"/>
                  <a:pt x="59" y="102"/>
                </a:cubicBezTo>
                <a:cubicBezTo>
                  <a:pt x="59" y="102"/>
                  <a:pt x="59" y="101"/>
                  <a:pt x="58" y="102"/>
                </a:cubicBezTo>
                <a:cubicBezTo>
                  <a:pt x="58" y="100"/>
                  <a:pt x="58" y="100"/>
                  <a:pt x="58" y="100"/>
                </a:cubicBezTo>
                <a:cubicBezTo>
                  <a:pt x="59" y="100"/>
                  <a:pt x="59" y="97"/>
                  <a:pt x="59" y="94"/>
                </a:cubicBezTo>
                <a:cubicBezTo>
                  <a:pt x="59" y="94"/>
                  <a:pt x="59" y="94"/>
                  <a:pt x="58" y="93"/>
                </a:cubicBezTo>
                <a:cubicBezTo>
                  <a:pt x="58" y="93"/>
                  <a:pt x="60" y="89"/>
                  <a:pt x="59" y="91"/>
                </a:cubicBezTo>
                <a:cubicBezTo>
                  <a:pt x="60" y="88"/>
                  <a:pt x="59" y="82"/>
                  <a:pt x="59" y="81"/>
                </a:cubicBezTo>
                <a:cubicBezTo>
                  <a:pt x="60" y="81"/>
                  <a:pt x="59" y="78"/>
                  <a:pt x="59" y="76"/>
                </a:cubicBezTo>
                <a:cubicBezTo>
                  <a:pt x="59" y="76"/>
                  <a:pt x="59" y="75"/>
                  <a:pt x="59" y="75"/>
                </a:cubicBezTo>
                <a:cubicBezTo>
                  <a:pt x="59" y="75"/>
                  <a:pt x="59" y="75"/>
                  <a:pt x="59" y="74"/>
                </a:cubicBezTo>
                <a:cubicBezTo>
                  <a:pt x="58" y="74"/>
                  <a:pt x="59" y="73"/>
                  <a:pt x="59" y="72"/>
                </a:cubicBezTo>
                <a:cubicBezTo>
                  <a:pt x="59" y="71"/>
                  <a:pt x="58" y="72"/>
                  <a:pt x="58" y="71"/>
                </a:cubicBezTo>
                <a:cubicBezTo>
                  <a:pt x="58" y="70"/>
                  <a:pt x="59" y="71"/>
                  <a:pt x="59" y="69"/>
                </a:cubicBezTo>
                <a:cubicBezTo>
                  <a:pt x="59" y="69"/>
                  <a:pt x="58" y="71"/>
                  <a:pt x="58" y="69"/>
                </a:cubicBezTo>
                <a:cubicBezTo>
                  <a:pt x="58" y="68"/>
                  <a:pt x="58" y="68"/>
                  <a:pt x="58" y="68"/>
                </a:cubicBezTo>
                <a:cubicBezTo>
                  <a:pt x="59" y="68"/>
                  <a:pt x="59" y="68"/>
                  <a:pt x="59" y="69"/>
                </a:cubicBezTo>
                <a:cubicBezTo>
                  <a:pt x="59" y="65"/>
                  <a:pt x="59" y="63"/>
                  <a:pt x="59" y="61"/>
                </a:cubicBezTo>
                <a:cubicBezTo>
                  <a:pt x="58" y="60"/>
                  <a:pt x="59" y="62"/>
                  <a:pt x="58" y="62"/>
                </a:cubicBezTo>
                <a:cubicBezTo>
                  <a:pt x="59" y="55"/>
                  <a:pt x="58" y="49"/>
                  <a:pt x="57" y="45"/>
                </a:cubicBezTo>
                <a:cubicBezTo>
                  <a:pt x="58" y="40"/>
                  <a:pt x="58" y="40"/>
                  <a:pt x="58" y="40"/>
                </a:cubicBezTo>
                <a:cubicBezTo>
                  <a:pt x="56" y="39"/>
                  <a:pt x="57" y="32"/>
                  <a:pt x="56" y="30"/>
                </a:cubicBezTo>
                <a:cubicBezTo>
                  <a:pt x="56" y="32"/>
                  <a:pt x="56" y="33"/>
                  <a:pt x="56" y="35"/>
                </a:cubicBezTo>
                <a:cubicBezTo>
                  <a:pt x="55" y="33"/>
                  <a:pt x="55" y="33"/>
                  <a:pt x="54" y="33"/>
                </a:cubicBezTo>
                <a:cubicBezTo>
                  <a:pt x="55" y="32"/>
                  <a:pt x="53" y="32"/>
                  <a:pt x="54" y="29"/>
                </a:cubicBezTo>
                <a:cubicBezTo>
                  <a:pt x="54" y="29"/>
                  <a:pt x="53" y="30"/>
                  <a:pt x="53" y="29"/>
                </a:cubicBezTo>
                <a:cubicBezTo>
                  <a:pt x="53" y="28"/>
                  <a:pt x="53" y="27"/>
                  <a:pt x="54" y="27"/>
                </a:cubicBezTo>
                <a:cubicBezTo>
                  <a:pt x="54" y="29"/>
                  <a:pt x="54" y="27"/>
                  <a:pt x="54" y="27"/>
                </a:cubicBezTo>
                <a:cubicBezTo>
                  <a:pt x="55" y="28"/>
                  <a:pt x="55" y="28"/>
                  <a:pt x="55" y="29"/>
                </a:cubicBezTo>
                <a:cubicBezTo>
                  <a:pt x="55" y="30"/>
                  <a:pt x="56" y="30"/>
                  <a:pt x="56" y="29"/>
                </a:cubicBezTo>
                <a:cubicBezTo>
                  <a:pt x="56" y="27"/>
                  <a:pt x="56" y="25"/>
                  <a:pt x="55" y="24"/>
                </a:cubicBezTo>
                <a:cubicBezTo>
                  <a:pt x="54" y="24"/>
                  <a:pt x="54" y="24"/>
                  <a:pt x="54" y="24"/>
                </a:cubicBezTo>
                <a:cubicBezTo>
                  <a:pt x="54" y="21"/>
                  <a:pt x="53" y="22"/>
                  <a:pt x="53" y="19"/>
                </a:cubicBezTo>
                <a:cubicBezTo>
                  <a:pt x="52" y="20"/>
                  <a:pt x="52" y="19"/>
                  <a:pt x="51" y="17"/>
                </a:cubicBezTo>
                <a:cubicBezTo>
                  <a:pt x="50" y="16"/>
                  <a:pt x="50" y="18"/>
                  <a:pt x="49" y="16"/>
                </a:cubicBezTo>
                <a:cubicBezTo>
                  <a:pt x="49" y="17"/>
                  <a:pt x="48" y="16"/>
                  <a:pt x="48" y="17"/>
                </a:cubicBezTo>
                <a:cubicBezTo>
                  <a:pt x="49" y="17"/>
                  <a:pt x="48" y="19"/>
                  <a:pt x="49" y="19"/>
                </a:cubicBezTo>
                <a:cubicBezTo>
                  <a:pt x="49" y="18"/>
                  <a:pt x="49" y="17"/>
                  <a:pt x="49" y="18"/>
                </a:cubicBezTo>
                <a:cubicBezTo>
                  <a:pt x="49" y="19"/>
                  <a:pt x="49" y="21"/>
                  <a:pt x="49" y="21"/>
                </a:cubicBezTo>
                <a:cubicBezTo>
                  <a:pt x="48" y="17"/>
                  <a:pt x="46" y="19"/>
                  <a:pt x="45" y="15"/>
                </a:cubicBezTo>
                <a:cubicBezTo>
                  <a:pt x="45" y="14"/>
                  <a:pt x="45" y="13"/>
                  <a:pt x="45" y="13"/>
                </a:cubicBezTo>
                <a:cubicBezTo>
                  <a:pt x="46" y="12"/>
                  <a:pt x="47" y="13"/>
                  <a:pt x="47" y="12"/>
                </a:cubicBezTo>
                <a:cubicBezTo>
                  <a:pt x="46" y="11"/>
                  <a:pt x="46" y="11"/>
                  <a:pt x="46" y="11"/>
                </a:cubicBezTo>
                <a:cubicBezTo>
                  <a:pt x="46" y="10"/>
                  <a:pt x="45" y="8"/>
                  <a:pt x="46" y="8"/>
                </a:cubicBezTo>
                <a:cubicBezTo>
                  <a:pt x="45" y="8"/>
                  <a:pt x="45" y="6"/>
                  <a:pt x="44" y="5"/>
                </a:cubicBezTo>
                <a:cubicBezTo>
                  <a:pt x="44" y="7"/>
                  <a:pt x="43" y="3"/>
                  <a:pt x="42" y="3"/>
                </a:cubicBezTo>
                <a:cubicBezTo>
                  <a:pt x="43" y="5"/>
                  <a:pt x="43" y="6"/>
                  <a:pt x="42" y="7"/>
                </a:cubicBezTo>
                <a:cubicBezTo>
                  <a:pt x="43" y="7"/>
                  <a:pt x="44" y="8"/>
                  <a:pt x="44" y="9"/>
                </a:cubicBezTo>
                <a:cubicBezTo>
                  <a:pt x="45" y="10"/>
                  <a:pt x="44" y="10"/>
                  <a:pt x="44" y="10"/>
                </a:cubicBezTo>
                <a:cubicBezTo>
                  <a:pt x="45" y="11"/>
                  <a:pt x="45" y="10"/>
                  <a:pt x="45" y="10"/>
                </a:cubicBezTo>
                <a:cubicBezTo>
                  <a:pt x="44" y="11"/>
                  <a:pt x="45" y="12"/>
                  <a:pt x="45" y="11"/>
                </a:cubicBezTo>
                <a:cubicBezTo>
                  <a:pt x="45" y="15"/>
                  <a:pt x="44" y="14"/>
                  <a:pt x="43" y="16"/>
                </a:cubicBezTo>
                <a:cubicBezTo>
                  <a:pt x="43" y="14"/>
                  <a:pt x="43" y="11"/>
                  <a:pt x="42" y="12"/>
                </a:cubicBezTo>
                <a:cubicBezTo>
                  <a:pt x="42" y="11"/>
                  <a:pt x="41" y="8"/>
                  <a:pt x="41" y="7"/>
                </a:cubicBezTo>
                <a:cubicBezTo>
                  <a:pt x="41" y="6"/>
                  <a:pt x="41" y="6"/>
                  <a:pt x="41" y="5"/>
                </a:cubicBezTo>
                <a:cubicBezTo>
                  <a:pt x="40" y="2"/>
                  <a:pt x="39" y="1"/>
                  <a:pt x="38" y="0"/>
                </a:cubicBezTo>
                <a:cubicBezTo>
                  <a:pt x="37" y="0"/>
                  <a:pt x="37" y="0"/>
                  <a:pt x="36" y="0"/>
                </a:cubicBezTo>
                <a:cubicBezTo>
                  <a:pt x="37" y="2"/>
                  <a:pt x="36" y="2"/>
                  <a:pt x="36" y="4"/>
                </a:cubicBezTo>
                <a:cubicBezTo>
                  <a:pt x="36" y="4"/>
                  <a:pt x="37" y="7"/>
                  <a:pt x="37" y="8"/>
                </a:cubicBezTo>
                <a:cubicBezTo>
                  <a:pt x="35" y="7"/>
                  <a:pt x="33" y="4"/>
                  <a:pt x="31" y="4"/>
                </a:cubicBezTo>
                <a:cubicBezTo>
                  <a:pt x="31" y="6"/>
                  <a:pt x="31" y="6"/>
                  <a:pt x="32" y="8"/>
                </a:cubicBezTo>
                <a:cubicBezTo>
                  <a:pt x="31" y="9"/>
                  <a:pt x="30" y="9"/>
                  <a:pt x="29" y="8"/>
                </a:cubicBezTo>
                <a:cubicBezTo>
                  <a:pt x="29" y="8"/>
                  <a:pt x="29" y="7"/>
                  <a:pt x="29" y="6"/>
                </a:cubicBezTo>
                <a:close/>
                <a:moveTo>
                  <a:pt x="55" y="273"/>
                </a:moveTo>
                <a:cubicBezTo>
                  <a:pt x="55" y="273"/>
                  <a:pt x="55" y="272"/>
                  <a:pt x="55" y="271"/>
                </a:cubicBezTo>
                <a:cubicBezTo>
                  <a:pt x="55" y="271"/>
                  <a:pt x="55" y="272"/>
                  <a:pt x="55" y="273"/>
                </a:cubicBezTo>
                <a:close/>
                <a:moveTo>
                  <a:pt x="47" y="329"/>
                </a:moveTo>
                <a:cubicBezTo>
                  <a:pt x="47" y="330"/>
                  <a:pt x="47" y="327"/>
                  <a:pt x="46" y="329"/>
                </a:cubicBezTo>
                <a:cubicBezTo>
                  <a:pt x="46" y="328"/>
                  <a:pt x="46" y="328"/>
                  <a:pt x="46" y="327"/>
                </a:cubicBezTo>
                <a:cubicBezTo>
                  <a:pt x="46" y="327"/>
                  <a:pt x="46" y="327"/>
                  <a:pt x="46" y="327"/>
                </a:cubicBezTo>
                <a:cubicBezTo>
                  <a:pt x="47" y="327"/>
                  <a:pt x="47" y="328"/>
                  <a:pt x="47" y="329"/>
                </a:cubicBezTo>
                <a:close/>
                <a:moveTo>
                  <a:pt x="44" y="326"/>
                </a:moveTo>
                <a:cubicBezTo>
                  <a:pt x="45" y="326"/>
                  <a:pt x="46" y="328"/>
                  <a:pt x="46" y="328"/>
                </a:cubicBezTo>
                <a:cubicBezTo>
                  <a:pt x="46" y="328"/>
                  <a:pt x="45" y="329"/>
                  <a:pt x="45" y="329"/>
                </a:cubicBezTo>
                <a:cubicBezTo>
                  <a:pt x="45" y="328"/>
                  <a:pt x="44" y="328"/>
                  <a:pt x="44" y="326"/>
                </a:cubicBezTo>
                <a:close/>
                <a:moveTo>
                  <a:pt x="42" y="370"/>
                </a:moveTo>
                <a:cubicBezTo>
                  <a:pt x="42" y="371"/>
                  <a:pt x="42" y="366"/>
                  <a:pt x="42" y="369"/>
                </a:cubicBezTo>
                <a:cubicBezTo>
                  <a:pt x="41" y="369"/>
                  <a:pt x="41" y="368"/>
                  <a:pt x="41" y="368"/>
                </a:cubicBezTo>
                <a:cubicBezTo>
                  <a:pt x="42" y="368"/>
                  <a:pt x="43" y="367"/>
                  <a:pt x="43" y="369"/>
                </a:cubicBezTo>
                <a:cubicBezTo>
                  <a:pt x="43" y="369"/>
                  <a:pt x="43" y="368"/>
                  <a:pt x="43" y="367"/>
                </a:cubicBezTo>
                <a:cubicBezTo>
                  <a:pt x="44" y="368"/>
                  <a:pt x="43" y="370"/>
                  <a:pt x="44" y="369"/>
                </a:cubicBezTo>
                <a:cubicBezTo>
                  <a:pt x="44" y="370"/>
                  <a:pt x="44" y="370"/>
                  <a:pt x="44" y="370"/>
                </a:cubicBezTo>
                <a:cubicBezTo>
                  <a:pt x="43" y="371"/>
                  <a:pt x="42" y="367"/>
                  <a:pt x="42" y="370"/>
                </a:cubicBezTo>
                <a:close/>
                <a:moveTo>
                  <a:pt x="22" y="380"/>
                </a:moveTo>
                <a:cubicBezTo>
                  <a:pt x="23" y="380"/>
                  <a:pt x="23" y="380"/>
                  <a:pt x="23" y="381"/>
                </a:cubicBezTo>
                <a:cubicBezTo>
                  <a:pt x="22" y="381"/>
                  <a:pt x="22" y="381"/>
                  <a:pt x="22" y="380"/>
                </a:cubicBezTo>
                <a:close/>
                <a:moveTo>
                  <a:pt x="22" y="5"/>
                </a:moveTo>
                <a:cubicBezTo>
                  <a:pt x="22" y="6"/>
                  <a:pt x="23" y="8"/>
                  <a:pt x="23" y="9"/>
                </a:cubicBezTo>
                <a:cubicBezTo>
                  <a:pt x="22" y="8"/>
                  <a:pt x="22" y="7"/>
                  <a:pt x="22" y="5"/>
                </a:cubicBezTo>
                <a:close/>
                <a:moveTo>
                  <a:pt x="13" y="12"/>
                </a:moveTo>
                <a:cubicBezTo>
                  <a:pt x="13" y="12"/>
                  <a:pt x="14" y="15"/>
                  <a:pt x="14" y="16"/>
                </a:cubicBezTo>
                <a:cubicBezTo>
                  <a:pt x="14" y="14"/>
                  <a:pt x="12" y="10"/>
                  <a:pt x="14" y="10"/>
                </a:cubicBezTo>
                <a:cubicBezTo>
                  <a:pt x="14" y="11"/>
                  <a:pt x="14" y="12"/>
                  <a:pt x="14" y="13"/>
                </a:cubicBezTo>
                <a:cubicBezTo>
                  <a:pt x="14" y="13"/>
                  <a:pt x="14" y="12"/>
                  <a:pt x="13" y="12"/>
                </a:cubicBezTo>
                <a:close/>
                <a:moveTo>
                  <a:pt x="20" y="9"/>
                </a:moveTo>
                <a:cubicBezTo>
                  <a:pt x="21" y="9"/>
                  <a:pt x="20" y="11"/>
                  <a:pt x="21" y="12"/>
                </a:cubicBezTo>
                <a:cubicBezTo>
                  <a:pt x="20" y="12"/>
                  <a:pt x="20" y="13"/>
                  <a:pt x="20" y="13"/>
                </a:cubicBezTo>
                <a:cubicBezTo>
                  <a:pt x="20" y="12"/>
                  <a:pt x="20" y="10"/>
                  <a:pt x="20" y="9"/>
                </a:cubicBezTo>
                <a:close/>
                <a:moveTo>
                  <a:pt x="33" y="7"/>
                </a:moveTo>
                <a:cubicBezTo>
                  <a:pt x="33" y="7"/>
                  <a:pt x="32" y="7"/>
                  <a:pt x="32" y="7"/>
                </a:cubicBezTo>
                <a:cubicBezTo>
                  <a:pt x="32" y="9"/>
                  <a:pt x="33" y="9"/>
                  <a:pt x="33" y="9"/>
                </a:cubicBezTo>
                <a:cubicBezTo>
                  <a:pt x="33" y="11"/>
                  <a:pt x="32" y="8"/>
                  <a:pt x="32" y="8"/>
                </a:cubicBezTo>
                <a:cubicBezTo>
                  <a:pt x="32" y="7"/>
                  <a:pt x="32" y="7"/>
                  <a:pt x="33" y="7"/>
                </a:cubicBezTo>
                <a:close/>
                <a:moveTo>
                  <a:pt x="22" y="11"/>
                </a:moveTo>
                <a:cubicBezTo>
                  <a:pt x="22" y="11"/>
                  <a:pt x="22" y="12"/>
                  <a:pt x="23" y="12"/>
                </a:cubicBezTo>
                <a:cubicBezTo>
                  <a:pt x="23" y="13"/>
                  <a:pt x="22" y="12"/>
                  <a:pt x="22" y="14"/>
                </a:cubicBezTo>
                <a:cubicBezTo>
                  <a:pt x="22" y="15"/>
                  <a:pt x="22" y="11"/>
                  <a:pt x="21" y="13"/>
                </a:cubicBezTo>
                <a:cubicBezTo>
                  <a:pt x="21" y="13"/>
                  <a:pt x="22" y="12"/>
                  <a:pt x="22" y="11"/>
                </a:cubicBezTo>
                <a:close/>
                <a:moveTo>
                  <a:pt x="11" y="16"/>
                </a:moveTo>
                <a:cubicBezTo>
                  <a:pt x="12" y="17"/>
                  <a:pt x="12" y="18"/>
                  <a:pt x="12" y="19"/>
                </a:cubicBezTo>
                <a:cubicBezTo>
                  <a:pt x="13" y="19"/>
                  <a:pt x="13" y="18"/>
                  <a:pt x="13" y="18"/>
                </a:cubicBezTo>
                <a:cubicBezTo>
                  <a:pt x="13" y="16"/>
                  <a:pt x="13" y="18"/>
                  <a:pt x="12" y="18"/>
                </a:cubicBezTo>
                <a:cubicBezTo>
                  <a:pt x="12" y="17"/>
                  <a:pt x="12" y="17"/>
                  <a:pt x="12" y="17"/>
                </a:cubicBezTo>
                <a:cubicBezTo>
                  <a:pt x="12" y="15"/>
                  <a:pt x="13" y="17"/>
                  <a:pt x="13" y="16"/>
                </a:cubicBezTo>
                <a:cubicBezTo>
                  <a:pt x="13" y="17"/>
                  <a:pt x="13" y="18"/>
                  <a:pt x="13" y="18"/>
                </a:cubicBezTo>
                <a:cubicBezTo>
                  <a:pt x="13" y="20"/>
                  <a:pt x="13" y="19"/>
                  <a:pt x="13" y="21"/>
                </a:cubicBezTo>
                <a:cubicBezTo>
                  <a:pt x="12" y="20"/>
                  <a:pt x="12" y="20"/>
                  <a:pt x="11" y="21"/>
                </a:cubicBezTo>
                <a:cubicBezTo>
                  <a:pt x="11" y="21"/>
                  <a:pt x="11" y="20"/>
                  <a:pt x="11" y="19"/>
                </a:cubicBezTo>
                <a:cubicBezTo>
                  <a:pt x="10" y="19"/>
                  <a:pt x="10" y="19"/>
                  <a:pt x="10" y="20"/>
                </a:cubicBezTo>
                <a:cubicBezTo>
                  <a:pt x="10" y="20"/>
                  <a:pt x="10" y="21"/>
                  <a:pt x="10" y="21"/>
                </a:cubicBezTo>
                <a:cubicBezTo>
                  <a:pt x="10" y="21"/>
                  <a:pt x="10" y="22"/>
                  <a:pt x="9" y="22"/>
                </a:cubicBezTo>
                <a:cubicBezTo>
                  <a:pt x="9" y="21"/>
                  <a:pt x="10" y="21"/>
                  <a:pt x="9" y="19"/>
                </a:cubicBezTo>
                <a:cubicBezTo>
                  <a:pt x="10" y="19"/>
                  <a:pt x="11" y="19"/>
                  <a:pt x="10" y="17"/>
                </a:cubicBezTo>
                <a:cubicBezTo>
                  <a:pt x="11" y="18"/>
                  <a:pt x="11" y="18"/>
                  <a:pt x="11" y="18"/>
                </a:cubicBezTo>
                <a:cubicBezTo>
                  <a:pt x="12" y="18"/>
                  <a:pt x="12" y="17"/>
                  <a:pt x="11" y="16"/>
                </a:cubicBezTo>
                <a:close/>
                <a:moveTo>
                  <a:pt x="14" y="20"/>
                </a:moveTo>
                <a:cubicBezTo>
                  <a:pt x="13" y="19"/>
                  <a:pt x="14" y="17"/>
                  <a:pt x="14" y="17"/>
                </a:cubicBezTo>
                <a:cubicBezTo>
                  <a:pt x="15" y="18"/>
                  <a:pt x="14" y="18"/>
                  <a:pt x="14" y="20"/>
                </a:cubicBezTo>
                <a:close/>
                <a:moveTo>
                  <a:pt x="42" y="18"/>
                </a:moveTo>
                <a:cubicBezTo>
                  <a:pt x="42" y="16"/>
                  <a:pt x="43" y="18"/>
                  <a:pt x="44" y="18"/>
                </a:cubicBezTo>
                <a:cubicBezTo>
                  <a:pt x="44" y="18"/>
                  <a:pt x="43" y="19"/>
                  <a:pt x="44" y="20"/>
                </a:cubicBezTo>
                <a:cubicBezTo>
                  <a:pt x="44" y="21"/>
                  <a:pt x="44" y="23"/>
                  <a:pt x="43" y="22"/>
                </a:cubicBezTo>
                <a:cubicBezTo>
                  <a:pt x="43" y="19"/>
                  <a:pt x="43" y="19"/>
                  <a:pt x="42" y="18"/>
                </a:cubicBezTo>
                <a:close/>
                <a:moveTo>
                  <a:pt x="14" y="20"/>
                </a:moveTo>
                <a:cubicBezTo>
                  <a:pt x="14" y="20"/>
                  <a:pt x="15" y="21"/>
                  <a:pt x="15" y="22"/>
                </a:cubicBezTo>
                <a:cubicBezTo>
                  <a:pt x="15" y="23"/>
                  <a:pt x="14" y="23"/>
                  <a:pt x="14" y="24"/>
                </a:cubicBezTo>
                <a:cubicBezTo>
                  <a:pt x="13" y="23"/>
                  <a:pt x="14" y="21"/>
                  <a:pt x="14" y="20"/>
                </a:cubicBezTo>
                <a:close/>
                <a:moveTo>
                  <a:pt x="8" y="21"/>
                </a:moveTo>
                <a:cubicBezTo>
                  <a:pt x="9" y="21"/>
                  <a:pt x="8" y="22"/>
                  <a:pt x="9" y="22"/>
                </a:cubicBezTo>
                <a:cubicBezTo>
                  <a:pt x="9" y="23"/>
                  <a:pt x="8" y="23"/>
                  <a:pt x="8" y="23"/>
                </a:cubicBezTo>
                <a:cubicBezTo>
                  <a:pt x="8" y="23"/>
                  <a:pt x="8" y="22"/>
                  <a:pt x="8" y="21"/>
                </a:cubicBezTo>
                <a:close/>
                <a:moveTo>
                  <a:pt x="17" y="22"/>
                </a:moveTo>
                <a:cubicBezTo>
                  <a:pt x="17" y="22"/>
                  <a:pt x="17" y="22"/>
                  <a:pt x="17" y="23"/>
                </a:cubicBezTo>
                <a:cubicBezTo>
                  <a:pt x="16" y="23"/>
                  <a:pt x="17" y="21"/>
                  <a:pt x="16" y="22"/>
                </a:cubicBezTo>
                <a:cubicBezTo>
                  <a:pt x="16" y="20"/>
                  <a:pt x="17" y="21"/>
                  <a:pt x="17" y="22"/>
                </a:cubicBezTo>
                <a:close/>
                <a:moveTo>
                  <a:pt x="38" y="21"/>
                </a:moveTo>
                <a:cubicBezTo>
                  <a:pt x="39" y="22"/>
                  <a:pt x="41" y="23"/>
                  <a:pt x="42" y="24"/>
                </a:cubicBezTo>
                <a:cubicBezTo>
                  <a:pt x="40" y="25"/>
                  <a:pt x="39" y="21"/>
                  <a:pt x="38" y="23"/>
                </a:cubicBezTo>
                <a:cubicBezTo>
                  <a:pt x="38" y="23"/>
                  <a:pt x="39" y="22"/>
                  <a:pt x="38" y="21"/>
                </a:cubicBezTo>
                <a:close/>
                <a:moveTo>
                  <a:pt x="42" y="22"/>
                </a:moveTo>
                <a:cubicBezTo>
                  <a:pt x="43" y="23"/>
                  <a:pt x="42" y="25"/>
                  <a:pt x="43" y="25"/>
                </a:cubicBezTo>
                <a:cubicBezTo>
                  <a:pt x="42" y="27"/>
                  <a:pt x="42" y="23"/>
                  <a:pt x="42" y="22"/>
                </a:cubicBezTo>
                <a:close/>
                <a:moveTo>
                  <a:pt x="51" y="23"/>
                </a:moveTo>
                <a:cubicBezTo>
                  <a:pt x="51" y="22"/>
                  <a:pt x="51" y="23"/>
                  <a:pt x="52" y="23"/>
                </a:cubicBezTo>
                <a:cubicBezTo>
                  <a:pt x="52" y="24"/>
                  <a:pt x="52" y="25"/>
                  <a:pt x="51" y="25"/>
                </a:cubicBezTo>
                <a:cubicBezTo>
                  <a:pt x="51" y="24"/>
                  <a:pt x="52" y="23"/>
                  <a:pt x="51" y="23"/>
                </a:cubicBezTo>
                <a:close/>
                <a:moveTo>
                  <a:pt x="6" y="48"/>
                </a:moveTo>
                <a:cubicBezTo>
                  <a:pt x="6" y="48"/>
                  <a:pt x="7" y="49"/>
                  <a:pt x="7" y="49"/>
                </a:cubicBezTo>
                <a:cubicBezTo>
                  <a:pt x="7" y="50"/>
                  <a:pt x="7" y="50"/>
                  <a:pt x="6" y="50"/>
                </a:cubicBezTo>
                <a:cubicBezTo>
                  <a:pt x="6" y="49"/>
                  <a:pt x="6" y="49"/>
                  <a:pt x="6" y="48"/>
                </a:cubicBezTo>
                <a:close/>
                <a:moveTo>
                  <a:pt x="7" y="52"/>
                </a:moveTo>
                <a:cubicBezTo>
                  <a:pt x="8" y="52"/>
                  <a:pt x="7" y="54"/>
                  <a:pt x="8" y="54"/>
                </a:cubicBezTo>
                <a:cubicBezTo>
                  <a:pt x="7" y="54"/>
                  <a:pt x="6" y="55"/>
                  <a:pt x="6" y="54"/>
                </a:cubicBezTo>
                <a:cubicBezTo>
                  <a:pt x="6" y="53"/>
                  <a:pt x="7" y="54"/>
                  <a:pt x="7" y="52"/>
                </a:cubicBezTo>
                <a:close/>
                <a:moveTo>
                  <a:pt x="17" y="61"/>
                </a:moveTo>
                <a:cubicBezTo>
                  <a:pt x="17" y="62"/>
                  <a:pt x="17" y="63"/>
                  <a:pt x="16" y="63"/>
                </a:cubicBezTo>
                <a:cubicBezTo>
                  <a:pt x="17" y="62"/>
                  <a:pt x="17" y="61"/>
                  <a:pt x="17" y="61"/>
                </a:cubicBezTo>
                <a:close/>
                <a:moveTo>
                  <a:pt x="17" y="65"/>
                </a:moveTo>
                <a:cubicBezTo>
                  <a:pt x="17" y="64"/>
                  <a:pt x="16" y="66"/>
                  <a:pt x="17" y="66"/>
                </a:cubicBezTo>
                <a:cubicBezTo>
                  <a:pt x="17" y="67"/>
                  <a:pt x="17" y="67"/>
                  <a:pt x="16" y="67"/>
                </a:cubicBezTo>
                <a:cubicBezTo>
                  <a:pt x="17" y="67"/>
                  <a:pt x="17" y="66"/>
                  <a:pt x="16" y="66"/>
                </a:cubicBezTo>
                <a:cubicBezTo>
                  <a:pt x="16" y="65"/>
                  <a:pt x="17" y="66"/>
                  <a:pt x="17" y="65"/>
                </a:cubicBezTo>
                <a:close/>
                <a:moveTo>
                  <a:pt x="11" y="65"/>
                </a:moveTo>
                <a:cubicBezTo>
                  <a:pt x="11" y="66"/>
                  <a:pt x="10" y="66"/>
                  <a:pt x="10" y="67"/>
                </a:cubicBezTo>
                <a:cubicBezTo>
                  <a:pt x="9" y="66"/>
                  <a:pt x="10" y="64"/>
                  <a:pt x="11" y="65"/>
                </a:cubicBezTo>
                <a:close/>
                <a:moveTo>
                  <a:pt x="23" y="66"/>
                </a:moveTo>
                <a:cubicBezTo>
                  <a:pt x="23" y="67"/>
                  <a:pt x="23" y="68"/>
                  <a:pt x="23" y="69"/>
                </a:cubicBezTo>
                <a:cubicBezTo>
                  <a:pt x="22" y="68"/>
                  <a:pt x="23" y="66"/>
                  <a:pt x="22" y="67"/>
                </a:cubicBezTo>
                <a:cubicBezTo>
                  <a:pt x="22" y="66"/>
                  <a:pt x="22" y="66"/>
                  <a:pt x="23" y="66"/>
                </a:cubicBezTo>
                <a:close/>
                <a:moveTo>
                  <a:pt x="6" y="67"/>
                </a:moveTo>
                <a:cubicBezTo>
                  <a:pt x="6" y="68"/>
                  <a:pt x="6" y="69"/>
                  <a:pt x="6" y="70"/>
                </a:cubicBezTo>
                <a:cubicBezTo>
                  <a:pt x="5" y="69"/>
                  <a:pt x="5" y="68"/>
                  <a:pt x="6" y="67"/>
                </a:cubicBezTo>
                <a:close/>
                <a:moveTo>
                  <a:pt x="6" y="69"/>
                </a:moveTo>
                <a:cubicBezTo>
                  <a:pt x="7" y="69"/>
                  <a:pt x="7" y="70"/>
                  <a:pt x="7" y="71"/>
                </a:cubicBezTo>
                <a:cubicBezTo>
                  <a:pt x="8" y="71"/>
                  <a:pt x="7" y="70"/>
                  <a:pt x="8" y="69"/>
                </a:cubicBezTo>
                <a:cubicBezTo>
                  <a:pt x="9" y="70"/>
                  <a:pt x="8" y="71"/>
                  <a:pt x="8" y="72"/>
                </a:cubicBezTo>
                <a:cubicBezTo>
                  <a:pt x="7" y="72"/>
                  <a:pt x="7" y="72"/>
                  <a:pt x="6" y="71"/>
                </a:cubicBezTo>
                <a:cubicBezTo>
                  <a:pt x="6" y="71"/>
                  <a:pt x="6" y="70"/>
                  <a:pt x="7" y="70"/>
                </a:cubicBezTo>
                <a:cubicBezTo>
                  <a:pt x="7" y="70"/>
                  <a:pt x="6" y="70"/>
                  <a:pt x="6" y="69"/>
                </a:cubicBezTo>
                <a:close/>
                <a:moveTo>
                  <a:pt x="10" y="70"/>
                </a:moveTo>
                <a:cubicBezTo>
                  <a:pt x="9" y="71"/>
                  <a:pt x="10" y="72"/>
                  <a:pt x="9" y="72"/>
                </a:cubicBezTo>
                <a:cubicBezTo>
                  <a:pt x="9" y="70"/>
                  <a:pt x="9" y="70"/>
                  <a:pt x="9" y="70"/>
                </a:cubicBezTo>
                <a:cubicBezTo>
                  <a:pt x="9" y="70"/>
                  <a:pt x="9" y="70"/>
                  <a:pt x="10" y="70"/>
                </a:cubicBezTo>
                <a:close/>
                <a:moveTo>
                  <a:pt x="6" y="73"/>
                </a:moveTo>
                <a:cubicBezTo>
                  <a:pt x="6" y="73"/>
                  <a:pt x="5" y="73"/>
                  <a:pt x="5" y="72"/>
                </a:cubicBezTo>
                <a:cubicBezTo>
                  <a:pt x="5" y="70"/>
                  <a:pt x="6" y="70"/>
                  <a:pt x="6" y="73"/>
                </a:cubicBezTo>
                <a:close/>
                <a:moveTo>
                  <a:pt x="9" y="75"/>
                </a:moveTo>
                <a:cubicBezTo>
                  <a:pt x="9" y="74"/>
                  <a:pt x="10" y="74"/>
                  <a:pt x="10" y="74"/>
                </a:cubicBezTo>
                <a:cubicBezTo>
                  <a:pt x="10" y="75"/>
                  <a:pt x="10" y="75"/>
                  <a:pt x="9" y="75"/>
                </a:cubicBezTo>
                <a:close/>
                <a:moveTo>
                  <a:pt x="6" y="85"/>
                </a:moveTo>
                <a:cubicBezTo>
                  <a:pt x="7" y="86"/>
                  <a:pt x="6" y="88"/>
                  <a:pt x="5" y="90"/>
                </a:cubicBezTo>
                <a:cubicBezTo>
                  <a:pt x="5" y="89"/>
                  <a:pt x="6" y="87"/>
                  <a:pt x="5" y="87"/>
                </a:cubicBezTo>
                <a:cubicBezTo>
                  <a:pt x="5" y="87"/>
                  <a:pt x="5" y="87"/>
                  <a:pt x="5" y="87"/>
                </a:cubicBezTo>
                <a:cubicBezTo>
                  <a:pt x="6" y="87"/>
                  <a:pt x="6" y="86"/>
                  <a:pt x="6" y="85"/>
                </a:cubicBezTo>
                <a:close/>
                <a:moveTo>
                  <a:pt x="58" y="85"/>
                </a:moveTo>
                <a:cubicBezTo>
                  <a:pt x="59" y="85"/>
                  <a:pt x="59" y="87"/>
                  <a:pt x="59" y="88"/>
                </a:cubicBezTo>
                <a:cubicBezTo>
                  <a:pt x="58" y="88"/>
                  <a:pt x="59" y="86"/>
                  <a:pt x="58" y="85"/>
                </a:cubicBezTo>
                <a:close/>
                <a:moveTo>
                  <a:pt x="5" y="92"/>
                </a:moveTo>
                <a:cubicBezTo>
                  <a:pt x="5" y="92"/>
                  <a:pt x="5" y="93"/>
                  <a:pt x="5" y="93"/>
                </a:cubicBezTo>
                <a:cubicBezTo>
                  <a:pt x="5" y="94"/>
                  <a:pt x="5" y="94"/>
                  <a:pt x="5" y="95"/>
                </a:cubicBezTo>
                <a:cubicBezTo>
                  <a:pt x="4" y="94"/>
                  <a:pt x="5" y="93"/>
                  <a:pt x="5" y="92"/>
                </a:cubicBezTo>
                <a:close/>
                <a:moveTo>
                  <a:pt x="5" y="141"/>
                </a:moveTo>
                <a:cubicBezTo>
                  <a:pt x="6" y="141"/>
                  <a:pt x="7" y="142"/>
                  <a:pt x="6" y="142"/>
                </a:cubicBezTo>
                <a:cubicBezTo>
                  <a:pt x="6" y="141"/>
                  <a:pt x="5" y="142"/>
                  <a:pt x="5" y="141"/>
                </a:cubicBezTo>
                <a:close/>
                <a:moveTo>
                  <a:pt x="8" y="152"/>
                </a:moveTo>
                <a:cubicBezTo>
                  <a:pt x="9" y="150"/>
                  <a:pt x="9" y="152"/>
                  <a:pt x="9" y="152"/>
                </a:cubicBezTo>
                <a:cubicBezTo>
                  <a:pt x="9" y="154"/>
                  <a:pt x="9" y="152"/>
                  <a:pt x="8" y="152"/>
                </a:cubicBezTo>
                <a:close/>
                <a:moveTo>
                  <a:pt x="8" y="159"/>
                </a:moveTo>
                <a:cubicBezTo>
                  <a:pt x="7" y="159"/>
                  <a:pt x="7" y="156"/>
                  <a:pt x="8" y="157"/>
                </a:cubicBezTo>
                <a:cubicBezTo>
                  <a:pt x="8" y="157"/>
                  <a:pt x="8" y="158"/>
                  <a:pt x="8" y="158"/>
                </a:cubicBezTo>
                <a:cubicBezTo>
                  <a:pt x="8" y="160"/>
                  <a:pt x="8" y="157"/>
                  <a:pt x="8" y="159"/>
                </a:cubicBezTo>
                <a:close/>
                <a:moveTo>
                  <a:pt x="7" y="159"/>
                </a:moveTo>
                <a:cubicBezTo>
                  <a:pt x="6" y="160"/>
                  <a:pt x="6" y="160"/>
                  <a:pt x="6" y="160"/>
                </a:cubicBezTo>
                <a:cubicBezTo>
                  <a:pt x="6" y="161"/>
                  <a:pt x="7" y="161"/>
                  <a:pt x="7" y="161"/>
                </a:cubicBezTo>
                <a:cubicBezTo>
                  <a:pt x="6" y="164"/>
                  <a:pt x="6" y="158"/>
                  <a:pt x="7" y="159"/>
                </a:cubicBezTo>
                <a:close/>
                <a:moveTo>
                  <a:pt x="8" y="175"/>
                </a:moveTo>
                <a:cubicBezTo>
                  <a:pt x="7" y="176"/>
                  <a:pt x="7" y="178"/>
                  <a:pt x="7" y="179"/>
                </a:cubicBezTo>
                <a:cubicBezTo>
                  <a:pt x="7" y="180"/>
                  <a:pt x="8" y="181"/>
                  <a:pt x="9" y="180"/>
                </a:cubicBezTo>
                <a:cubicBezTo>
                  <a:pt x="9" y="182"/>
                  <a:pt x="8" y="181"/>
                  <a:pt x="8" y="183"/>
                </a:cubicBezTo>
                <a:cubicBezTo>
                  <a:pt x="8" y="183"/>
                  <a:pt x="8" y="180"/>
                  <a:pt x="7" y="181"/>
                </a:cubicBezTo>
                <a:cubicBezTo>
                  <a:pt x="6" y="179"/>
                  <a:pt x="7" y="177"/>
                  <a:pt x="6" y="176"/>
                </a:cubicBezTo>
                <a:cubicBezTo>
                  <a:pt x="6" y="175"/>
                  <a:pt x="7" y="176"/>
                  <a:pt x="8" y="175"/>
                </a:cubicBezTo>
                <a:close/>
                <a:moveTo>
                  <a:pt x="12" y="182"/>
                </a:moveTo>
                <a:cubicBezTo>
                  <a:pt x="12" y="182"/>
                  <a:pt x="12" y="184"/>
                  <a:pt x="12" y="186"/>
                </a:cubicBezTo>
                <a:cubicBezTo>
                  <a:pt x="11" y="185"/>
                  <a:pt x="12" y="184"/>
                  <a:pt x="12" y="182"/>
                </a:cubicBezTo>
                <a:close/>
                <a:moveTo>
                  <a:pt x="8" y="191"/>
                </a:moveTo>
                <a:cubicBezTo>
                  <a:pt x="8" y="190"/>
                  <a:pt x="8" y="192"/>
                  <a:pt x="9" y="191"/>
                </a:cubicBezTo>
                <a:cubicBezTo>
                  <a:pt x="9" y="193"/>
                  <a:pt x="8" y="191"/>
                  <a:pt x="8" y="193"/>
                </a:cubicBezTo>
                <a:cubicBezTo>
                  <a:pt x="7" y="193"/>
                  <a:pt x="8" y="191"/>
                  <a:pt x="8" y="191"/>
                </a:cubicBezTo>
                <a:close/>
                <a:moveTo>
                  <a:pt x="10" y="192"/>
                </a:moveTo>
                <a:cubicBezTo>
                  <a:pt x="10" y="192"/>
                  <a:pt x="10" y="193"/>
                  <a:pt x="10" y="193"/>
                </a:cubicBezTo>
                <a:cubicBezTo>
                  <a:pt x="10" y="193"/>
                  <a:pt x="9" y="191"/>
                  <a:pt x="9" y="194"/>
                </a:cubicBezTo>
                <a:cubicBezTo>
                  <a:pt x="8" y="193"/>
                  <a:pt x="9" y="192"/>
                  <a:pt x="10" y="192"/>
                </a:cubicBezTo>
                <a:close/>
                <a:moveTo>
                  <a:pt x="9" y="194"/>
                </a:moveTo>
                <a:cubicBezTo>
                  <a:pt x="10" y="194"/>
                  <a:pt x="10" y="195"/>
                  <a:pt x="11" y="195"/>
                </a:cubicBezTo>
                <a:cubicBezTo>
                  <a:pt x="10" y="195"/>
                  <a:pt x="9" y="196"/>
                  <a:pt x="9" y="194"/>
                </a:cubicBezTo>
                <a:close/>
                <a:moveTo>
                  <a:pt x="12" y="219"/>
                </a:moveTo>
                <a:cubicBezTo>
                  <a:pt x="12" y="218"/>
                  <a:pt x="12" y="219"/>
                  <a:pt x="12" y="218"/>
                </a:cubicBezTo>
                <a:cubicBezTo>
                  <a:pt x="12" y="219"/>
                  <a:pt x="12" y="220"/>
                  <a:pt x="13" y="220"/>
                </a:cubicBezTo>
                <a:cubicBezTo>
                  <a:pt x="12" y="221"/>
                  <a:pt x="12" y="219"/>
                  <a:pt x="12" y="219"/>
                </a:cubicBezTo>
                <a:close/>
                <a:moveTo>
                  <a:pt x="13" y="222"/>
                </a:moveTo>
                <a:cubicBezTo>
                  <a:pt x="14" y="223"/>
                  <a:pt x="13" y="223"/>
                  <a:pt x="13" y="224"/>
                </a:cubicBezTo>
                <a:cubicBezTo>
                  <a:pt x="13" y="224"/>
                  <a:pt x="12" y="225"/>
                  <a:pt x="12" y="225"/>
                </a:cubicBezTo>
                <a:cubicBezTo>
                  <a:pt x="11" y="224"/>
                  <a:pt x="12" y="224"/>
                  <a:pt x="12" y="223"/>
                </a:cubicBezTo>
                <a:cubicBezTo>
                  <a:pt x="13" y="224"/>
                  <a:pt x="13" y="224"/>
                  <a:pt x="13" y="222"/>
                </a:cubicBezTo>
                <a:close/>
                <a:moveTo>
                  <a:pt x="14" y="229"/>
                </a:moveTo>
                <a:cubicBezTo>
                  <a:pt x="13" y="227"/>
                  <a:pt x="15" y="230"/>
                  <a:pt x="15" y="228"/>
                </a:cubicBezTo>
                <a:cubicBezTo>
                  <a:pt x="16" y="230"/>
                  <a:pt x="14" y="229"/>
                  <a:pt x="14" y="229"/>
                </a:cubicBezTo>
                <a:close/>
                <a:moveTo>
                  <a:pt x="12" y="230"/>
                </a:moveTo>
                <a:cubicBezTo>
                  <a:pt x="12" y="232"/>
                  <a:pt x="12" y="232"/>
                  <a:pt x="12" y="233"/>
                </a:cubicBezTo>
                <a:cubicBezTo>
                  <a:pt x="11" y="233"/>
                  <a:pt x="11" y="233"/>
                  <a:pt x="11" y="232"/>
                </a:cubicBezTo>
                <a:cubicBezTo>
                  <a:pt x="11" y="232"/>
                  <a:pt x="11" y="230"/>
                  <a:pt x="12" y="230"/>
                </a:cubicBezTo>
                <a:close/>
                <a:moveTo>
                  <a:pt x="14" y="230"/>
                </a:moveTo>
                <a:cubicBezTo>
                  <a:pt x="13" y="231"/>
                  <a:pt x="14" y="233"/>
                  <a:pt x="14" y="231"/>
                </a:cubicBezTo>
                <a:cubicBezTo>
                  <a:pt x="14" y="231"/>
                  <a:pt x="14" y="232"/>
                  <a:pt x="14" y="232"/>
                </a:cubicBezTo>
                <a:cubicBezTo>
                  <a:pt x="14" y="232"/>
                  <a:pt x="14" y="234"/>
                  <a:pt x="13" y="234"/>
                </a:cubicBezTo>
                <a:cubicBezTo>
                  <a:pt x="13" y="233"/>
                  <a:pt x="13" y="232"/>
                  <a:pt x="13" y="232"/>
                </a:cubicBezTo>
                <a:cubicBezTo>
                  <a:pt x="13" y="231"/>
                  <a:pt x="13" y="230"/>
                  <a:pt x="14" y="230"/>
                </a:cubicBezTo>
                <a:close/>
                <a:moveTo>
                  <a:pt x="12" y="233"/>
                </a:moveTo>
                <a:cubicBezTo>
                  <a:pt x="13" y="233"/>
                  <a:pt x="12" y="235"/>
                  <a:pt x="13" y="235"/>
                </a:cubicBezTo>
                <a:cubicBezTo>
                  <a:pt x="12" y="235"/>
                  <a:pt x="11" y="235"/>
                  <a:pt x="11" y="234"/>
                </a:cubicBezTo>
                <a:cubicBezTo>
                  <a:pt x="12" y="234"/>
                  <a:pt x="12" y="235"/>
                  <a:pt x="12" y="233"/>
                </a:cubicBezTo>
                <a:close/>
                <a:moveTo>
                  <a:pt x="16" y="234"/>
                </a:moveTo>
                <a:cubicBezTo>
                  <a:pt x="15" y="235"/>
                  <a:pt x="15" y="235"/>
                  <a:pt x="15" y="236"/>
                </a:cubicBezTo>
                <a:cubicBezTo>
                  <a:pt x="14" y="236"/>
                  <a:pt x="14" y="238"/>
                  <a:pt x="13" y="237"/>
                </a:cubicBezTo>
                <a:cubicBezTo>
                  <a:pt x="13" y="236"/>
                  <a:pt x="13" y="236"/>
                  <a:pt x="13" y="236"/>
                </a:cubicBezTo>
                <a:cubicBezTo>
                  <a:pt x="14" y="238"/>
                  <a:pt x="15" y="234"/>
                  <a:pt x="16" y="234"/>
                </a:cubicBezTo>
                <a:close/>
                <a:moveTo>
                  <a:pt x="15" y="241"/>
                </a:moveTo>
                <a:cubicBezTo>
                  <a:pt x="16" y="241"/>
                  <a:pt x="16" y="241"/>
                  <a:pt x="16" y="241"/>
                </a:cubicBezTo>
                <a:cubicBezTo>
                  <a:pt x="15" y="242"/>
                  <a:pt x="15" y="243"/>
                  <a:pt x="15" y="244"/>
                </a:cubicBezTo>
                <a:cubicBezTo>
                  <a:pt x="15" y="243"/>
                  <a:pt x="15" y="242"/>
                  <a:pt x="15" y="241"/>
                </a:cubicBezTo>
                <a:close/>
                <a:moveTo>
                  <a:pt x="55" y="250"/>
                </a:moveTo>
                <a:cubicBezTo>
                  <a:pt x="56" y="251"/>
                  <a:pt x="55" y="252"/>
                  <a:pt x="54" y="252"/>
                </a:cubicBezTo>
                <a:cubicBezTo>
                  <a:pt x="54" y="251"/>
                  <a:pt x="55" y="251"/>
                  <a:pt x="55" y="250"/>
                </a:cubicBezTo>
                <a:close/>
                <a:moveTo>
                  <a:pt x="53" y="261"/>
                </a:moveTo>
                <a:cubicBezTo>
                  <a:pt x="54" y="261"/>
                  <a:pt x="54" y="264"/>
                  <a:pt x="53" y="263"/>
                </a:cubicBezTo>
                <a:cubicBezTo>
                  <a:pt x="53" y="262"/>
                  <a:pt x="53" y="262"/>
                  <a:pt x="53" y="261"/>
                </a:cubicBezTo>
                <a:close/>
                <a:moveTo>
                  <a:pt x="18" y="276"/>
                </a:moveTo>
                <a:cubicBezTo>
                  <a:pt x="18" y="277"/>
                  <a:pt x="17" y="277"/>
                  <a:pt x="17" y="276"/>
                </a:cubicBezTo>
                <a:cubicBezTo>
                  <a:pt x="17" y="275"/>
                  <a:pt x="18" y="275"/>
                  <a:pt x="18" y="276"/>
                </a:cubicBezTo>
                <a:close/>
                <a:moveTo>
                  <a:pt x="49" y="276"/>
                </a:moveTo>
                <a:cubicBezTo>
                  <a:pt x="49" y="277"/>
                  <a:pt x="49" y="279"/>
                  <a:pt x="49" y="279"/>
                </a:cubicBezTo>
                <a:cubicBezTo>
                  <a:pt x="49" y="278"/>
                  <a:pt x="49" y="277"/>
                  <a:pt x="49" y="276"/>
                </a:cubicBezTo>
                <a:close/>
                <a:moveTo>
                  <a:pt x="51" y="277"/>
                </a:moveTo>
                <a:cubicBezTo>
                  <a:pt x="52" y="277"/>
                  <a:pt x="52" y="277"/>
                  <a:pt x="52" y="278"/>
                </a:cubicBezTo>
                <a:cubicBezTo>
                  <a:pt x="52" y="279"/>
                  <a:pt x="52" y="280"/>
                  <a:pt x="52" y="281"/>
                </a:cubicBezTo>
                <a:cubicBezTo>
                  <a:pt x="52" y="280"/>
                  <a:pt x="51" y="279"/>
                  <a:pt x="51" y="281"/>
                </a:cubicBezTo>
                <a:cubicBezTo>
                  <a:pt x="50" y="281"/>
                  <a:pt x="52" y="279"/>
                  <a:pt x="51" y="277"/>
                </a:cubicBezTo>
                <a:close/>
                <a:moveTo>
                  <a:pt x="18" y="279"/>
                </a:moveTo>
                <a:cubicBezTo>
                  <a:pt x="18" y="279"/>
                  <a:pt x="17" y="279"/>
                  <a:pt x="17" y="278"/>
                </a:cubicBezTo>
                <a:cubicBezTo>
                  <a:pt x="18" y="278"/>
                  <a:pt x="18" y="278"/>
                  <a:pt x="18" y="278"/>
                </a:cubicBezTo>
                <a:cubicBezTo>
                  <a:pt x="19" y="280"/>
                  <a:pt x="18" y="279"/>
                  <a:pt x="18" y="280"/>
                </a:cubicBezTo>
                <a:cubicBezTo>
                  <a:pt x="18" y="280"/>
                  <a:pt x="18" y="279"/>
                  <a:pt x="18" y="279"/>
                </a:cubicBezTo>
                <a:close/>
                <a:moveTo>
                  <a:pt x="33" y="282"/>
                </a:moveTo>
                <a:cubicBezTo>
                  <a:pt x="34" y="282"/>
                  <a:pt x="33" y="284"/>
                  <a:pt x="34" y="284"/>
                </a:cubicBezTo>
                <a:cubicBezTo>
                  <a:pt x="33" y="286"/>
                  <a:pt x="33" y="283"/>
                  <a:pt x="33" y="282"/>
                </a:cubicBezTo>
                <a:close/>
                <a:moveTo>
                  <a:pt x="49" y="282"/>
                </a:moveTo>
                <a:cubicBezTo>
                  <a:pt x="50" y="282"/>
                  <a:pt x="50" y="285"/>
                  <a:pt x="49" y="284"/>
                </a:cubicBezTo>
                <a:lnTo>
                  <a:pt x="49" y="282"/>
                </a:lnTo>
                <a:close/>
                <a:moveTo>
                  <a:pt x="45" y="283"/>
                </a:moveTo>
                <a:cubicBezTo>
                  <a:pt x="45" y="283"/>
                  <a:pt x="45" y="283"/>
                  <a:pt x="46" y="283"/>
                </a:cubicBezTo>
                <a:cubicBezTo>
                  <a:pt x="45" y="284"/>
                  <a:pt x="46" y="287"/>
                  <a:pt x="45" y="287"/>
                </a:cubicBezTo>
                <a:cubicBezTo>
                  <a:pt x="45" y="286"/>
                  <a:pt x="45" y="285"/>
                  <a:pt x="45" y="283"/>
                </a:cubicBezTo>
                <a:close/>
                <a:moveTo>
                  <a:pt x="17" y="284"/>
                </a:moveTo>
                <a:cubicBezTo>
                  <a:pt x="17" y="284"/>
                  <a:pt x="17" y="285"/>
                  <a:pt x="17" y="285"/>
                </a:cubicBezTo>
                <a:cubicBezTo>
                  <a:pt x="18" y="286"/>
                  <a:pt x="18" y="285"/>
                  <a:pt x="18" y="287"/>
                </a:cubicBezTo>
                <a:cubicBezTo>
                  <a:pt x="18" y="287"/>
                  <a:pt x="17" y="286"/>
                  <a:pt x="17" y="284"/>
                </a:cubicBezTo>
                <a:close/>
                <a:moveTo>
                  <a:pt x="52" y="284"/>
                </a:moveTo>
                <a:cubicBezTo>
                  <a:pt x="52" y="285"/>
                  <a:pt x="52" y="285"/>
                  <a:pt x="52" y="286"/>
                </a:cubicBezTo>
                <a:cubicBezTo>
                  <a:pt x="51" y="286"/>
                  <a:pt x="51" y="285"/>
                  <a:pt x="51" y="285"/>
                </a:cubicBezTo>
                <a:cubicBezTo>
                  <a:pt x="51" y="284"/>
                  <a:pt x="52" y="284"/>
                  <a:pt x="52" y="284"/>
                </a:cubicBezTo>
                <a:close/>
                <a:moveTo>
                  <a:pt x="40" y="286"/>
                </a:moveTo>
                <a:cubicBezTo>
                  <a:pt x="40" y="285"/>
                  <a:pt x="40" y="286"/>
                  <a:pt x="41" y="285"/>
                </a:cubicBezTo>
                <a:cubicBezTo>
                  <a:pt x="41" y="286"/>
                  <a:pt x="41" y="288"/>
                  <a:pt x="41" y="288"/>
                </a:cubicBezTo>
                <a:cubicBezTo>
                  <a:pt x="40" y="288"/>
                  <a:pt x="41" y="287"/>
                  <a:pt x="40" y="286"/>
                </a:cubicBezTo>
                <a:close/>
                <a:moveTo>
                  <a:pt x="46" y="286"/>
                </a:moveTo>
                <a:cubicBezTo>
                  <a:pt x="47" y="286"/>
                  <a:pt x="47" y="286"/>
                  <a:pt x="47" y="286"/>
                </a:cubicBezTo>
                <a:cubicBezTo>
                  <a:pt x="47" y="286"/>
                  <a:pt x="47" y="286"/>
                  <a:pt x="47" y="286"/>
                </a:cubicBezTo>
                <a:cubicBezTo>
                  <a:pt x="47" y="287"/>
                  <a:pt x="47" y="287"/>
                  <a:pt x="47" y="288"/>
                </a:cubicBezTo>
                <a:cubicBezTo>
                  <a:pt x="46" y="288"/>
                  <a:pt x="47" y="288"/>
                  <a:pt x="46" y="286"/>
                </a:cubicBezTo>
                <a:close/>
                <a:moveTo>
                  <a:pt x="48" y="286"/>
                </a:moveTo>
                <a:cubicBezTo>
                  <a:pt x="49" y="286"/>
                  <a:pt x="49" y="286"/>
                  <a:pt x="49" y="286"/>
                </a:cubicBezTo>
                <a:cubicBezTo>
                  <a:pt x="49" y="287"/>
                  <a:pt x="48" y="287"/>
                  <a:pt x="48" y="287"/>
                </a:cubicBezTo>
                <a:cubicBezTo>
                  <a:pt x="48" y="288"/>
                  <a:pt x="48" y="288"/>
                  <a:pt x="49" y="288"/>
                </a:cubicBezTo>
                <a:cubicBezTo>
                  <a:pt x="48" y="289"/>
                  <a:pt x="48" y="288"/>
                  <a:pt x="48" y="286"/>
                </a:cubicBezTo>
                <a:close/>
                <a:moveTo>
                  <a:pt x="51" y="286"/>
                </a:moveTo>
                <a:cubicBezTo>
                  <a:pt x="51" y="287"/>
                  <a:pt x="52" y="287"/>
                  <a:pt x="52" y="289"/>
                </a:cubicBezTo>
                <a:cubicBezTo>
                  <a:pt x="51" y="289"/>
                  <a:pt x="51" y="287"/>
                  <a:pt x="51" y="288"/>
                </a:cubicBezTo>
                <a:cubicBezTo>
                  <a:pt x="51" y="288"/>
                  <a:pt x="51" y="287"/>
                  <a:pt x="51" y="286"/>
                </a:cubicBezTo>
                <a:close/>
                <a:moveTo>
                  <a:pt x="53" y="287"/>
                </a:moveTo>
                <a:cubicBezTo>
                  <a:pt x="54" y="288"/>
                  <a:pt x="53" y="288"/>
                  <a:pt x="53" y="290"/>
                </a:cubicBezTo>
                <a:cubicBezTo>
                  <a:pt x="53" y="289"/>
                  <a:pt x="52" y="289"/>
                  <a:pt x="52" y="288"/>
                </a:cubicBezTo>
                <a:cubicBezTo>
                  <a:pt x="53" y="288"/>
                  <a:pt x="53" y="288"/>
                  <a:pt x="53" y="287"/>
                </a:cubicBezTo>
                <a:close/>
                <a:moveTo>
                  <a:pt x="36" y="290"/>
                </a:moveTo>
                <a:cubicBezTo>
                  <a:pt x="36" y="290"/>
                  <a:pt x="35" y="290"/>
                  <a:pt x="35" y="289"/>
                </a:cubicBezTo>
                <a:cubicBezTo>
                  <a:pt x="36" y="288"/>
                  <a:pt x="36" y="288"/>
                  <a:pt x="36" y="290"/>
                </a:cubicBezTo>
                <a:close/>
                <a:moveTo>
                  <a:pt x="42" y="290"/>
                </a:moveTo>
                <a:cubicBezTo>
                  <a:pt x="43" y="289"/>
                  <a:pt x="43" y="291"/>
                  <a:pt x="43" y="292"/>
                </a:cubicBezTo>
                <a:cubicBezTo>
                  <a:pt x="43" y="293"/>
                  <a:pt x="43" y="291"/>
                  <a:pt x="42" y="291"/>
                </a:cubicBezTo>
                <a:cubicBezTo>
                  <a:pt x="42" y="291"/>
                  <a:pt x="43" y="291"/>
                  <a:pt x="43" y="291"/>
                </a:cubicBezTo>
                <a:cubicBezTo>
                  <a:pt x="43" y="290"/>
                  <a:pt x="42" y="290"/>
                  <a:pt x="42" y="290"/>
                </a:cubicBezTo>
                <a:close/>
                <a:moveTo>
                  <a:pt x="46" y="290"/>
                </a:moveTo>
                <a:cubicBezTo>
                  <a:pt x="47" y="290"/>
                  <a:pt x="47" y="292"/>
                  <a:pt x="47" y="292"/>
                </a:cubicBezTo>
                <a:cubicBezTo>
                  <a:pt x="47" y="293"/>
                  <a:pt x="46" y="291"/>
                  <a:pt x="46" y="290"/>
                </a:cubicBezTo>
                <a:close/>
                <a:moveTo>
                  <a:pt x="35" y="291"/>
                </a:moveTo>
                <a:cubicBezTo>
                  <a:pt x="35" y="292"/>
                  <a:pt x="36" y="292"/>
                  <a:pt x="36" y="292"/>
                </a:cubicBezTo>
                <a:cubicBezTo>
                  <a:pt x="36" y="294"/>
                  <a:pt x="35" y="293"/>
                  <a:pt x="35" y="291"/>
                </a:cubicBezTo>
                <a:close/>
                <a:moveTo>
                  <a:pt x="44" y="293"/>
                </a:moveTo>
                <a:cubicBezTo>
                  <a:pt x="45" y="294"/>
                  <a:pt x="45" y="292"/>
                  <a:pt x="46" y="293"/>
                </a:cubicBezTo>
                <a:cubicBezTo>
                  <a:pt x="45" y="294"/>
                  <a:pt x="44" y="295"/>
                  <a:pt x="44" y="294"/>
                </a:cubicBezTo>
                <a:cubicBezTo>
                  <a:pt x="44" y="294"/>
                  <a:pt x="44" y="293"/>
                  <a:pt x="44" y="293"/>
                </a:cubicBezTo>
                <a:close/>
                <a:moveTo>
                  <a:pt x="50" y="293"/>
                </a:moveTo>
                <a:cubicBezTo>
                  <a:pt x="50" y="292"/>
                  <a:pt x="49" y="295"/>
                  <a:pt x="50" y="295"/>
                </a:cubicBezTo>
                <a:cubicBezTo>
                  <a:pt x="50" y="295"/>
                  <a:pt x="51" y="294"/>
                  <a:pt x="51" y="294"/>
                </a:cubicBezTo>
                <a:cubicBezTo>
                  <a:pt x="51" y="296"/>
                  <a:pt x="52" y="296"/>
                  <a:pt x="52" y="295"/>
                </a:cubicBezTo>
                <a:cubicBezTo>
                  <a:pt x="52" y="296"/>
                  <a:pt x="52" y="296"/>
                  <a:pt x="52" y="297"/>
                </a:cubicBezTo>
                <a:cubicBezTo>
                  <a:pt x="52" y="296"/>
                  <a:pt x="51" y="296"/>
                  <a:pt x="51" y="296"/>
                </a:cubicBezTo>
                <a:cubicBezTo>
                  <a:pt x="51" y="295"/>
                  <a:pt x="51" y="295"/>
                  <a:pt x="51" y="295"/>
                </a:cubicBezTo>
                <a:cubicBezTo>
                  <a:pt x="51" y="295"/>
                  <a:pt x="50" y="296"/>
                  <a:pt x="49" y="295"/>
                </a:cubicBezTo>
                <a:cubicBezTo>
                  <a:pt x="49" y="295"/>
                  <a:pt x="50" y="294"/>
                  <a:pt x="49" y="294"/>
                </a:cubicBezTo>
                <a:cubicBezTo>
                  <a:pt x="49" y="294"/>
                  <a:pt x="50" y="294"/>
                  <a:pt x="50" y="293"/>
                </a:cubicBezTo>
                <a:close/>
                <a:moveTo>
                  <a:pt x="43" y="295"/>
                </a:moveTo>
                <a:cubicBezTo>
                  <a:pt x="44" y="295"/>
                  <a:pt x="44" y="299"/>
                  <a:pt x="44" y="301"/>
                </a:cubicBezTo>
                <a:cubicBezTo>
                  <a:pt x="43" y="301"/>
                  <a:pt x="44" y="299"/>
                  <a:pt x="43" y="298"/>
                </a:cubicBezTo>
                <a:cubicBezTo>
                  <a:pt x="43" y="297"/>
                  <a:pt x="43" y="297"/>
                  <a:pt x="43" y="295"/>
                </a:cubicBezTo>
                <a:close/>
                <a:moveTo>
                  <a:pt x="48" y="295"/>
                </a:moveTo>
                <a:cubicBezTo>
                  <a:pt x="49" y="296"/>
                  <a:pt x="50" y="297"/>
                  <a:pt x="50" y="299"/>
                </a:cubicBezTo>
                <a:cubicBezTo>
                  <a:pt x="49" y="297"/>
                  <a:pt x="49" y="298"/>
                  <a:pt x="48" y="295"/>
                </a:cubicBezTo>
                <a:close/>
                <a:moveTo>
                  <a:pt x="41" y="296"/>
                </a:moveTo>
                <a:cubicBezTo>
                  <a:pt x="42" y="296"/>
                  <a:pt x="42" y="297"/>
                  <a:pt x="43" y="298"/>
                </a:cubicBezTo>
                <a:cubicBezTo>
                  <a:pt x="42" y="299"/>
                  <a:pt x="42" y="297"/>
                  <a:pt x="41" y="296"/>
                </a:cubicBezTo>
                <a:close/>
                <a:moveTo>
                  <a:pt x="53" y="296"/>
                </a:moveTo>
                <a:cubicBezTo>
                  <a:pt x="53" y="296"/>
                  <a:pt x="53" y="298"/>
                  <a:pt x="53" y="299"/>
                </a:cubicBezTo>
                <a:cubicBezTo>
                  <a:pt x="52" y="298"/>
                  <a:pt x="53" y="296"/>
                  <a:pt x="53" y="296"/>
                </a:cubicBezTo>
                <a:close/>
                <a:moveTo>
                  <a:pt x="20" y="296"/>
                </a:moveTo>
                <a:cubicBezTo>
                  <a:pt x="20" y="297"/>
                  <a:pt x="20" y="297"/>
                  <a:pt x="20" y="298"/>
                </a:cubicBezTo>
                <a:cubicBezTo>
                  <a:pt x="19" y="299"/>
                  <a:pt x="20" y="298"/>
                  <a:pt x="19" y="298"/>
                </a:cubicBezTo>
                <a:cubicBezTo>
                  <a:pt x="19" y="300"/>
                  <a:pt x="19" y="299"/>
                  <a:pt x="20" y="301"/>
                </a:cubicBezTo>
                <a:cubicBezTo>
                  <a:pt x="19" y="301"/>
                  <a:pt x="19" y="300"/>
                  <a:pt x="19" y="300"/>
                </a:cubicBezTo>
                <a:cubicBezTo>
                  <a:pt x="19" y="297"/>
                  <a:pt x="19" y="297"/>
                  <a:pt x="19" y="297"/>
                </a:cubicBezTo>
                <a:cubicBezTo>
                  <a:pt x="19" y="298"/>
                  <a:pt x="19" y="296"/>
                  <a:pt x="20" y="296"/>
                </a:cubicBezTo>
                <a:close/>
                <a:moveTo>
                  <a:pt x="44" y="296"/>
                </a:moveTo>
                <a:cubicBezTo>
                  <a:pt x="45" y="297"/>
                  <a:pt x="45" y="296"/>
                  <a:pt x="46" y="296"/>
                </a:cubicBezTo>
                <a:cubicBezTo>
                  <a:pt x="45" y="297"/>
                  <a:pt x="44" y="299"/>
                  <a:pt x="44" y="296"/>
                </a:cubicBezTo>
                <a:close/>
                <a:moveTo>
                  <a:pt x="37" y="298"/>
                </a:moveTo>
                <a:cubicBezTo>
                  <a:pt x="37" y="298"/>
                  <a:pt x="37" y="299"/>
                  <a:pt x="37" y="301"/>
                </a:cubicBezTo>
                <a:cubicBezTo>
                  <a:pt x="37" y="300"/>
                  <a:pt x="37" y="300"/>
                  <a:pt x="37" y="300"/>
                </a:cubicBezTo>
                <a:cubicBezTo>
                  <a:pt x="36" y="299"/>
                  <a:pt x="37" y="299"/>
                  <a:pt x="37" y="298"/>
                </a:cubicBezTo>
                <a:close/>
                <a:moveTo>
                  <a:pt x="34" y="298"/>
                </a:moveTo>
                <a:cubicBezTo>
                  <a:pt x="34" y="297"/>
                  <a:pt x="35" y="299"/>
                  <a:pt x="35" y="300"/>
                </a:cubicBezTo>
                <a:cubicBezTo>
                  <a:pt x="34" y="300"/>
                  <a:pt x="35" y="302"/>
                  <a:pt x="35" y="303"/>
                </a:cubicBezTo>
                <a:cubicBezTo>
                  <a:pt x="34" y="302"/>
                  <a:pt x="35" y="299"/>
                  <a:pt x="34" y="298"/>
                </a:cubicBezTo>
                <a:close/>
                <a:moveTo>
                  <a:pt x="48" y="301"/>
                </a:moveTo>
                <a:cubicBezTo>
                  <a:pt x="48" y="301"/>
                  <a:pt x="48" y="302"/>
                  <a:pt x="47" y="302"/>
                </a:cubicBezTo>
                <a:cubicBezTo>
                  <a:pt x="47" y="300"/>
                  <a:pt x="47" y="301"/>
                  <a:pt x="46" y="301"/>
                </a:cubicBezTo>
                <a:cubicBezTo>
                  <a:pt x="47" y="300"/>
                  <a:pt x="46" y="300"/>
                  <a:pt x="46" y="300"/>
                </a:cubicBezTo>
                <a:cubicBezTo>
                  <a:pt x="46" y="299"/>
                  <a:pt x="46" y="298"/>
                  <a:pt x="46" y="298"/>
                </a:cubicBezTo>
                <a:cubicBezTo>
                  <a:pt x="46" y="300"/>
                  <a:pt x="48" y="300"/>
                  <a:pt x="48" y="301"/>
                </a:cubicBezTo>
                <a:cubicBezTo>
                  <a:pt x="48" y="301"/>
                  <a:pt x="48" y="301"/>
                  <a:pt x="48" y="301"/>
                </a:cubicBezTo>
                <a:close/>
                <a:moveTo>
                  <a:pt x="33" y="299"/>
                </a:moveTo>
                <a:cubicBezTo>
                  <a:pt x="33" y="299"/>
                  <a:pt x="33" y="300"/>
                  <a:pt x="34" y="300"/>
                </a:cubicBezTo>
                <a:cubicBezTo>
                  <a:pt x="34" y="301"/>
                  <a:pt x="33" y="300"/>
                  <a:pt x="33" y="301"/>
                </a:cubicBezTo>
                <a:cubicBezTo>
                  <a:pt x="33" y="300"/>
                  <a:pt x="33" y="299"/>
                  <a:pt x="33" y="299"/>
                </a:cubicBezTo>
                <a:close/>
                <a:moveTo>
                  <a:pt x="37" y="302"/>
                </a:moveTo>
                <a:cubicBezTo>
                  <a:pt x="37" y="302"/>
                  <a:pt x="38" y="302"/>
                  <a:pt x="38" y="302"/>
                </a:cubicBezTo>
                <a:cubicBezTo>
                  <a:pt x="38" y="303"/>
                  <a:pt x="36" y="302"/>
                  <a:pt x="37" y="304"/>
                </a:cubicBezTo>
                <a:cubicBezTo>
                  <a:pt x="36" y="304"/>
                  <a:pt x="37" y="303"/>
                  <a:pt x="37" y="302"/>
                </a:cubicBezTo>
                <a:close/>
                <a:moveTo>
                  <a:pt x="49" y="305"/>
                </a:moveTo>
                <a:cubicBezTo>
                  <a:pt x="49" y="304"/>
                  <a:pt x="50" y="303"/>
                  <a:pt x="49" y="304"/>
                </a:cubicBezTo>
                <a:cubicBezTo>
                  <a:pt x="49" y="303"/>
                  <a:pt x="49" y="303"/>
                  <a:pt x="50" y="303"/>
                </a:cubicBezTo>
                <a:cubicBezTo>
                  <a:pt x="50" y="303"/>
                  <a:pt x="50" y="302"/>
                  <a:pt x="50" y="302"/>
                </a:cubicBezTo>
                <a:cubicBezTo>
                  <a:pt x="51" y="302"/>
                  <a:pt x="49" y="306"/>
                  <a:pt x="50" y="306"/>
                </a:cubicBezTo>
                <a:cubicBezTo>
                  <a:pt x="50" y="306"/>
                  <a:pt x="50" y="307"/>
                  <a:pt x="50" y="307"/>
                </a:cubicBezTo>
                <a:cubicBezTo>
                  <a:pt x="50" y="307"/>
                  <a:pt x="50" y="307"/>
                  <a:pt x="50" y="306"/>
                </a:cubicBezTo>
                <a:cubicBezTo>
                  <a:pt x="50" y="305"/>
                  <a:pt x="49" y="305"/>
                  <a:pt x="49" y="305"/>
                </a:cubicBezTo>
                <a:close/>
                <a:moveTo>
                  <a:pt x="34" y="305"/>
                </a:moveTo>
                <a:cubicBezTo>
                  <a:pt x="34" y="304"/>
                  <a:pt x="35" y="304"/>
                  <a:pt x="36" y="303"/>
                </a:cubicBezTo>
                <a:cubicBezTo>
                  <a:pt x="36" y="304"/>
                  <a:pt x="36" y="306"/>
                  <a:pt x="35" y="306"/>
                </a:cubicBezTo>
                <a:cubicBezTo>
                  <a:pt x="35" y="304"/>
                  <a:pt x="35" y="305"/>
                  <a:pt x="34" y="305"/>
                </a:cubicBezTo>
                <a:close/>
                <a:moveTo>
                  <a:pt x="48" y="305"/>
                </a:moveTo>
                <a:cubicBezTo>
                  <a:pt x="48" y="304"/>
                  <a:pt x="48" y="305"/>
                  <a:pt x="48" y="305"/>
                </a:cubicBezTo>
                <a:cubicBezTo>
                  <a:pt x="48" y="309"/>
                  <a:pt x="48" y="308"/>
                  <a:pt x="48" y="305"/>
                </a:cubicBezTo>
                <a:close/>
                <a:moveTo>
                  <a:pt x="20" y="306"/>
                </a:moveTo>
                <a:cubicBezTo>
                  <a:pt x="20" y="306"/>
                  <a:pt x="20" y="307"/>
                  <a:pt x="20" y="308"/>
                </a:cubicBezTo>
                <a:cubicBezTo>
                  <a:pt x="19" y="308"/>
                  <a:pt x="19" y="307"/>
                  <a:pt x="19" y="306"/>
                </a:cubicBezTo>
                <a:cubicBezTo>
                  <a:pt x="19" y="306"/>
                  <a:pt x="19" y="306"/>
                  <a:pt x="20" y="306"/>
                </a:cubicBezTo>
                <a:close/>
                <a:moveTo>
                  <a:pt x="20" y="318"/>
                </a:moveTo>
                <a:cubicBezTo>
                  <a:pt x="20" y="318"/>
                  <a:pt x="20" y="317"/>
                  <a:pt x="21" y="318"/>
                </a:cubicBezTo>
                <a:cubicBezTo>
                  <a:pt x="21" y="318"/>
                  <a:pt x="20" y="319"/>
                  <a:pt x="21" y="320"/>
                </a:cubicBezTo>
                <a:cubicBezTo>
                  <a:pt x="20" y="321"/>
                  <a:pt x="20" y="321"/>
                  <a:pt x="19" y="321"/>
                </a:cubicBezTo>
                <a:cubicBezTo>
                  <a:pt x="19" y="319"/>
                  <a:pt x="20" y="321"/>
                  <a:pt x="20" y="319"/>
                </a:cubicBezTo>
                <a:cubicBezTo>
                  <a:pt x="20" y="318"/>
                  <a:pt x="20" y="320"/>
                  <a:pt x="19" y="319"/>
                </a:cubicBezTo>
                <a:cubicBezTo>
                  <a:pt x="19" y="317"/>
                  <a:pt x="19" y="316"/>
                  <a:pt x="19" y="313"/>
                </a:cubicBezTo>
                <a:cubicBezTo>
                  <a:pt x="20" y="313"/>
                  <a:pt x="19" y="313"/>
                  <a:pt x="20" y="313"/>
                </a:cubicBezTo>
                <a:cubicBezTo>
                  <a:pt x="20" y="312"/>
                  <a:pt x="19" y="313"/>
                  <a:pt x="19" y="311"/>
                </a:cubicBezTo>
                <a:cubicBezTo>
                  <a:pt x="20" y="312"/>
                  <a:pt x="20" y="309"/>
                  <a:pt x="19" y="310"/>
                </a:cubicBezTo>
                <a:cubicBezTo>
                  <a:pt x="19" y="309"/>
                  <a:pt x="19" y="309"/>
                  <a:pt x="19" y="308"/>
                </a:cubicBezTo>
                <a:cubicBezTo>
                  <a:pt x="20" y="308"/>
                  <a:pt x="20" y="308"/>
                  <a:pt x="20" y="309"/>
                </a:cubicBezTo>
                <a:cubicBezTo>
                  <a:pt x="21" y="310"/>
                  <a:pt x="20" y="310"/>
                  <a:pt x="20" y="311"/>
                </a:cubicBezTo>
                <a:cubicBezTo>
                  <a:pt x="20" y="312"/>
                  <a:pt x="21" y="312"/>
                  <a:pt x="21" y="312"/>
                </a:cubicBezTo>
                <a:cubicBezTo>
                  <a:pt x="21" y="313"/>
                  <a:pt x="20" y="313"/>
                  <a:pt x="20" y="313"/>
                </a:cubicBezTo>
                <a:cubicBezTo>
                  <a:pt x="20" y="313"/>
                  <a:pt x="21" y="313"/>
                  <a:pt x="21" y="315"/>
                </a:cubicBezTo>
                <a:cubicBezTo>
                  <a:pt x="20" y="315"/>
                  <a:pt x="20" y="313"/>
                  <a:pt x="20" y="314"/>
                </a:cubicBezTo>
                <a:cubicBezTo>
                  <a:pt x="20" y="316"/>
                  <a:pt x="21" y="316"/>
                  <a:pt x="20" y="318"/>
                </a:cubicBezTo>
                <a:close/>
                <a:moveTo>
                  <a:pt x="37" y="309"/>
                </a:moveTo>
                <a:cubicBezTo>
                  <a:pt x="38" y="310"/>
                  <a:pt x="37" y="312"/>
                  <a:pt x="38" y="313"/>
                </a:cubicBezTo>
                <a:cubicBezTo>
                  <a:pt x="37" y="314"/>
                  <a:pt x="37" y="313"/>
                  <a:pt x="38" y="315"/>
                </a:cubicBezTo>
                <a:cubicBezTo>
                  <a:pt x="37" y="315"/>
                  <a:pt x="37" y="315"/>
                  <a:pt x="37" y="315"/>
                </a:cubicBezTo>
                <a:cubicBezTo>
                  <a:pt x="37" y="314"/>
                  <a:pt x="37" y="311"/>
                  <a:pt x="37" y="309"/>
                </a:cubicBezTo>
                <a:close/>
                <a:moveTo>
                  <a:pt x="49" y="309"/>
                </a:moveTo>
                <a:cubicBezTo>
                  <a:pt x="49" y="310"/>
                  <a:pt x="50" y="310"/>
                  <a:pt x="50" y="310"/>
                </a:cubicBezTo>
                <a:cubicBezTo>
                  <a:pt x="50" y="311"/>
                  <a:pt x="49" y="311"/>
                  <a:pt x="50" y="312"/>
                </a:cubicBezTo>
                <a:cubicBezTo>
                  <a:pt x="50" y="312"/>
                  <a:pt x="49" y="312"/>
                  <a:pt x="49" y="312"/>
                </a:cubicBezTo>
                <a:cubicBezTo>
                  <a:pt x="49" y="312"/>
                  <a:pt x="49" y="310"/>
                  <a:pt x="49" y="311"/>
                </a:cubicBezTo>
                <a:cubicBezTo>
                  <a:pt x="48" y="311"/>
                  <a:pt x="49" y="310"/>
                  <a:pt x="49" y="309"/>
                </a:cubicBezTo>
                <a:close/>
                <a:moveTo>
                  <a:pt x="47" y="311"/>
                </a:moveTo>
                <a:cubicBezTo>
                  <a:pt x="48" y="310"/>
                  <a:pt x="48" y="312"/>
                  <a:pt x="48" y="313"/>
                </a:cubicBezTo>
                <a:cubicBezTo>
                  <a:pt x="47" y="313"/>
                  <a:pt x="47" y="313"/>
                  <a:pt x="47" y="313"/>
                </a:cubicBezTo>
                <a:cubicBezTo>
                  <a:pt x="47" y="312"/>
                  <a:pt x="48" y="311"/>
                  <a:pt x="47" y="311"/>
                </a:cubicBezTo>
                <a:close/>
                <a:moveTo>
                  <a:pt x="48" y="313"/>
                </a:moveTo>
                <a:cubicBezTo>
                  <a:pt x="49" y="313"/>
                  <a:pt x="49" y="315"/>
                  <a:pt x="49" y="314"/>
                </a:cubicBezTo>
                <a:cubicBezTo>
                  <a:pt x="49" y="315"/>
                  <a:pt x="49" y="317"/>
                  <a:pt x="48" y="317"/>
                </a:cubicBezTo>
                <a:cubicBezTo>
                  <a:pt x="48" y="316"/>
                  <a:pt x="48" y="315"/>
                  <a:pt x="48" y="313"/>
                </a:cubicBezTo>
                <a:close/>
                <a:moveTo>
                  <a:pt x="45" y="314"/>
                </a:moveTo>
                <a:cubicBezTo>
                  <a:pt x="45" y="314"/>
                  <a:pt x="46" y="314"/>
                  <a:pt x="46" y="315"/>
                </a:cubicBezTo>
                <a:cubicBezTo>
                  <a:pt x="46" y="316"/>
                  <a:pt x="45" y="314"/>
                  <a:pt x="45" y="315"/>
                </a:cubicBezTo>
                <a:lnTo>
                  <a:pt x="45" y="314"/>
                </a:lnTo>
                <a:close/>
                <a:moveTo>
                  <a:pt x="53" y="316"/>
                </a:moveTo>
                <a:cubicBezTo>
                  <a:pt x="54" y="318"/>
                  <a:pt x="53" y="321"/>
                  <a:pt x="54" y="322"/>
                </a:cubicBezTo>
                <a:cubicBezTo>
                  <a:pt x="54" y="323"/>
                  <a:pt x="53" y="323"/>
                  <a:pt x="53" y="322"/>
                </a:cubicBezTo>
                <a:cubicBezTo>
                  <a:pt x="53" y="322"/>
                  <a:pt x="53" y="323"/>
                  <a:pt x="53" y="323"/>
                </a:cubicBezTo>
                <a:cubicBezTo>
                  <a:pt x="52" y="324"/>
                  <a:pt x="52" y="320"/>
                  <a:pt x="51" y="322"/>
                </a:cubicBezTo>
                <a:cubicBezTo>
                  <a:pt x="51" y="320"/>
                  <a:pt x="52" y="322"/>
                  <a:pt x="53" y="321"/>
                </a:cubicBezTo>
                <a:cubicBezTo>
                  <a:pt x="53" y="321"/>
                  <a:pt x="53" y="321"/>
                  <a:pt x="53" y="321"/>
                </a:cubicBezTo>
                <a:cubicBezTo>
                  <a:pt x="52" y="319"/>
                  <a:pt x="53" y="317"/>
                  <a:pt x="53" y="316"/>
                </a:cubicBezTo>
                <a:close/>
                <a:moveTo>
                  <a:pt x="40" y="317"/>
                </a:moveTo>
                <a:cubicBezTo>
                  <a:pt x="40" y="317"/>
                  <a:pt x="40" y="317"/>
                  <a:pt x="40" y="319"/>
                </a:cubicBezTo>
                <a:cubicBezTo>
                  <a:pt x="40" y="319"/>
                  <a:pt x="39" y="318"/>
                  <a:pt x="40" y="317"/>
                </a:cubicBezTo>
                <a:close/>
                <a:moveTo>
                  <a:pt x="45" y="320"/>
                </a:moveTo>
                <a:cubicBezTo>
                  <a:pt x="45" y="321"/>
                  <a:pt x="44" y="322"/>
                  <a:pt x="44" y="320"/>
                </a:cubicBezTo>
                <a:cubicBezTo>
                  <a:pt x="45" y="321"/>
                  <a:pt x="45" y="320"/>
                  <a:pt x="45" y="320"/>
                </a:cubicBezTo>
                <a:close/>
                <a:moveTo>
                  <a:pt x="40" y="320"/>
                </a:moveTo>
                <a:cubicBezTo>
                  <a:pt x="40" y="320"/>
                  <a:pt x="41" y="321"/>
                  <a:pt x="41" y="321"/>
                </a:cubicBezTo>
                <a:cubicBezTo>
                  <a:pt x="41" y="322"/>
                  <a:pt x="40" y="322"/>
                  <a:pt x="40" y="320"/>
                </a:cubicBezTo>
                <a:close/>
                <a:moveTo>
                  <a:pt x="47" y="325"/>
                </a:moveTo>
                <a:cubicBezTo>
                  <a:pt x="47" y="324"/>
                  <a:pt x="47" y="322"/>
                  <a:pt x="47" y="320"/>
                </a:cubicBezTo>
                <a:cubicBezTo>
                  <a:pt x="48" y="321"/>
                  <a:pt x="47" y="323"/>
                  <a:pt x="47" y="326"/>
                </a:cubicBezTo>
                <a:cubicBezTo>
                  <a:pt x="47" y="326"/>
                  <a:pt x="46" y="323"/>
                  <a:pt x="46" y="326"/>
                </a:cubicBezTo>
                <a:cubicBezTo>
                  <a:pt x="46" y="325"/>
                  <a:pt x="46" y="325"/>
                  <a:pt x="46" y="325"/>
                </a:cubicBezTo>
                <a:cubicBezTo>
                  <a:pt x="46" y="325"/>
                  <a:pt x="46" y="324"/>
                  <a:pt x="46" y="324"/>
                </a:cubicBezTo>
                <a:cubicBezTo>
                  <a:pt x="46" y="324"/>
                  <a:pt x="46" y="324"/>
                  <a:pt x="46" y="324"/>
                </a:cubicBezTo>
                <a:cubicBezTo>
                  <a:pt x="46" y="325"/>
                  <a:pt x="47" y="325"/>
                  <a:pt x="47" y="325"/>
                </a:cubicBezTo>
                <a:close/>
                <a:moveTo>
                  <a:pt x="46" y="327"/>
                </a:moveTo>
                <a:cubicBezTo>
                  <a:pt x="46" y="326"/>
                  <a:pt x="45" y="326"/>
                  <a:pt x="45" y="325"/>
                </a:cubicBezTo>
                <a:cubicBezTo>
                  <a:pt x="46" y="325"/>
                  <a:pt x="46" y="325"/>
                  <a:pt x="46" y="327"/>
                </a:cubicBezTo>
                <a:close/>
                <a:moveTo>
                  <a:pt x="19" y="323"/>
                </a:moveTo>
                <a:cubicBezTo>
                  <a:pt x="20" y="323"/>
                  <a:pt x="20" y="323"/>
                  <a:pt x="20" y="323"/>
                </a:cubicBezTo>
                <a:cubicBezTo>
                  <a:pt x="20" y="323"/>
                  <a:pt x="20" y="323"/>
                  <a:pt x="20" y="323"/>
                </a:cubicBezTo>
                <a:cubicBezTo>
                  <a:pt x="20" y="324"/>
                  <a:pt x="20" y="324"/>
                  <a:pt x="21" y="324"/>
                </a:cubicBezTo>
                <a:cubicBezTo>
                  <a:pt x="20" y="325"/>
                  <a:pt x="20" y="328"/>
                  <a:pt x="19" y="328"/>
                </a:cubicBezTo>
                <a:cubicBezTo>
                  <a:pt x="19" y="327"/>
                  <a:pt x="20" y="327"/>
                  <a:pt x="20" y="326"/>
                </a:cubicBezTo>
                <a:cubicBezTo>
                  <a:pt x="19" y="327"/>
                  <a:pt x="18" y="326"/>
                  <a:pt x="18" y="329"/>
                </a:cubicBezTo>
                <a:cubicBezTo>
                  <a:pt x="17" y="328"/>
                  <a:pt x="18" y="326"/>
                  <a:pt x="18" y="325"/>
                </a:cubicBezTo>
                <a:cubicBezTo>
                  <a:pt x="18" y="326"/>
                  <a:pt x="18" y="326"/>
                  <a:pt x="19" y="326"/>
                </a:cubicBezTo>
                <a:cubicBezTo>
                  <a:pt x="19" y="325"/>
                  <a:pt x="20" y="324"/>
                  <a:pt x="19" y="323"/>
                </a:cubicBezTo>
                <a:close/>
                <a:moveTo>
                  <a:pt x="31" y="323"/>
                </a:moveTo>
                <a:cubicBezTo>
                  <a:pt x="31" y="323"/>
                  <a:pt x="30" y="324"/>
                  <a:pt x="31" y="325"/>
                </a:cubicBezTo>
                <a:cubicBezTo>
                  <a:pt x="30" y="325"/>
                  <a:pt x="30" y="325"/>
                  <a:pt x="30" y="325"/>
                </a:cubicBezTo>
                <a:cubicBezTo>
                  <a:pt x="30" y="326"/>
                  <a:pt x="31" y="325"/>
                  <a:pt x="31" y="326"/>
                </a:cubicBezTo>
                <a:cubicBezTo>
                  <a:pt x="31" y="326"/>
                  <a:pt x="30" y="327"/>
                  <a:pt x="30" y="326"/>
                </a:cubicBezTo>
                <a:cubicBezTo>
                  <a:pt x="30" y="326"/>
                  <a:pt x="30" y="325"/>
                  <a:pt x="30" y="323"/>
                </a:cubicBezTo>
                <a:cubicBezTo>
                  <a:pt x="30" y="323"/>
                  <a:pt x="31" y="323"/>
                  <a:pt x="31" y="323"/>
                </a:cubicBezTo>
                <a:close/>
                <a:moveTo>
                  <a:pt x="37" y="323"/>
                </a:moveTo>
                <a:cubicBezTo>
                  <a:pt x="37" y="324"/>
                  <a:pt x="38" y="324"/>
                  <a:pt x="38" y="325"/>
                </a:cubicBezTo>
                <a:cubicBezTo>
                  <a:pt x="37" y="325"/>
                  <a:pt x="37" y="324"/>
                  <a:pt x="37" y="325"/>
                </a:cubicBezTo>
                <a:cubicBezTo>
                  <a:pt x="36" y="325"/>
                  <a:pt x="37" y="324"/>
                  <a:pt x="37" y="323"/>
                </a:cubicBezTo>
                <a:close/>
                <a:moveTo>
                  <a:pt x="32" y="326"/>
                </a:moveTo>
                <a:cubicBezTo>
                  <a:pt x="32" y="325"/>
                  <a:pt x="32" y="327"/>
                  <a:pt x="33" y="326"/>
                </a:cubicBezTo>
                <a:cubicBezTo>
                  <a:pt x="32" y="328"/>
                  <a:pt x="32" y="327"/>
                  <a:pt x="31" y="327"/>
                </a:cubicBezTo>
                <a:cubicBezTo>
                  <a:pt x="31" y="326"/>
                  <a:pt x="32" y="326"/>
                  <a:pt x="32" y="326"/>
                </a:cubicBezTo>
                <a:close/>
                <a:moveTo>
                  <a:pt x="31" y="326"/>
                </a:moveTo>
                <a:cubicBezTo>
                  <a:pt x="31" y="327"/>
                  <a:pt x="31" y="327"/>
                  <a:pt x="31" y="328"/>
                </a:cubicBezTo>
                <a:cubicBezTo>
                  <a:pt x="30" y="328"/>
                  <a:pt x="30" y="328"/>
                  <a:pt x="30" y="328"/>
                </a:cubicBezTo>
                <a:cubicBezTo>
                  <a:pt x="30" y="327"/>
                  <a:pt x="31" y="327"/>
                  <a:pt x="31" y="326"/>
                </a:cubicBezTo>
                <a:close/>
                <a:moveTo>
                  <a:pt x="38" y="328"/>
                </a:moveTo>
                <a:cubicBezTo>
                  <a:pt x="37" y="328"/>
                  <a:pt x="37" y="328"/>
                  <a:pt x="37" y="328"/>
                </a:cubicBezTo>
                <a:cubicBezTo>
                  <a:pt x="37" y="329"/>
                  <a:pt x="37" y="330"/>
                  <a:pt x="37" y="330"/>
                </a:cubicBezTo>
                <a:cubicBezTo>
                  <a:pt x="36" y="330"/>
                  <a:pt x="37" y="328"/>
                  <a:pt x="37" y="327"/>
                </a:cubicBezTo>
                <a:cubicBezTo>
                  <a:pt x="37" y="327"/>
                  <a:pt x="37" y="328"/>
                  <a:pt x="38" y="327"/>
                </a:cubicBezTo>
                <a:cubicBezTo>
                  <a:pt x="38" y="329"/>
                  <a:pt x="39" y="329"/>
                  <a:pt x="39" y="331"/>
                </a:cubicBezTo>
                <a:cubicBezTo>
                  <a:pt x="38" y="331"/>
                  <a:pt x="38" y="329"/>
                  <a:pt x="38" y="328"/>
                </a:cubicBezTo>
                <a:close/>
                <a:moveTo>
                  <a:pt x="42" y="329"/>
                </a:moveTo>
                <a:cubicBezTo>
                  <a:pt x="42" y="329"/>
                  <a:pt x="42" y="330"/>
                  <a:pt x="42" y="331"/>
                </a:cubicBezTo>
                <a:cubicBezTo>
                  <a:pt x="41" y="331"/>
                  <a:pt x="41" y="331"/>
                  <a:pt x="41" y="331"/>
                </a:cubicBezTo>
                <a:cubicBezTo>
                  <a:pt x="41" y="330"/>
                  <a:pt x="41" y="330"/>
                  <a:pt x="42" y="330"/>
                </a:cubicBezTo>
                <a:lnTo>
                  <a:pt x="42" y="329"/>
                </a:lnTo>
                <a:close/>
                <a:moveTo>
                  <a:pt x="42" y="334"/>
                </a:moveTo>
                <a:cubicBezTo>
                  <a:pt x="42" y="333"/>
                  <a:pt x="42" y="333"/>
                  <a:pt x="42" y="332"/>
                </a:cubicBezTo>
                <a:cubicBezTo>
                  <a:pt x="43" y="331"/>
                  <a:pt x="43" y="331"/>
                  <a:pt x="44" y="331"/>
                </a:cubicBezTo>
                <a:cubicBezTo>
                  <a:pt x="44" y="333"/>
                  <a:pt x="44" y="334"/>
                  <a:pt x="44" y="335"/>
                </a:cubicBezTo>
                <a:cubicBezTo>
                  <a:pt x="43" y="334"/>
                  <a:pt x="43" y="333"/>
                  <a:pt x="43" y="332"/>
                </a:cubicBezTo>
                <a:cubicBezTo>
                  <a:pt x="43" y="333"/>
                  <a:pt x="43" y="334"/>
                  <a:pt x="42" y="334"/>
                </a:cubicBezTo>
                <a:cubicBezTo>
                  <a:pt x="42" y="334"/>
                  <a:pt x="42" y="334"/>
                  <a:pt x="42" y="334"/>
                </a:cubicBezTo>
                <a:close/>
                <a:moveTo>
                  <a:pt x="41" y="332"/>
                </a:moveTo>
                <a:cubicBezTo>
                  <a:pt x="41" y="334"/>
                  <a:pt x="41" y="334"/>
                  <a:pt x="41" y="335"/>
                </a:cubicBezTo>
                <a:cubicBezTo>
                  <a:pt x="40" y="332"/>
                  <a:pt x="40" y="332"/>
                  <a:pt x="40" y="332"/>
                </a:cubicBezTo>
                <a:cubicBezTo>
                  <a:pt x="41" y="331"/>
                  <a:pt x="41" y="333"/>
                  <a:pt x="41" y="332"/>
                </a:cubicBezTo>
                <a:close/>
                <a:moveTo>
                  <a:pt x="24" y="335"/>
                </a:moveTo>
                <a:cubicBezTo>
                  <a:pt x="24" y="336"/>
                  <a:pt x="24" y="335"/>
                  <a:pt x="24" y="336"/>
                </a:cubicBezTo>
                <a:cubicBezTo>
                  <a:pt x="24" y="337"/>
                  <a:pt x="25" y="335"/>
                  <a:pt x="25" y="338"/>
                </a:cubicBezTo>
                <a:cubicBezTo>
                  <a:pt x="24" y="337"/>
                  <a:pt x="24" y="338"/>
                  <a:pt x="23" y="338"/>
                </a:cubicBezTo>
                <a:cubicBezTo>
                  <a:pt x="23" y="336"/>
                  <a:pt x="23" y="335"/>
                  <a:pt x="24" y="335"/>
                </a:cubicBezTo>
                <a:close/>
                <a:moveTo>
                  <a:pt x="26" y="342"/>
                </a:moveTo>
                <a:cubicBezTo>
                  <a:pt x="26" y="341"/>
                  <a:pt x="27" y="343"/>
                  <a:pt x="27" y="342"/>
                </a:cubicBezTo>
                <a:cubicBezTo>
                  <a:pt x="27" y="342"/>
                  <a:pt x="27" y="343"/>
                  <a:pt x="27" y="343"/>
                </a:cubicBezTo>
                <a:cubicBezTo>
                  <a:pt x="27" y="343"/>
                  <a:pt x="27" y="343"/>
                  <a:pt x="27" y="344"/>
                </a:cubicBezTo>
                <a:cubicBezTo>
                  <a:pt x="27" y="342"/>
                  <a:pt x="26" y="343"/>
                  <a:pt x="26" y="342"/>
                </a:cubicBezTo>
                <a:close/>
                <a:moveTo>
                  <a:pt x="25" y="343"/>
                </a:moveTo>
                <a:cubicBezTo>
                  <a:pt x="24" y="342"/>
                  <a:pt x="24" y="343"/>
                  <a:pt x="24" y="344"/>
                </a:cubicBezTo>
                <a:cubicBezTo>
                  <a:pt x="23" y="342"/>
                  <a:pt x="25" y="342"/>
                  <a:pt x="25" y="343"/>
                </a:cubicBezTo>
                <a:close/>
                <a:moveTo>
                  <a:pt x="24" y="346"/>
                </a:moveTo>
                <a:cubicBezTo>
                  <a:pt x="25" y="345"/>
                  <a:pt x="25" y="346"/>
                  <a:pt x="25" y="347"/>
                </a:cubicBezTo>
                <a:cubicBezTo>
                  <a:pt x="25" y="348"/>
                  <a:pt x="25" y="346"/>
                  <a:pt x="24" y="346"/>
                </a:cubicBezTo>
                <a:close/>
                <a:moveTo>
                  <a:pt x="26" y="349"/>
                </a:moveTo>
                <a:cubicBezTo>
                  <a:pt x="26" y="349"/>
                  <a:pt x="25" y="350"/>
                  <a:pt x="25" y="349"/>
                </a:cubicBezTo>
                <a:cubicBezTo>
                  <a:pt x="25" y="349"/>
                  <a:pt x="25" y="350"/>
                  <a:pt x="25" y="350"/>
                </a:cubicBezTo>
                <a:cubicBezTo>
                  <a:pt x="25" y="351"/>
                  <a:pt x="25" y="350"/>
                  <a:pt x="25" y="349"/>
                </a:cubicBezTo>
                <a:cubicBezTo>
                  <a:pt x="25" y="348"/>
                  <a:pt x="25" y="348"/>
                  <a:pt x="26" y="349"/>
                </a:cubicBezTo>
                <a:close/>
                <a:moveTo>
                  <a:pt x="24" y="348"/>
                </a:moveTo>
                <a:cubicBezTo>
                  <a:pt x="24" y="348"/>
                  <a:pt x="24" y="351"/>
                  <a:pt x="23" y="350"/>
                </a:cubicBezTo>
                <a:cubicBezTo>
                  <a:pt x="23" y="350"/>
                  <a:pt x="23" y="350"/>
                  <a:pt x="23" y="349"/>
                </a:cubicBezTo>
                <a:cubicBezTo>
                  <a:pt x="23" y="349"/>
                  <a:pt x="24" y="349"/>
                  <a:pt x="24" y="348"/>
                </a:cubicBezTo>
                <a:close/>
                <a:moveTo>
                  <a:pt x="40" y="350"/>
                </a:moveTo>
                <a:cubicBezTo>
                  <a:pt x="40" y="350"/>
                  <a:pt x="40" y="350"/>
                  <a:pt x="41" y="349"/>
                </a:cubicBezTo>
                <a:cubicBezTo>
                  <a:pt x="41" y="349"/>
                  <a:pt x="41" y="351"/>
                  <a:pt x="41" y="350"/>
                </a:cubicBezTo>
                <a:cubicBezTo>
                  <a:pt x="41" y="352"/>
                  <a:pt x="41" y="351"/>
                  <a:pt x="40" y="351"/>
                </a:cubicBezTo>
                <a:cubicBezTo>
                  <a:pt x="40" y="354"/>
                  <a:pt x="40" y="354"/>
                  <a:pt x="40" y="354"/>
                </a:cubicBezTo>
                <a:cubicBezTo>
                  <a:pt x="40" y="354"/>
                  <a:pt x="40" y="354"/>
                  <a:pt x="40" y="354"/>
                </a:cubicBezTo>
                <a:cubicBezTo>
                  <a:pt x="39" y="354"/>
                  <a:pt x="40" y="352"/>
                  <a:pt x="40" y="350"/>
                </a:cubicBezTo>
                <a:close/>
                <a:moveTo>
                  <a:pt x="25" y="351"/>
                </a:moveTo>
                <a:cubicBezTo>
                  <a:pt x="25" y="351"/>
                  <a:pt x="25" y="352"/>
                  <a:pt x="25" y="353"/>
                </a:cubicBezTo>
                <a:cubicBezTo>
                  <a:pt x="25" y="354"/>
                  <a:pt x="24" y="355"/>
                  <a:pt x="24" y="354"/>
                </a:cubicBezTo>
                <a:cubicBezTo>
                  <a:pt x="23" y="351"/>
                  <a:pt x="24" y="353"/>
                  <a:pt x="25" y="351"/>
                </a:cubicBezTo>
                <a:close/>
                <a:moveTo>
                  <a:pt x="26" y="352"/>
                </a:moveTo>
                <a:cubicBezTo>
                  <a:pt x="27" y="352"/>
                  <a:pt x="26" y="353"/>
                  <a:pt x="26" y="354"/>
                </a:cubicBezTo>
                <a:cubicBezTo>
                  <a:pt x="25" y="354"/>
                  <a:pt x="26" y="352"/>
                  <a:pt x="25" y="352"/>
                </a:cubicBezTo>
                <a:cubicBezTo>
                  <a:pt x="26" y="350"/>
                  <a:pt x="26" y="353"/>
                  <a:pt x="26" y="352"/>
                </a:cubicBezTo>
                <a:close/>
                <a:moveTo>
                  <a:pt x="27" y="352"/>
                </a:moveTo>
                <a:cubicBezTo>
                  <a:pt x="28" y="354"/>
                  <a:pt x="28" y="351"/>
                  <a:pt x="29" y="354"/>
                </a:cubicBezTo>
                <a:cubicBezTo>
                  <a:pt x="28" y="352"/>
                  <a:pt x="28" y="354"/>
                  <a:pt x="28" y="354"/>
                </a:cubicBezTo>
                <a:cubicBezTo>
                  <a:pt x="28" y="355"/>
                  <a:pt x="27" y="354"/>
                  <a:pt x="27" y="353"/>
                </a:cubicBezTo>
                <a:cubicBezTo>
                  <a:pt x="27" y="353"/>
                  <a:pt x="27" y="353"/>
                  <a:pt x="27" y="352"/>
                </a:cubicBezTo>
                <a:close/>
                <a:moveTo>
                  <a:pt x="25" y="361"/>
                </a:moveTo>
                <a:cubicBezTo>
                  <a:pt x="25" y="363"/>
                  <a:pt x="25" y="366"/>
                  <a:pt x="24" y="366"/>
                </a:cubicBezTo>
                <a:cubicBezTo>
                  <a:pt x="25" y="365"/>
                  <a:pt x="24" y="363"/>
                  <a:pt x="25" y="363"/>
                </a:cubicBezTo>
                <a:cubicBezTo>
                  <a:pt x="24" y="363"/>
                  <a:pt x="24" y="363"/>
                  <a:pt x="24" y="362"/>
                </a:cubicBezTo>
                <a:cubicBezTo>
                  <a:pt x="25" y="361"/>
                  <a:pt x="25" y="362"/>
                  <a:pt x="25" y="361"/>
                </a:cubicBezTo>
                <a:close/>
                <a:moveTo>
                  <a:pt x="24" y="359"/>
                </a:moveTo>
                <a:cubicBezTo>
                  <a:pt x="24" y="360"/>
                  <a:pt x="25" y="360"/>
                  <a:pt x="25" y="359"/>
                </a:cubicBezTo>
                <a:cubicBezTo>
                  <a:pt x="24" y="358"/>
                  <a:pt x="25" y="356"/>
                  <a:pt x="24" y="356"/>
                </a:cubicBezTo>
                <a:cubicBezTo>
                  <a:pt x="24" y="355"/>
                  <a:pt x="25" y="355"/>
                  <a:pt x="25" y="354"/>
                </a:cubicBezTo>
                <a:cubicBezTo>
                  <a:pt x="26" y="355"/>
                  <a:pt x="26" y="359"/>
                  <a:pt x="27" y="359"/>
                </a:cubicBezTo>
                <a:cubicBezTo>
                  <a:pt x="26" y="360"/>
                  <a:pt x="26" y="360"/>
                  <a:pt x="26" y="361"/>
                </a:cubicBezTo>
                <a:cubicBezTo>
                  <a:pt x="25" y="361"/>
                  <a:pt x="24" y="361"/>
                  <a:pt x="24" y="359"/>
                </a:cubicBezTo>
                <a:close/>
                <a:moveTo>
                  <a:pt x="31" y="357"/>
                </a:moveTo>
                <a:cubicBezTo>
                  <a:pt x="31" y="358"/>
                  <a:pt x="31" y="357"/>
                  <a:pt x="32" y="358"/>
                </a:cubicBezTo>
                <a:cubicBezTo>
                  <a:pt x="32" y="359"/>
                  <a:pt x="31" y="358"/>
                  <a:pt x="30" y="359"/>
                </a:cubicBezTo>
                <a:cubicBezTo>
                  <a:pt x="30" y="359"/>
                  <a:pt x="31" y="358"/>
                  <a:pt x="31" y="357"/>
                </a:cubicBezTo>
                <a:close/>
                <a:moveTo>
                  <a:pt x="41" y="358"/>
                </a:moveTo>
                <a:cubicBezTo>
                  <a:pt x="41" y="358"/>
                  <a:pt x="42" y="362"/>
                  <a:pt x="41" y="362"/>
                </a:cubicBezTo>
                <a:cubicBezTo>
                  <a:pt x="41" y="360"/>
                  <a:pt x="41" y="360"/>
                  <a:pt x="41" y="358"/>
                </a:cubicBezTo>
                <a:close/>
                <a:moveTo>
                  <a:pt x="31" y="361"/>
                </a:moveTo>
                <a:cubicBezTo>
                  <a:pt x="31" y="361"/>
                  <a:pt x="31" y="363"/>
                  <a:pt x="31" y="364"/>
                </a:cubicBezTo>
                <a:cubicBezTo>
                  <a:pt x="30" y="363"/>
                  <a:pt x="31" y="363"/>
                  <a:pt x="31" y="361"/>
                </a:cubicBezTo>
                <a:close/>
                <a:moveTo>
                  <a:pt x="27" y="367"/>
                </a:moveTo>
                <a:cubicBezTo>
                  <a:pt x="27" y="365"/>
                  <a:pt x="27" y="365"/>
                  <a:pt x="27" y="365"/>
                </a:cubicBezTo>
                <a:cubicBezTo>
                  <a:pt x="28" y="365"/>
                  <a:pt x="28" y="364"/>
                  <a:pt x="28" y="365"/>
                </a:cubicBezTo>
                <a:cubicBezTo>
                  <a:pt x="28" y="365"/>
                  <a:pt x="28" y="365"/>
                  <a:pt x="28" y="365"/>
                </a:cubicBezTo>
                <a:cubicBezTo>
                  <a:pt x="28" y="366"/>
                  <a:pt x="28" y="366"/>
                  <a:pt x="28" y="367"/>
                </a:cubicBezTo>
                <a:cubicBezTo>
                  <a:pt x="28" y="367"/>
                  <a:pt x="28" y="367"/>
                  <a:pt x="28" y="366"/>
                </a:cubicBezTo>
                <a:cubicBezTo>
                  <a:pt x="29" y="368"/>
                  <a:pt x="28" y="367"/>
                  <a:pt x="27" y="367"/>
                </a:cubicBezTo>
                <a:close/>
                <a:moveTo>
                  <a:pt x="24" y="368"/>
                </a:moveTo>
                <a:cubicBezTo>
                  <a:pt x="25" y="368"/>
                  <a:pt x="25" y="368"/>
                  <a:pt x="26" y="367"/>
                </a:cubicBezTo>
                <a:cubicBezTo>
                  <a:pt x="25" y="369"/>
                  <a:pt x="25" y="369"/>
                  <a:pt x="26" y="371"/>
                </a:cubicBezTo>
                <a:cubicBezTo>
                  <a:pt x="25" y="371"/>
                  <a:pt x="25" y="370"/>
                  <a:pt x="25" y="369"/>
                </a:cubicBezTo>
                <a:cubicBezTo>
                  <a:pt x="25" y="370"/>
                  <a:pt x="24" y="369"/>
                  <a:pt x="24" y="369"/>
                </a:cubicBezTo>
                <a:cubicBezTo>
                  <a:pt x="24" y="368"/>
                  <a:pt x="25" y="369"/>
                  <a:pt x="24" y="368"/>
                </a:cubicBezTo>
                <a:close/>
                <a:moveTo>
                  <a:pt x="45" y="370"/>
                </a:moveTo>
                <a:cubicBezTo>
                  <a:pt x="46" y="369"/>
                  <a:pt x="46" y="371"/>
                  <a:pt x="46" y="372"/>
                </a:cubicBezTo>
                <a:cubicBezTo>
                  <a:pt x="46" y="373"/>
                  <a:pt x="46" y="372"/>
                  <a:pt x="45" y="372"/>
                </a:cubicBezTo>
                <a:cubicBezTo>
                  <a:pt x="45" y="371"/>
                  <a:pt x="45" y="370"/>
                  <a:pt x="45" y="370"/>
                </a:cubicBezTo>
                <a:close/>
                <a:moveTo>
                  <a:pt x="28" y="370"/>
                </a:moveTo>
                <a:cubicBezTo>
                  <a:pt x="28" y="371"/>
                  <a:pt x="28" y="370"/>
                  <a:pt x="29" y="370"/>
                </a:cubicBezTo>
                <a:cubicBezTo>
                  <a:pt x="29" y="372"/>
                  <a:pt x="29" y="372"/>
                  <a:pt x="29" y="372"/>
                </a:cubicBezTo>
                <a:cubicBezTo>
                  <a:pt x="28" y="369"/>
                  <a:pt x="28" y="373"/>
                  <a:pt x="28" y="372"/>
                </a:cubicBezTo>
                <a:cubicBezTo>
                  <a:pt x="28" y="372"/>
                  <a:pt x="28" y="371"/>
                  <a:pt x="28" y="370"/>
                </a:cubicBezTo>
                <a:close/>
                <a:moveTo>
                  <a:pt x="25" y="373"/>
                </a:moveTo>
                <a:cubicBezTo>
                  <a:pt x="25" y="372"/>
                  <a:pt x="24" y="374"/>
                  <a:pt x="24" y="372"/>
                </a:cubicBezTo>
                <a:cubicBezTo>
                  <a:pt x="25" y="371"/>
                  <a:pt x="25" y="372"/>
                  <a:pt x="26" y="372"/>
                </a:cubicBezTo>
                <a:cubicBezTo>
                  <a:pt x="26" y="374"/>
                  <a:pt x="27" y="373"/>
                  <a:pt x="26" y="375"/>
                </a:cubicBezTo>
                <a:cubicBezTo>
                  <a:pt x="26" y="373"/>
                  <a:pt x="25" y="376"/>
                  <a:pt x="25" y="373"/>
                </a:cubicBezTo>
                <a:cubicBezTo>
                  <a:pt x="25" y="373"/>
                  <a:pt x="25" y="373"/>
                  <a:pt x="25" y="373"/>
                </a:cubicBezTo>
                <a:close/>
                <a:moveTo>
                  <a:pt x="41" y="374"/>
                </a:moveTo>
                <a:cubicBezTo>
                  <a:pt x="40" y="375"/>
                  <a:pt x="41" y="375"/>
                  <a:pt x="41" y="376"/>
                </a:cubicBezTo>
                <a:cubicBezTo>
                  <a:pt x="40" y="376"/>
                  <a:pt x="41" y="378"/>
                  <a:pt x="40" y="378"/>
                </a:cubicBezTo>
                <a:cubicBezTo>
                  <a:pt x="41" y="376"/>
                  <a:pt x="40" y="374"/>
                  <a:pt x="40" y="375"/>
                </a:cubicBezTo>
                <a:cubicBezTo>
                  <a:pt x="40" y="374"/>
                  <a:pt x="40" y="373"/>
                  <a:pt x="41" y="372"/>
                </a:cubicBezTo>
                <a:cubicBezTo>
                  <a:pt x="40" y="374"/>
                  <a:pt x="41" y="374"/>
                  <a:pt x="41" y="375"/>
                </a:cubicBezTo>
                <a:cubicBezTo>
                  <a:pt x="41" y="375"/>
                  <a:pt x="41" y="375"/>
                  <a:pt x="41" y="374"/>
                </a:cubicBezTo>
                <a:close/>
                <a:moveTo>
                  <a:pt x="28" y="378"/>
                </a:moveTo>
                <a:cubicBezTo>
                  <a:pt x="28" y="377"/>
                  <a:pt x="28" y="378"/>
                  <a:pt x="27" y="377"/>
                </a:cubicBezTo>
                <a:cubicBezTo>
                  <a:pt x="28" y="376"/>
                  <a:pt x="27" y="375"/>
                  <a:pt x="27" y="374"/>
                </a:cubicBezTo>
                <a:cubicBezTo>
                  <a:pt x="27" y="374"/>
                  <a:pt x="27" y="374"/>
                  <a:pt x="28" y="373"/>
                </a:cubicBezTo>
                <a:cubicBezTo>
                  <a:pt x="28" y="374"/>
                  <a:pt x="28" y="377"/>
                  <a:pt x="29" y="377"/>
                </a:cubicBezTo>
                <a:cubicBezTo>
                  <a:pt x="29" y="379"/>
                  <a:pt x="29" y="380"/>
                  <a:pt x="29" y="381"/>
                </a:cubicBezTo>
                <a:cubicBezTo>
                  <a:pt x="28" y="382"/>
                  <a:pt x="28" y="379"/>
                  <a:pt x="28" y="381"/>
                </a:cubicBezTo>
                <a:cubicBezTo>
                  <a:pt x="27" y="380"/>
                  <a:pt x="27" y="378"/>
                  <a:pt x="28" y="378"/>
                </a:cubicBezTo>
                <a:close/>
                <a:moveTo>
                  <a:pt x="43" y="374"/>
                </a:moveTo>
                <a:cubicBezTo>
                  <a:pt x="44" y="374"/>
                  <a:pt x="44" y="376"/>
                  <a:pt x="43" y="376"/>
                </a:cubicBezTo>
                <a:cubicBezTo>
                  <a:pt x="43" y="376"/>
                  <a:pt x="43" y="375"/>
                  <a:pt x="43" y="374"/>
                </a:cubicBezTo>
                <a:close/>
                <a:moveTo>
                  <a:pt x="22" y="375"/>
                </a:moveTo>
                <a:cubicBezTo>
                  <a:pt x="23" y="376"/>
                  <a:pt x="23" y="377"/>
                  <a:pt x="23" y="378"/>
                </a:cubicBezTo>
                <a:cubicBezTo>
                  <a:pt x="22" y="378"/>
                  <a:pt x="22" y="377"/>
                  <a:pt x="22" y="375"/>
                </a:cubicBezTo>
                <a:close/>
                <a:moveTo>
                  <a:pt x="25" y="375"/>
                </a:moveTo>
                <a:cubicBezTo>
                  <a:pt x="26" y="375"/>
                  <a:pt x="26" y="376"/>
                  <a:pt x="26" y="376"/>
                </a:cubicBezTo>
                <a:cubicBezTo>
                  <a:pt x="26" y="376"/>
                  <a:pt x="26" y="377"/>
                  <a:pt x="26" y="377"/>
                </a:cubicBezTo>
                <a:cubicBezTo>
                  <a:pt x="26" y="377"/>
                  <a:pt x="26" y="376"/>
                  <a:pt x="27" y="377"/>
                </a:cubicBezTo>
                <a:cubicBezTo>
                  <a:pt x="26" y="379"/>
                  <a:pt x="27" y="379"/>
                  <a:pt x="27" y="380"/>
                </a:cubicBezTo>
                <a:cubicBezTo>
                  <a:pt x="26" y="379"/>
                  <a:pt x="26" y="379"/>
                  <a:pt x="26" y="380"/>
                </a:cubicBezTo>
                <a:cubicBezTo>
                  <a:pt x="25" y="378"/>
                  <a:pt x="26" y="377"/>
                  <a:pt x="25" y="375"/>
                </a:cubicBezTo>
                <a:close/>
                <a:moveTo>
                  <a:pt x="32" y="381"/>
                </a:moveTo>
                <a:cubicBezTo>
                  <a:pt x="31" y="383"/>
                  <a:pt x="32" y="382"/>
                  <a:pt x="32" y="383"/>
                </a:cubicBezTo>
                <a:cubicBezTo>
                  <a:pt x="32" y="383"/>
                  <a:pt x="32" y="382"/>
                  <a:pt x="32" y="381"/>
                </a:cubicBezTo>
                <a:cubicBezTo>
                  <a:pt x="33" y="381"/>
                  <a:pt x="33" y="383"/>
                  <a:pt x="32" y="384"/>
                </a:cubicBezTo>
                <a:cubicBezTo>
                  <a:pt x="32" y="383"/>
                  <a:pt x="31" y="384"/>
                  <a:pt x="32" y="385"/>
                </a:cubicBezTo>
                <a:cubicBezTo>
                  <a:pt x="31" y="385"/>
                  <a:pt x="31" y="384"/>
                  <a:pt x="30" y="385"/>
                </a:cubicBezTo>
                <a:cubicBezTo>
                  <a:pt x="31" y="384"/>
                  <a:pt x="31" y="382"/>
                  <a:pt x="30" y="382"/>
                </a:cubicBezTo>
                <a:cubicBezTo>
                  <a:pt x="32" y="380"/>
                  <a:pt x="29" y="381"/>
                  <a:pt x="31" y="379"/>
                </a:cubicBezTo>
                <a:cubicBezTo>
                  <a:pt x="31" y="379"/>
                  <a:pt x="31" y="378"/>
                  <a:pt x="30" y="378"/>
                </a:cubicBezTo>
                <a:cubicBezTo>
                  <a:pt x="30" y="378"/>
                  <a:pt x="31" y="377"/>
                  <a:pt x="31" y="377"/>
                </a:cubicBezTo>
                <a:cubicBezTo>
                  <a:pt x="31" y="378"/>
                  <a:pt x="31" y="380"/>
                  <a:pt x="32" y="378"/>
                </a:cubicBezTo>
                <a:cubicBezTo>
                  <a:pt x="32" y="379"/>
                  <a:pt x="32" y="381"/>
                  <a:pt x="32" y="381"/>
                </a:cubicBezTo>
                <a:close/>
                <a:moveTo>
                  <a:pt x="34" y="378"/>
                </a:moveTo>
                <a:cubicBezTo>
                  <a:pt x="34" y="378"/>
                  <a:pt x="34" y="379"/>
                  <a:pt x="33" y="378"/>
                </a:cubicBezTo>
                <a:cubicBezTo>
                  <a:pt x="33" y="379"/>
                  <a:pt x="34" y="379"/>
                  <a:pt x="34" y="380"/>
                </a:cubicBezTo>
                <a:cubicBezTo>
                  <a:pt x="33" y="380"/>
                  <a:pt x="33" y="380"/>
                  <a:pt x="33" y="380"/>
                </a:cubicBezTo>
                <a:cubicBezTo>
                  <a:pt x="33" y="378"/>
                  <a:pt x="33" y="378"/>
                  <a:pt x="33" y="378"/>
                </a:cubicBezTo>
                <a:cubicBezTo>
                  <a:pt x="33" y="378"/>
                  <a:pt x="34" y="378"/>
                  <a:pt x="34" y="378"/>
                </a:cubicBezTo>
                <a:close/>
                <a:moveTo>
                  <a:pt x="43" y="379"/>
                </a:moveTo>
                <a:cubicBezTo>
                  <a:pt x="43" y="380"/>
                  <a:pt x="43" y="380"/>
                  <a:pt x="44" y="380"/>
                </a:cubicBezTo>
                <a:cubicBezTo>
                  <a:pt x="44" y="381"/>
                  <a:pt x="44" y="381"/>
                  <a:pt x="44" y="381"/>
                </a:cubicBezTo>
                <a:cubicBezTo>
                  <a:pt x="43" y="381"/>
                  <a:pt x="43" y="380"/>
                  <a:pt x="43" y="381"/>
                </a:cubicBezTo>
                <a:cubicBezTo>
                  <a:pt x="43" y="380"/>
                  <a:pt x="43" y="380"/>
                  <a:pt x="43" y="379"/>
                </a:cubicBezTo>
                <a:close/>
                <a:moveTo>
                  <a:pt x="27" y="380"/>
                </a:moveTo>
                <a:cubicBezTo>
                  <a:pt x="27" y="380"/>
                  <a:pt x="27" y="381"/>
                  <a:pt x="27" y="381"/>
                </a:cubicBezTo>
                <a:cubicBezTo>
                  <a:pt x="27" y="381"/>
                  <a:pt x="27" y="382"/>
                  <a:pt x="26" y="382"/>
                </a:cubicBezTo>
                <a:cubicBezTo>
                  <a:pt x="26" y="381"/>
                  <a:pt x="27" y="381"/>
                  <a:pt x="27" y="380"/>
                </a:cubicBezTo>
                <a:close/>
                <a:moveTo>
                  <a:pt x="42" y="380"/>
                </a:moveTo>
                <a:cubicBezTo>
                  <a:pt x="43" y="381"/>
                  <a:pt x="42" y="385"/>
                  <a:pt x="41" y="385"/>
                </a:cubicBezTo>
                <a:cubicBezTo>
                  <a:pt x="41" y="383"/>
                  <a:pt x="42" y="382"/>
                  <a:pt x="42" y="381"/>
                </a:cubicBezTo>
                <a:cubicBezTo>
                  <a:pt x="42" y="381"/>
                  <a:pt x="42" y="381"/>
                  <a:pt x="42" y="380"/>
                </a:cubicBezTo>
                <a:close/>
                <a:moveTo>
                  <a:pt x="25" y="381"/>
                </a:moveTo>
                <a:cubicBezTo>
                  <a:pt x="26" y="380"/>
                  <a:pt x="26" y="381"/>
                  <a:pt x="26" y="381"/>
                </a:cubicBezTo>
                <a:cubicBezTo>
                  <a:pt x="26" y="382"/>
                  <a:pt x="26" y="383"/>
                  <a:pt x="26" y="383"/>
                </a:cubicBezTo>
                <a:cubicBezTo>
                  <a:pt x="26" y="383"/>
                  <a:pt x="26" y="382"/>
                  <a:pt x="26" y="382"/>
                </a:cubicBezTo>
                <a:cubicBezTo>
                  <a:pt x="26" y="382"/>
                  <a:pt x="26" y="381"/>
                  <a:pt x="25" y="381"/>
                </a:cubicBezTo>
                <a:close/>
                <a:moveTo>
                  <a:pt x="34" y="381"/>
                </a:moveTo>
                <a:cubicBezTo>
                  <a:pt x="34" y="382"/>
                  <a:pt x="33" y="382"/>
                  <a:pt x="33" y="381"/>
                </a:cubicBezTo>
                <a:cubicBezTo>
                  <a:pt x="33" y="380"/>
                  <a:pt x="34" y="380"/>
                  <a:pt x="34" y="381"/>
                </a:cubicBezTo>
                <a:close/>
                <a:moveTo>
                  <a:pt x="46" y="381"/>
                </a:moveTo>
                <a:cubicBezTo>
                  <a:pt x="46" y="384"/>
                  <a:pt x="47" y="381"/>
                  <a:pt x="48" y="381"/>
                </a:cubicBezTo>
                <a:cubicBezTo>
                  <a:pt x="48" y="383"/>
                  <a:pt x="48" y="384"/>
                  <a:pt x="47" y="386"/>
                </a:cubicBezTo>
                <a:cubicBezTo>
                  <a:pt x="48" y="386"/>
                  <a:pt x="48" y="386"/>
                  <a:pt x="48" y="386"/>
                </a:cubicBezTo>
                <a:cubicBezTo>
                  <a:pt x="48" y="386"/>
                  <a:pt x="48" y="387"/>
                  <a:pt x="49" y="387"/>
                </a:cubicBezTo>
                <a:cubicBezTo>
                  <a:pt x="48" y="387"/>
                  <a:pt x="47" y="389"/>
                  <a:pt x="48" y="389"/>
                </a:cubicBezTo>
                <a:cubicBezTo>
                  <a:pt x="48" y="391"/>
                  <a:pt x="48" y="389"/>
                  <a:pt x="47" y="389"/>
                </a:cubicBezTo>
                <a:cubicBezTo>
                  <a:pt x="47" y="389"/>
                  <a:pt x="48" y="390"/>
                  <a:pt x="47" y="391"/>
                </a:cubicBezTo>
                <a:cubicBezTo>
                  <a:pt x="47" y="391"/>
                  <a:pt x="47" y="390"/>
                  <a:pt x="47" y="390"/>
                </a:cubicBezTo>
                <a:cubicBezTo>
                  <a:pt x="48" y="390"/>
                  <a:pt x="48" y="391"/>
                  <a:pt x="48" y="392"/>
                </a:cubicBezTo>
                <a:cubicBezTo>
                  <a:pt x="47" y="392"/>
                  <a:pt x="47" y="389"/>
                  <a:pt x="46" y="387"/>
                </a:cubicBezTo>
                <a:cubicBezTo>
                  <a:pt x="46" y="387"/>
                  <a:pt x="46" y="388"/>
                  <a:pt x="46" y="388"/>
                </a:cubicBezTo>
                <a:cubicBezTo>
                  <a:pt x="45" y="388"/>
                  <a:pt x="45" y="389"/>
                  <a:pt x="45" y="390"/>
                </a:cubicBezTo>
                <a:cubicBezTo>
                  <a:pt x="44" y="388"/>
                  <a:pt x="45" y="386"/>
                  <a:pt x="46" y="387"/>
                </a:cubicBezTo>
                <a:cubicBezTo>
                  <a:pt x="47" y="387"/>
                  <a:pt x="47" y="388"/>
                  <a:pt x="47" y="388"/>
                </a:cubicBezTo>
                <a:cubicBezTo>
                  <a:pt x="47" y="388"/>
                  <a:pt x="47" y="388"/>
                  <a:pt x="47" y="388"/>
                </a:cubicBezTo>
                <a:cubicBezTo>
                  <a:pt x="46" y="387"/>
                  <a:pt x="47" y="385"/>
                  <a:pt x="46" y="383"/>
                </a:cubicBezTo>
                <a:cubicBezTo>
                  <a:pt x="46" y="384"/>
                  <a:pt x="46" y="384"/>
                  <a:pt x="46" y="384"/>
                </a:cubicBezTo>
                <a:cubicBezTo>
                  <a:pt x="46" y="385"/>
                  <a:pt x="46" y="384"/>
                  <a:pt x="46" y="385"/>
                </a:cubicBezTo>
                <a:cubicBezTo>
                  <a:pt x="47" y="385"/>
                  <a:pt x="46" y="386"/>
                  <a:pt x="46" y="386"/>
                </a:cubicBezTo>
                <a:cubicBezTo>
                  <a:pt x="47" y="385"/>
                  <a:pt x="45" y="385"/>
                  <a:pt x="46" y="386"/>
                </a:cubicBezTo>
                <a:cubicBezTo>
                  <a:pt x="45" y="384"/>
                  <a:pt x="45" y="383"/>
                  <a:pt x="46" y="381"/>
                </a:cubicBezTo>
                <a:close/>
                <a:moveTo>
                  <a:pt x="43" y="381"/>
                </a:moveTo>
                <a:cubicBezTo>
                  <a:pt x="43" y="382"/>
                  <a:pt x="43" y="382"/>
                  <a:pt x="44" y="382"/>
                </a:cubicBezTo>
                <a:cubicBezTo>
                  <a:pt x="44" y="383"/>
                  <a:pt x="43" y="383"/>
                  <a:pt x="43" y="383"/>
                </a:cubicBezTo>
                <a:cubicBezTo>
                  <a:pt x="43" y="382"/>
                  <a:pt x="43" y="382"/>
                  <a:pt x="43" y="381"/>
                </a:cubicBezTo>
                <a:close/>
                <a:moveTo>
                  <a:pt x="52" y="382"/>
                </a:moveTo>
                <a:cubicBezTo>
                  <a:pt x="52" y="382"/>
                  <a:pt x="53" y="384"/>
                  <a:pt x="52" y="383"/>
                </a:cubicBezTo>
                <a:cubicBezTo>
                  <a:pt x="52" y="384"/>
                  <a:pt x="52" y="384"/>
                  <a:pt x="52" y="384"/>
                </a:cubicBezTo>
                <a:cubicBezTo>
                  <a:pt x="53" y="384"/>
                  <a:pt x="53" y="383"/>
                  <a:pt x="53" y="382"/>
                </a:cubicBezTo>
                <a:cubicBezTo>
                  <a:pt x="54" y="383"/>
                  <a:pt x="53" y="384"/>
                  <a:pt x="53" y="385"/>
                </a:cubicBezTo>
                <a:cubicBezTo>
                  <a:pt x="52" y="385"/>
                  <a:pt x="53" y="387"/>
                  <a:pt x="52" y="387"/>
                </a:cubicBezTo>
                <a:cubicBezTo>
                  <a:pt x="51" y="387"/>
                  <a:pt x="52" y="383"/>
                  <a:pt x="52" y="382"/>
                </a:cubicBezTo>
                <a:close/>
                <a:moveTo>
                  <a:pt x="27" y="384"/>
                </a:moveTo>
                <a:cubicBezTo>
                  <a:pt x="28" y="384"/>
                  <a:pt x="28" y="386"/>
                  <a:pt x="29" y="386"/>
                </a:cubicBezTo>
                <a:cubicBezTo>
                  <a:pt x="28" y="388"/>
                  <a:pt x="28" y="387"/>
                  <a:pt x="28" y="389"/>
                </a:cubicBezTo>
                <a:cubicBezTo>
                  <a:pt x="28" y="388"/>
                  <a:pt x="28" y="388"/>
                  <a:pt x="28" y="386"/>
                </a:cubicBezTo>
                <a:cubicBezTo>
                  <a:pt x="28" y="386"/>
                  <a:pt x="28" y="387"/>
                  <a:pt x="28" y="388"/>
                </a:cubicBezTo>
                <a:cubicBezTo>
                  <a:pt x="27" y="386"/>
                  <a:pt x="28" y="385"/>
                  <a:pt x="27" y="384"/>
                </a:cubicBezTo>
                <a:close/>
                <a:moveTo>
                  <a:pt x="26" y="383"/>
                </a:moveTo>
                <a:cubicBezTo>
                  <a:pt x="27" y="381"/>
                  <a:pt x="28" y="383"/>
                  <a:pt x="29" y="382"/>
                </a:cubicBezTo>
                <a:cubicBezTo>
                  <a:pt x="29" y="383"/>
                  <a:pt x="29" y="383"/>
                  <a:pt x="29" y="383"/>
                </a:cubicBezTo>
                <a:cubicBezTo>
                  <a:pt x="29" y="384"/>
                  <a:pt x="29" y="384"/>
                  <a:pt x="29" y="385"/>
                </a:cubicBezTo>
                <a:cubicBezTo>
                  <a:pt x="29" y="384"/>
                  <a:pt x="29" y="384"/>
                  <a:pt x="29" y="385"/>
                </a:cubicBezTo>
                <a:cubicBezTo>
                  <a:pt x="28" y="382"/>
                  <a:pt x="27" y="384"/>
                  <a:pt x="26" y="383"/>
                </a:cubicBezTo>
                <a:close/>
                <a:moveTo>
                  <a:pt x="41" y="382"/>
                </a:moveTo>
                <a:cubicBezTo>
                  <a:pt x="41" y="383"/>
                  <a:pt x="41" y="385"/>
                  <a:pt x="40" y="384"/>
                </a:cubicBezTo>
                <a:cubicBezTo>
                  <a:pt x="40" y="383"/>
                  <a:pt x="40" y="383"/>
                  <a:pt x="41" y="382"/>
                </a:cubicBezTo>
                <a:close/>
                <a:moveTo>
                  <a:pt x="34" y="384"/>
                </a:moveTo>
                <a:cubicBezTo>
                  <a:pt x="35" y="384"/>
                  <a:pt x="35" y="385"/>
                  <a:pt x="35" y="386"/>
                </a:cubicBezTo>
                <a:cubicBezTo>
                  <a:pt x="35" y="386"/>
                  <a:pt x="34" y="385"/>
                  <a:pt x="34" y="384"/>
                </a:cubicBezTo>
                <a:close/>
                <a:moveTo>
                  <a:pt x="27" y="386"/>
                </a:moveTo>
                <a:cubicBezTo>
                  <a:pt x="26" y="388"/>
                  <a:pt x="28" y="388"/>
                  <a:pt x="28" y="390"/>
                </a:cubicBezTo>
                <a:cubicBezTo>
                  <a:pt x="27" y="390"/>
                  <a:pt x="27" y="390"/>
                  <a:pt x="27" y="391"/>
                </a:cubicBezTo>
                <a:cubicBezTo>
                  <a:pt x="27" y="390"/>
                  <a:pt x="26" y="390"/>
                  <a:pt x="26" y="391"/>
                </a:cubicBezTo>
                <a:cubicBezTo>
                  <a:pt x="26" y="389"/>
                  <a:pt x="25" y="388"/>
                  <a:pt x="26" y="388"/>
                </a:cubicBezTo>
                <a:cubicBezTo>
                  <a:pt x="26" y="387"/>
                  <a:pt x="25" y="387"/>
                  <a:pt x="25" y="388"/>
                </a:cubicBezTo>
                <a:cubicBezTo>
                  <a:pt x="24" y="386"/>
                  <a:pt x="26" y="385"/>
                  <a:pt x="26" y="385"/>
                </a:cubicBezTo>
                <a:cubicBezTo>
                  <a:pt x="26" y="387"/>
                  <a:pt x="26" y="386"/>
                  <a:pt x="27" y="386"/>
                </a:cubicBezTo>
                <a:close/>
                <a:moveTo>
                  <a:pt x="33" y="385"/>
                </a:moveTo>
                <a:cubicBezTo>
                  <a:pt x="34" y="385"/>
                  <a:pt x="34" y="387"/>
                  <a:pt x="34" y="388"/>
                </a:cubicBezTo>
                <a:cubicBezTo>
                  <a:pt x="34" y="387"/>
                  <a:pt x="33" y="386"/>
                  <a:pt x="33" y="385"/>
                </a:cubicBezTo>
                <a:close/>
                <a:moveTo>
                  <a:pt x="42" y="385"/>
                </a:moveTo>
                <a:cubicBezTo>
                  <a:pt x="43" y="387"/>
                  <a:pt x="42" y="387"/>
                  <a:pt x="41" y="388"/>
                </a:cubicBezTo>
                <a:cubicBezTo>
                  <a:pt x="41" y="387"/>
                  <a:pt x="42" y="387"/>
                  <a:pt x="42" y="385"/>
                </a:cubicBezTo>
                <a:close/>
                <a:moveTo>
                  <a:pt x="31" y="387"/>
                </a:moveTo>
                <a:cubicBezTo>
                  <a:pt x="32" y="386"/>
                  <a:pt x="32" y="389"/>
                  <a:pt x="32" y="390"/>
                </a:cubicBezTo>
                <a:cubicBezTo>
                  <a:pt x="31" y="389"/>
                  <a:pt x="32" y="389"/>
                  <a:pt x="31" y="390"/>
                </a:cubicBezTo>
                <a:cubicBezTo>
                  <a:pt x="31" y="389"/>
                  <a:pt x="32" y="388"/>
                  <a:pt x="31" y="387"/>
                </a:cubicBezTo>
                <a:close/>
                <a:moveTo>
                  <a:pt x="25" y="389"/>
                </a:moveTo>
                <a:cubicBezTo>
                  <a:pt x="24" y="389"/>
                  <a:pt x="25" y="391"/>
                  <a:pt x="24" y="391"/>
                </a:cubicBezTo>
                <a:cubicBezTo>
                  <a:pt x="24" y="391"/>
                  <a:pt x="24" y="390"/>
                  <a:pt x="24" y="388"/>
                </a:cubicBezTo>
                <a:cubicBezTo>
                  <a:pt x="24" y="389"/>
                  <a:pt x="25" y="389"/>
                  <a:pt x="25" y="390"/>
                </a:cubicBezTo>
                <a:cubicBezTo>
                  <a:pt x="25" y="391"/>
                  <a:pt x="25" y="390"/>
                  <a:pt x="25" y="389"/>
                </a:cubicBezTo>
                <a:close/>
                <a:moveTo>
                  <a:pt x="30" y="389"/>
                </a:moveTo>
                <a:cubicBezTo>
                  <a:pt x="29" y="390"/>
                  <a:pt x="29" y="391"/>
                  <a:pt x="29" y="391"/>
                </a:cubicBezTo>
                <a:cubicBezTo>
                  <a:pt x="28" y="390"/>
                  <a:pt x="29" y="389"/>
                  <a:pt x="30" y="389"/>
                </a:cubicBezTo>
                <a:close/>
                <a:moveTo>
                  <a:pt x="33" y="391"/>
                </a:moveTo>
                <a:cubicBezTo>
                  <a:pt x="34" y="391"/>
                  <a:pt x="34" y="391"/>
                  <a:pt x="34" y="391"/>
                </a:cubicBezTo>
                <a:cubicBezTo>
                  <a:pt x="34" y="392"/>
                  <a:pt x="35" y="394"/>
                  <a:pt x="34" y="394"/>
                </a:cubicBezTo>
                <a:cubicBezTo>
                  <a:pt x="34" y="394"/>
                  <a:pt x="33" y="393"/>
                  <a:pt x="33" y="391"/>
                </a:cubicBezTo>
                <a:close/>
                <a:moveTo>
                  <a:pt x="25" y="391"/>
                </a:moveTo>
                <a:cubicBezTo>
                  <a:pt x="25" y="392"/>
                  <a:pt x="26" y="391"/>
                  <a:pt x="26" y="393"/>
                </a:cubicBezTo>
                <a:cubicBezTo>
                  <a:pt x="26" y="393"/>
                  <a:pt x="25" y="393"/>
                  <a:pt x="25" y="391"/>
                </a:cubicBezTo>
                <a:close/>
                <a:moveTo>
                  <a:pt x="25" y="394"/>
                </a:moveTo>
                <a:cubicBezTo>
                  <a:pt x="25" y="394"/>
                  <a:pt x="25" y="395"/>
                  <a:pt x="24" y="395"/>
                </a:cubicBezTo>
                <a:cubicBezTo>
                  <a:pt x="24" y="393"/>
                  <a:pt x="25" y="392"/>
                  <a:pt x="25" y="394"/>
                </a:cubicBezTo>
                <a:close/>
                <a:moveTo>
                  <a:pt x="32" y="394"/>
                </a:moveTo>
                <a:cubicBezTo>
                  <a:pt x="32" y="396"/>
                  <a:pt x="33" y="395"/>
                  <a:pt x="33" y="397"/>
                </a:cubicBezTo>
                <a:cubicBezTo>
                  <a:pt x="33" y="398"/>
                  <a:pt x="32" y="396"/>
                  <a:pt x="31" y="395"/>
                </a:cubicBezTo>
                <a:cubicBezTo>
                  <a:pt x="31" y="394"/>
                  <a:pt x="32" y="394"/>
                  <a:pt x="32" y="394"/>
                </a:cubicBezTo>
                <a:close/>
                <a:moveTo>
                  <a:pt x="42" y="400"/>
                </a:moveTo>
                <a:cubicBezTo>
                  <a:pt x="43" y="400"/>
                  <a:pt x="43" y="401"/>
                  <a:pt x="43" y="401"/>
                </a:cubicBezTo>
                <a:cubicBezTo>
                  <a:pt x="43" y="401"/>
                  <a:pt x="43" y="400"/>
                  <a:pt x="43" y="399"/>
                </a:cubicBezTo>
                <a:cubicBezTo>
                  <a:pt x="43" y="399"/>
                  <a:pt x="43" y="400"/>
                  <a:pt x="43" y="401"/>
                </a:cubicBezTo>
                <a:cubicBezTo>
                  <a:pt x="44" y="401"/>
                  <a:pt x="44" y="399"/>
                  <a:pt x="44" y="399"/>
                </a:cubicBezTo>
                <a:cubicBezTo>
                  <a:pt x="44" y="399"/>
                  <a:pt x="43" y="397"/>
                  <a:pt x="43" y="398"/>
                </a:cubicBezTo>
                <a:cubicBezTo>
                  <a:pt x="42" y="396"/>
                  <a:pt x="45" y="397"/>
                  <a:pt x="44" y="394"/>
                </a:cubicBezTo>
                <a:cubicBezTo>
                  <a:pt x="45" y="394"/>
                  <a:pt x="45" y="395"/>
                  <a:pt x="45" y="395"/>
                </a:cubicBezTo>
                <a:cubicBezTo>
                  <a:pt x="45" y="396"/>
                  <a:pt x="44" y="397"/>
                  <a:pt x="45" y="397"/>
                </a:cubicBezTo>
                <a:cubicBezTo>
                  <a:pt x="45" y="399"/>
                  <a:pt x="45" y="400"/>
                  <a:pt x="45" y="401"/>
                </a:cubicBezTo>
                <a:cubicBezTo>
                  <a:pt x="45" y="401"/>
                  <a:pt x="45" y="401"/>
                  <a:pt x="45" y="401"/>
                </a:cubicBezTo>
                <a:cubicBezTo>
                  <a:pt x="44" y="403"/>
                  <a:pt x="46" y="408"/>
                  <a:pt x="45" y="409"/>
                </a:cubicBezTo>
                <a:cubicBezTo>
                  <a:pt x="45" y="409"/>
                  <a:pt x="45" y="411"/>
                  <a:pt x="45" y="411"/>
                </a:cubicBezTo>
                <a:cubicBezTo>
                  <a:pt x="45" y="413"/>
                  <a:pt x="46" y="415"/>
                  <a:pt x="45" y="418"/>
                </a:cubicBezTo>
                <a:cubicBezTo>
                  <a:pt x="45" y="418"/>
                  <a:pt x="45" y="418"/>
                  <a:pt x="45" y="418"/>
                </a:cubicBezTo>
                <a:cubicBezTo>
                  <a:pt x="45" y="417"/>
                  <a:pt x="45" y="417"/>
                  <a:pt x="45" y="417"/>
                </a:cubicBezTo>
                <a:cubicBezTo>
                  <a:pt x="46" y="416"/>
                  <a:pt x="44" y="415"/>
                  <a:pt x="44" y="413"/>
                </a:cubicBezTo>
                <a:cubicBezTo>
                  <a:pt x="45" y="413"/>
                  <a:pt x="45" y="409"/>
                  <a:pt x="44" y="407"/>
                </a:cubicBezTo>
                <a:cubicBezTo>
                  <a:pt x="44" y="408"/>
                  <a:pt x="44" y="411"/>
                  <a:pt x="43" y="411"/>
                </a:cubicBezTo>
                <a:cubicBezTo>
                  <a:pt x="43" y="410"/>
                  <a:pt x="43" y="410"/>
                  <a:pt x="43" y="409"/>
                </a:cubicBezTo>
                <a:cubicBezTo>
                  <a:pt x="43" y="410"/>
                  <a:pt x="43" y="411"/>
                  <a:pt x="42" y="410"/>
                </a:cubicBezTo>
                <a:cubicBezTo>
                  <a:pt x="42" y="408"/>
                  <a:pt x="43" y="409"/>
                  <a:pt x="43" y="407"/>
                </a:cubicBezTo>
                <a:cubicBezTo>
                  <a:pt x="43" y="407"/>
                  <a:pt x="43" y="406"/>
                  <a:pt x="42" y="406"/>
                </a:cubicBezTo>
                <a:cubicBezTo>
                  <a:pt x="42" y="405"/>
                  <a:pt x="43" y="404"/>
                  <a:pt x="43" y="406"/>
                </a:cubicBezTo>
                <a:cubicBezTo>
                  <a:pt x="43" y="406"/>
                  <a:pt x="43" y="403"/>
                  <a:pt x="42" y="404"/>
                </a:cubicBezTo>
                <a:cubicBezTo>
                  <a:pt x="43" y="403"/>
                  <a:pt x="43" y="403"/>
                  <a:pt x="43" y="402"/>
                </a:cubicBezTo>
                <a:cubicBezTo>
                  <a:pt x="43" y="402"/>
                  <a:pt x="42" y="401"/>
                  <a:pt x="42" y="400"/>
                </a:cubicBezTo>
                <a:close/>
                <a:moveTo>
                  <a:pt x="42" y="398"/>
                </a:moveTo>
                <a:cubicBezTo>
                  <a:pt x="42" y="398"/>
                  <a:pt x="42" y="399"/>
                  <a:pt x="41" y="399"/>
                </a:cubicBezTo>
                <a:cubicBezTo>
                  <a:pt x="41" y="398"/>
                  <a:pt x="42" y="398"/>
                  <a:pt x="42" y="397"/>
                </a:cubicBezTo>
                <a:cubicBezTo>
                  <a:pt x="42" y="397"/>
                  <a:pt x="42" y="398"/>
                  <a:pt x="42" y="398"/>
                </a:cubicBezTo>
                <a:cubicBezTo>
                  <a:pt x="42" y="399"/>
                  <a:pt x="42" y="398"/>
                  <a:pt x="42" y="398"/>
                </a:cubicBezTo>
                <a:close/>
                <a:moveTo>
                  <a:pt x="53" y="397"/>
                </a:moveTo>
                <a:cubicBezTo>
                  <a:pt x="54" y="398"/>
                  <a:pt x="52" y="399"/>
                  <a:pt x="52" y="400"/>
                </a:cubicBezTo>
                <a:cubicBezTo>
                  <a:pt x="52" y="397"/>
                  <a:pt x="53" y="399"/>
                  <a:pt x="53" y="397"/>
                </a:cubicBezTo>
                <a:close/>
                <a:moveTo>
                  <a:pt x="32" y="397"/>
                </a:moveTo>
                <a:cubicBezTo>
                  <a:pt x="32" y="398"/>
                  <a:pt x="32" y="398"/>
                  <a:pt x="32" y="398"/>
                </a:cubicBezTo>
                <a:cubicBezTo>
                  <a:pt x="31" y="398"/>
                  <a:pt x="32" y="400"/>
                  <a:pt x="31" y="400"/>
                </a:cubicBezTo>
                <a:cubicBezTo>
                  <a:pt x="31" y="400"/>
                  <a:pt x="31" y="399"/>
                  <a:pt x="31" y="398"/>
                </a:cubicBezTo>
                <a:cubicBezTo>
                  <a:pt x="31" y="398"/>
                  <a:pt x="31" y="397"/>
                  <a:pt x="32" y="397"/>
                </a:cubicBezTo>
                <a:close/>
                <a:moveTo>
                  <a:pt x="52" y="404"/>
                </a:moveTo>
                <a:cubicBezTo>
                  <a:pt x="53" y="404"/>
                  <a:pt x="54" y="407"/>
                  <a:pt x="52" y="407"/>
                </a:cubicBezTo>
                <a:cubicBezTo>
                  <a:pt x="53" y="405"/>
                  <a:pt x="52" y="406"/>
                  <a:pt x="52" y="404"/>
                </a:cubicBezTo>
                <a:close/>
                <a:moveTo>
                  <a:pt x="42" y="441"/>
                </a:moveTo>
                <a:cubicBezTo>
                  <a:pt x="43" y="442"/>
                  <a:pt x="42" y="443"/>
                  <a:pt x="42" y="444"/>
                </a:cubicBezTo>
                <a:cubicBezTo>
                  <a:pt x="42" y="444"/>
                  <a:pt x="42" y="442"/>
                  <a:pt x="42" y="441"/>
                </a:cubicBezTo>
                <a:close/>
              </a:path>
            </a:pathLst>
          </a:custGeom>
          <a:solidFill>
            <a:schemeClr val="accent1">
              <a:alpha val="70000"/>
            </a:schemeClr>
          </a:solidFill>
          <a:ln w="14288" cap="flat">
            <a:noFill/>
            <a:prstDash val="solid"/>
            <a:miter lim="800000"/>
          </a:ln>
        </p:spPr>
        <p:txBody>
          <a:bodyPr vert="horz" wrap="square" lIns="91440" tIns="45720" rIns="91440" bIns="45720" numCol="1" anchor="ctr"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rgbClr val="FFFFFF"/>
              </a:solidFill>
              <a:sym typeface="+mn-ea"/>
            </a:endParaRPr>
          </a:p>
        </p:txBody>
      </p:sp>
      <p:sp>
        <p:nvSpPr>
          <p:cNvPr id="21" name="Freeform 7397"/>
          <p:cNvSpPr/>
          <p:nvPr>
            <p:custDataLst>
              <p:tags r:id="rId6"/>
            </p:custDataLst>
          </p:nvPr>
        </p:nvSpPr>
        <p:spPr bwMode="auto">
          <a:xfrm rot="16200000">
            <a:off x="8455518" y="-1427692"/>
            <a:ext cx="55732" cy="7106257"/>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473">
                <a:moveTo>
                  <a:pt x="29" y="6"/>
                </a:moveTo>
                <a:cubicBezTo>
                  <a:pt x="29" y="7"/>
                  <a:pt x="29" y="7"/>
                  <a:pt x="29" y="7"/>
                </a:cubicBezTo>
                <a:cubicBezTo>
                  <a:pt x="29" y="7"/>
                  <a:pt x="28" y="7"/>
                  <a:pt x="28" y="6"/>
                </a:cubicBezTo>
                <a:cubicBezTo>
                  <a:pt x="28" y="6"/>
                  <a:pt x="28" y="4"/>
                  <a:pt x="28" y="3"/>
                </a:cubicBezTo>
                <a:cubicBezTo>
                  <a:pt x="25" y="2"/>
                  <a:pt x="23" y="2"/>
                  <a:pt x="22" y="4"/>
                </a:cubicBezTo>
                <a:cubicBezTo>
                  <a:pt x="21" y="2"/>
                  <a:pt x="21" y="5"/>
                  <a:pt x="20" y="3"/>
                </a:cubicBezTo>
                <a:cubicBezTo>
                  <a:pt x="21" y="5"/>
                  <a:pt x="21" y="6"/>
                  <a:pt x="22" y="8"/>
                </a:cubicBezTo>
                <a:cubicBezTo>
                  <a:pt x="21" y="7"/>
                  <a:pt x="19" y="8"/>
                  <a:pt x="19" y="6"/>
                </a:cubicBezTo>
                <a:cubicBezTo>
                  <a:pt x="18" y="5"/>
                  <a:pt x="18" y="6"/>
                  <a:pt x="18" y="7"/>
                </a:cubicBezTo>
                <a:cubicBezTo>
                  <a:pt x="17" y="5"/>
                  <a:pt x="15" y="7"/>
                  <a:pt x="13" y="6"/>
                </a:cubicBezTo>
                <a:cubicBezTo>
                  <a:pt x="13" y="7"/>
                  <a:pt x="13" y="7"/>
                  <a:pt x="13" y="8"/>
                </a:cubicBezTo>
                <a:cubicBezTo>
                  <a:pt x="12" y="7"/>
                  <a:pt x="12" y="8"/>
                  <a:pt x="11" y="7"/>
                </a:cubicBezTo>
                <a:cubicBezTo>
                  <a:pt x="11" y="8"/>
                  <a:pt x="11" y="9"/>
                  <a:pt x="11" y="9"/>
                </a:cubicBezTo>
                <a:cubicBezTo>
                  <a:pt x="11" y="9"/>
                  <a:pt x="11" y="10"/>
                  <a:pt x="10" y="9"/>
                </a:cubicBezTo>
                <a:cubicBezTo>
                  <a:pt x="10" y="10"/>
                  <a:pt x="9" y="10"/>
                  <a:pt x="8" y="11"/>
                </a:cubicBezTo>
                <a:cubicBezTo>
                  <a:pt x="9" y="11"/>
                  <a:pt x="9" y="12"/>
                  <a:pt x="9" y="12"/>
                </a:cubicBezTo>
                <a:cubicBezTo>
                  <a:pt x="10" y="12"/>
                  <a:pt x="9" y="11"/>
                  <a:pt x="9" y="11"/>
                </a:cubicBezTo>
                <a:cubicBezTo>
                  <a:pt x="10" y="11"/>
                  <a:pt x="10" y="12"/>
                  <a:pt x="10" y="12"/>
                </a:cubicBezTo>
                <a:cubicBezTo>
                  <a:pt x="10" y="11"/>
                  <a:pt x="10" y="11"/>
                  <a:pt x="10" y="11"/>
                </a:cubicBezTo>
                <a:cubicBezTo>
                  <a:pt x="11" y="12"/>
                  <a:pt x="11" y="11"/>
                  <a:pt x="12" y="11"/>
                </a:cubicBezTo>
                <a:cubicBezTo>
                  <a:pt x="13" y="13"/>
                  <a:pt x="12" y="14"/>
                  <a:pt x="12" y="16"/>
                </a:cubicBezTo>
                <a:cubicBezTo>
                  <a:pt x="11" y="15"/>
                  <a:pt x="11" y="15"/>
                  <a:pt x="11" y="16"/>
                </a:cubicBezTo>
                <a:cubicBezTo>
                  <a:pt x="10" y="14"/>
                  <a:pt x="8" y="18"/>
                  <a:pt x="7" y="16"/>
                </a:cubicBezTo>
                <a:cubicBezTo>
                  <a:pt x="7" y="17"/>
                  <a:pt x="7" y="18"/>
                  <a:pt x="6" y="18"/>
                </a:cubicBezTo>
                <a:cubicBezTo>
                  <a:pt x="5" y="17"/>
                  <a:pt x="2" y="19"/>
                  <a:pt x="2" y="21"/>
                </a:cubicBezTo>
                <a:cubicBezTo>
                  <a:pt x="3" y="22"/>
                  <a:pt x="4" y="22"/>
                  <a:pt x="5" y="20"/>
                </a:cubicBezTo>
                <a:cubicBezTo>
                  <a:pt x="6" y="22"/>
                  <a:pt x="6" y="19"/>
                  <a:pt x="8" y="20"/>
                </a:cubicBezTo>
                <a:cubicBezTo>
                  <a:pt x="8" y="21"/>
                  <a:pt x="8" y="22"/>
                  <a:pt x="7" y="23"/>
                </a:cubicBezTo>
                <a:cubicBezTo>
                  <a:pt x="7" y="23"/>
                  <a:pt x="7" y="23"/>
                  <a:pt x="7" y="22"/>
                </a:cubicBezTo>
                <a:cubicBezTo>
                  <a:pt x="7" y="23"/>
                  <a:pt x="7" y="23"/>
                  <a:pt x="7" y="24"/>
                </a:cubicBezTo>
                <a:cubicBezTo>
                  <a:pt x="5" y="24"/>
                  <a:pt x="5" y="26"/>
                  <a:pt x="3" y="26"/>
                </a:cubicBezTo>
                <a:cubicBezTo>
                  <a:pt x="3" y="28"/>
                  <a:pt x="1" y="26"/>
                  <a:pt x="1" y="29"/>
                </a:cubicBezTo>
                <a:cubicBezTo>
                  <a:pt x="2" y="28"/>
                  <a:pt x="5" y="28"/>
                  <a:pt x="6" y="27"/>
                </a:cubicBezTo>
                <a:cubicBezTo>
                  <a:pt x="6" y="27"/>
                  <a:pt x="7" y="27"/>
                  <a:pt x="7" y="28"/>
                </a:cubicBezTo>
                <a:cubicBezTo>
                  <a:pt x="7" y="33"/>
                  <a:pt x="2" y="31"/>
                  <a:pt x="0" y="36"/>
                </a:cubicBezTo>
                <a:cubicBezTo>
                  <a:pt x="1" y="37"/>
                  <a:pt x="2" y="35"/>
                  <a:pt x="2" y="34"/>
                </a:cubicBezTo>
                <a:cubicBezTo>
                  <a:pt x="3" y="35"/>
                  <a:pt x="4" y="36"/>
                  <a:pt x="5" y="35"/>
                </a:cubicBezTo>
                <a:cubicBezTo>
                  <a:pt x="7" y="38"/>
                  <a:pt x="2" y="39"/>
                  <a:pt x="1" y="41"/>
                </a:cubicBezTo>
                <a:cubicBezTo>
                  <a:pt x="2" y="41"/>
                  <a:pt x="2" y="42"/>
                  <a:pt x="2" y="43"/>
                </a:cubicBezTo>
                <a:cubicBezTo>
                  <a:pt x="2" y="42"/>
                  <a:pt x="3" y="42"/>
                  <a:pt x="3" y="43"/>
                </a:cubicBezTo>
                <a:cubicBezTo>
                  <a:pt x="3" y="41"/>
                  <a:pt x="4" y="44"/>
                  <a:pt x="5" y="42"/>
                </a:cubicBezTo>
                <a:cubicBezTo>
                  <a:pt x="5" y="41"/>
                  <a:pt x="5" y="40"/>
                  <a:pt x="5" y="40"/>
                </a:cubicBezTo>
                <a:cubicBezTo>
                  <a:pt x="6" y="40"/>
                  <a:pt x="6" y="41"/>
                  <a:pt x="6" y="42"/>
                </a:cubicBezTo>
                <a:cubicBezTo>
                  <a:pt x="6" y="43"/>
                  <a:pt x="7" y="43"/>
                  <a:pt x="7" y="43"/>
                </a:cubicBezTo>
                <a:cubicBezTo>
                  <a:pt x="6" y="45"/>
                  <a:pt x="6" y="45"/>
                  <a:pt x="5" y="46"/>
                </a:cubicBezTo>
                <a:cubicBezTo>
                  <a:pt x="5" y="46"/>
                  <a:pt x="5" y="46"/>
                  <a:pt x="5" y="45"/>
                </a:cubicBezTo>
                <a:cubicBezTo>
                  <a:pt x="4" y="47"/>
                  <a:pt x="4" y="47"/>
                  <a:pt x="3" y="47"/>
                </a:cubicBezTo>
                <a:cubicBezTo>
                  <a:pt x="3" y="48"/>
                  <a:pt x="2" y="49"/>
                  <a:pt x="3" y="49"/>
                </a:cubicBezTo>
                <a:cubicBezTo>
                  <a:pt x="3" y="47"/>
                  <a:pt x="4" y="50"/>
                  <a:pt x="5" y="49"/>
                </a:cubicBezTo>
                <a:cubicBezTo>
                  <a:pt x="6" y="48"/>
                  <a:pt x="5" y="47"/>
                  <a:pt x="5" y="47"/>
                </a:cubicBezTo>
                <a:cubicBezTo>
                  <a:pt x="6" y="48"/>
                  <a:pt x="6" y="50"/>
                  <a:pt x="6" y="51"/>
                </a:cubicBezTo>
                <a:cubicBezTo>
                  <a:pt x="5" y="51"/>
                  <a:pt x="5" y="51"/>
                  <a:pt x="4" y="53"/>
                </a:cubicBezTo>
                <a:cubicBezTo>
                  <a:pt x="3" y="52"/>
                  <a:pt x="3" y="54"/>
                  <a:pt x="1" y="55"/>
                </a:cubicBezTo>
                <a:cubicBezTo>
                  <a:pt x="1" y="55"/>
                  <a:pt x="1" y="57"/>
                  <a:pt x="1" y="58"/>
                </a:cubicBezTo>
                <a:cubicBezTo>
                  <a:pt x="2" y="59"/>
                  <a:pt x="2" y="57"/>
                  <a:pt x="3" y="56"/>
                </a:cubicBezTo>
                <a:cubicBezTo>
                  <a:pt x="3" y="57"/>
                  <a:pt x="4" y="56"/>
                  <a:pt x="4" y="55"/>
                </a:cubicBezTo>
                <a:cubicBezTo>
                  <a:pt x="4" y="57"/>
                  <a:pt x="4" y="58"/>
                  <a:pt x="5" y="58"/>
                </a:cubicBezTo>
                <a:cubicBezTo>
                  <a:pt x="5" y="57"/>
                  <a:pt x="4" y="57"/>
                  <a:pt x="5" y="55"/>
                </a:cubicBezTo>
                <a:cubicBezTo>
                  <a:pt x="5" y="56"/>
                  <a:pt x="5" y="55"/>
                  <a:pt x="5" y="55"/>
                </a:cubicBezTo>
                <a:cubicBezTo>
                  <a:pt x="5" y="58"/>
                  <a:pt x="6" y="54"/>
                  <a:pt x="6" y="55"/>
                </a:cubicBezTo>
                <a:cubicBezTo>
                  <a:pt x="5" y="59"/>
                  <a:pt x="3" y="61"/>
                  <a:pt x="1" y="64"/>
                </a:cubicBezTo>
                <a:cubicBezTo>
                  <a:pt x="3" y="64"/>
                  <a:pt x="3" y="63"/>
                  <a:pt x="4" y="64"/>
                </a:cubicBezTo>
                <a:cubicBezTo>
                  <a:pt x="4" y="63"/>
                  <a:pt x="4" y="61"/>
                  <a:pt x="5" y="62"/>
                </a:cubicBezTo>
                <a:cubicBezTo>
                  <a:pt x="5" y="62"/>
                  <a:pt x="5" y="62"/>
                  <a:pt x="5" y="63"/>
                </a:cubicBezTo>
                <a:cubicBezTo>
                  <a:pt x="4" y="63"/>
                  <a:pt x="5" y="65"/>
                  <a:pt x="5" y="65"/>
                </a:cubicBezTo>
                <a:cubicBezTo>
                  <a:pt x="4" y="66"/>
                  <a:pt x="5" y="67"/>
                  <a:pt x="5" y="68"/>
                </a:cubicBezTo>
                <a:cubicBezTo>
                  <a:pt x="5" y="69"/>
                  <a:pt x="4" y="69"/>
                  <a:pt x="4" y="71"/>
                </a:cubicBezTo>
                <a:cubicBezTo>
                  <a:pt x="5" y="71"/>
                  <a:pt x="5" y="70"/>
                  <a:pt x="5" y="71"/>
                </a:cubicBezTo>
                <a:cubicBezTo>
                  <a:pt x="4" y="72"/>
                  <a:pt x="5" y="72"/>
                  <a:pt x="5" y="75"/>
                </a:cubicBezTo>
                <a:cubicBezTo>
                  <a:pt x="5" y="75"/>
                  <a:pt x="4" y="76"/>
                  <a:pt x="5" y="76"/>
                </a:cubicBezTo>
                <a:cubicBezTo>
                  <a:pt x="5" y="75"/>
                  <a:pt x="5" y="75"/>
                  <a:pt x="6" y="74"/>
                </a:cubicBezTo>
                <a:cubicBezTo>
                  <a:pt x="5" y="76"/>
                  <a:pt x="6" y="82"/>
                  <a:pt x="5" y="80"/>
                </a:cubicBezTo>
                <a:cubicBezTo>
                  <a:pt x="4" y="81"/>
                  <a:pt x="5" y="82"/>
                  <a:pt x="4" y="83"/>
                </a:cubicBezTo>
                <a:cubicBezTo>
                  <a:pt x="5" y="83"/>
                  <a:pt x="5" y="81"/>
                  <a:pt x="6" y="82"/>
                </a:cubicBezTo>
                <a:cubicBezTo>
                  <a:pt x="6" y="83"/>
                  <a:pt x="5" y="82"/>
                  <a:pt x="5" y="83"/>
                </a:cubicBezTo>
                <a:cubicBezTo>
                  <a:pt x="6" y="84"/>
                  <a:pt x="5" y="85"/>
                  <a:pt x="5" y="86"/>
                </a:cubicBezTo>
                <a:cubicBezTo>
                  <a:pt x="5" y="86"/>
                  <a:pt x="5" y="87"/>
                  <a:pt x="4" y="87"/>
                </a:cubicBezTo>
                <a:cubicBezTo>
                  <a:pt x="5" y="90"/>
                  <a:pt x="3" y="93"/>
                  <a:pt x="4" y="96"/>
                </a:cubicBezTo>
                <a:cubicBezTo>
                  <a:pt x="5" y="96"/>
                  <a:pt x="5" y="95"/>
                  <a:pt x="5" y="96"/>
                </a:cubicBezTo>
                <a:cubicBezTo>
                  <a:pt x="5" y="97"/>
                  <a:pt x="4" y="97"/>
                  <a:pt x="5" y="99"/>
                </a:cubicBezTo>
                <a:cubicBezTo>
                  <a:pt x="4" y="98"/>
                  <a:pt x="4" y="98"/>
                  <a:pt x="4" y="98"/>
                </a:cubicBezTo>
                <a:cubicBezTo>
                  <a:pt x="4" y="101"/>
                  <a:pt x="5" y="107"/>
                  <a:pt x="4" y="109"/>
                </a:cubicBezTo>
                <a:cubicBezTo>
                  <a:pt x="5" y="110"/>
                  <a:pt x="4" y="112"/>
                  <a:pt x="4" y="114"/>
                </a:cubicBezTo>
                <a:cubicBezTo>
                  <a:pt x="5" y="115"/>
                  <a:pt x="4" y="118"/>
                  <a:pt x="4" y="120"/>
                </a:cubicBezTo>
                <a:cubicBezTo>
                  <a:pt x="4" y="119"/>
                  <a:pt x="4" y="119"/>
                  <a:pt x="5" y="118"/>
                </a:cubicBezTo>
                <a:cubicBezTo>
                  <a:pt x="5" y="119"/>
                  <a:pt x="5" y="119"/>
                  <a:pt x="5" y="119"/>
                </a:cubicBezTo>
                <a:cubicBezTo>
                  <a:pt x="4" y="120"/>
                  <a:pt x="5" y="120"/>
                  <a:pt x="5" y="121"/>
                </a:cubicBezTo>
                <a:cubicBezTo>
                  <a:pt x="5" y="124"/>
                  <a:pt x="4" y="130"/>
                  <a:pt x="5" y="132"/>
                </a:cubicBezTo>
                <a:cubicBezTo>
                  <a:pt x="5" y="132"/>
                  <a:pt x="5" y="132"/>
                  <a:pt x="5" y="132"/>
                </a:cubicBezTo>
                <a:cubicBezTo>
                  <a:pt x="5" y="134"/>
                  <a:pt x="5" y="136"/>
                  <a:pt x="4" y="139"/>
                </a:cubicBezTo>
                <a:cubicBezTo>
                  <a:pt x="5" y="139"/>
                  <a:pt x="5" y="141"/>
                  <a:pt x="5" y="141"/>
                </a:cubicBezTo>
                <a:cubicBezTo>
                  <a:pt x="5" y="142"/>
                  <a:pt x="5" y="142"/>
                  <a:pt x="4" y="143"/>
                </a:cubicBezTo>
                <a:cubicBezTo>
                  <a:pt x="5" y="144"/>
                  <a:pt x="5" y="142"/>
                  <a:pt x="5" y="143"/>
                </a:cubicBezTo>
                <a:cubicBezTo>
                  <a:pt x="4" y="144"/>
                  <a:pt x="6" y="146"/>
                  <a:pt x="5" y="148"/>
                </a:cubicBezTo>
                <a:cubicBezTo>
                  <a:pt x="4" y="147"/>
                  <a:pt x="5" y="146"/>
                  <a:pt x="5" y="146"/>
                </a:cubicBezTo>
                <a:cubicBezTo>
                  <a:pt x="4" y="146"/>
                  <a:pt x="4" y="150"/>
                  <a:pt x="5" y="149"/>
                </a:cubicBezTo>
                <a:cubicBezTo>
                  <a:pt x="5" y="149"/>
                  <a:pt x="6" y="149"/>
                  <a:pt x="6" y="148"/>
                </a:cubicBezTo>
                <a:cubicBezTo>
                  <a:pt x="6" y="149"/>
                  <a:pt x="5" y="149"/>
                  <a:pt x="5" y="151"/>
                </a:cubicBezTo>
                <a:cubicBezTo>
                  <a:pt x="5" y="152"/>
                  <a:pt x="6" y="152"/>
                  <a:pt x="6" y="153"/>
                </a:cubicBezTo>
                <a:cubicBezTo>
                  <a:pt x="5" y="152"/>
                  <a:pt x="5" y="155"/>
                  <a:pt x="6" y="155"/>
                </a:cubicBezTo>
                <a:cubicBezTo>
                  <a:pt x="6" y="155"/>
                  <a:pt x="5" y="153"/>
                  <a:pt x="6" y="153"/>
                </a:cubicBezTo>
                <a:cubicBezTo>
                  <a:pt x="7" y="153"/>
                  <a:pt x="7" y="153"/>
                  <a:pt x="7" y="155"/>
                </a:cubicBezTo>
                <a:cubicBezTo>
                  <a:pt x="7" y="155"/>
                  <a:pt x="7" y="154"/>
                  <a:pt x="6" y="154"/>
                </a:cubicBezTo>
                <a:cubicBezTo>
                  <a:pt x="6" y="155"/>
                  <a:pt x="6" y="155"/>
                  <a:pt x="6" y="156"/>
                </a:cubicBezTo>
                <a:cubicBezTo>
                  <a:pt x="6" y="155"/>
                  <a:pt x="5" y="157"/>
                  <a:pt x="5" y="158"/>
                </a:cubicBezTo>
                <a:cubicBezTo>
                  <a:pt x="6" y="158"/>
                  <a:pt x="6" y="157"/>
                  <a:pt x="6" y="158"/>
                </a:cubicBezTo>
                <a:cubicBezTo>
                  <a:pt x="5" y="158"/>
                  <a:pt x="6" y="162"/>
                  <a:pt x="6" y="164"/>
                </a:cubicBezTo>
                <a:cubicBezTo>
                  <a:pt x="7" y="165"/>
                  <a:pt x="6" y="165"/>
                  <a:pt x="8" y="167"/>
                </a:cubicBezTo>
                <a:cubicBezTo>
                  <a:pt x="7" y="168"/>
                  <a:pt x="7" y="165"/>
                  <a:pt x="6" y="167"/>
                </a:cubicBezTo>
                <a:cubicBezTo>
                  <a:pt x="6" y="167"/>
                  <a:pt x="7" y="168"/>
                  <a:pt x="6" y="168"/>
                </a:cubicBezTo>
                <a:cubicBezTo>
                  <a:pt x="6" y="169"/>
                  <a:pt x="6" y="167"/>
                  <a:pt x="6" y="167"/>
                </a:cubicBezTo>
                <a:cubicBezTo>
                  <a:pt x="6" y="168"/>
                  <a:pt x="5" y="167"/>
                  <a:pt x="5" y="167"/>
                </a:cubicBezTo>
                <a:cubicBezTo>
                  <a:pt x="5" y="170"/>
                  <a:pt x="5" y="171"/>
                  <a:pt x="6" y="173"/>
                </a:cubicBezTo>
                <a:cubicBezTo>
                  <a:pt x="6" y="172"/>
                  <a:pt x="6" y="171"/>
                  <a:pt x="6" y="170"/>
                </a:cubicBezTo>
                <a:cubicBezTo>
                  <a:pt x="6" y="172"/>
                  <a:pt x="7" y="175"/>
                  <a:pt x="6" y="175"/>
                </a:cubicBezTo>
                <a:cubicBezTo>
                  <a:pt x="6" y="174"/>
                  <a:pt x="6" y="173"/>
                  <a:pt x="6" y="173"/>
                </a:cubicBezTo>
                <a:cubicBezTo>
                  <a:pt x="6" y="174"/>
                  <a:pt x="5" y="173"/>
                  <a:pt x="5" y="174"/>
                </a:cubicBezTo>
                <a:cubicBezTo>
                  <a:pt x="6" y="174"/>
                  <a:pt x="6" y="179"/>
                  <a:pt x="6" y="177"/>
                </a:cubicBezTo>
                <a:cubicBezTo>
                  <a:pt x="6" y="179"/>
                  <a:pt x="6" y="183"/>
                  <a:pt x="6" y="184"/>
                </a:cubicBezTo>
                <a:cubicBezTo>
                  <a:pt x="7" y="184"/>
                  <a:pt x="6" y="183"/>
                  <a:pt x="7" y="183"/>
                </a:cubicBezTo>
                <a:cubicBezTo>
                  <a:pt x="7" y="183"/>
                  <a:pt x="7" y="184"/>
                  <a:pt x="7" y="186"/>
                </a:cubicBezTo>
                <a:cubicBezTo>
                  <a:pt x="6" y="185"/>
                  <a:pt x="6" y="187"/>
                  <a:pt x="6" y="188"/>
                </a:cubicBezTo>
                <a:cubicBezTo>
                  <a:pt x="6" y="187"/>
                  <a:pt x="7" y="186"/>
                  <a:pt x="8" y="186"/>
                </a:cubicBezTo>
                <a:cubicBezTo>
                  <a:pt x="7" y="188"/>
                  <a:pt x="7" y="190"/>
                  <a:pt x="7" y="192"/>
                </a:cubicBezTo>
                <a:cubicBezTo>
                  <a:pt x="7" y="192"/>
                  <a:pt x="6" y="192"/>
                  <a:pt x="6" y="193"/>
                </a:cubicBezTo>
                <a:cubicBezTo>
                  <a:pt x="7" y="193"/>
                  <a:pt x="6" y="194"/>
                  <a:pt x="7" y="195"/>
                </a:cubicBezTo>
                <a:cubicBezTo>
                  <a:pt x="6" y="195"/>
                  <a:pt x="6" y="195"/>
                  <a:pt x="6" y="194"/>
                </a:cubicBezTo>
                <a:cubicBezTo>
                  <a:pt x="6" y="196"/>
                  <a:pt x="6" y="197"/>
                  <a:pt x="6" y="198"/>
                </a:cubicBezTo>
                <a:cubicBezTo>
                  <a:pt x="6" y="199"/>
                  <a:pt x="6" y="198"/>
                  <a:pt x="6" y="198"/>
                </a:cubicBezTo>
                <a:cubicBezTo>
                  <a:pt x="7" y="199"/>
                  <a:pt x="7" y="199"/>
                  <a:pt x="7" y="201"/>
                </a:cubicBezTo>
                <a:cubicBezTo>
                  <a:pt x="7" y="201"/>
                  <a:pt x="6" y="200"/>
                  <a:pt x="6" y="201"/>
                </a:cubicBezTo>
                <a:cubicBezTo>
                  <a:pt x="7" y="201"/>
                  <a:pt x="7" y="203"/>
                  <a:pt x="8" y="203"/>
                </a:cubicBezTo>
                <a:cubicBezTo>
                  <a:pt x="8" y="201"/>
                  <a:pt x="8" y="202"/>
                  <a:pt x="8" y="201"/>
                </a:cubicBezTo>
                <a:cubicBezTo>
                  <a:pt x="8" y="201"/>
                  <a:pt x="7" y="201"/>
                  <a:pt x="7" y="200"/>
                </a:cubicBezTo>
                <a:cubicBezTo>
                  <a:pt x="8" y="200"/>
                  <a:pt x="7" y="197"/>
                  <a:pt x="8" y="197"/>
                </a:cubicBezTo>
                <a:cubicBezTo>
                  <a:pt x="8" y="199"/>
                  <a:pt x="9" y="198"/>
                  <a:pt x="10" y="198"/>
                </a:cubicBezTo>
                <a:cubicBezTo>
                  <a:pt x="9" y="199"/>
                  <a:pt x="10" y="199"/>
                  <a:pt x="10" y="200"/>
                </a:cubicBezTo>
                <a:cubicBezTo>
                  <a:pt x="9" y="199"/>
                  <a:pt x="9" y="200"/>
                  <a:pt x="9" y="201"/>
                </a:cubicBezTo>
                <a:cubicBezTo>
                  <a:pt x="9" y="200"/>
                  <a:pt x="10" y="200"/>
                  <a:pt x="10" y="200"/>
                </a:cubicBezTo>
                <a:cubicBezTo>
                  <a:pt x="10" y="201"/>
                  <a:pt x="10" y="202"/>
                  <a:pt x="11" y="203"/>
                </a:cubicBezTo>
                <a:cubicBezTo>
                  <a:pt x="10" y="203"/>
                  <a:pt x="10" y="203"/>
                  <a:pt x="10" y="204"/>
                </a:cubicBezTo>
                <a:cubicBezTo>
                  <a:pt x="10" y="204"/>
                  <a:pt x="10" y="205"/>
                  <a:pt x="11" y="205"/>
                </a:cubicBezTo>
                <a:cubicBezTo>
                  <a:pt x="10" y="205"/>
                  <a:pt x="10" y="206"/>
                  <a:pt x="10" y="206"/>
                </a:cubicBezTo>
                <a:cubicBezTo>
                  <a:pt x="10" y="205"/>
                  <a:pt x="10" y="203"/>
                  <a:pt x="9" y="203"/>
                </a:cubicBezTo>
                <a:cubicBezTo>
                  <a:pt x="8" y="205"/>
                  <a:pt x="9" y="206"/>
                  <a:pt x="10" y="207"/>
                </a:cubicBezTo>
                <a:cubicBezTo>
                  <a:pt x="10" y="208"/>
                  <a:pt x="10" y="208"/>
                  <a:pt x="10" y="209"/>
                </a:cubicBezTo>
                <a:cubicBezTo>
                  <a:pt x="10" y="209"/>
                  <a:pt x="10" y="210"/>
                  <a:pt x="10" y="210"/>
                </a:cubicBezTo>
                <a:cubicBezTo>
                  <a:pt x="9" y="208"/>
                  <a:pt x="10" y="208"/>
                  <a:pt x="10" y="208"/>
                </a:cubicBezTo>
                <a:cubicBezTo>
                  <a:pt x="9" y="207"/>
                  <a:pt x="9" y="209"/>
                  <a:pt x="9" y="209"/>
                </a:cubicBezTo>
                <a:cubicBezTo>
                  <a:pt x="9" y="208"/>
                  <a:pt x="8" y="208"/>
                  <a:pt x="8" y="209"/>
                </a:cubicBezTo>
                <a:cubicBezTo>
                  <a:pt x="9" y="209"/>
                  <a:pt x="9" y="211"/>
                  <a:pt x="9" y="212"/>
                </a:cubicBezTo>
                <a:cubicBezTo>
                  <a:pt x="10" y="212"/>
                  <a:pt x="10" y="211"/>
                  <a:pt x="10" y="211"/>
                </a:cubicBezTo>
                <a:cubicBezTo>
                  <a:pt x="10" y="212"/>
                  <a:pt x="9" y="213"/>
                  <a:pt x="10" y="214"/>
                </a:cubicBezTo>
                <a:cubicBezTo>
                  <a:pt x="10" y="212"/>
                  <a:pt x="10" y="214"/>
                  <a:pt x="10" y="215"/>
                </a:cubicBezTo>
                <a:cubicBezTo>
                  <a:pt x="10" y="213"/>
                  <a:pt x="12" y="214"/>
                  <a:pt x="12" y="214"/>
                </a:cubicBezTo>
                <a:cubicBezTo>
                  <a:pt x="12" y="215"/>
                  <a:pt x="12" y="217"/>
                  <a:pt x="12" y="217"/>
                </a:cubicBezTo>
                <a:cubicBezTo>
                  <a:pt x="11" y="217"/>
                  <a:pt x="11" y="217"/>
                  <a:pt x="11" y="217"/>
                </a:cubicBezTo>
                <a:cubicBezTo>
                  <a:pt x="11" y="216"/>
                  <a:pt x="12" y="215"/>
                  <a:pt x="11" y="214"/>
                </a:cubicBezTo>
                <a:cubicBezTo>
                  <a:pt x="11" y="215"/>
                  <a:pt x="11" y="215"/>
                  <a:pt x="11" y="215"/>
                </a:cubicBezTo>
                <a:cubicBezTo>
                  <a:pt x="11" y="215"/>
                  <a:pt x="11" y="214"/>
                  <a:pt x="11" y="214"/>
                </a:cubicBezTo>
                <a:cubicBezTo>
                  <a:pt x="10" y="218"/>
                  <a:pt x="11" y="220"/>
                  <a:pt x="10" y="222"/>
                </a:cubicBezTo>
                <a:cubicBezTo>
                  <a:pt x="11" y="222"/>
                  <a:pt x="10" y="224"/>
                  <a:pt x="11" y="225"/>
                </a:cubicBezTo>
                <a:cubicBezTo>
                  <a:pt x="11" y="225"/>
                  <a:pt x="11" y="224"/>
                  <a:pt x="11" y="224"/>
                </a:cubicBezTo>
                <a:cubicBezTo>
                  <a:pt x="12" y="224"/>
                  <a:pt x="11" y="226"/>
                  <a:pt x="11" y="226"/>
                </a:cubicBezTo>
                <a:cubicBezTo>
                  <a:pt x="11" y="226"/>
                  <a:pt x="10" y="227"/>
                  <a:pt x="10" y="226"/>
                </a:cubicBezTo>
                <a:cubicBezTo>
                  <a:pt x="10" y="227"/>
                  <a:pt x="10" y="227"/>
                  <a:pt x="10" y="228"/>
                </a:cubicBezTo>
                <a:cubicBezTo>
                  <a:pt x="11" y="227"/>
                  <a:pt x="12" y="227"/>
                  <a:pt x="12" y="226"/>
                </a:cubicBezTo>
                <a:cubicBezTo>
                  <a:pt x="13" y="227"/>
                  <a:pt x="12" y="227"/>
                  <a:pt x="12" y="228"/>
                </a:cubicBezTo>
                <a:cubicBezTo>
                  <a:pt x="11" y="227"/>
                  <a:pt x="12" y="231"/>
                  <a:pt x="11" y="229"/>
                </a:cubicBezTo>
                <a:cubicBezTo>
                  <a:pt x="11" y="230"/>
                  <a:pt x="10" y="231"/>
                  <a:pt x="10" y="232"/>
                </a:cubicBezTo>
                <a:cubicBezTo>
                  <a:pt x="10" y="231"/>
                  <a:pt x="11" y="231"/>
                  <a:pt x="11" y="232"/>
                </a:cubicBezTo>
                <a:cubicBezTo>
                  <a:pt x="11" y="232"/>
                  <a:pt x="11" y="233"/>
                  <a:pt x="10" y="232"/>
                </a:cubicBezTo>
                <a:cubicBezTo>
                  <a:pt x="10" y="232"/>
                  <a:pt x="10" y="232"/>
                  <a:pt x="10" y="232"/>
                </a:cubicBezTo>
                <a:cubicBezTo>
                  <a:pt x="10" y="232"/>
                  <a:pt x="10" y="230"/>
                  <a:pt x="10" y="230"/>
                </a:cubicBezTo>
                <a:cubicBezTo>
                  <a:pt x="10" y="232"/>
                  <a:pt x="9" y="232"/>
                  <a:pt x="9" y="231"/>
                </a:cubicBezTo>
                <a:cubicBezTo>
                  <a:pt x="9" y="233"/>
                  <a:pt x="10" y="232"/>
                  <a:pt x="10" y="234"/>
                </a:cubicBezTo>
                <a:cubicBezTo>
                  <a:pt x="10" y="234"/>
                  <a:pt x="10" y="235"/>
                  <a:pt x="9" y="234"/>
                </a:cubicBezTo>
                <a:cubicBezTo>
                  <a:pt x="9" y="236"/>
                  <a:pt x="10" y="236"/>
                  <a:pt x="10" y="238"/>
                </a:cubicBezTo>
                <a:cubicBezTo>
                  <a:pt x="10" y="238"/>
                  <a:pt x="9" y="240"/>
                  <a:pt x="10" y="240"/>
                </a:cubicBezTo>
                <a:cubicBezTo>
                  <a:pt x="11" y="240"/>
                  <a:pt x="10" y="236"/>
                  <a:pt x="11" y="235"/>
                </a:cubicBezTo>
                <a:cubicBezTo>
                  <a:pt x="11" y="237"/>
                  <a:pt x="12" y="234"/>
                  <a:pt x="13" y="236"/>
                </a:cubicBezTo>
                <a:cubicBezTo>
                  <a:pt x="13" y="239"/>
                  <a:pt x="11" y="237"/>
                  <a:pt x="12" y="239"/>
                </a:cubicBezTo>
                <a:cubicBezTo>
                  <a:pt x="12" y="238"/>
                  <a:pt x="13" y="239"/>
                  <a:pt x="12" y="239"/>
                </a:cubicBezTo>
                <a:cubicBezTo>
                  <a:pt x="13" y="239"/>
                  <a:pt x="15" y="236"/>
                  <a:pt x="15" y="239"/>
                </a:cubicBezTo>
                <a:cubicBezTo>
                  <a:pt x="15" y="239"/>
                  <a:pt x="13" y="239"/>
                  <a:pt x="14" y="241"/>
                </a:cubicBezTo>
                <a:cubicBezTo>
                  <a:pt x="14" y="240"/>
                  <a:pt x="14" y="241"/>
                  <a:pt x="14" y="242"/>
                </a:cubicBezTo>
                <a:cubicBezTo>
                  <a:pt x="14" y="242"/>
                  <a:pt x="15" y="242"/>
                  <a:pt x="15" y="242"/>
                </a:cubicBezTo>
                <a:cubicBezTo>
                  <a:pt x="15" y="243"/>
                  <a:pt x="14" y="244"/>
                  <a:pt x="14" y="244"/>
                </a:cubicBezTo>
                <a:cubicBezTo>
                  <a:pt x="15" y="245"/>
                  <a:pt x="13" y="246"/>
                  <a:pt x="13" y="246"/>
                </a:cubicBezTo>
                <a:cubicBezTo>
                  <a:pt x="14" y="245"/>
                  <a:pt x="14" y="246"/>
                  <a:pt x="15" y="244"/>
                </a:cubicBezTo>
                <a:cubicBezTo>
                  <a:pt x="15" y="245"/>
                  <a:pt x="15" y="244"/>
                  <a:pt x="15" y="244"/>
                </a:cubicBezTo>
                <a:cubicBezTo>
                  <a:pt x="15" y="246"/>
                  <a:pt x="15" y="247"/>
                  <a:pt x="15" y="249"/>
                </a:cubicBezTo>
                <a:cubicBezTo>
                  <a:pt x="17" y="249"/>
                  <a:pt x="14" y="253"/>
                  <a:pt x="15" y="254"/>
                </a:cubicBezTo>
                <a:cubicBezTo>
                  <a:pt x="15" y="253"/>
                  <a:pt x="15" y="253"/>
                  <a:pt x="15" y="253"/>
                </a:cubicBezTo>
                <a:cubicBezTo>
                  <a:pt x="15" y="254"/>
                  <a:pt x="16" y="252"/>
                  <a:pt x="16" y="254"/>
                </a:cubicBezTo>
                <a:cubicBezTo>
                  <a:pt x="16" y="254"/>
                  <a:pt x="16" y="255"/>
                  <a:pt x="15" y="255"/>
                </a:cubicBezTo>
                <a:cubicBezTo>
                  <a:pt x="15" y="255"/>
                  <a:pt x="14" y="256"/>
                  <a:pt x="14" y="256"/>
                </a:cubicBezTo>
                <a:cubicBezTo>
                  <a:pt x="14" y="256"/>
                  <a:pt x="14" y="257"/>
                  <a:pt x="14" y="257"/>
                </a:cubicBezTo>
                <a:cubicBezTo>
                  <a:pt x="15" y="258"/>
                  <a:pt x="15" y="255"/>
                  <a:pt x="15" y="257"/>
                </a:cubicBezTo>
                <a:cubicBezTo>
                  <a:pt x="15" y="258"/>
                  <a:pt x="14" y="258"/>
                  <a:pt x="15" y="259"/>
                </a:cubicBezTo>
                <a:cubicBezTo>
                  <a:pt x="15" y="257"/>
                  <a:pt x="14" y="261"/>
                  <a:pt x="15" y="260"/>
                </a:cubicBezTo>
                <a:cubicBezTo>
                  <a:pt x="15" y="259"/>
                  <a:pt x="15" y="259"/>
                  <a:pt x="15" y="258"/>
                </a:cubicBezTo>
                <a:cubicBezTo>
                  <a:pt x="15" y="259"/>
                  <a:pt x="16" y="258"/>
                  <a:pt x="16" y="259"/>
                </a:cubicBezTo>
                <a:cubicBezTo>
                  <a:pt x="15" y="260"/>
                  <a:pt x="16" y="260"/>
                  <a:pt x="16" y="262"/>
                </a:cubicBezTo>
                <a:cubicBezTo>
                  <a:pt x="15" y="264"/>
                  <a:pt x="13" y="264"/>
                  <a:pt x="14" y="266"/>
                </a:cubicBezTo>
                <a:cubicBezTo>
                  <a:pt x="14" y="265"/>
                  <a:pt x="14" y="265"/>
                  <a:pt x="15" y="265"/>
                </a:cubicBezTo>
                <a:cubicBezTo>
                  <a:pt x="15" y="267"/>
                  <a:pt x="15" y="267"/>
                  <a:pt x="15" y="267"/>
                </a:cubicBezTo>
                <a:cubicBezTo>
                  <a:pt x="16" y="268"/>
                  <a:pt x="15" y="266"/>
                  <a:pt x="16" y="266"/>
                </a:cubicBezTo>
                <a:cubicBezTo>
                  <a:pt x="16" y="267"/>
                  <a:pt x="16" y="266"/>
                  <a:pt x="16" y="267"/>
                </a:cubicBezTo>
                <a:cubicBezTo>
                  <a:pt x="16" y="267"/>
                  <a:pt x="15" y="267"/>
                  <a:pt x="15" y="268"/>
                </a:cubicBezTo>
                <a:cubicBezTo>
                  <a:pt x="16" y="270"/>
                  <a:pt x="16" y="267"/>
                  <a:pt x="17" y="268"/>
                </a:cubicBezTo>
                <a:cubicBezTo>
                  <a:pt x="16" y="268"/>
                  <a:pt x="17" y="270"/>
                  <a:pt x="16" y="270"/>
                </a:cubicBezTo>
                <a:cubicBezTo>
                  <a:pt x="16" y="270"/>
                  <a:pt x="16" y="270"/>
                  <a:pt x="16" y="270"/>
                </a:cubicBezTo>
                <a:cubicBezTo>
                  <a:pt x="16" y="269"/>
                  <a:pt x="16" y="270"/>
                  <a:pt x="16" y="269"/>
                </a:cubicBezTo>
                <a:cubicBezTo>
                  <a:pt x="15" y="269"/>
                  <a:pt x="15" y="270"/>
                  <a:pt x="15" y="271"/>
                </a:cubicBezTo>
                <a:cubicBezTo>
                  <a:pt x="15" y="272"/>
                  <a:pt x="16" y="272"/>
                  <a:pt x="16" y="273"/>
                </a:cubicBezTo>
                <a:cubicBezTo>
                  <a:pt x="16" y="273"/>
                  <a:pt x="15" y="273"/>
                  <a:pt x="15" y="275"/>
                </a:cubicBezTo>
                <a:cubicBezTo>
                  <a:pt x="16" y="275"/>
                  <a:pt x="16" y="276"/>
                  <a:pt x="17" y="277"/>
                </a:cubicBezTo>
                <a:cubicBezTo>
                  <a:pt x="17" y="280"/>
                  <a:pt x="17" y="280"/>
                  <a:pt x="17" y="283"/>
                </a:cubicBezTo>
                <a:cubicBezTo>
                  <a:pt x="16" y="283"/>
                  <a:pt x="17" y="284"/>
                  <a:pt x="17" y="285"/>
                </a:cubicBezTo>
                <a:cubicBezTo>
                  <a:pt x="16" y="284"/>
                  <a:pt x="16" y="285"/>
                  <a:pt x="16" y="285"/>
                </a:cubicBezTo>
                <a:cubicBezTo>
                  <a:pt x="16" y="287"/>
                  <a:pt x="16" y="288"/>
                  <a:pt x="16" y="289"/>
                </a:cubicBezTo>
                <a:cubicBezTo>
                  <a:pt x="17" y="289"/>
                  <a:pt x="16" y="287"/>
                  <a:pt x="17" y="287"/>
                </a:cubicBezTo>
                <a:cubicBezTo>
                  <a:pt x="17" y="289"/>
                  <a:pt x="17" y="289"/>
                  <a:pt x="17" y="289"/>
                </a:cubicBezTo>
                <a:cubicBezTo>
                  <a:pt x="17" y="289"/>
                  <a:pt x="17" y="289"/>
                  <a:pt x="18" y="290"/>
                </a:cubicBezTo>
                <a:cubicBezTo>
                  <a:pt x="18" y="289"/>
                  <a:pt x="17" y="288"/>
                  <a:pt x="18" y="288"/>
                </a:cubicBezTo>
                <a:cubicBezTo>
                  <a:pt x="18" y="288"/>
                  <a:pt x="18" y="288"/>
                  <a:pt x="18" y="288"/>
                </a:cubicBezTo>
                <a:cubicBezTo>
                  <a:pt x="18" y="291"/>
                  <a:pt x="19" y="294"/>
                  <a:pt x="18" y="295"/>
                </a:cubicBezTo>
                <a:cubicBezTo>
                  <a:pt x="18" y="296"/>
                  <a:pt x="18" y="297"/>
                  <a:pt x="18" y="298"/>
                </a:cubicBezTo>
                <a:cubicBezTo>
                  <a:pt x="18" y="298"/>
                  <a:pt x="18" y="298"/>
                  <a:pt x="18" y="298"/>
                </a:cubicBezTo>
                <a:cubicBezTo>
                  <a:pt x="18" y="301"/>
                  <a:pt x="17" y="301"/>
                  <a:pt x="17" y="304"/>
                </a:cubicBezTo>
                <a:cubicBezTo>
                  <a:pt x="18" y="305"/>
                  <a:pt x="18" y="306"/>
                  <a:pt x="18" y="309"/>
                </a:cubicBezTo>
                <a:cubicBezTo>
                  <a:pt x="17" y="309"/>
                  <a:pt x="17" y="309"/>
                  <a:pt x="17" y="309"/>
                </a:cubicBezTo>
                <a:cubicBezTo>
                  <a:pt x="17" y="310"/>
                  <a:pt x="18" y="310"/>
                  <a:pt x="18" y="310"/>
                </a:cubicBezTo>
                <a:cubicBezTo>
                  <a:pt x="17" y="311"/>
                  <a:pt x="17" y="312"/>
                  <a:pt x="17" y="313"/>
                </a:cubicBezTo>
                <a:cubicBezTo>
                  <a:pt x="17" y="313"/>
                  <a:pt x="17" y="312"/>
                  <a:pt x="18" y="312"/>
                </a:cubicBezTo>
                <a:cubicBezTo>
                  <a:pt x="18" y="314"/>
                  <a:pt x="18" y="312"/>
                  <a:pt x="18" y="311"/>
                </a:cubicBezTo>
                <a:cubicBezTo>
                  <a:pt x="19" y="314"/>
                  <a:pt x="18" y="315"/>
                  <a:pt x="19" y="316"/>
                </a:cubicBezTo>
                <a:cubicBezTo>
                  <a:pt x="18" y="316"/>
                  <a:pt x="18" y="317"/>
                  <a:pt x="18" y="318"/>
                </a:cubicBezTo>
                <a:cubicBezTo>
                  <a:pt x="17" y="317"/>
                  <a:pt x="18" y="315"/>
                  <a:pt x="17" y="316"/>
                </a:cubicBezTo>
                <a:cubicBezTo>
                  <a:pt x="17" y="319"/>
                  <a:pt x="17" y="325"/>
                  <a:pt x="18" y="329"/>
                </a:cubicBezTo>
                <a:cubicBezTo>
                  <a:pt x="18" y="329"/>
                  <a:pt x="17" y="329"/>
                  <a:pt x="17" y="329"/>
                </a:cubicBezTo>
                <a:cubicBezTo>
                  <a:pt x="17" y="331"/>
                  <a:pt x="17" y="334"/>
                  <a:pt x="18" y="334"/>
                </a:cubicBezTo>
                <a:cubicBezTo>
                  <a:pt x="18" y="331"/>
                  <a:pt x="18" y="333"/>
                  <a:pt x="18" y="332"/>
                </a:cubicBezTo>
                <a:cubicBezTo>
                  <a:pt x="18" y="332"/>
                  <a:pt x="18" y="331"/>
                  <a:pt x="18" y="331"/>
                </a:cubicBezTo>
                <a:cubicBezTo>
                  <a:pt x="19" y="331"/>
                  <a:pt x="19" y="330"/>
                  <a:pt x="20" y="331"/>
                </a:cubicBezTo>
                <a:cubicBezTo>
                  <a:pt x="20" y="330"/>
                  <a:pt x="20" y="328"/>
                  <a:pt x="20" y="329"/>
                </a:cubicBezTo>
                <a:cubicBezTo>
                  <a:pt x="21" y="333"/>
                  <a:pt x="18" y="332"/>
                  <a:pt x="19" y="335"/>
                </a:cubicBezTo>
                <a:cubicBezTo>
                  <a:pt x="20" y="334"/>
                  <a:pt x="19" y="333"/>
                  <a:pt x="20" y="332"/>
                </a:cubicBezTo>
                <a:cubicBezTo>
                  <a:pt x="20" y="338"/>
                  <a:pt x="20" y="338"/>
                  <a:pt x="20" y="338"/>
                </a:cubicBezTo>
                <a:cubicBezTo>
                  <a:pt x="20" y="338"/>
                  <a:pt x="19" y="339"/>
                  <a:pt x="19" y="339"/>
                </a:cubicBezTo>
                <a:cubicBezTo>
                  <a:pt x="20" y="339"/>
                  <a:pt x="20" y="339"/>
                  <a:pt x="20" y="340"/>
                </a:cubicBezTo>
                <a:cubicBezTo>
                  <a:pt x="20" y="341"/>
                  <a:pt x="20" y="341"/>
                  <a:pt x="19" y="341"/>
                </a:cubicBezTo>
                <a:cubicBezTo>
                  <a:pt x="19" y="342"/>
                  <a:pt x="19" y="342"/>
                  <a:pt x="20" y="343"/>
                </a:cubicBezTo>
                <a:cubicBezTo>
                  <a:pt x="20" y="342"/>
                  <a:pt x="20" y="342"/>
                  <a:pt x="20" y="342"/>
                </a:cubicBezTo>
                <a:cubicBezTo>
                  <a:pt x="20" y="349"/>
                  <a:pt x="21" y="354"/>
                  <a:pt x="21" y="362"/>
                </a:cubicBezTo>
                <a:cubicBezTo>
                  <a:pt x="21" y="362"/>
                  <a:pt x="22" y="360"/>
                  <a:pt x="22" y="361"/>
                </a:cubicBezTo>
                <a:cubicBezTo>
                  <a:pt x="22" y="362"/>
                  <a:pt x="21" y="362"/>
                  <a:pt x="21" y="362"/>
                </a:cubicBezTo>
                <a:cubicBezTo>
                  <a:pt x="21" y="371"/>
                  <a:pt x="22" y="375"/>
                  <a:pt x="22" y="384"/>
                </a:cubicBezTo>
                <a:cubicBezTo>
                  <a:pt x="22" y="384"/>
                  <a:pt x="22" y="384"/>
                  <a:pt x="21" y="385"/>
                </a:cubicBezTo>
                <a:cubicBezTo>
                  <a:pt x="23" y="386"/>
                  <a:pt x="22" y="387"/>
                  <a:pt x="22" y="389"/>
                </a:cubicBezTo>
                <a:cubicBezTo>
                  <a:pt x="23" y="390"/>
                  <a:pt x="23" y="389"/>
                  <a:pt x="24" y="388"/>
                </a:cubicBezTo>
                <a:cubicBezTo>
                  <a:pt x="24" y="389"/>
                  <a:pt x="24" y="389"/>
                  <a:pt x="24" y="390"/>
                </a:cubicBezTo>
                <a:cubicBezTo>
                  <a:pt x="23" y="390"/>
                  <a:pt x="22" y="390"/>
                  <a:pt x="22" y="391"/>
                </a:cubicBezTo>
                <a:cubicBezTo>
                  <a:pt x="23" y="392"/>
                  <a:pt x="22" y="394"/>
                  <a:pt x="23" y="395"/>
                </a:cubicBezTo>
                <a:cubicBezTo>
                  <a:pt x="23" y="396"/>
                  <a:pt x="24" y="395"/>
                  <a:pt x="23" y="396"/>
                </a:cubicBezTo>
                <a:cubicBezTo>
                  <a:pt x="24" y="397"/>
                  <a:pt x="25" y="396"/>
                  <a:pt x="25" y="397"/>
                </a:cubicBezTo>
                <a:cubicBezTo>
                  <a:pt x="25" y="395"/>
                  <a:pt x="26" y="396"/>
                  <a:pt x="26" y="395"/>
                </a:cubicBezTo>
                <a:cubicBezTo>
                  <a:pt x="26" y="395"/>
                  <a:pt x="25" y="394"/>
                  <a:pt x="25" y="394"/>
                </a:cubicBezTo>
                <a:cubicBezTo>
                  <a:pt x="26" y="394"/>
                  <a:pt x="26" y="393"/>
                  <a:pt x="26" y="393"/>
                </a:cubicBezTo>
                <a:cubicBezTo>
                  <a:pt x="27" y="394"/>
                  <a:pt x="27" y="394"/>
                  <a:pt x="28" y="393"/>
                </a:cubicBezTo>
                <a:cubicBezTo>
                  <a:pt x="27" y="394"/>
                  <a:pt x="28" y="394"/>
                  <a:pt x="28" y="394"/>
                </a:cubicBezTo>
                <a:cubicBezTo>
                  <a:pt x="28" y="394"/>
                  <a:pt x="28" y="393"/>
                  <a:pt x="28" y="393"/>
                </a:cubicBezTo>
                <a:cubicBezTo>
                  <a:pt x="29" y="393"/>
                  <a:pt x="29" y="395"/>
                  <a:pt x="29" y="395"/>
                </a:cubicBezTo>
                <a:cubicBezTo>
                  <a:pt x="29" y="395"/>
                  <a:pt x="29" y="395"/>
                  <a:pt x="29" y="396"/>
                </a:cubicBezTo>
                <a:cubicBezTo>
                  <a:pt x="29" y="396"/>
                  <a:pt x="30" y="396"/>
                  <a:pt x="29" y="398"/>
                </a:cubicBezTo>
                <a:cubicBezTo>
                  <a:pt x="29" y="398"/>
                  <a:pt x="29" y="397"/>
                  <a:pt x="29" y="397"/>
                </a:cubicBezTo>
                <a:cubicBezTo>
                  <a:pt x="29" y="399"/>
                  <a:pt x="30" y="399"/>
                  <a:pt x="30" y="400"/>
                </a:cubicBezTo>
                <a:cubicBezTo>
                  <a:pt x="31" y="401"/>
                  <a:pt x="30" y="400"/>
                  <a:pt x="30" y="401"/>
                </a:cubicBezTo>
                <a:cubicBezTo>
                  <a:pt x="30" y="402"/>
                  <a:pt x="30" y="402"/>
                  <a:pt x="31" y="403"/>
                </a:cubicBezTo>
                <a:cubicBezTo>
                  <a:pt x="30" y="404"/>
                  <a:pt x="30" y="404"/>
                  <a:pt x="30" y="405"/>
                </a:cubicBezTo>
                <a:cubicBezTo>
                  <a:pt x="30" y="404"/>
                  <a:pt x="31" y="403"/>
                  <a:pt x="32" y="405"/>
                </a:cubicBezTo>
                <a:cubicBezTo>
                  <a:pt x="31" y="402"/>
                  <a:pt x="30" y="400"/>
                  <a:pt x="32" y="401"/>
                </a:cubicBezTo>
                <a:cubicBezTo>
                  <a:pt x="33" y="401"/>
                  <a:pt x="32" y="400"/>
                  <a:pt x="33" y="399"/>
                </a:cubicBezTo>
                <a:cubicBezTo>
                  <a:pt x="33" y="401"/>
                  <a:pt x="33" y="402"/>
                  <a:pt x="33" y="404"/>
                </a:cubicBezTo>
                <a:cubicBezTo>
                  <a:pt x="34" y="405"/>
                  <a:pt x="33" y="407"/>
                  <a:pt x="34" y="407"/>
                </a:cubicBezTo>
                <a:cubicBezTo>
                  <a:pt x="34" y="406"/>
                  <a:pt x="33" y="403"/>
                  <a:pt x="34" y="404"/>
                </a:cubicBezTo>
                <a:cubicBezTo>
                  <a:pt x="34" y="403"/>
                  <a:pt x="34" y="402"/>
                  <a:pt x="34" y="400"/>
                </a:cubicBezTo>
                <a:cubicBezTo>
                  <a:pt x="34" y="400"/>
                  <a:pt x="35" y="399"/>
                  <a:pt x="35" y="399"/>
                </a:cubicBezTo>
                <a:cubicBezTo>
                  <a:pt x="34" y="399"/>
                  <a:pt x="34" y="400"/>
                  <a:pt x="34" y="400"/>
                </a:cubicBezTo>
                <a:cubicBezTo>
                  <a:pt x="34" y="399"/>
                  <a:pt x="34" y="399"/>
                  <a:pt x="34" y="399"/>
                </a:cubicBezTo>
                <a:cubicBezTo>
                  <a:pt x="34" y="399"/>
                  <a:pt x="34" y="399"/>
                  <a:pt x="35" y="399"/>
                </a:cubicBezTo>
                <a:cubicBezTo>
                  <a:pt x="35" y="396"/>
                  <a:pt x="35" y="392"/>
                  <a:pt x="35" y="390"/>
                </a:cubicBezTo>
                <a:cubicBezTo>
                  <a:pt x="35" y="391"/>
                  <a:pt x="35" y="391"/>
                  <a:pt x="35" y="391"/>
                </a:cubicBezTo>
                <a:cubicBezTo>
                  <a:pt x="34" y="390"/>
                  <a:pt x="34" y="391"/>
                  <a:pt x="33" y="390"/>
                </a:cubicBezTo>
                <a:cubicBezTo>
                  <a:pt x="33" y="389"/>
                  <a:pt x="33" y="389"/>
                  <a:pt x="33" y="389"/>
                </a:cubicBezTo>
                <a:cubicBezTo>
                  <a:pt x="35" y="390"/>
                  <a:pt x="35" y="387"/>
                  <a:pt x="36" y="390"/>
                </a:cubicBezTo>
                <a:cubicBezTo>
                  <a:pt x="36" y="388"/>
                  <a:pt x="36" y="389"/>
                  <a:pt x="36" y="388"/>
                </a:cubicBezTo>
                <a:cubicBezTo>
                  <a:pt x="36" y="388"/>
                  <a:pt x="37" y="388"/>
                  <a:pt x="37" y="388"/>
                </a:cubicBezTo>
                <a:cubicBezTo>
                  <a:pt x="36" y="390"/>
                  <a:pt x="36" y="394"/>
                  <a:pt x="37" y="397"/>
                </a:cubicBezTo>
                <a:cubicBezTo>
                  <a:pt x="37" y="395"/>
                  <a:pt x="37" y="395"/>
                  <a:pt x="37" y="394"/>
                </a:cubicBezTo>
                <a:cubicBezTo>
                  <a:pt x="37" y="395"/>
                  <a:pt x="38" y="394"/>
                  <a:pt x="38" y="394"/>
                </a:cubicBezTo>
                <a:cubicBezTo>
                  <a:pt x="38" y="390"/>
                  <a:pt x="37" y="389"/>
                  <a:pt x="38" y="386"/>
                </a:cubicBezTo>
                <a:cubicBezTo>
                  <a:pt x="38" y="386"/>
                  <a:pt x="38" y="386"/>
                  <a:pt x="38" y="385"/>
                </a:cubicBezTo>
                <a:cubicBezTo>
                  <a:pt x="38" y="385"/>
                  <a:pt x="38" y="383"/>
                  <a:pt x="38" y="383"/>
                </a:cubicBezTo>
                <a:cubicBezTo>
                  <a:pt x="38" y="385"/>
                  <a:pt x="40" y="382"/>
                  <a:pt x="40" y="385"/>
                </a:cubicBezTo>
                <a:cubicBezTo>
                  <a:pt x="39" y="386"/>
                  <a:pt x="39" y="386"/>
                  <a:pt x="39" y="385"/>
                </a:cubicBezTo>
                <a:cubicBezTo>
                  <a:pt x="39" y="387"/>
                  <a:pt x="39" y="388"/>
                  <a:pt x="39" y="388"/>
                </a:cubicBezTo>
                <a:cubicBezTo>
                  <a:pt x="39" y="388"/>
                  <a:pt x="39" y="388"/>
                  <a:pt x="39" y="389"/>
                </a:cubicBezTo>
                <a:cubicBezTo>
                  <a:pt x="39" y="389"/>
                  <a:pt x="38" y="390"/>
                  <a:pt x="39" y="391"/>
                </a:cubicBezTo>
                <a:cubicBezTo>
                  <a:pt x="39" y="390"/>
                  <a:pt x="38" y="393"/>
                  <a:pt x="40" y="392"/>
                </a:cubicBezTo>
                <a:cubicBezTo>
                  <a:pt x="40" y="394"/>
                  <a:pt x="39" y="394"/>
                  <a:pt x="40" y="394"/>
                </a:cubicBezTo>
                <a:cubicBezTo>
                  <a:pt x="39" y="394"/>
                  <a:pt x="39" y="394"/>
                  <a:pt x="39" y="394"/>
                </a:cubicBezTo>
                <a:cubicBezTo>
                  <a:pt x="39" y="395"/>
                  <a:pt x="40" y="400"/>
                  <a:pt x="39" y="397"/>
                </a:cubicBezTo>
                <a:cubicBezTo>
                  <a:pt x="39" y="401"/>
                  <a:pt x="38" y="405"/>
                  <a:pt x="40" y="407"/>
                </a:cubicBezTo>
                <a:cubicBezTo>
                  <a:pt x="40" y="409"/>
                  <a:pt x="40" y="407"/>
                  <a:pt x="39" y="409"/>
                </a:cubicBezTo>
                <a:cubicBezTo>
                  <a:pt x="40" y="409"/>
                  <a:pt x="39" y="413"/>
                  <a:pt x="40" y="413"/>
                </a:cubicBezTo>
                <a:cubicBezTo>
                  <a:pt x="40" y="414"/>
                  <a:pt x="40" y="415"/>
                  <a:pt x="39" y="416"/>
                </a:cubicBezTo>
                <a:cubicBezTo>
                  <a:pt x="39" y="415"/>
                  <a:pt x="39" y="414"/>
                  <a:pt x="39" y="413"/>
                </a:cubicBezTo>
                <a:cubicBezTo>
                  <a:pt x="38" y="414"/>
                  <a:pt x="39" y="415"/>
                  <a:pt x="38" y="415"/>
                </a:cubicBezTo>
                <a:cubicBezTo>
                  <a:pt x="38" y="415"/>
                  <a:pt x="38" y="414"/>
                  <a:pt x="38" y="414"/>
                </a:cubicBezTo>
                <a:cubicBezTo>
                  <a:pt x="37" y="414"/>
                  <a:pt x="38" y="419"/>
                  <a:pt x="39" y="418"/>
                </a:cubicBezTo>
                <a:cubicBezTo>
                  <a:pt x="39" y="417"/>
                  <a:pt x="39" y="416"/>
                  <a:pt x="39" y="416"/>
                </a:cubicBezTo>
                <a:cubicBezTo>
                  <a:pt x="39" y="417"/>
                  <a:pt x="39" y="417"/>
                  <a:pt x="40" y="418"/>
                </a:cubicBezTo>
                <a:cubicBezTo>
                  <a:pt x="40" y="417"/>
                  <a:pt x="39" y="416"/>
                  <a:pt x="40" y="416"/>
                </a:cubicBezTo>
                <a:cubicBezTo>
                  <a:pt x="40" y="416"/>
                  <a:pt x="40" y="418"/>
                  <a:pt x="41" y="419"/>
                </a:cubicBezTo>
                <a:cubicBezTo>
                  <a:pt x="40" y="419"/>
                  <a:pt x="40" y="419"/>
                  <a:pt x="40" y="419"/>
                </a:cubicBezTo>
                <a:cubicBezTo>
                  <a:pt x="40" y="428"/>
                  <a:pt x="41" y="438"/>
                  <a:pt x="41" y="445"/>
                </a:cubicBezTo>
                <a:cubicBezTo>
                  <a:pt x="41" y="445"/>
                  <a:pt x="42" y="444"/>
                  <a:pt x="42" y="446"/>
                </a:cubicBezTo>
                <a:cubicBezTo>
                  <a:pt x="41" y="446"/>
                  <a:pt x="41" y="445"/>
                  <a:pt x="41" y="445"/>
                </a:cubicBezTo>
                <a:cubicBezTo>
                  <a:pt x="41" y="447"/>
                  <a:pt x="42" y="447"/>
                  <a:pt x="41" y="448"/>
                </a:cubicBezTo>
                <a:cubicBezTo>
                  <a:pt x="42" y="448"/>
                  <a:pt x="42" y="448"/>
                  <a:pt x="42" y="449"/>
                </a:cubicBezTo>
                <a:cubicBezTo>
                  <a:pt x="41" y="449"/>
                  <a:pt x="42" y="449"/>
                  <a:pt x="41" y="449"/>
                </a:cubicBezTo>
                <a:cubicBezTo>
                  <a:pt x="41" y="451"/>
                  <a:pt x="41" y="457"/>
                  <a:pt x="42" y="460"/>
                </a:cubicBezTo>
                <a:cubicBezTo>
                  <a:pt x="42" y="460"/>
                  <a:pt x="43" y="460"/>
                  <a:pt x="43" y="461"/>
                </a:cubicBezTo>
                <a:cubicBezTo>
                  <a:pt x="42" y="461"/>
                  <a:pt x="43" y="462"/>
                  <a:pt x="42" y="463"/>
                </a:cubicBezTo>
                <a:cubicBezTo>
                  <a:pt x="42" y="462"/>
                  <a:pt x="42" y="461"/>
                  <a:pt x="42" y="461"/>
                </a:cubicBezTo>
                <a:cubicBezTo>
                  <a:pt x="42" y="462"/>
                  <a:pt x="41" y="467"/>
                  <a:pt x="42" y="466"/>
                </a:cubicBezTo>
                <a:cubicBezTo>
                  <a:pt x="42" y="466"/>
                  <a:pt x="42" y="465"/>
                  <a:pt x="42" y="464"/>
                </a:cubicBezTo>
                <a:cubicBezTo>
                  <a:pt x="42" y="464"/>
                  <a:pt x="43" y="463"/>
                  <a:pt x="43" y="464"/>
                </a:cubicBezTo>
                <a:cubicBezTo>
                  <a:pt x="43" y="465"/>
                  <a:pt x="42" y="465"/>
                  <a:pt x="42" y="466"/>
                </a:cubicBezTo>
                <a:cubicBezTo>
                  <a:pt x="43" y="466"/>
                  <a:pt x="43" y="466"/>
                  <a:pt x="43" y="465"/>
                </a:cubicBezTo>
                <a:cubicBezTo>
                  <a:pt x="43" y="467"/>
                  <a:pt x="43" y="468"/>
                  <a:pt x="43" y="469"/>
                </a:cubicBezTo>
                <a:cubicBezTo>
                  <a:pt x="42" y="469"/>
                  <a:pt x="43" y="467"/>
                  <a:pt x="42" y="467"/>
                </a:cubicBezTo>
                <a:cubicBezTo>
                  <a:pt x="42" y="468"/>
                  <a:pt x="42" y="470"/>
                  <a:pt x="42" y="471"/>
                </a:cubicBezTo>
                <a:cubicBezTo>
                  <a:pt x="42" y="470"/>
                  <a:pt x="43" y="470"/>
                  <a:pt x="43" y="470"/>
                </a:cubicBezTo>
                <a:cubicBezTo>
                  <a:pt x="44" y="471"/>
                  <a:pt x="43" y="473"/>
                  <a:pt x="43" y="473"/>
                </a:cubicBezTo>
                <a:cubicBezTo>
                  <a:pt x="44" y="473"/>
                  <a:pt x="43" y="472"/>
                  <a:pt x="43" y="471"/>
                </a:cubicBezTo>
                <a:cubicBezTo>
                  <a:pt x="44" y="471"/>
                  <a:pt x="44" y="472"/>
                  <a:pt x="44" y="471"/>
                </a:cubicBezTo>
                <a:cubicBezTo>
                  <a:pt x="44" y="469"/>
                  <a:pt x="44" y="471"/>
                  <a:pt x="43" y="470"/>
                </a:cubicBezTo>
                <a:cubicBezTo>
                  <a:pt x="44" y="470"/>
                  <a:pt x="43" y="469"/>
                  <a:pt x="43" y="468"/>
                </a:cubicBezTo>
                <a:cubicBezTo>
                  <a:pt x="44" y="463"/>
                  <a:pt x="43" y="458"/>
                  <a:pt x="43" y="454"/>
                </a:cubicBezTo>
                <a:cubicBezTo>
                  <a:pt x="43" y="454"/>
                  <a:pt x="43" y="454"/>
                  <a:pt x="43" y="454"/>
                </a:cubicBezTo>
                <a:cubicBezTo>
                  <a:pt x="43" y="454"/>
                  <a:pt x="43" y="453"/>
                  <a:pt x="43" y="453"/>
                </a:cubicBezTo>
                <a:cubicBezTo>
                  <a:pt x="43" y="453"/>
                  <a:pt x="43" y="454"/>
                  <a:pt x="44" y="453"/>
                </a:cubicBezTo>
                <a:cubicBezTo>
                  <a:pt x="44" y="451"/>
                  <a:pt x="43" y="448"/>
                  <a:pt x="43" y="447"/>
                </a:cubicBezTo>
                <a:cubicBezTo>
                  <a:pt x="43" y="447"/>
                  <a:pt x="43" y="447"/>
                  <a:pt x="43" y="447"/>
                </a:cubicBezTo>
                <a:cubicBezTo>
                  <a:pt x="43" y="444"/>
                  <a:pt x="43" y="444"/>
                  <a:pt x="44" y="443"/>
                </a:cubicBezTo>
                <a:cubicBezTo>
                  <a:pt x="44" y="441"/>
                  <a:pt x="44" y="444"/>
                  <a:pt x="43" y="443"/>
                </a:cubicBezTo>
                <a:cubicBezTo>
                  <a:pt x="44" y="442"/>
                  <a:pt x="44" y="440"/>
                  <a:pt x="44" y="440"/>
                </a:cubicBezTo>
                <a:cubicBezTo>
                  <a:pt x="43" y="439"/>
                  <a:pt x="44" y="438"/>
                  <a:pt x="45" y="437"/>
                </a:cubicBezTo>
                <a:cubicBezTo>
                  <a:pt x="44" y="437"/>
                  <a:pt x="44" y="438"/>
                  <a:pt x="44" y="437"/>
                </a:cubicBezTo>
                <a:cubicBezTo>
                  <a:pt x="44" y="436"/>
                  <a:pt x="44" y="436"/>
                  <a:pt x="45" y="436"/>
                </a:cubicBezTo>
                <a:cubicBezTo>
                  <a:pt x="45" y="435"/>
                  <a:pt x="44" y="434"/>
                  <a:pt x="44" y="433"/>
                </a:cubicBezTo>
                <a:cubicBezTo>
                  <a:pt x="44" y="434"/>
                  <a:pt x="44" y="435"/>
                  <a:pt x="43" y="436"/>
                </a:cubicBezTo>
                <a:cubicBezTo>
                  <a:pt x="43" y="433"/>
                  <a:pt x="44" y="431"/>
                  <a:pt x="45" y="430"/>
                </a:cubicBezTo>
                <a:cubicBezTo>
                  <a:pt x="45" y="429"/>
                  <a:pt x="45" y="429"/>
                  <a:pt x="44" y="429"/>
                </a:cubicBezTo>
                <a:cubicBezTo>
                  <a:pt x="45" y="427"/>
                  <a:pt x="45" y="428"/>
                  <a:pt x="45" y="426"/>
                </a:cubicBezTo>
                <a:cubicBezTo>
                  <a:pt x="44" y="426"/>
                  <a:pt x="44" y="428"/>
                  <a:pt x="43" y="428"/>
                </a:cubicBezTo>
                <a:cubicBezTo>
                  <a:pt x="44" y="425"/>
                  <a:pt x="43" y="425"/>
                  <a:pt x="43" y="425"/>
                </a:cubicBezTo>
                <a:cubicBezTo>
                  <a:pt x="43" y="422"/>
                  <a:pt x="43" y="418"/>
                  <a:pt x="44" y="416"/>
                </a:cubicBezTo>
                <a:cubicBezTo>
                  <a:pt x="44" y="418"/>
                  <a:pt x="44" y="418"/>
                  <a:pt x="44" y="419"/>
                </a:cubicBezTo>
                <a:cubicBezTo>
                  <a:pt x="43" y="420"/>
                  <a:pt x="44" y="421"/>
                  <a:pt x="44" y="423"/>
                </a:cubicBezTo>
                <a:cubicBezTo>
                  <a:pt x="44" y="423"/>
                  <a:pt x="44" y="421"/>
                  <a:pt x="45" y="421"/>
                </a:cubicBezTo>
                <a:cubicBezTo>
                  <a:pt x="44" y="421"/>
                  <a:pt x="44" y="421"/>
                  <a:pt x="44" y="420"/>
                </a:cubicBezTo>
                <a:cubicBezTo>
                  <a:pt x="44" y="418"/>
                  <a:pt x="46" y="418"/>
                  <a:pt x="47" y="419"/>
                </a:cubicBezTo>
                <a:cubicBezTo>
                  <a:pt x="46" y="417"/>
                  <a:pt x="47" y="417"/>
                  <a:pt x="46" y="416"/>
                </a:cubicBezTo>
                <a:cubicBezTo>
                  <a:pt x="46" y="417"/>
                  <a:pt x="46" y="418"/>
                  <a:pt x="46" y="418"/>
                </a:cubicBezTo>
                <a:cubicBezTo>
                  <a:pt x="46" y="415"/>
                  <a:pt x="45" y="413"/>
                  <a:pt x="46" y="410"/>
                </a:cubicBezTo>
                <a:cubicBezTo>
                  <a:pt x="45" y="405"/>
                  <a:pt x="47" y="400"/>
                  <a:pt x="45" y="396"/>
                </a:cubicBezTo>
                <a:cubicBezTo>
                  <a:pt x="45" y="392"/>
                  <a:pt x="47" y="391"/>
                  <a:pt x="49" y="393"/>
                </a:cubicBezTo>
                <a:cubicBezTo>
                  <a:pt x="48" y="395"/>
                  <a:pt x="49" y="395"/>
                  <a:pt x="49" y="397"/>
                </a:cubicBezTo>
                <a:cubicBezTo>
                  <a:pt x="48" y="396"/>
                  <a:pt x="48" y="398"/>
                  <a:pt x="48" y="398"/>
                </a:cubicBezTo>
                <a:cubicBezTo>
                  <a:pt x="48" y="397"/>
                  <a:pt x="47" y="396"/>
                  <a:pt x="47" y="397"/>
                </a:cubicBezTo>
                <a:cubicBezTo>
                  <a:pt x="47" y="398"/>
                  <a:pt x="47" y="399"/>
                  <a:pt x="47" y="399"/>
                </a:cubicBezTo>
                <a:cubicBezTo>
                  <a:pt x="48" y="398"/>
                  <a:pt x="48" y="400"/>
                  <a:pt x="49" y="398"/>
                </a:cubicBezTo>
                <a:cubicBezTo>
                  <a:pt x="49" y="399"/>
                  <a:pt x="49" y="402"/>
                  <a:pt x="50" y="402"/>
                </a:cubicBezTo>
                <a:cubicBezTo>
                  <a:pt x="50" y="398"/>
                  <a:pt x="49" y="396"/>
                  <a:pt x="50" y="391"/>
                </a:cubicBezTo>
                <a:cubicBezTo>
                  <a:pt x="50" y="392"/>
                  <a:pt x="50" y="393"/>
                  <a:pt x="50" y="394"/>
                </a:cubicBezTo>
                <a:cubicBezTo>
                  <a:pt x="50" y="394"/>
                  <a:pt x="50" y="394"/>
                  <a:pt x="50" y="394"/>
                </a:cubicBezTo>
                <a:cubicBezTo>
                  <a:pt x="51" y="395"/>
                  <a:pt x="50" y="392"/>
                  <a:pt x="51" y="392"/>
                </a:cubicBezTo>
                <a:cubicBezTo>
                  <a:pt x="51" y="392"/>
                  <a:pt x="51" y="392"/>
                  <a:pt x="51" y="393"/>
                </a:cubicBezTo>
                <a:cubicBezTo>
                  <a:pt x="51" y="395"/>
                  <a:pt x="51" y="398"/>
                  <a:pt x="52" y="401"/>
                </a:cubicBezTo>
                <a:cubicBezTo>
                  <a:pt x="50" y="403"/>
                  <a:pt x="53" y="407"/>
                  <a:pt x="52" y="409"/>
                </a:cubicBezTo>
                <a:cubicBezTo>
                  <a:pt x="52" y="410"/>
                  <a:pt x="52" y="410"/>
                  <a:pt x="53" y="410"/>
                </a:cubicBezTo>
                <a:cubicBezTo>
                  <a:pt x="53" y="409"/>
                  <a:pt x="53" y="408"/>
                  <a:pt x="54" y="407"/>
                </a:cubicBezTo>
                <a:cubicBezTo>
                  <a:pt x="54" y="406"/>
                  <a:pt x="53" y="406"/>
                  <a:pt x="54" y="405"/>
                </a:cubicBezTo>
                <a:cubicBezTo>
                  <a:pt x="54" y="405"/>
                  <a:pt x="54" y="405"/>
                  <a:pt x="54" y="404"/>
                </a:cubicBezTo>
                <a:cubicBezTo>
                  <a:pt x="54" y="402"/>
                  <a:pt x="54" y="399"/>
                  <a:pt x="54" y="397"/>
                </a:cubicBezTo>
                <a:cubicBezTo>
                  <a:pt x="54" y="397"/>
                  <a:pt x="54" y="396"/>
                  <a:pt x="53" y="396"/>
                </a:cubicBezTo>
                <a:cubicBezTo>
                  <a:pt x="54" y="396"/>
                  <a:pt x="54" y="395"/>
                  <a:pt x="54" y="396"/>
                </a:cubicBezTo>
                <a:cubicBezTo>
                  <a:pt x="54" y="393"/>
                  <a:pt x="53" y="394"/>
                  <a:pt x="53" y="394"/>
                </a:cubicBezTo>
                <a:cubicBezTo>
                  <a:pt x="53" y="393"/>
                  <a:pt x="54" y="393"/>
                  <a:pt x="54" y="392"/>
                </a:cubicBezTo>
                <a:cubicBezTo>
                  <a:pt x="53" y="392"/>
                  <a:pt x="52" y="391"/>
                  <a:pt x="52" y="389"/>
                </a:cubicBezTo>
                <a:cubicBezTo>
                  <a:pt x="52" y="389"/>
                  <a:pt x="52" y="388"/>
                  <a:pt x="53" y="388"/>
                </a:cubicBezTo>
                <a:cubicBezTo>
                  <a:pt x="52" y="390"/>
                  <a:pt x="53" y="390"/>
                  <a:pt x="54" y="390"/>
                </a:cubicBezTo>
                <a:cubicBezTo>
                  <a:pt x="54" y="389"/>
                  <a:pt x="54" y="389"/>
                  <a:pt x="54" y="388"/>
                </a:cubicBezTo>
                <a:cubicBezTo>
                  <a:pt x="54" y="388"/>
                  <a:pt x="53" y="389"/>
                  <a:pt x="53" y="388"/>
                </a:cubicBezTo>
                <a:cubicBezTo>
                  <a:pt x="53" y="387"/>
                  <a:pt x="55" y="387"/>
                  <a:pt x="54" y="385"/>
                </a:cubicBezTo>
                <a:cubicBezTo>
                  <a:pt x="54" y="386"/>
                  <a:pt x="53" y="386"/>
                  <a:pt x="53" y="386"/>
                </a:cubicBezTo>
                <a:cubicBezTo>
                  <a:pt x="54" y="385"/>
                  <a:pt x="54" y="384"/>
                  <a:pt x="54" y="382"/>
                </a:cubicBezTo>
                <a:cubicBezTo>
                  <a:pt x="53" y="382"/>
                  <a:pt x="53" y="379"/>
                  <a:pt x="54" y="378"/>
                </a:cubicBezTo>
                <a:cubicBezTo>
                  <a:pt x="53" y="378"/>
                  <a:pt x="52" y="376"/>
                  <a:pt x="52" y="377"/>
                </a:cubicBezTo>
                <a:cubicBezTo>
                  <a:pt x="52" y="375"/>
                  <a:pt x="52" y="373"/>
                  <a:pt x="51" y="374"/>
                </a:cubicBezTo>
                <a:cubicBezTo>
                  <a:pt x="51" y="375"/>
                  <a:pt x="51" y="379"/>
                  <a:pt x="52" y="378"/>
                </a:cubicBezTo>
                <a:cubicBezTo>
                  <a:pt x="52" y="379"/>
                  <a:pt x="52" y="380"/>
                  <a:pt x="52" y="381"/>
                </a:cubicBezTo>
                <a:cubicBezTo>
                  <a:pt x="52" y="380"/>
                  <a:pt x="51" y="379"/>
                  <a:pt x="51" y="380"/>
                </a:cubicBezTo>
                <a:cubicBezTo>
                  <a:pt x="51" y="381"/>
                  <a:pt x="52" y="381"/>
                  <a:pt x="52" y="382"/>
                </a:cubicBezTo>
                <a:cubicBezTo>
                  <a:pt x="52" y="383"/>
                  <a:pt x="51" y="382"/>
                  <a:pt x="51" y="383"/>
                </a:cubicBezTo>
                <a:cubicBezTo>
                  <a:pt x="52" y="386"/>
                  <a:pt x="51" y="389"/>
                  <a:pt x="51" y="391"/>
                </a:cubicBezTo>
                <a:cubicBezTo>
                  <a:pt x="51" y="390"/>
                  <a:pt x="50" y="389"/>
                  <a:pt x="49" y="388"/>
                </a:cubicBezTo>
                <a:cubicBezTo>
                  <a:pt x="50" y="388"/>
                  <a:pt x="50" y="387"/>
                  <a:pt x="50" y="387"/>
                </a:cubicBezTo>
                <a:cubicBezTo>
                  <a:pt x="49" y="388"/>
                  <a:pt x="50" y="386"/>
                  <a:pt x="50" y="385"/>
                </a:cubicBezTo>
                <a:cubicBezTo>
                  <a:pt x="49" y="385"/>
                  <a:pt x="49" y="387"/>
                  <a:pt x="49" y="386"/>
                </a:cubicBezTo>
                <a:cubicBezTo>
                  <a:pt x="49" y="384"/>
                  <a:pt x="50" y="384"/>
                  <a:pt x="50" y="384"/>
                </a:cubicBezTo>
                <a:cubicBezTo>
                  <a:pt x="50" y="384"/>
                  <a:pt x="49" y="383"/>
                  <a:pt x="50" y="382"/>
                </a:cubicBezTo>
                <a:cubicBezTo>
                  <a:pt x="50" y="381"/>
                  <a:pt x="49" y="381"/>
                  <a:pt x="49" y="379"/>
                </a:cubicBezTo>
                <a:cubicBezTo>
                  <a:pt x="49" y="379"/>
                  <a:pt x="49" y="379"/>
                  <a:pt x="48" y="379"/>
                </a:cubicBezTo>
                <a:cubicBezTo>
                  <a:pt x="48" y="377"/>
                  <a:pt x="47" y="379"/>
                  <a:pt x="47" y="377"/>
                </a:cubicBezTo>
                <a:cubicBezTo>
                  <a:pt x="48" y="377"/>
                  <a:pt x="49" y="379"/>
                  <a:pt x="50" y="378"/>
                </a:cubicBezTo>
                <a:cubicBezTo>
                  <a:pt x="50" y="377"/>
                  <a:pt x="49" y="377"/>
                  <a:pt x="49" y="376"/>
                </a:cubicBezTo>
                <a:cubicBezTo>
                  <a:pt x="50" y="376"/>
                  <a:pt x="49" y="373"/>
                  <a:pt x="49" y="372"/>
                </a:cubicBezTo>
                <a:cubicBezTo>
                  <a:pt x="49" y="373"/>
                  <a:pt x="49" y="372"/>
                  <a:pt x="48" y="373"/>
                </a:cubicBezTo>
                <a:cubicBezTo>
                  <a:pt x="48" y="369"/>
                  <a:pt x="47" y="370"/>
                  <a:pt x="47" y="367"/>
                </a:cubicBezTo>
                <a:cubicBezTo>
                  <a:pt x="48" y="367"/>
                  <a:pt x="48" y="367"/>
                  <a:pt x="48" y="367"/>
                </a:cubicBezTo>
                <a:cubicBezTo>
                  <a:pt x="47" y="364"/>
                  <a:pt x="47" y="359"/>
                  <a:pt x="46" y="359"/>
                </a:cubicBezTo>
                <a:cubicBezTo>
                  <a:pt x="47" y="359"/>
                  <a:pt x="47" y="358"/>
                  <a:pt x="47" y="358"/>
                </a:cubicBezTo>
                <a:cubicBezTo>
                  <a:pt x="47" y="358"/>
                  <a:pt x="47" y="358"/>
                  <a:pt x="47" y="358"/>
                </a:cubicBezTo>
                <a:cubicBezTo>
                  <a:pt x="47" y="355"/>
                  <a:pt x="46" y="354"/>
                  <a:pt x="47" y="352"/>
                </a:cubicBezTo>
                <a:cubicBezTo>
                  <a:pt x="47" y="352"/>
                  <a:pt x="47" y="352"/>
                  <a:pt x="47" y="352"/>
                </a:cubicBezTo>
                <a:cubicBezTo>
                  <a:pt x="47" y="351"/>
                  <a:pt x="47" y="349"/>
                  <a:pt x="47" y="348"/>
                </a:cubicBezTo>
                <a:cubicBezTo>
                  <a:pt x="46" y="347"/>
                  <a:pt x="47" y="345"/>
                  <a:pt x="47" y="343"/>
                </a:cubicBezTo>
                <a:cubicBezTo>
                  <a:pt x="46" y="342"/>
                  <a:pt x="46" y="344"/>
                  <a:pt x="46" y="343"/>
                </a:cubicBezTo>
                <a:cubicBezTo>
                  <a:pt x="46" y="341"/>
                  <a:pt x="46" y="340"/>
                  <a:pt x="46" y="339"/>
                </a:cubicBezTo>
                <a:cubicBezTo>
                  <a:pt x="46" y="339"/>
                  <a:pt x="46" y="337"/>
                  <a:pt x="45" y="338"/>
                </a:cubicBezTo>
                <a:cubicBezTo>
                  <a:pt x="46" y="339"/>
                  <a:pt x="45" y="339"/>
                  <a:pt x="45" y="338"/>
                </a:cubicBezTo>
                <a:cubicBezTo>
                  <a:pt x="46" y="343"/>
                  <a:pt x="45" y="345"/>
                  <a:pt x="46" y="349"/>
                </a:cubicBezTo>
                <a:cubicBezTo>
                  <a:pt x="46" y="349"/>
                  <a:pt x="45" y="348"/>
                  <a:pt x="45" y="348"/>
                </a:cubicBezTo>
                <a:cubicBezTo>
                  <a:pt x="45" y="350"/>
                  <a:pt x="46" y="353"/>
                  <a:pt x="45" y="354"/>
                </a:cubicBezTo>
                <a:cubicBezTo>
                  <a:pt x="45" y="354"/>
                  <a:pt x="45" y="357"/>
                  <a:pt x="46" y="358"/>
                </a:cubicBezTo>
                <a:cubicBezTo>
                  <a:pt x="44" y="359"/>
                  <a:pt x="46" y="362"/>
                  <a:pt x="46" y="363"/>
                </a:cubicBezTo>
                <a:cubicBezTo>
                  <a:pt x="46" y="363"/>
                  <a:pt x="45" y="363"/>
                  <a:pt x="45" y="363"/>
                </a:cubicBezTo>
                <a:cubicBezTo>
                  <a:pt x="45" y="365"/>
                  <a:pt x="44" y="366"/>
                  <a:pt x="45" y="367"/>
                </a:cubicBezTo>
                <a:cubicBezTo>
                  <a:pt x="45" y="367"/>
                  <a:pt x="45" y="369"/>
                  <a:pt x="44" y="368"/>
                </a:cubicBezTo>
                <a:cubicBezTo>
                  <a:pt x="44" y="368"/>
                  <a:pt x="44" y="368"/>
                  <a:pt x="44" y="368"/>
                </a:cubicBezTo>
                <a:cubicBezTo>
                  <a:pt x="44" y="369"/>
                  <a:pt x="45" y="372"/>
                  <a:pt x="44" y="372"/>
                </a:cubicBezTo>
                <a:cubicBezTo>
                  <a:pt x="44" y="370"/>
                  <a:pt x="44" y="368"/>
                  <a:pt x="43" y="366"/>
                </a:cubicBezTo>
                <a:cubicBezTo>
                  <a:pt x="45" y="366"/>
                  <a:pt x="45" y="366"/>
                  <a:pt x="45" y="366"/>
                </a:cubicBezTo>
                <a:cubicBezTo>
                  <a:pt x="44" y="364"/>
                  <a:pt x="44" y="364"/>
                  <a:pt x="45" y="362"/>
                </a:cubicBezTo>
                <a:cubicBezTo>
                  <a:pt x="44" y="362"/>
                  <a:pt x="44" y="362"/>
                  <a:pt x="43" y="361"/>
                </a:cubicBezTo>
                <a:cubicBezTo>
                  <a:pt x="43" y="363"/>
                  <a:pt x="43" y="365"/>
                  <a:pt x="43" y="366"/>
                </a:cubicBezTo>
                <a:cubicBezTo>
                  <a:pt x="43" y="366"/>
                  <a:pt x="42" y="366"/>
                  <a:pt x="42" y="366"/>
                </a:cubicBezTo>
                <a:cubicBezTo>
                  <a:pt x="43" y="364"/>
                  <a:pt x="42" y="363"/>
                  <a:pt x="43" y="360"/>
                </a:cubicBezTo>
                <a:cubicBezTo>
                  <a:pt x="42" y="361"/>
                  <a:pt x="43" y="357"/>
                  <a:pt x="42" y="357"/>
                </a:cubicBezTo>
                <a:cubicBezTo>
                  <a:pt x="42" y="359"/>
                  <a:pt x="41" y="356"/>
                  <a:pt x="41" y="357"/>
                </a:cubicBezTo>
                <a:cubicBezTo>
                  <a:pt x="39" y="359"/>
                  <a:pt x="42" y="367"/>
                  <a:pt x="40" y="368"/>
                </a:cubicBezTo>
                <a:cubicBezTo>
                  <a:pt x="40" y="364"/>
                  <a:pt x="41" y="362"/>
                  <a:pt x="39" y="359"/>
                </a:cubicBezTo>
                <a:cubicBezTo>
                  <a:pt x="39" y="360"/>
                  <a:pt x="39" y="360"/>
                  <a:pt x="38" y="361"/>
                </a:cubicBezTo>
                <a:cubicBezTo>
                  <a:pt x="39" y="362"/>
                  <a:pt x="39" y="360"/>
                  <a:pt x="39" y="362"/>
                </a:cubicBezTo>
                <a:cubicBezTo>
                  <a:pt x="39" y="365"/>
                  <a:pt x="38" y="366"/>
                  <a:pt x="39" y="369"/>
                </a:cubicBezTo>
                <a:cubicBezTo>
                  <a:pt x="38" y="369"/>
                  <a:pt x="40" y="371"/>
                  <a:pt x="38" y="374"/>
                </a:cubicBezTo>
                <a:cubicBezTo>
                  <a:pt x="40" y="376"/>
                  <a:pt x="38" y="378"/>
                  <a:pt x="39" y="379"/>
                </a:cubicBezTo>
                <a:cubicBezTo>
                  <a:pt x="39" y="380"/>
                  <a:pt x="39" y="380"/>
                  <a:pt x="39" y="381"/>
                </a:cubicBezTo>
                <a:cubicBezTo>
                  <a:pt x="39" y="382"/>
                  <a:pt x="39" y="381"/>
                  <a:pt x="39" y="382"/>
                </a:cubicBezTo>
                <a:cubicBezTo>
                  <a:pt x="39" y="382"/>
                  <a:pt x="39" y="383"/>
                  <a:pt x="39" y="383"/>
                </a:cubicBezTo>
                <a:cubicBezTo>
                  <a:pt x="38" y="383"/>
                  <a:pt x="38" y="383"/>
                  <a:pt x="37" y="383"/>
                </a:cubicBezTo>
                <a:cubicBezTo>
                  <a:pt x="37" y="384"/>
                  <a:pt x="38" y="385"/>
                  <a:pt x="37" y="386"/>
                </a:cubicBezTo>
                <a:cubicBezTo>
                  <a:pt x="37" y="385"/>
                  <a:pt x="36" y="385"/>
                  <a:pt x="36" y="383"/>
                </a:cubicBezTo>
                <a:cubicBezTo>
                  <a:pt x="38" y="383"/>
                  <a:pt x="36" y="380"/>
                  <a:pt x="37" y="380"/>
                </a:cubicBezTo>
                <a:cubicBezTo>
                  <a:pt x="37" y="380"/>
                  <a:pt x="36" y="379"/>
                  <a:pt x="36" y="380"/>
                </a:cubicBezTo>
                <a:cubicBezTo>
                  <a:pt x="36" y="380"/>
                  <a:pt x="36" y="380"/>
                  <a:pt x="36" y="380"/>
                </a:cubicBezTo>
                <a:cubicBezTo>
                  <a:pt x="36" y="382"/>
                  <a:pt x="36" y="383"/>
                  <a:pt x="36" y="384"/>
                </a:cubicBezTo>
                <a:cubicBezTo>
                  <a:pt x="35" y="384"/>
                  <a:pt x="35" y="382"/>
                  <a:pt x="34" y="382"/>
                </a:cubicBezTo>
                <a:cubicBezTo>
                  <a:pt x="36" y="381"/>
                  <a:pt x="34" y="378"/>
                  <a:pt x="35" y="377"/>
                </a:cubicBezTo>
                <a:cubicBezTo>
                  <a:pt x="36" y="377"/>
                  <a:pt x="37" y="378"/>
                  <a:pt x="37" y="376"/>
                </a:cubicBezTo>
                <a:cubicBezTo>
                  <a:pt x="37" y="376"/>
                  <a:pt x="37" y="376"/>
                  <a:pt x="37" y="375"/>
                </a:cubicBezTo>
                <a:cubicBezTo>
                  <a:pt x="36" y="378"/>
                  <a:pt x="35" y="376"/>
                  <a:pt x="34" y="375"/>
                </a:cubicBezTo>
                <a:cubicBezTo>
                  <a:pt x="34" y="372"/>
                  <a:pt x="35" y="375"/>
                  <a:pt x="35" y="374"/>
                </a:cubicBezTo>
                <a:cubicBezTo>
                  <a:pt x="35" y="374"/>
                  <a:pt x="35" y="374"/>
                  <a:pt x="35" y="373"/>
                </a:cubicBezTo>
                <a:cubicBezTo>
                  <a:pt x="35" y="373"/>
                  <a:pt x="35" y="373"/>
                  <a:pt x="35" y="373"/>
                </a:cubicBezTo>
                <a:cubicBezTo>
                  <a:pt x="35" y="373"/>
                  <a:pt x="34" y="374"/>
                  <a:pt x="34" y="372"/>
                </a:cubicBezTo>
                <a:cubicBezTo>
                  <a:pt x="33" y="372"/>
                  <a:pt x="34" y="374"/>
                  <a:pt x="33" y="375"/>
                </a:cubicBezTo>
                <a:cubicBezTo>
                  <a:pt x="33" y="374"/>
                  <a:pt x="33" y="373"/>
                  <a:pt x="33" y="372"/>
                </a:cubicBezTo>
                <a:cubicBezTo>
                  <a:pt x="33" y="371"/>
                  <a:pt x="34" y="372"/>
                  <a:pt x="34" y="370"/>
                </a:cubicBezTo>
                <a:cubicBezTo>
                  <a:pt x="33" y="370"/>
                  <a:pt x="33" y="371"/>
                  <a:pt x="32" y="371"/>
                </a:cubicBezTo>
                <a:cubicBezTo>
                  <a:pt x="32" y="372"/>
                  <a:pt x="32" y="373"/>
                  <a:pt x="32" y="373"/>
                </a:cubicBezTo>
                <a:cubicBezTo>
                  <a:pt x="32" y="372"/>
                  <a:pt x="32" y="373"/>
                  <a:pt x="31" y="373"/>
                </a:cubicBezTo>
                <a:cubicBezTo>
                  <a:pt x="31" y="373"/>
                  <a:pt x="30" y="373"/>
                  <a:pt x="30" y="372"/>
                </a:cubicBezTo>
                <a:cubicBezTo>
                  <a:pt x="30" y="372"/>
                  <a:pt x="31" y="372"/>
                  <a:pt x="31" y="372"/>
                </a:cubicBezTo>
                <a:cubicBezTo>
                  <a:pt x="31" y="372"/>
                  <a:pt x="31" y="372"/>
                  <a:pt x="31" y="372"/>
                </a:cubicBezTo>
                <a:cubicBezTo>
                  <a:pt x="31" y="372"/>
                  <a:pt x="32" y="372"/>
                  <a:pt x="32" y="371"/>
                </a:cubicBezTo>
                <a:cubicBezTo>
                  <a:pt x="31" y="371"/>
                  <a:pt x="31" y="369"/>
                  <a:pt x="31" y="371"/>
                </a:cubicBezTo>
                <a:cubicBezTo>
                  <a:pt x="30" y="370"/>
                  <a:pt x="31" y="369"/>
                  <a:pt x="31" y="369"/>
                </a:cubicBezTo>
                <a:cubicBezTo>
                  <a:pt x="31" y="367"/>
                  <a:pt x="30" y="369"/>
                  <a:pt x="30" y="368"/>
                </a:cubicBezTo>
                <a:cubicBezTo>
                  <a:pt x="32" y="366"/>
                  <a:pt x="32" y="366"/>
                  <a:pt x="30" y="366"/>
                </a:cubicBezTo>
                <a:cubicBezTo>
                  <a:pt x="30" y="366"/>
                  <a:pt x="31" y="365"/>
                  <a:pt x="31" y="365"/>
                </a:cubicBezTo>
                <a:cubicBezTo>
                  <a:pt x="31" y="365"/>
                  <a:pt x="31" y="366"/>
                  <a:pt x="31" y="366"/>
                </a:cubicBezTo>
                <a:cubicBezTo>
                  <a:pt x="31" y="366"/>
                  <a:pt x="31" y="365"/>
                  <a:pt x="32" y="366"/>
                </a:cubicBezTo>
                <a:cubicBezTo>
                  <a:pt x="31" y="364"/>
                  <a:pt x="31" y="362"/>
                  <a:pt x="32" y="362"/>
                </a:cubicBezTo>
                <a:cubicBezTo>
                  <a:pt x="32" y="363"/>
                  <a:pt x="33" y="362"/>
                  <a:pt x="33" y="364"/>
                </a:cubicBezTo>
                <a:cubicBezTo>
                  <a:pt x="34" y="364"/>
                  <a:pt x="35" y="361"/>
                  <a:pt x="34" y="360"/>
                </a:cubicBezTo>
                <a:cubicBezTo>
                  <a:pt x="34" y="363"/>
                  <a:pt x="34" y="360"/>
                  <a:pt x="33" y="360"/>
                </a:cubicBezTo>
                <a:cubicBezTo>
                  <a:pt x="33" y="360"/>
                  <a:pt x="33" y="361"/>
                  <a:pt x="33" y="361"/>
                </a:cubicBezTo>
                <a:cubicBezTo>
                  <a:pt x="33" y="360"/>
                  <a:pt x="31" y="362"/>
                  <a:pt x="32" y="360"/>
                </a:cubicBezTo>
                <a:cubicBezTo>
                  <a:pt x="32" y="359"/>
                  <a:pt x="32" y="360"/>
                  <a:pt x="33" y="360"/>
                </a:cubicBezTo>
                <a:cubicBezTo>
                  <a:pt x="33" y="359"/>
                  <a:pt x="33" y="358"/>
                  <a:pt x="33" y="357"/>
                </a:cubicBezTo>
                <a:cubicBezTo>
                  <a:pt x="34" y="357"/>
                  <a:pt x="33" y="356"/>
                  <a:pt x="33" y="355"/>
                </a:cubicBezTo>
                <a:cubicBezTo>
                  <a:pt x="33" y="354"/>
                  <a:pt x="32" y="354"/>
                  <a:pt x="31" y="354"/>
                </a:cubicBezTo>
                <a:cubicBezTo>
                  <a:pt x="31" y="355"/>
                  <a:pt x="32" y="354"/>
                  <a:pt x="32" y="355"/>
                </a:cubicBezTo>
                <a:cubicBezTo>
                  <a:pt x="31" y="355"/>
                  <a:pt x="31" y="355"/>
                  <a:pt x="31" y="356"/>
                </a:cubicBezTo>
                <a:cubicBezTo>
                  <a:pt x="31" y="353"/>
                  <a:pt x="30" y="350"/>
                  <a:pt x="31" y="348"/>
                </a:cubicBezTo>
                <a:cubicBezTo>
                  <a:pt x="30" y="348"/>
                  <a:pt x="30" y="348"/>
                  <a:pt x="30" y="347"/>
                </a:cubicBezTo>
                <a:cubicBezTo>
                  <a:pt x="30" y="346"/>
                  <a:pt x="30" y="347"/>
                  <a:pt x="30" y="345"/>
                </a:cubicBezTo>
                <a:cubicBezTo>
                  <a:pt x="31" y="345"/>
                  <a:pt x="32" y="345"/>
                  <a:pt x="32" y="347"/>
                </a:cubicBezTo>
                <a:cubicBezTo>
                  <a:pt x="33" y="346"/>
                  <a:pt x="32" y="342"/>
                  <a:pt x="32" y="342"/>
                </a:cubicBezTo>
                <a:cubicBezTo>
                  <a:pt x="32" y="343"/>
                  <a:pt x="32" y="344"/>
                  <a:pt x="32" y="344"/>
                </a:cubicBezTo>
                <a:cubicBezTo>
                  <a:pt x="32" y="342"/>
                  <a:pt x="31" y="344"/>
                  <a:pt x="31" y="344"/>
                </a:cubicBezTo>
                <a:cubicBezTo>
                  <a:pt x="30" y="343"/>
                  <a:pt x="30" y="343"/>
                  <a:pt x="30" y="341"/>
                </a:cubicBezTo>
                <a:cubicBezTo>
                  <a:pt x="30" y="340"/>
                  <a:pt x="30" y="341"/>
                  <a:pt x="31" y="341"/>
                </a:cubicBezTo>
                <a:cubicBezTo>
                  <a:pt x="31" y="339"/>
                  <a:pt x="30" y="340"/>
                  <a:pt x="30" y="340"/>
                </a:cubicBezTo>
                <a:cubicBezTo>
                  <a:pt x="30" y="339"/>
                  <a:pt x="29" y="338"/>
                  <a:pt x="30" y="338"/>
                </a:cubicBezTo>
                <a:cubicBezTo>
                  <a:pt x="31" y="338"/>
                  <a:pt x="31" y="338"/>
                  <a:pt x="31" y="338"/>
                </a:cubicBezTo>
                <a:cubicBezTo>
                  <a:pt x="30" y="335"/>
                  <a:pt x="30" y="336"/>
                  <a:pt x="29" y="333"/>
                </a:cubicBezTo>
                <a:cubicBezTo>
                  <a:pt x="30" y="333"/>
                  <a:pt x="30" y="333"/>
                  <a:pt x="30" y="334"/>
                </a:cubicBezTo>
                <a:cubicBezTo>
                  <a:pt x="30" y="331"/>
                  <a:pt x="29" y="334"/>
                  <a:pt x="29" y="331"/>
                </a:cubicBezTo>
                <a:cubicBezTo>
                  <a:pt x="30" y="331"/>
                  <a:pt x="30" y="332"/>
                  <a:pt x="30" y="332"/>
                </a:cubicBezTo>
                <a:cubicBezTo>
                  <a:pt x="30" y="331"/>
                  <a:pt x="30" y="331"/>
                  <a:pt x="30" y="330"/>
                </a:cubicBezTo>
                <a:cubicBezTo>
                  <a:pt x="31" y="329"/>
                  <a:pt x="32" y="327"/>
                  <a:pt x="33" y="329"/>
                </a:cubicBezTo>
                <a:cubicBezTo>
                  <a:pt x="33" y="329"/>
                  <a:pt x="34" y="328"/>
                  <a:pt x="34" y="328"/>
                </a:cubicBezTo>
                <a:cubicBezTo>
                  <a:pt x="33" y="328"/>
                  <a:pt x="33" y="323"/>
                  <a:pt x="32" y="322"/>
                </a:cubicBezTo>
                <a:cubicBezTo>
                  <a:pt x="32" y="323"/>
                  <a:pt x="32" y="323"/>
                  <a:pt x="32" y="324"/>
                </a:cubicBezTo>
                <a:cubicBezTo>
                  <a:pt x="32" y="324"/>
                  <a:pt x="32" y="324"/>
                  <a:pt x="32" y="325"/>
                </a:cubicBezTo>
                <a:cubicBezTo>
                  <a:pt x="32" y="324"/>
                  <a:pt x="32" y="325"/>
                  <a:pt x="31" y="324"/>
                </a:cubicBezTo>
                <a:cubicBezTo>
                  <a:pt x="32" y="323"/>
                  <a:pt x="31" y="322"/>
                  <a:pt x="32" y="322"/>
                </a:cubicBezTo>
                <a:cubicBezTo>
                  <a:pt x="32" y="321"/>
                  <a:pt x="32" y="322"/>
                  <a:pt x="33" y="322"/>
                </a:cubicBezTo>
                <a:cubicBezTo>
                  <a:pt x="33" y="321"/>
                  <a:pt x="33" y="321"/>
                  <a:pt x="33" y="320"/>
                </a:cubicBezTo>
                <a:cubicBezTo>
                  <a:pt x="33" y="320"/>
                  <a:pt x="32" y="321"/>
                  <a:pt x="31" y="320"/>
                </a:cubicBezTo>
                <a:cubicBezTo>
                  <a:pt x="32" y="320"/>
                  <a:pt x="33" y="319"/>
                  <a:pt x="33" y="318"/>
                </a:cubicBezTo>
                <a:cubicBezTo>
                  <a:pt x="33" y="314"/>
                  <a:pt x="33" y="310"/>
                  <a:pt x="34" y="307"/>
                </a:cubicBezTo>
                <a:cubicBezTo>
                  <a:pt x="33" y="309"/>
                  <a:pt x="35" y="310"/>
                  <a:pt x="34" y="313"/>
                </a:cubicBezTo>
                <a:cubicBezTo>
                  <a:pt x="34" y="312"/>
                  <a:pt x="34" y="311"/>
                  <a:pt x="34" y="312"/>
                </a:cubicBezTo>
                <a:cubicBezTo>
                  <a:pt x="34" y="312"/>
                  <a:pt x="34" y="313"/>
                  <a:pt x="34" y="314"/>
                </a:cubicBezTo>
                <a:cubicBezTo>
                  <a:pt x="34" y="315"/>
                  <a:pt x="35" y="315"/>
                  <a:pt x="35" y="315"/>
                </a:cubicBezTo>
                <a:cubicBezTo>
                  <a:pt x="35" y="313"/>
                  <a:pt x="36" y="309"/>
                  <a:pt x="35" y="308"/>
                </a:cubicBezTo>
                <a:cubicBezTo>
                  <a:pt x="35" y="309"/>
                  <a:pt x="35" y="309"/>
                  <a:pt x="35" y="310"/>
                </a:cubicBezTo>
                <a:cubicBezTo>
                  <a:pt x="34" y="309"/>
                  <a:pt x="35" y="308"/>
                  <a:pt x="34" y="307"/>
                </a:cubicBezTo>
                <a:cubicBezTo>
                  <a:pt x="35" y="307"/>
                  <a:pt x="36" y="305"/>
                  <a:pt x="36" y="307"/>
                </a:cubicBezTo>
                <a:cubicBezTo>
                  <a:pt x="35" y="309"/>
                  <a:pt x="36" y="313"/>
                  <a:pt x="37" y="313"/>
                </a:cubicBezTo>
                <a:cubicBezTo>
                  <a:pt x="37" y="314"/>
                  <a:pt x="36" y="314"/>
                  <a:pt x="36" y="315"/>
                </a:cubicBezTo>
                <a:cubicBezTo>
                  <a:pt x="36" y="315"/>
                  <a:pt x="36" y="318"/>
                  <a:pt x="36" y="319"/>
                </a:cubicBezTo>
                <a:cubicBezTo>
                  <a:pt x="37" y="319"/>
                  <a:pt x="37" y="317"/>
                  <a:pt x="37" y="318"/>
                </a:cubicBezTo>
                <a:cubicBezTo>
                  <a:pt x="37" y="318"/>
                  <a:pt x="37" y="318"/>
                  <a:pt x="37" y="319"/>
                </a:cubicBezTo>
                <a:cubicBezTo>
                  <a:pt x="37" y="320"/>
                  <a:pt x="37" y="319"/>
                  <a:pt x="37" y="320"/>
                </a:cubicBezTo>
                <a:cubicBezTo>
                  <a:pt x="37" y="320"/>
                  <a:pt x="37" y="320"/>
                  <a:pt x="37" y="320"/>
                </a:cubicBezTo>
                <a:cubicBezTo>
                  <a:pt x="37" y="319"/>
                  <a:pt x="36" y="320"/>
                  <a:pt x="36" y="320"/>
                </a:cubicBezTo>
                <a:cubicBezTo>
                  <a:pt x="35" y="319"/>
                  <a:pt x="36" y="318"/>
                  <a:pt x="35" y="317"/>
                </a:cubicBezTo>
                <a:cubicBezTo>
                  <a:pt x="35" y="317"/>
                  <a:pt x="34" y="317"/>
                  <a:pt x="34" y="318"/>
                </a:cubicBezTo>
                <a:cubicBezTo>
                  <a:pt x="34" y="319"/>
                  <a:pt x="35" y="318"/>
                  <a:pt x="35" y="319"/>
                </a:cubicBezTo>
                <a:cubicBezTo>
                  <a:pt x="35" y="320"/>
                  <a:pt x="35" y="322"/>
                  <a:pt x="34" y="321"/>
                </a:cubicBezTo>
                <a:cubicBezTo>
                  <a:pt x="34" y="323"/>
                  <a:pt x="35" y="322"/>
                  <a:pt x="35" y="324"/>
                </a:cubicBezTo>
                <a:cubicBezTo>
                  <a:pt x="34" y="324"/>
                  <a:pt x="34" y="325"/>
                  <a:pt x="34" y="325"/>
                </a:cubicBezTo>
                <a:cubicBezTo>
                  <a:pt x="34" y="324"/>
                  <a:pt x="33" y="324"/>
                  <a:pt x="33" y="325"/>
                </a:cubicBezTo>
                <a:cubicBezTo>
                  <a:pt x="34" y="326"/>
                  <a:pt x="34" y="326"/>
                  <a:pt x="35" y="327"/>
                </a:cubicBezTo>
                <a:cubicBezTo>
                  <a:pt x="36" y="325"/>
                  <a:pt x="34" y="327"/>
                  <a:pt x="35" y="325"/>
                </a:cubicBezTo>
                <a:cubicBezTo>
                  <a:pt x="35" y="326"/>
                  <a:pt x="35" y="325"/>
                  <a:pt x="36" y="325"/>
                </a:cubicBezTo>
                <a:cubicBezTo>
                  <a:pt x="37" y="327"/>
                  <a:pt x="34" y="330"/>
                  <a:pt x="35" y="333"/>
                </a:cubicBezTo>
                <a:cubicBezTo>
                  <a:pt x="36" y="332"/>
                  <a:pt x="35" y="331"/>
                  <a:pt x="35" y="331"/>
                </a:cubicBezTo>
                <a:cubicBezTo>
                  <a:pt x="35" y="331"/>
                  <a:pt x="36" y="331"/>
                  <a:pt x="36" y="331"/>
                </a:cubicBezTo>
                <a:cubicBezTo>
                  <a:pt x="35" y="333"/>
                  <a:pt x="37" y="331"/>
                  <a:pt x="37" y="333"/>
                </a:cubicBezTo>
                <a:cubicBezTo>
                  <a:pt x="37" y="333"/>
                  <a:pt x="38" y="332"/>
                  <a:pt x="38" y="333"/>
                </a:cubicBezTo>
                <a:cubicBezTo>
                  <a:pt x="37" y="332"/>
                  <a:pt x="38" y="334"/>
                  <a:pt x="37" y="334"/>
                </a:cubicBezTo>
                <a:cubicBezTo>
                  <a:pt x="37" y="333"/>
                  <a:pt x="37" y="335"/>
                  <a:pt x="36" y="334"/>
                </a:cubicBezTo>
                <a:cubicBezTo>
                  <a:pt x="37" y="333"/>
                  <a:pt x="37" y="332"/>
                  <a:pt x="36" y="332"/>
                </a:cubicBezTo>
                <a:cubicBezTo>
                  <a:pt x="36" y="334"/>
                  <a:pt x="35" y="334"/>
                  <a:pt x="35" y="337"/>
                </a:cubicBezTo>
                <a:cubicBezTo>
                  <a:pt x="37" y="337"/>
                  <a:pt x="37" y="337"/>
                  <a:pt x="37" y="337"/>
                </a:cubicBezTo>
                <a:cubicBezTo>
                  <a:pt x="37" y="336"/>
                  <a:pt x="37" y="336"/>
                  <a:pt x="37" y="335"/>
                </a:cubicBezTo>
                <a:cubicBezTo>
                  <a:pt x="38" y="335"/>
                  <a:pt x="39" y="335"/>
                  <a:pt x="40" y="336"/>
                </a:cubicBezTo>
                <a:cubicBezTo>
                  <a:pt x="39" y="337"/>
                  <a:pt x="40" y="337"/>
                  <a:pt x="40" y="338"/>
                </a:cubicBezTo>
                <a:cubicBezTo>
                  <a:pt x="40" y="340"/>
                  <a:pt x="39" y="339"/>
                  <a:pt x="38" y="340"/>
                </a:cubicBezTo>
                <a:cubicBezTo>
                  <a:pt x="39" y="340"/>
                  <a:pt x="38" y="340"/>
                  <a:pt x="38" y="341"/>
                </a:cubicBezTo>
                <a:cubicBezTo>
                  <a:pt x="38" y="342"/>
                  <a:pt x="39" y="341"/>
                  <a:pt x="39" y="342"/>
                </a:cubicBezTo>
                <a:cubicBezTo>
                  <a:pt x="39" y="342"/>
                  <a:pt x="39" y="342"/>
                  <a:pt x="38" y="342"/>
                </a:cubicBezTo>
                <a:cubicBezTo>
                  <a:pt x="38" y="344"/>
                  <a:pt x="38" y="344"/>
                  <a:pt x="38" y="344"/>
                </a:cubicBezTo>
                <a:cubicBezTo>
                  <a:pt x="39" y="344"/>
                  <a:pt x="39" y="343"/>
                  <a:pt x="40" y="342"/>
                </a:cubicBezTo>
                <a:cubicBezTo>
                  <a:pt x="39" y="343"/>
                  <a:pt x="39" y="340"/>
                  <a:pt x="40" y="341"/>
                </a:cubicBezTo>
                <a:cubicBezTo>
                  <a:pt x="40" y="341"/>
                  <a:pt x="40" y="341"/>
                  <a:pt x="40" y="341"/>
                </a:cubicBezTo>
                <a:cubicBezTo>
                  <a:pt x="40" y="342"/>
                  <a:pt x="40" y="343"/>
                  <a:pt x="40" y="344"/>
                </a:cubicBezTo>
                <a:cubicBezTo>
                  <a:pt x="39" y="343"/>
                  <a:pt x="38" y="346"/>
                  <a:pt x="38" y="345"/>
                </a:cubicBezTo>
                <a:cubicBezTo>
                  <a:pt x="38" y="347"/>
                  <a:pt x="38" y="346"/>
                  <a:pt x="39" y="347"/>
                </a:cubicBezTo>
                <a:cubicBezTo>
                  <a:pt x="38" y="349"/>
                  <a:pt x="38" y="349"/>
                  <a:pt x="39" y="350"/>
                </a:cubicBezTo>
                <a:cubicBezTo>
                  <a:pt x="40" y="352"/>
                  <a:pt x="39" y="353"/>
                  <a:pt x="38" y="351"/>
                </a:cubicBezTo>
                <a:cubicBezTo>
                  <a:pt x="38" y="354"/>
                  <a:pt x="39" y="355"/>
                  <a:pt x="38" y="357"/>
                </a:cubicBezTo>
                <a:cubicBezTo>
                  <a:pt x="39" y="358"/>
                  <a:pt x="39" y="355"/>
                  <a:pt x="40" y="357"/>
                </a:cubicBezTo>
                <a:cubicBezTo>
                  <a:pt x="39" y="358"/>
                  <a:pt x="39" y="358"/>
                  <a:pt x="40" y="359"/>
                </a:cubicBezTo>
                <a:cubicBezTo>
                  <a:pt x="40" y="358"/>
                  <a:pt x="40" y="357"/>
                  <a:pt x="40" y="355"/>
                </a:cubicBezTo>
                <a:cubicBezTo>
                  <a:pt x="41" y="355"/>
                  <a:pt x="40" y="353"/>
                  <a:pt x="41" y="354"/>
                </a:cubicBezTo>
                <a:cubicBezTo>
                  <a:pt x="41" y="352"/>
                  <a:pt x="40" y="354"/>
                  <a:pt x="41" y="352"/>
                </a:cubicBezTo>
                <a:cubicBezTo>
                  <a:pt x="41" y="352"/>
                  <a:pt x="42" y="352"/>
                  <a:pt x="42" y="351"/>
                </a:cubicBezTo>
                <a:cubicBezTo>
                  <a:pt x="42" y="350"/>
                  <a:pt x="42" y="349"/>
                  <a:pt x="42" y="348"/>
                </a:cubicBezTo>
                <a:cubicBezTo>
                  <a:pt x="42" y="349"/>
                  <a:pt x="43" y="350"/>
                  <a:pt x="43" y="350"/>
                </a:cubicBezTo>
                <a:cubicBezTo>
                  <a:pt x="43" y="348"/>
                  <a:pt x="44" y="348"/>
                  <a:pt x="44" y="348"/>
                </a:cubicBezTo>
                <a:cubicBezTo>
                  <a:pt x="43" y="348"/>
                  <a:pt x="44" y="345"/>
                  <a:pt x="43" y="344"/>
                </a:cubicBezTo>
                <a:cubicBezTo>
                  <a:pt x="43" y="345"/>
                  <a:pt x="43" y="346"/>
                  <a:pt x="43" y="346"/>
                </a:cubicBezTo>
                <a:cubicBezTo>
                  <a:pt x="43" y="344"/>
                  <a:pt x="43" y="346"/>
                  <a:pt x="42" y="346"/>
                </a:cubicBezTo>
                <a:cubicBezTo>
                  <a:pt x="42" y="345"/>
                  <a:pt x="42" y="344"/>
                  <a:pt x="42" y="344"/>
                </a:cubicBezTo>
                <a:cubicBezTo>
                  <a:pt x="41" y="345"/>
                  <a:pt x="42" y="346"/>
                  <a:pt x="42" y="347"/>
                </a:cubicBezTo>
                <a:cubicBezTo>
                  <a:pt x="42" y="347"/>
                  <a:pt x="41" y="347"/>
                  <a:pt x="41" y="347"/>
                </a:cubicBezTo>
                <a:cubicBezTo>
                  <a:pt x="42" y="346"/>
                  <a:pt x="41" y="345"/>
                  <a:pt x="41" y="344"/>
                </a:cubicBezTo>
                <a:cubicBezTo>
                  <a:pt x="41" y="343"/>
                  <a:pt x="42" y="345"/>
                  <a:pt x="42" y="343"/>
                </a:cubicBezTo>
                <a:cubicBezTo>
                  <a:pt x="41" y="343"/>
                  <a:pt x="41" y="342"/>
                  <a:pt x="41" y="344"/>
                </a:cubicBezTo>
                <a:cubicBezTo>
                  <a:pt x="40" y="340"/>
                  <a:pt x="41" y="343"/>
                  <a:pt x="41" y="341"/>
                </a:cubicBezTo>
                <a:cubicBezTo>
                  <a:pt x="40" y="340"/>
                  <a:pt x="40" y="336"/>
                  <a:pt x="40" y="335"/>
                </a:cubicBezTo>
                <a:cubicBezTo>
                  <a:pt x="41" y="337"/>
                  <a:pt x="41" y="334"/>
                  <a:pt x="43" y="334"/>
                </a:cubicBezTo>
                <a:cubicBezTo>
                  <a:pt x="42" y="337"/>
                  <a:pt x="44" y="334"/>
                  <a:pt x="43" y="336"/>
                </a:cubicBezTo>
                <a:cubicBezTo>
                  <a:pt x="45" y="335"/>
                  <a:pt x="44" y="331"/>
                  <a:pt x="44" y="329"/>
                </a:cubicBezTo>
                <a:cubicBezTo>
                  <a:pt x="43" y="328"/>
                  <a:pt x="43" y="329"/>
                  <a:pt x="43" y="329"/>
                </a:cubicBezTo>
                <a:cubicBezTo>
                  <a:pt x="43" y="328"/>
                  <a:pt x="42" y="330"/>
                  <a:pt x="42" y="329"/>
                </a:cubicBezTo>
                <a:cubicBezTo>
                  <a:pt x="43" y="329"/>
                  <a:pt x="43" y="328"/>
                  <a:pt x="43" y="328"/>
                </a:cubicBezTo>
                <a:cubicBezTo>
                  <a:pt x="46" y="326"/>
                  <a:pt x="44" y="331"/>
                  <a:pt x="45" y="333"/>
                </a:cubicBezTo>
                <a:cubicBezTo>
                  <a:pt x="45" y="331"/>
                  <a:pt x="46" y="331"/>
                  <a:pt x="46" y="329"/>
                </a:cubicBezTo>
                <a:cubicBezTo>
                  <a:pt x="46" y="330"/>
                  <a:pt x="46" y="332"/>
                  <a:pt x="47" y="332"/>
                </a:cubicBezTo>
                <a:cubicBezTo>
                  <a:pt x="46" y="330"/>
                  <a:pt x="47" y="331"/>
                  <a:pt x="48" y="330"/>
                </a:cubicBezTo>
                <a:cubicBezTo>
                  <a:pt x="48" y="328"/>
                  <a:pt x="47" y="329"/>
                  <a:pt x="47" y="328"/>
                </a:cubicBezTo>
                <a:cubicBezTo>
                  <a:pt x="48" y="328"/>
                  <a:pt x="48" y="328"/>
                  <a:pt x="49" y="329"/>
                </a:cubicBezTo>
                <a:cubicBezTo>
                  <a:pt x="49" y="329"/>
                  <a:pt x="48" y="328"/>
                  <a:pt x="49" y="327"/>
                </a:cubicBezTo>
                <a:cubicBezTo>
                  <a:pt x="48" y="327"/>
                  <a:pt x="48" y="327"/>
                  <a:pt x="48" y="327"/>
                </a:cubicBezTo>
                <a:cubicBezTo>
                  <a:pt x="49" y="324"/>
                  <a:pt x="48" y="321"/>
                  <a:pt x="49" y="317"/>
                </a:cubicBezTo>
                <a:cubicBezTo>
                  <a:pt x="49" y="319"/>
                  <a:pt x="50" y="318"/>
                  <a:pt x="50" y="319"/>
                </a:cubicBezTo>
                <a:cubicBezTo>
                  <a:pt x="50" y="319"/>
                  <a:pt x="48" y="323"/>
                  <a:pt x="50" y="324"/>
                </a:cubicBezTo>
                <a:cubicBezTo>
                  <a:pt x="49" y="323"/>
                  <a:pt x="49" y="322"/>
                  <a:pt x="50" y="322"/>
                </a:cubicBezTo>
                <a:cubicBezTo>
                  <a:pt x="49" y="323"/>
                  <a:pt x="51" y="322"/>
                  <a:pt x="51" y="323"/>
                </a:cubicBezTo>
                <a:cubicBezTo>
                  <a:pt x="51" y="323"/>
                  <a:pt x="50" y="323"/>
                  <a:pt x="50" y="324"/>
                </a:cubicBezTo>
                <a:cubicBezTo>
                  <a:pt x="51" y="324"/>
                  <a:pt x="52" y="324"/>
                  <a:pt x="52" y="324"/>
                </a:cubicBezTo>
                <a:cubicBezTo>
                  <a:pt x="51" y="323"/>
                  <a:pt x="54" y="324"/>
                  <a:pt x="54" y="323"/>
                </a:cubicBezTo>
                <a:cubicBezTo>
                  <a:pt x="53" y="324"/>
                  <a:pt x="54" y="326"/>
                  <a:pt x="54" y="327"/>
                </a:cubicBezTo>
                <a:cubicBezTo>
                  <a:pt x="55" y="323"/>
                  <a:pt x="54" y="322"/>
                  <a:pt x="54" y="319"/>
                </a:cubicBezTo>
                <a:cubicBezTo>
                  <a:pt x="54" y="319"/>
                  <a:pt x="54" y="319"/>
                  <a:pt x="54" y="319"/>
                </a:cubicBezTo>
                <a:cubicBezTo>
                  <a:pt x="54" y="318"/>
                  <a:pt x="54" y="317"/>
                  <a:pt x="54" y="316"/>
                </a:cubicBezTo>
                <a:cubicBezTo>
                  <a:pt x="54" y="315"/>
                  <a:pt x="54" y="315"/>
                  <a:pt x="54" y="315"/>
                </a:cubicBezTo>
                <a:cubicBezTo>
                  <a:pt x="55" y="313"/>
                  <a:pt x="53" y="306"/>
                  <a:pt x="55" y="307"/>
                </a:cubicBezTo>
                <a:cubicBezTo>
                  <a:pt x="55" y="306"/>
                  <a:pt x="55" y="306"/>
                  <a:pt x="55" y="306"/>
                </a:cubicBezTo>
                <a:cubicBezTo>
                  <a:pt x="54" y="305"/>
                  <a:pt x="54" y="307"/>
                  <a:pt x="54" y="306"/>
                </a:cubicBezTo>
                <a:cubicBezTo>
                  <a:pt x="54" y="304"/>
                  <a:pt x="55" y="304"/>
                  <a:pt x="54" y="302"/>
                </a:cubicBezTo>
                <a:cubicBezTo>
                  <a:pt x="53" y="302"/>
                  <a:pt x="54" y="299"/>
                  <a:pt x="54" y="299"/>
                </a:cubicBezTo>
                <a:cubicBezTo>
                  <a:pt x="54" y="298"/>
                  <a:pt x="54" y="298"/>
                  <a:pt x="53" y="297"/>
                </a:cubicBezTo>
                <a:cubicBezTo>
                  <a:pt x="54" y="296"/>
                  <a:pt x="54" y="295"/>
                  <a:pt x="54" y="292"/>
                </a:cubicBezTo>
                <a:cubicBezTo>
                  <a:pt x="53" y="292"/>
                  <a:pt x="54" y="294"/>
                  <a:pt x="53" y="294"/>
                </a:cubicBezTo>
                <a:cubicBezTo>
                  <a:pt x="53" y="293"/>
                  <a:pt x="53" y="291"/>
                  <a:pt x="53" y="291"/>
                </a:cubicBezTo>
                <a:cubicBezTo>
                  <a:pt x="54" y="291"/>
                  <a:pt x="53" y="292"/>
                  <a:pt x="54" y="292"/>
                </a:cubicBezTo>
                <a:cubicBezTo>
                  <a:pt x="54" y="291"/>
                  <a:pt x="54" y="293"/>
                  <a:pt x="54" y="291"/>
                </a:cubicBezTo>
                <a:cubicBezTo>
                  <a:pt x="54" y="292"/>
                  <a:pt x="53" y="290"/>
                  <a:pt x="54" y="289"/>
                </a:cubicBezTo>
                <a:cubicBezTo>
                  <a:pt x="54" y="289"/>
                  <a:pt x="54" y="290"/>
                  <a:pt x="54" y="290"/>
                </a:cubicBezTo>
                <a:cubicBezTo>
                  <a:pt x="54" y="288"/>
                  <a:pt x="53" y="288"/>
                  <a:pt x="54" y="286"/>
                </a:cubicBezTo>
                <a:cubicBezTo>
                  <a:pt x="54" y="285"/>
                  <a:pt x="53" y="287"/>
                  <a:pt x="53" y="285"/>
                </a:cubicBezTo>
                <a:cubicBezTo>
                  <a:pt x="53" y="285"/>
                  <a:pt x="53" y="282"/>
                  <a:pt x="53" y="282"/>
                </a:cubicBezTo>
                <a:cubicBezTo>
                  <a:pt x="53" y="283"/>
                  <a:pt x="53" y="283"/>
                  <a:pt x="53" y="285"/>
                </a:cubicBezTo>
                <a:cubicBezTo>
                  <a:pt x="54" y="285"/>
                  <a:pt x="54" y="285"/>
                  <a:pt x="54" y="286"/>
                </a:cubicBezTo>
                <a:cubicBezTo>
                  <a:pt x="54" y="285"/>
                  <a:pt x="55" y="285"/>
                  <a:pt x="55" y="284"/>
                </a:cubicBezTo>
                <a:cubicBezTo>
                  <a:pt x="53" y="284"/>
                  <a:pt x="54" y="281"/>
                  <a:pt x="54" y="280"/>
                </a:cubicBezTo>
                <a:cubicBezTo>
                  <a:pt x="54" y="281"/>
                  <a:pt x="54" y="281"/>
                  <a:pt x="54" y="281"/>
                </a:cubicBezTo>
                <a:cubicBezTo>
                  <a:pt x="53" y="281"/>
                  <a:pt x="53" y="279"/>
                  <a:pt x="53" y="279"/>
                </a:cubicBezTo>
                <a:cubicBezTo>
                  <a:pt x="54" y="279"/>
                  <a:pt x="54" y="280"/>
                  <a:pt x="54" y="279"/>
                </a:cubicBezTo>
                <a:cubicBezTo>
                  <a:pt x="53" y="278"/>
                  <a:pt x="54" y="276"/>
                  <a:pt x="54" y="276"/>
                </a:cubicBezTo>
                <a:cubicBezTo>
                  <a:pt x="54" y="276"/>
                  <a:pt x="54" y="276"/>
                  <a:pt x="54" y="274"/>
                </a:cubicBezTo>
                <a:cubicBezTo>
                  <a:pt x="55" y="274"/>
                  <a:pt x="54" y="273"/>
                  <a:pt x="54" y="273"/>
                </a:cubicBezTo>
                <a:cubicBezTo>
                  <a:pt x="55" y="273"/>
                  <a:pt x="55" y="273"/>
                  <a:pt x="55" y="274"/>
                </a:cubicBezTo>
                <a:cubicBezTo>
                  <a:pt x="54" y="274"/>
                  <a:pt x="54" y="274"/>
                  <a:pt x="54" y="275"/>
                </a:cubicBezTo>
                <a:cubicBezTo>
                  <a:pt x="55" y="274"/>
                  <a:pt x="56" y="273"/>
                  <a:pt x="55" y="270"/>
                </a:cubicBezTo>
                <a:cubicBezTo>
                  <a:pt x="55" y="269"/>
                  <a:pt x="55" y="271"/>
                  <a:pt x="55" y="270"/>
                </a:cubicBezTo>
                <a:cubicBezTo>
                  <a:pt x="55" y="269"/>
                  <a:pt x="55" y="266"/>
                  <a:pt x="55" y="267"/>
                </a:cubicBezTo>
                <a:cubicBezTo>
                  <a:pt x="55" y="265"/>
                  <a:pt x="55" y="266"/>
                  <a:pt x="55" y="264"/>
                </a:cubicBezTo>
                <a:cubicBezTo>
                  <a:pt x="55" y="264"/>
                  <a:pt x="55" y="265"/>
                  <a:pt x="54" y="265"/>
                </a:cubicBezTo>
                <a:cubicBezTo>
                  <a:pt x="55" y="263"/>
                  <a:pt x="55" y="261"/>
                  <a:pt x="54" y="261"/>
                </a:cubicBezTo>
                <a:cubicBezTo>
                  <a:pt x="54" y="260"/>
                  <a:pt x="54" y="259"/>
                  <a:pt x="55" y="259"/>
                </a:cubicBezTo>
                <a:cubicBezTo>
                  <a:pt x="55" y="259"/>
                  <a:pt x="54" y="260"/>
                  <a:pt x="55" y="260"/>
                </a:cubicBezTo>
                <a:cubicBezTo>
                  <a:pt x="55" y="259"/>
                  <a:pt x="55" y="258"/>
                  <a:pt x="55" y="256"/>
                </a:cubicBezTo>
                <a:cubicBezTo>
                  <a:pt x="55" y="257"/>
                  <a:pt x="55" y="255"/>
                  <a:pt x="55" y="254"/>
                </a:cubicBezTo>
                <a:cubicBezTo>
                  <a:pt x="56" y="255"/>
                  <a:pt x="56" y="254"/>
                  <a:pt x="57" y="254"/>
                </a:cubicBezTo>
                <a:cubicBezTo>
                  <a:pt x="57" y="254"/>
                  <a:pt x="56" y="253"/>
                  <a:pt x="56" y="253"/>
                </a:cubicBezTo>
                <a:cubicBezTo>
                  <a:pt x="56" y="255"/>
                  <a:pt x="55" y="253"/>
                  <a:pt x="55" y="252"/>
                </a:cubicBezTo>
                <a:cubicBezTo>
                  <a:pt x="56" y="251"/>
                  <a:pt x="55" y="252"/>
                  <a:pt x="56" y="251"/>
                </a:cubicBezTo>
                <a:cubicBezTo>
                  <a:pt x="56" y="250"/>
                  <a:pt x="56" y="251"/>
                  <a:pt x="55" y="250"/>
                </a:cubicBezTo>
                <a:cubicBezTo>
                  <a:pt x="56" y="250"/>
                  <a:pt x="56" y="248"/>
                  <a:pt x="55" y="248"/>
                </a:cubicBezTo>
                <a:cubicBezTo>
                  <a:pt x="56" y="248"/>
                  <a:pt x="56" y="249"/>
                  <a:pt x="56" y="249"/>
                </a:cubicBezTo>
                <a:cubicBezTo>
                  <a:pt x="56" y="247"/>
                  <a:pt x="56" y="247"/>
                  <a:pt x="56" y="246"/>
                </a:cubicBezTo>
                <a:cubicBezTo>
                  <a:pt x="56" y="246"/>
                  <a:pt x="56" y="246"/>
                  <a:pt x="56" y="246"/>
                </a:cubicBezTo>
                <a:cubicBezTo>
                  <a:pt x="56" y="245"/>
                  <a:pt x="56" y="244"/>
                  <a:pt x="56" y="243"/>
                </a:cubicBezTo>
                <a:cubicBezTo>
                  <a:pt x="56" y="242"/>
                  <a:pt x="55" y="245"/>
                  <a:pt x="54" y="244"/>
                </a:cubicBezTo>
                <a:cubicBezTo>
                  <a:pt x="54" y="243"/>
                  <a:pt x="56" y="242"/>
                  <a:pt x="55" y="241"/>
                </a:cubicBezTo>
                <a:cubicBezTo>
                  <a:pt x="56" y="241"/>
                  <a:pt x="56" y="241"/>
                  <a:pt x="56" y="241"/>
                </a:cubicBezTo>
                <a:cubicBezTo>
                  <a:pt x="56" y="239"/>
                  <a:pt x="56" y="237"/>
                  <a:pt x="57" y="238"/>
                </a:cubicBezTo>
                <a:cubicBezTo>
                  <a:pt x="56" y="234"/>
                  <a:pt x="56" y="231"/>
                  <a:pt x="57" y="227"/>
                </a:cubicBezTo>
                <a:cubicBezTo>
                  <a:pt x="56" y="227"/>
                  <a:pt x="56" y="227"/>
                  <a:pt x="56" y="227"/>
                </a:cubicBezTo>
                <a:cubicBezTo>
                  <a:pt x="56" y="226"/>
                  <a:pt x="56" y="226"/>
                  <a:pt x="56" y="226"/>
                </a:cubicBezTo>
                <a:cubicBezTo>
                  <a:pt x="56" y="227"/>
                  <a:pt x="57" y="227"/>
                  <a:pt x="57" y="225"/>
                </a:cubicBezTo>
                <a:cubicBezTo>
                  <a:pt x="57" y="224"/>
                  <a:pt x="57" y="226"/>
                  <a:pt x="56" y="224"/>
                </a:cubicBezTo>
                <a:cubicBezTo>
                  <a:pt x="57" y="221"/>
                  <a:pt x="56" y="217"/>
                  <a:pt x="57" y="213"/>
                </a:cubicBezTo>
                <a:cubicBezTo>
                  <a:pt x="57" y="212"/>
                  <a:pt x="56" y="214"/>
                  <a:pt x="56" y="213"/>
                </a:cubicBezTo>
                <a:cubicBezTo>
                  <a:pt x="56" y="212"/>
                  <a:pt x="57" y="211"/>
                  <a:pt x="57" y="209"/>
                </a:cubicBezTo>
                <a:cubicBezTo>
                  <a:pt x="56" y="209"/>
                  <a:pt x="56" y="209"/>
                  <a:pt x="56" y="208"/>
                </a:cubicBezTo>
                <a:cubicBezTo>
                  <a:pt x="56" y="207"/>
                  <a:pt x="56" y="207"/>
                  <a:pt x="57" y="207"/>
                </a:cubicBezTo>
                <a:cubicBezTo>
                  <a:pt x="57" y="208"/>
                  <a:pt x="57" y="208"/>
                  <a:pt x="57" y="208"/>
                </a:cubicBezTo>
                <a:cubicBezTo>
                  <a:pt x="57" y="208"/>
                  <a:pt x="57" y="208"/>
                  <a:pt x="57" y="208"/>
                </a:cubicBezTo>
                <a:cubicBezTo>
                  <a:pt x="57" y="207"/>
                  <a:pt x="57" y="205"/>
                  <a:pt x="58" y="205"/>
                </a:cubicBezTo>
                <a:cubicBezTo>
                  <a:pt x="58" y="203"/>
                  <a:pt x="58" y="204"/>
                  <a:pt x="57" y="203"/>
                </a:cubicBezTo>
                <a:cubicBezTo>
                  <a:pt x="58" y="202"/>
                  <a:pt x="58" y="200"/>
                  <a:pt x="58" y="197"/>
                </a:cubicBezTo>
                <a:cubicBezTo>
                  <a:pt x="57" y="197"/>
                  <a:pt x="57" y="197"/>
                  <a:pt x="57" y="197"/>
                </a:cubicBezTo>
                <a:cubicBezTo>
                  <a:pt x="57" y="196"/>
                  <a:pt x="56" y="196"/>
                  <a:pt x="57" y="195"/>
                </a:cubicBezTo>
                <a:cubicBezTo>
                  <a:pt x="58" y="194"/>
                  <a:pt x="58" y="195"/>
                  <a:pt x="57" y="197"/>
                </a:cubicBezTo>
                <a:cubicBezTo>
                  <a:pt x="58" y="196"/>
                  <a:pt x="58" y="194"/>
                  <a:pt x="57" y="192"/>
                </a:cubicBezTo>
                <a:cubicBezTo>
                  <a:pt x="57" y="190"/>
                  <a:pt x="59" y="187"/>
                  <a:pt x="58" y="184"/>
                </a:cubicBezTo>
                <a:cubicBezTo>
                  <a:pt x="58" y="185"/>
                  <a:pt x="57" y="186"/>
                  <a:pt x="57" y="185"/>
                </a:cubicBezTo>
                <a:cubicBezTo>
                  <a:pt x="58" y="183"/>
                  <a:pt x="58" y="180"/>
                  <a:pt x="58" y="178"/>
                </a:cubicBezTo>
                <a:cubicBezTo>
                  <a:pt x="58" y="176"/>
                  <a:pt x="58" y="174"/>
                  <a:pt x="58" y="171"/>
                </a:cubicBezTo>
                <a:cubicBezTo>
                  <a:pt x="58" y="171"/>
                  <a:pt x="58" y="171"/>
                  <a:pt x="58" y="171"/>
                </a:cubicBezTo>
                <a:cubicBezTo>
                  <a:pt x="58" y="170"/>
                  <a:pt x="58" y="169"/>
                  <a:pt x="58" y="167"/>
                </a:cubicBezTo>
                <a:cubicBezTo>
                  <a:pt x="58" y="166"/>
                  <a:pt x="58" y="165"/>
                  <a:pt x="58" y="163"/>
                </a:cubicBezTo>
                <a:cubicBezTo>
                  <a:pt x="59" y="163"/>
                  <a:pt x="59" y="163"/>
                  <a:pt x="59" y="163"/>
                </a:cubicBezTo>
                <a:cubicBezTo>
                  <a:pt x="59" y="159"/>
                  <a:pt x="58" y="155"/>
                  <a:pt x="58" y="151"/>
                </a:cubicBezTo>
                <a:cubicBezTo>
                  <a:pt x="58" y="148"/>
                  <a:pt x="59" y="147"/>
                  <a:pt x="59" y="145"/>
                </a:cubicBezTo>
                <a:cubicBezTo>
                  <a:pt x="59" y="145"/>
                  <a:pt x="58" y="143"/>
                  <a:pt x="59" y="142"/>
                </a:cubicBezTo>
                <a:cubicBezTo>
                  <a:pt x="59" y="142"/>
                  <a:pt x="59" y="144"/>
                  <a:pt x="58" y="142"/>
                </a:cubicBezTo>
                <a:cubicBezTo>
                  <a:pt x="59" y="138"/>
                  <a:pt x="59" y="136"/>
                  <a:pt x="59" y="131"/>
                </a:cubicBezTo>
                <a:cubicBezTo>
                  <a:pt x="59" y="131"/>
                  <a:pt x="58" y="131"/>
                  <a:pt x="58" y="131"/>
                </a:cubicBezTo>
                <a:cubicBezTo>
                  <a:pt x="59" y="131"/>
                  <a:pt x="59" y="130"/>
                  <a:pt x="59" y="130"/>
                </a:cubicBezTo>
                <a:cubicBezTo>
                  <a:pt x="59" y="126"/>
                  <a:pt x="58" y="124"/>
                  <a:pt x="59" y="121"/>
                </a:cubicBezTo>
                <a:cubicBezTo>
                  <a:pt x="59" y="120"/>
                  <a:pt x="58" y="122"/>
                  <a:pt x="58" y="121"/>
                </a:cubicBezTo>
                <a:cubicBezTo>
                  <a:pt x="58" y="120"/>
                  <a:pt x="59" y="121"/>
                  <a:pt x="59" y="121"/>
                </a:cubicBezTo>
                <a:cubicBezTo>
                  <a:pt x="60" y="119"/>
                  <a:pt x="59" y="120"/>
                  <a:pt x="58" y="119"/>
                </a:cubicBezTo>
                <a:cubicBezTo>
                  <a:pt x="58" y="118"/>
                  <a:pt x="58" y="118"/>
                  <a:pt x="58" y="118"/>
                </a:cubicBezTo>
                <a:cubicBezTo>
                  <a:pt x="60" y="118"/>
                  <a:pt x="59" y="113"/>
                  <a:pt x="59" y="115"/>
                </a:cubicBezTo>
                <a:cubicBezTo>
                  <a:pt x="59" y="115"/>
                  <a:pt x="59" y="117"/>
                  <a:pt x="58" y="117"/>
                </a:cubicBezTo>
                <a:cubicBezTo>
                  <a:pt x="58" y="116"/>
                  <a:pt x="58" y="112"/>
                  <a:pt x="59" y="114"/>
                </a:cubicBezTo>
                <a:cubicBezTo>
                  <a:pt x="58" y="112"/>
                  <a:pt x="58" y="111"/>
                  <a:pt x="59" y="109"/>
                </a:cubicBezTo>
                <a:cubicBezTo>
                  <a:pt x="59" y="108"/>
                  <a:pt x="58" y="110"/>
                  <a:pt x="58" y="108"/>
                </a:cubicBezTo>
                <a:cubicBezTo>
                  <a:pt x="59" y="108"/>
                  <a:pt x="59" y="107"/>
                  <a:pt x="59" y="107"/>
                </a:cubicBezTo>
                <a:cubicBezTo>
                  <a:pt x="59" y="105"/>
                  <a:pt x="59" y="105"/>
                  <a:pt x="59" y="102"/>
                </a:cubicBezTo>
                <a:cubicBezTo>
                  <a:pt x="59" y="102"/>
                  <a:pt x="59" y="101"/>
                  <a:pt x="58" y="102"/>
                </a:cubicBezTo>
                <a:cubicBezTo>
                  <a:pt x="58" y="100"/>
                  <a:pt x="58" y="100"/>
                  <a:pt x="58" y="100"/>
                </a:cubicBezTo>
                <a:cubicBezTo>
                  <a:pt x="59" y="100"/>
                  <a:pt x="59" y="97"/>
                  <a:pt x="59" y="94"/>
                </a:cubicBezTo>
                <a:cubicBezTo>
                  <a:pt x="59" y="94"/>
                  <a:pt x="59" y="94"/>
                  <a:pt x="58" y="93"/>
                </a:cubicBezTo>
                <a:cubicBezTo>
                  <a:pt x="58" y="93"/>
                  <a:pt x="60" y="89"/>
                  <a:pt x="59" y="91"/>
                </a:cubicBezTo>
                <a:cubicBezTo>
                  <a:pt x="60" y="88"/>
                  <a:pt x="59" y="82"/>
                  <a:pt x="59" y="81"/>
                </a:cubicBezTo>
                <a:cubicBezTo>
                  <a:pt x="60" y="81"/>
                  <a:pt x="59" y="78"/>
                  <a:pt x="59" y="76"/>
                </a:cubicBezTo>
                <a:cubicBezTo>
                  <a:pt x="59" y="76"/>
                  <a:pt x="59" y="75"/>
                  <a:pt x="59" y="75"/>
                </a:cubicBezTo>
                <a:cubicBezTo>
                  <a:pt x="59" y="75"/>
                  <a:pt x="59" y="75"/>
                  <a:pt x="59" y="74"/>
                </a:cubicBezTo>
                <a:cubicBezTo>
                  <a:pt x="58" y="74"/>
                  <a:pt x="59" y="73"/>
                  <a:pt x="59" y="72"/>
                </a:cubicBezTo>
                <a:cubicBezTo>
                  <a:pt x="59" y="71"/>
                  <a:pt x="58" y="72"/>
                  <a:pt x="58" y="71"/>
                </a:cubicBezTo>
                <a:cubicBezTo>
                  <a:pt x="58" y="70"/>
                  <a:pt x="59" y="71"/>
                  <a:pt x="59" y="69"/>
                </a:cubicBezTo>
                <a:cubicBezTo>
                  <a:pt x="59" y="69"/>
                  <a:pt x="58" y="71"/>
                  <a:pt x="58" y="69"/>
                </a:cubicBezTo>
                <a:cubicBezTo>
                  <a:pt x="58" y="68"/>
                  <a:pt x="58" y="68"/>
                  <a:pt x="58" y="68"/>
                </a:cubicBezTo>
                <a:cubicBezTo>
                  <a:pt x="59" y="68"/>
                  <a:pt x="59" y="68"/>
                  <a:pt x="59" y="69"/>
                </a:cubicBezTo>
                <a:cubicBezTo>
                  <a:pt x="59" y="65"/>
                  <a:pt x="59" y="63"/>
                  <a:pt x="59" y="61"/>
                </a:cubicBezTo>
                <a:cubicBezTo>
                  <a:pt x="58" y="60"/>
                  <a:pt x="59" y="62"/>
                  <a:pt x="58" y="62"/>
                </a:cubicBezTo>
                <a:cubicBezTo>
                  <a:pt x="59" y="55"/>
                  <a:pt x="58" y="49"/>
                  <a:pt x="57" y="45"/>
                </a:cubicBezTo>
                <a:cubicBezTo>
                  <a:pt x="58" y="40"/>
                  <a:pt x="58" y="40"/>
                  <a:pt x="58" y="40"/>
                </a:cubicBezTo>
                <a:cubicBezTo>
                  <a:pt x="56" y="39"/>
                  <a:pt x="57" y="32"/>
                  <a:pt x="56" y="30"/>
                </a:cubicBezTo>
                <a:cubicBezTo>
                  <a:pt x="56" y="32"/>
                  <a:pt x="56" y="33"/>
                  <a:pt x="56" y="35"/>
                </a:cubicBezTo>
                <a:cubicBezTo>
                  <a:pt x="55" y="33"/>
                  <a:pt x="55" y="33"/>
                  <a:pt x="54" y="33"/>
                </a:cubicBezTo>
                <a:cubicBezTo>
                  <a:pt x="55" y="32"/>
                  <a:pt x="53" y="32"/>
                  <a:pt x="54" y="29"/>
                </a:cubicBezTo>
                <a:cubicBezTo>
                  <a:pt x="54" y="29"/>
                  <a:pt x="53" y="30"/>
                  <a:pt x="53" y="29"/>
                </a:cubicBezTo>
                <a:cubicBezTo>
                  <a:pt x="53" y="28"/>
                  <a:pt x="53" y="27"/>
                  <a:pt x="54" y="27"/>
                </a:cubicBezTo>
                <a:cubicBezTo>
                  <a:pt x="54" y="29"/>
                  <a:pt x="54" y="27"/>
                  <a:pt x="54" y="27"/>
                </a:cubicBezTo>
                <a:cubicBezTo>
                  <a:pt x="55" y="28"/>
                  <a:pt x="55" y="28"/>
                  <a:pt x="55" y="29"/>
                </a:cubicBezTo>
                <a:cubicBezTo>
                  <a:pt x="55" y="30"/>
                  <a:pt x="56" y="30"/>
                  <a:pt x="56" y="29"/>
                </a:cubicBezTo>
                <a:cubicBezTo>
                  <a:pt x="56" y="27"/>
                  <a:pt x="56" y="25"/>
                  <a:pt x="55" y="24"/>
                </a:cubicBezTo>
                <a:cubicBezTo>
                  <a:pt x="54" y="24"/>
                  <a:pt x="54" y="24"/>
                  <a:pt x="54" y="24"/>
                </a:cubicBezTo>
                <a:cubicBezTo>
                  <a:pt x="54" y="21"/>
                  <a:pt x="53" y="22"/>
                  <a:pt x="53" y="19"/>
                </a:cubicBezTo>
                <a:cubicBezTo>
                  <a:pt x="52" y="20"/>
                  <a:pt x="52" y="19"/>
                  <a:pt x="51" y="17"/>
                </a:cubicBezTo>
                <a:cubicBezTo>
                  <a:pt x="50" y="16"/>
                  <a:pt x="50" y="18"/>
                  <a:pt x="49" y="16"/>
                </a:cubicBezTo>
                <a:cubicBezTo>
                  <a:pt x="49" y="17"/>
                  <a:pt x="48" y="16"/>
                  <a:pt x="48" y="17"/>
                </a:cubicBezTo>
                <a:cubicBezTo>
                  <a:pt x="49" y="17"/>
                  <a:pt x="48" y="19"/>
                  <a:pt x="49" y="19"/>
                </a:cubicBezTo>
                <a:cubicBezTo>
                  <a:pt x="49" y="18"/>
                  <a:pt x="49" y="17"/>
                  <a:pt x="49" y="18"/>
                </a:cubicBezTo>
                <a:cubicBezTo>
                  <a:pt x="49" y="19"/>
                  <a:pt x="49" y="21"/>
                  <a:pt x="49" y="21"/>
                </a:cubicBezTo>
                <a:cubicBezTo>
                  <a:pt x="48" y="17"/>
                  <a:pt x="46" y="19"/>
                  <a:pt x="45" y="15"/>
                </a:cubicBezTo>
                <a:cubicBezTo>
                  <a:pt x="45" y="14"/>
                  <a:pt x="45" y="13"/>
                  <a:pt x="45" y="13"/>
                </a:cubicBezTo>
                <a:cubicBezTo>
                  <a:pt x="46" y="12"/>
                  <a:pt x="47" y="13"/>
                  <a:pt x="47" y="12"/>
                </a:cubicBezTo>
                <a:cubicBezTo>
                  <a:pt x="46" y="11"/>
                  <a:pt x="46" y="11"/>
                  <a:pt x="46" y="11"/>
                </a:cubicBezTo>
                <a:cubicBezTo>
                  <a:pt x="46" y="10"/>
                  <a:pt x="45" y="8"/>
                  <a:pt x="46" y="8"/>
                </a:cubicBezTo>
                <a:cubicBezTo>
                  <a:pt x="45" y="8"/>
                  <a:pt x="45" y="6"/>
                  <a:pt x="44" y="5"/>
                </a:cubicBezTo>
                <a:cubicBezTo>
                  <a:pt x="44" y="7"/>
                  <a:pt x="43" y="3"/>
                  <a:pt x="42" y="3"/>
                </a:cubicBezTo>
                <a:cubicBezTo>
                  <a:pt x="43" y="5"/>
                  <a:pt x="43" y="6"/>
                  <a:pt x="42" y="7"/>
                </a:cubicBezTo>
                <a:cubicBezTo>
                  <a:pt x="43" y="7"/>
                  <a:pt x="44" y="8"/>
                  <a:pt x="44" y="9"/>
                </a:cubicBezTo>
                <a:cubicBezTo>
                  <a:pt x="45" y="10"/>
                  <a:pt x="44" y="10"/>
                  <a:pt x="44" y="10"/>
                </a:cubicBezTo>
                <a:cubicBezTo>
                  <a:pt x="45" y="11"/>
                  <a:pt x="45" y="10"/>
                  <a:pt x="45" y="10"/>
                </a:cubicBezTo>
                <a:cubicBezTo>
                  <a:pt x="44" y="11"/>
                  <a:pt x="45" y="12"/>
                  <a:pt x="45" y="11"/>
                </a:cubicBezTo>
                <a:cubicBezTo>
                  <a:pt x="45" y="15"/>
                  <a:pt x="44" y="14"/>
                  <a:pt x="43" y="16"/>
                </a:cubicBezTo>
                <a:cubicBezTo>
                  <a:pt x="43" y="14"/>
                  <a:pt x="43" y="11"/>
                  <a:pt x="42" y="12"/>
                </a:cubicBezTo>
                <a:cubicBezTo>
                  <a:pt x="42" y="11"/>
                  <a:pt x="41" y="8"/>
                  <a:pt x="41" y="7"/>
                </a:cubicBezTo>
                <a:cubicBezTo>
                  <a:pt x="41" y="6"/>
                  <a:pt x="41" y="6"/>
                  <a:pt x="41" y="5"/>
                </a:cubicBezTo>
                <a:cubicBezTo>
                  <a:pt x="40" y="2"/>
                  <a:pt x="39" y="1"/>
                  <a:pt x="38" y="0"/>
                </a:cubicBezTo>
                <a:cubicBezTo>
                  <a:pt x="37" y="0"/>
                  <a:pt x="37" y="0"/>
                  <a:pt x="36" y="0"/>
                </a:cubicBezTo>
                <a:cubicBezTo>
                  <a:pt x="37" y="2"/>
                  <a:pt x="36" y="2"/>
                  <a:pt x="36" y="4"/>
                </a:cubicBezTo>
                <a:cubicBezTo>
                  <a:pt x="36" y="4"/>
                  <a:pt x="37" y="7"/>
                  <a:pt x="37" y="8"/>
                </a:cubicBezTo>
                <a:cubicBezTo>
                  <a:pt x="35" y="7"/>
                  <a:pt x="33" y="4"/>
                  <a:pt x="31" y="4"/>
                </a:cubicBezTo>
                <a:cubicBezTo>
                  <a:pt x="31" y="6"/>
                  <a:pt x="31" y="6"/>
                  <a:pt x="32" y="8"/>
                </a:cubicBezTo>
                <a:cubicBezTo>
                  <a:pt x="31" y="9"/>
                  <a:pt x="30" y="9"/>
                  <a:pt x="29" y="8"/>
                </a:cubicBezTo>
                <a:cubicBezTo>
                  <a:pt x="29" y="8"/>
                  <a:pt x="29" y="7"/>
                  <a:pt x="29" y="6"/>
                </a:cubicBezTo>
                <a:close/>
                <a:moveTo>
                  <a:pt x="55" y="273"/>
                </a:moveTo>
                <a:cubicBezTo>
                  <a:pt x="55" y="273"/>
                  <a:pt x="55" y="272"/>
                  <a:pt x="55" y="271"/>
                </a:cubicBezTo>
                <a:cubicBezTo>
                  <a:pt x="55" y="271"/>
                  <a:pt x="55" y="272"/>
                  <a:pt x="55" y="273"/>
                </a:cubicBezTo>
                <a:close/>
                <a:moveTo>
                  <a:pt x="47" y="329"/>
                </a:moveTo>
                <a:cubicBezTo>
                  <a:pt x="47" y="330"/>
                  <a:pt x="47" y="327"/>
                  <a:pt x="46" y="329"/>
                </a:cubicBezTo>
                <a:cubicBezTo>
                  <a:pt x="46" y="328"/>
                  <a:pt x="46" y="328"/>
                  <a:pt x="46" y="327"/>
                </a:cubicBezTo>
                <a:cubicBezTo>
                  <a:pt x="46" y="327"/>
                  <a:pt x="46" y="327"/>
                  <a:pt x="46" y="327"/>
                </a:cubicBezTo>
                <a:cubicBezTo>
                  <a:pt x="47" y="327"/>
                  <a:pt x="47" y="328"/>
                  <a:pt x="47" y="329"/>
                </a:cubicBezTo>
                <a:close/>
                <a:moveTo>
                  <a:pt x="44" y="326"/>
                </a:moveTo>
                <a:cubicBezTo>
                  <a:pt x="45" y="326"/>
                  <a:pt x="46" y="328"/>
                  <a:pt x="46" y="328"/>
                </a:cubicBezTo>
                <a:cubicBezTo>
                  <a:pt x="46" y="328"/>
                  <a:pt x="45" y="329"/>
                  <a:pt x="45" y="329"/>
                </a:cubicBezTo>
                <a:cubicBezTo>
                  <a:pt x="45" y="328"/>
                  <a:pt x="44" y="328"/>
                  <a:pt x="44" y="326"/>
                </a:cubicBezTo>
                <a:close/>
                <a:moveTo>
                  <a:pt x="42" y="370"/>
                </a:moveTo>
                <a:cubicBezTo>
                  <a:pt x="42" y="371"/>
                  <a:pt x="42" y="366"/>
                  <a:pt x="42" y="369"/>
                </a:cubicBezTo>
                <a:cubicBezTo>
                  <a:pt x="41" y="369"/>
                  <a:pt x="41" y="368"/>
                  <a:pt x="41" y="368"/>
                </a:cubicBezTo>
                <a:cubicBezTo>
                  <a:pt x="42" y="368"/>
                  <a:pt x="43" y="367"/>
                  <a:pt x="43" y="369"/>
                </a:cubicBezTo>
                <a:cubicBezTo>
                  <a:pt x="43" y="369"/>
                  <a:pt x="43" y="368"/>
                  <a:pt x="43" y="367"/>
                </a:cubicBezTo>
                <a:cubicBezTo>
                  <a:pt x="44" y="368"/>
                  <a:pt x="43" y="370"/>
                  <a:pt x="44" y="369"/>
                </a:cubicBezTo>
                <a:cubicBezTo>
                  <a:pt x="44" y="370"/>
                  <a:pt x="44" y="370"/>
                  <a:pt x="44" y="370"/>
                </a:cubicBezTo>
                <a:cubicBezTo>
                  <a:pt x="43" y="371"/>
                  <a:pt x="42" y="367"/>
                  <a:pt x="42" y="370"/>
                </a:cubicBezTo>
                <a:close/>
                <a:moveTo>
                  <a:pt x="22" y="380"/>
                </a:moveTo>
                <a:cubicBezTo>
                  <a:pt x="23" y="380"/>
                  <a:pt x="23" y="380"/>
                  <a:pt x="23" y="381"/>
                </a:cubicBezTo>
                <a:cubicBezTo>
                  <a:pt x="22" y="381"/>
                  <a:pt x="22" y="381"/>
                  <a:pt x="22" y="380"/>
                </a:cubicBezTo>
                <a:close/>
                <a:moveTo>
                  <a:pt x="22" y="5"/>
                </a:moveTo>
                <a:cubicBezTo>
                  <a:pt x="22" y="6"/>
                  <a:pt x="23" y="8"/>
                  <a:pt x="23" y="9"/>
                </a:cubicBezTo>
                <a:cubicBezTo>
                  <a:pt x="22" y="8"/>
                  <a:pt x="22" y="7"/>
                  <a:pt x="22" y="5"/>
                </a:cubicBezTo>
                <a:close/>
                <a:moveTo>
                  <a:pt x="13" y="12"/>
                </a:moveTo>
                <a:cubicBezTo>
                  <a:pt x="13" y="12"/>
                  <a:pt x="14" y="15"/>
                  <a:pt x="14" y="16"/>
                </a:cubicBezTo>
                <a:cubicBezTo>
                  <a:pt x="14" y="14"/>
                  <a:pt x="12" y="10"/>
                  <a:pt x="14" y="10"/>
                </a:cubicBezTo>
                <a:cubicBezTo>
                  <a:pt x="14" y="11"/>
                  <a:pt x="14" y="12"/>
                  <a:pt x="14" y="13"/>
                </a:cubicBezTo>
                <a:cubicBezTo>
                  <a:pt x="14" y="13"/>
                  <a:pt x="14" y="12"/>
                  <a:pt x="13" y="12"/>
                </a:cubicBezTo>
                <a:close/>
                <a:moveTo>
                  <a:pt x="20" y="9"/>
                </a:moveTo>
                <a:cubicBezTo>
                  <a:pt x="21" y="9"/>
                  <a:pt x="20" y="11"/>
                  <a:pt x="21" y="12"/>
                </a:cubicBezTo>
                <a:cubicBezTo>
                  <a:pt x="20" y="12"/>
                  <a:pt x="20" y="13"/>
                  <a:pt x="20" y="13"/>
                </a:cubicBezTo>
                <a:cubicBezTo>
                  <a:pt x="20" y="12"/>
                  <a:pt x="20" y="10"/>
                  <a:pt x="20" y="9"/>
                </a:cubicBezTo>
                <a:close/>
                <a:moveTo>
                  <a:pt x="33" y="7"/>
                </a:moveTo>
                <a:cubicBezTo>
                  <a:pt x="33" y="7"/>
                  <a:pt x="32" y="7"/>
                  <a:pt x="32" y="7"/>
                </a:cubicBezTo>
                <a:cubicBezTo>
                  <a:pt x="32" y="9"/>
                  <a:pt x="33" y="9"/>
                  <a:pt x="33" y="9"/>
                </a:cubicBezTo>
                <a:cubicBezTo>
                  <a:pt x="33" y="11"/>
                  <a:pt x="32" y="8"/>
                  <a:pt x="32" y="8"/>
                </a:cubicBezTo>
                <a:cubicBezTo>
                  <a:pt x="32" y="7"/>
                  <a:pt x="32" y="7"/>
                  <a:pt x="33" y="7"/>
                </a:cubicBezTo>
                <a:close/>
                <a:moveTo>
                  <a:pt x="22" y="11"/>
                </a:moveTo>
                <a:cubicBezTo>
                  <a:pt x="22" y="11"/>
                  <a:pt x="22" y="12"/>
                  <a:pt x="23" y="12"/>
                </a:cubicBezTo>
                <a:cubicBezTo>
                  <a:pt x="23" y="13"/>
                  <a:pt x="22" y="12"/>
                  <a:pt x="22" y="14"/>
                </a:cubicBezTo>
                <a:cubicBezTo>
                  <a:pt x="22" y="15"/>
                  <a:pt x="22" y="11"/>
                  <a:pt x="21" y="13"/>
                </a:cubicBezTo>
                <a:cubicBezTo>
                  <a:pt x="21" y="13"/>
                  <a:pt x="22" y="12"/>
                  <a:pt x="22" y="11"/>
                </a:cubicBezTo>
                <a:close/>
                <a:moveTo>
                  <a:pt x="11" y="16"/>
                </a:moveTo>
                <a:cubicBezTo>
                  <a:pt x="12" y="17"/>
                  <a:pt x="12" y="18"/>
                  <a:pt x="12" y="19"/>
                </a:cubicBezTo>
                <a:cubicBezTo>
                  <a:pt x="13" y="19"/>
                  <a:pt x="13" y="18"/>
                  <a:pt x="13" y="18"/>
                </a:cubicBezTo>
                <a:cubicBezTo>
                  <a:pt x="13" y="16"/>
                  <a:pt x="13" y="18"/>
                  <a:pt x="12" y="18"/>
                </a:cubicBezTo>
                <a:cubicBezTo>
                  <a:pt x="12" y="17"/>
                  <a:pt x="12" y="17"/>
                  <a:pt x="12" y="17"/>
                </a:cubicBezTo>
                <a:cubicBezTo>
                  <a:pt x="12" y="15"/>
                  <a:pt x="13" y="17"/>
                  <a:pt x="13" y="16"/>
                </a:cubicBezTo>
                <a:cubicBezTo>
                  <a:pt x="13" y="17"/>
                  <a:pt x="13" y="18"/>
                  <a:pt x="13" y="18"/>
                </a:cubicBezTo>
                <a:cubicBezTo>
                  <a:pt x="13" y="20"/>
                  <a:pt x="13" y="19"/>
                  <a:pt x="13" y="21"/>
                </a:cubicBezTo>
                <a:cubicBezTo>
                  <a:pt x="12" y="20"/>
                  <a:pt x="12" y="20"/>
                  <a:pt x="11" y="21"/>
                </a:cubicBezTo>
                <a:cubicBezTo>
                  <a:pt x="11" y="21"/>
                  <a:pt x="11" y="20"/>
                  <a:pt x="11" y="19"/>
                </a:cubicBezTo>
                <a:cubicBezTo>
                  <a:pt x="10" y="19"/>
                  <a:pt x="10" y="19"/>
                  <a:pt x="10" y="20"/>
                </a:cubicBezTo>
                <a:cubicBezTo>
                  <a:pt x="10" y="20"/>
                  <a:pt x="10" y="21"/>
                  <a:pt x="10" y="21"/>
                </a:cubicBezTo>
                <a:cubicBezTo>
                  <a:pt x="10" y="21"/>
                  <a:pt x="10" y="22"/>
                  <a:pt x="9" y="22"/>
                </a:cubicBezTo>
                <a:cubicBezTo>
                  <a:pt x="9" y="21"/>
                  <a:pt x="10" y="21"/>
                  <a:pt x="9" y="19"/>
                </a:cubicBezTo>
                <a:cubicBezTo>
                  <a:pt x="10" y="19"/>
                  <a:pt x="11" y="19"/>
                  <a:pt x="10" y="17"/>
                </a:cubicBezTo>
                <a:cubicBezTo>
                  <a:pt x="11" y="18"/>
                  <a:pt x="11" y="18"/>
                  <a:pt x="11" y="18"/>
                </a:cubicBezTo>
                <a:cubicBezTo>
                  <a:pt x="12" y="18"/>
                  <a:pt x="12" y="17"/>
                  <a:pt x="11" y="16"/>
                </a:cubicBezTo>
                <a:close/>
                <a:moveTo>
                  <a:pt x="14" y="20"/>
                </a:moveTo>
                <a:cubicBezTo>
                  <a:pt x="13" y="19"/>
                  <a:pt x="14" y="17"/>
                  <a:pt x="14" y="17"/>
                </a:cubicBezTo>
                <a:cubicBezTo>
                  <a:pt x="15" y="18"/>
                  <a:pt x="14" y="18"/>
                  <a:pt x="14" y="20"/>
                </a:cubicBezTo>
                <a:close/>
                <a:moveTo>
                  <a:pt x="42" y="18"/>
                </a:moveTo>
                <a:cubicBezTo>
                  <a:pt x="42" y="16"/>
                  <a:pt x="43" y="18"/>
                  <a:pt x="44" y="18"/>
                </a:cubicBezTo>
                <a:cubicBezTo>
                  <a:pt x="44" y="18"/>
                  <a:pt x="43" y="19"/>
                  <a:pt x="44" y="20"/>
                </a:cubicBezTo>
                <a:cubicBezTo>
                  <a:pt x="44" y="21"/>
                  <a:pt x="44" y="23"/>
                  <a:pt x="43" y="22"/>
                </a:cubicBezTo>
                <a:cubicBezTo>
                  <a:pt x="43" y="19"/>
                  <a:pt x="43" y="19"/>
                  <a:pt x="42" y="18"/>
                </a:cubicBezTo>
                <a:close/>
                <a:moveTo>
                  <a:pt x="14" y="20"/>
                </a:moveTo>
                <a:cubicBezTo>
                  <a:pt x="14" y="20"/>
                  <a:pt x="15" y="21"/>
                  <a:pt x="15" y="22"/>
                </a:cubicBezTo>
                <a:cubicBezTo>
                  <a:pt x="15" y="23"/>
                  <a:pt x="14" y="23"/>
                  <a:pt x="14" y="24"/>
                </a:cubicBezTo>
                <a:cubicBezTo>
                  <a:pt x="13" y="23"/>
                  <a:pt x="14" y="21"/>
                  <a:pt x="14" y="20"/>
                </a:cubicBezTo>
                <a:close/>
                <a:moveTo>
                  <a:pt x="8" y="21"/>
                </a:moveTo>
                <a:cubicBezTo>
                  <a:pt x="9" y="21"/>
                  <a:pt x="8" y="22"/>
                  <a:pt x="9" y="22"/>
                </a:cubicBezTo>
                <a:cubicBezTo>
                  <a:pt x="9" y="23"/>
                  <a:pt x="8" y="23"/>
                  <a:pt x="8" y="23"/>
                </a:cubicBezTo>
                <a:cubicBezTo>
                  <a:pt x="8" y="23"/>
                  <a:pt x="8" y="22"/>
                  <a:pt x="8" y="21"/>
                </a:cubicBezTo>
                <a:close/>
                <a:moveTo>
                  <a:pt x="17" y="22"/>
                </a:moveTo>
                <a:cubicBezTo>
                  <a:pt x="17" y="22"/>
                  <a:pt x="17" y="22"/>
                  <a:pt x="17" y="23"/>
                </a:cubicBezTo>
                <a:cubicBezTo>
                  <a:pt x="16" y="23"/>
                  <a:pt x="17" y="21"/>
                  <a:pt x="16" y="22"/>
                </a:cubicBezTo>
                <a:cubicBezTo>
                  <a:pt x="16" y="20"/>
                  <a:pt x="17" y="21"/>
                  <a:pt x="17" y="22"/>
                </a:cubicBezTo>
                <a:close/>
                <a:moveTo>
                  <a:pt x="38" y="21"/>
                </a:moveTo>
                <a:cubicBezTo>
                  <a:pt x="39" y="22"/>
                  <a:pt x="41" y="23"/>
                  <a:pt x="42" y="24"/>
                </a:cubicBezTo>
                <a:cubicBezTo>
                  <a:pt x="40" y="25"/>
                  <a:pt x="39" y="21"/>
                  <a:pt x="38" y="23"/>
                </a:cubicBezTo>
                <a:cubicBezTo>
                  <a:pt x="38" y="23"/>
                  <a:pt x="39" y="22"/>
                  <a:pt x="38" y="21"/>
                </a:cubicBezTo>
                <a:close/>
                <a:moveTo>
                  <a:pt x="42" y="22"/>
                </a:moveTo>
                <a:cubicBezTo>
                  <a:pt x="43" y="23"/>
                  <a:pt x="42" y="25"/>
                  <a:pt x="43" y="25"/>
                </a:cubicBezTo>
                <a:cubicBezTo>
                  <a:pt x="42" y="27"/>
                  <a:pt x="42" y="23"/>
                  <a:pt x="42" y="22"/>
                </a:cubicBezTo>
                <a:close/>
                <a:moveTo>
                  <a:pt x="51" y="23"/>
                </a:moveTo>
                <a:cubicBezTo>
                  <a:pt x="51" y="22"/>
                  <a:pt x="51" y="23"/>
                  <a:pt x="52" y="23"/>
                </a:cubicBezTo>
                <a:cubicBezTo>
                  <a:pt x="52" y="24"/>
                  <a:pt x="52" y="25"/>
                  <a:pt x="51" y="25"/>
                </a:cubicBezTo>
                <a:cubicBezTo>
                  <a:pt x="51" y="24"/>
                  <a:pt x="52" y="23"/>
                  <a:pt x="51" y="23"/>
                </a:cubicBezTo>
                <a:close/>
                <a:moveTo>
                  <a:pt x="6" y="48"/>
                </a:moveTo>
                <a:cubicBezTo>
                  <a:pt x="6" y="48"/>
                  <a:pt x="7" y="49"/>
                  <a:pt x="7" y="49"/>
                </a:cubicBezTo>
                <a:cubicBezTo>
                  <a:pt x="7" y="50"/>
                  <a:pt x="7" y="50"/>
                  <a:pt x="6" y="50"/>
                </a:cubicBezTo>
                <a:cubicBezTo>
                  <a:pt x="6" y="49"/>
                  <a:pt x="6" y="49"/>
                  <a:pt x="6" y="48"/>
                </a:cubicBezTo>
                <a:close/>
                <a:moveTo>
                  <a:pt x="7" y="52"/>
                </a:moveTo>
                <a:cubicBezTo>
                  <a:pt x="8" y="52"/>
                  <a:pt x="7" y="54"/>
                  <a:pt x="8" y="54"/>
                </a:cubicBezTo>
                <a:cubicBezTo>
                  <a:pt x="7" y="54"/>
                  <a:pt x="6" y="55"/>
                  <a:pt x="6" y="54"/>
                </a:cubicBezTo>
                <a:cubicBezTo>
                  <a:pt x="6" y="53"/>
                  <a:pt x="7" y="54"/>
                  <a:pt x="7" y="52"/>
                </a:cubicBezTo>
                <a:close/>
                <a:moveTo>
                  <a:pt x="17" y="61"/>
                </a:moveTo>
                <a:cubicBezTo>
                  <a:pt x="17" y="62"/>
                  <a:pt x="17" y="63"/>
                  <a:pt x="16" y="63"/>
                </a:cubicBezTo>
                <a:cubicBezTo>
                  <a:pt x="17" y="62"/>
                  <a:pt x="17" y="61"/>
                  <a:pt x="17" y="61"/>
                </a:cubicBezTo>
                <a:close/>
                <a:moveTo>
                  <a:pt x="17" y="65"/>
                </a:moveTo>
                <a:cubicBezTo>
                  <a:pt x="17" y="64"/>
                  <a:pt x="16" y="66"/>
                  <a:pt x="17" y="66"/>
                </a:cubicBezTo>
                <a:cubicBezTo>
                  <a:pt x="17" y="67"/>
                  <a:pt x="17" y="67"/>
                  <a:pt x="16" y="67"/>
                </a:cubicBezTo>
                <a:cubicBezTo>
                  <a:pt x="17" y="67"/>
                  <a:pt x="17" y="66"/>
                  <a:pt x="16" y="66"/>
                </a:cubicBezTo>
                <a:cubicBezTo>
                  <a:pt x="16" y="65"/>
                  <a:pt x="17" y="66"/>
                  <a:pt x="17" y="65"/>
                </a:cubicBezTo>
                <a:close/>
                <a:moveTo>
                  <a:pt x="11" y="65"/>
                </a:moveTo>
                <a:cubicBezTo>
                  <a:pt x="11" y="66"/>
                  <a:pt x="10" y="66"/>
                  <a:pt x="10" y="67"/>
                </a:cubicBezTo>
                <a:cubicBezTo>
                  <a:pt x="9" y="66"/>
                  <a:pt x="10" y="64"/>
                  <a:pt x="11" y="65"/>
                </a:cubicBezTo>
                <a:close/>
                <a:moveTo>
                  <a:pt x="23" y="66"/>
                </a:moveTo>
                <a:cubicBezTo>
                  <a:pt x="23" y="67"/>
                  <a:pt x="23" y="68"/>
                  <a:pt x="23" y="69"/>
                </a:cubicBezTo>
                <a:cubicBezTo>
                  <a:pt x="22" y="68"/>
                  <a:pt x="23" y="66"/>
                  <a:pt x="22" y="67"/>
                </a:cubicBezTo>
                <a:cubicBezTo>
                  <a:pt x="22" y="66"/>
                  <a:pt x="22" y="66"/>
                  <a:pt x="23" y="66"/>
                </a:cubicBezTo>
                <a:close/>
                <a:moveTo>
                  <a:pt x="6" y="67"/>
                </a:moveTo>
                <a:cubicBezTo>
                  <a:pt x="6" y="68"/>
                  <a:pt x="6" y="69"/>
                  <a:pt x="6" y="70"/>
                </a:cubicBezTo>
                <a:cubicBezTo>
                  <a:pt x="5" y="69"/>
                  <a:pt x="5" y="68"/>
                  <a:pt x="6" y="67"/>
                </a:cubicBezTo>
                <a:close/>
                <a:moveTo>
                  <a:pt x="6" y="69"/>
                </a:moveTo>
                <a:cubicBezTo>
                  <a:pt x="7" y="69"/>
                  <a:pt x="7" y="70"/>
                  <a:pt x="7" y="71"/>
                </a:cubicBezTo>
                <a:cubicBezTo>
                  <a:pt x="8" y="71"/>
                  <a:pt x="7" y="70"/>
                  <a:pt x="8" y="69"/>
                </a:cubicBezTo>
                <a:cubicBezTo>
                  <a:pt x="9" y="70"/>
                  <a:pt x="8" y="71"/>
                  <a:pt x="8" y="72"/>
                </a:cubicBezTo>
                <a:cubicBezTo>
                  <a:pt x="7" y="72"/>
                  <a:pt x="7" y="72"/>
                  <a:pt x="6" y="71"/>
                </a:cubicBezTo>
                <a:cubicBezTo>
                  <a:pt x="6" y="71"/>
                  <a:pt x="6" y="70"/>
                  <a:pt x="7" y="70"/>
                </a:cubicBezTo>
                <a:cubicBezTo>
                  <a:pt x="7" y="70"/>
                  <a:pt x="6" y="70"/>
                  <a:pt x="6" y="69"/>
                </a:cubicBezTo>
                <a:close/>
                <a:moveTo>
                  <a:pt x="10" y="70"/>
                </a:moveTo>
                <a:cubicBezTo>
                  <a:pt x="9" y="71"/>
                  <a:pt x="10" y="72"/>
                  <a:pt x="9" y="72"/>
                </a:cubicBezTo>
                <a:cubicBezTo>
                  <a:pt x="9" y="70"/>
                  <a:pt x="9" y="70"/>
                  <a:pt x="9" y="70"/>
                </a:cubicBezTo>
                <a:cubicBezTo>
                  <a:pt x="9" y="70"/>
                  <a:pt x="9" y="70"/>
                  <a:pt x="10" y="70"/>
                </a:cubicBezTo>
                <a:close/>
                <a:moveTo>
                  <a:pt x="6" y="73"/>
                </a:moveTo>
                <a:cubicBezTo>
                  <a:pt x="6" y="73"/>
                  <a:pt x="5" y="73"/>
                  <a:pt x="5" y="72"/>
                </a:cubicBezTo>
                <a:cubicBezTo>
                  <a:pt x="5" y="70"/>
                  <a:pt x="6" y="70"/>
                  <a:pt x="6" y="73"/>
                </a:cubicBezTo>
                <a:close/>
                <a:moveTo>
                  <a:pt x="9" y="75"/>
                </a:moveTo>
                <a:cubicBezTo>
                  <a:pt x="9" y="74"/>
                  <a:pt x="10" y="74"/>
                  <a:pt x="10" y="74"/>
                </a:cubicBezTo>
                <a:cubicBezTo>
                  <a:pt x="10" y="75"/>
                  <a:pt x="10" y="75"/>
                  <a:pt x="9" y="75"/>
                </a:cubicBezTo>
                <a:close/>
                <a:moveTo>
                  <a:pt x="6" y="85"/>
                </a:moveTo>
                <a:cubicBezTo>
                  <a:pt x="7" y="86"/>
                  <a:pt x="6" y="88"/>
                  <a:pt x="5" y="90"/>
                </a:cubicBezTo>
                <a:cubicBezTo>
                  <a:pt x="5" y="89"/>
                  <a:pt x="6" y="87"/>
                  <a:pt x="5" y="87"/>
                </a:cubicBezTo>
                <a:cubicBezTo>
                  <a:pt x="5" y="87"/>
                  <a:pt x="5" y="87"/>
                  <a:pt x="5" y="87"/>
                </a:cubicBezTo>
                <a:cubicBezTo>
                  <a:pt x="6" y="87"/>
                  <a:pt x="6" y="86"/>
                  <a:pt x="6" y="85"/>
                </a:cubicBezTo>
                <a:close/>
                <a:moveTo>
                  <a:pt x="58" y="85"/>
                </a:moveTo>
                <a:cubicBezTo>
                  <a:pt x="59" y="85"/>
                  <a:pt x="59" y="87"/>
                  <a:pt x="59" y="88"/>
                </a:cubicBezTo>
                <a:cubicBezTo>
                  <a:pt x="58" y="88"/>
                  <a:pt x="59" y="86"/>
                  <a:pt x="58" y="85"/>
                </a:cubicBezTo>
                <a:close/>
                <a:moveTo>
                  <a:pt x="5" y="92"/>
                </a:moveTo>
                <a:cubicBezTo>
                  <a:pt x="5" y="92"/>
                  <a:pt x="5" y="93"/>
                  <a:pt x="5" y="93"/>
                </a:cubicBezTo>
                <a:cubicBezTo>
                  <a:pt x="5" y="94"/>
                  <a:pt x="5" y="94"/>
                  <a:pt x="5" y="95"/>
                </a:cubicBezTo>
                <a:cubicBezTo>
                  <a:pt x="4" y="94"/>
                  <a:pt x="5" y="93"/>
                  <a:pt x="5" y="92"/>
                </a:cubicBezTo>
                <a:close/>
                <a:moveTo>
                  <a:pt x="5" y="141"/>
                </a:moveTo>
                <a:cubicBezTo>
                  <a:pt x="6" y="141"/>
                  <a:pt x="7" y="142"/>
                  <a:pt x="6" y="142"/>
                </a:cubicBezTo>
                <a:cubicBezTo>
                  <a:pt x="6" y="141"/>
                  <a:pt x="5" y="142"/>
                  <a:pt x="5" y="141"/>
                </a:cubicBezTo>
                <a:close/>
                <a:moveTo>
                  <a:pt x="8" y="152"/>
                </a:moveTo>
                <a:cubicBezTo>
                  <a:pt x="9" y="150"/>
                  <a:pt x="9" y="152"/>
                  <a:pt x="9" y="152"/>
                </a:cubicBezTo>
                <a:cubicBezTo>
                  <a:pt x="9" y="154"/>
                  <a:pt x="9" y="152"/>
                  <a:pt x="8" y="152"/>
                </a:cubicBezTo>
                <a:close/>
                <a:moveTo>
                  <a:pt x="8" y="159"/>
                </a:moveTo>
                <a:cubicBezTo>
                  <a:pt x="7" y="159"/>
                  <a:pt x="7" y="156"/>
                  <a:pt x="8" y="157"/>
                </a:cubicBezTo>
                <a:cubicBezTo>
                  <a:pt x="8" y="157"/>
                  <a:pt x="8" y="158"/>
                  <a:pt x="8" y="158"/>
                </a:cubicBezTo>
                <a:cubicBezTo>
                  <a:pt x="8" y="160"/>
                  <a:pt x="8" y="157"/>
                  <a:pt x="8" y="159"/>
                </a:cubicBezTo>
                <a:close/>
                <a:moveTo>
                  <a:pt x="7" y="159"/>
                </a:moveTo>
                <a:cubicBezTo>
                  <a:pt x="6" y="160"/>
                  <a:pt x="6" y="160"/>
                  <a:pt x="6" y="160"/>
                </a:cubicBezTo>
                <a:cubicBezTo>
                  <a:pt x="6" y="161"/>
                  <a:pt x="7" y="161"/>
                  <a:pt x="7" y="161"/>
                </a:cubicBezTo>
                <a:cubicBezTo>
                  <a:pt x="6" y="164"/>
                  <a:pt x="6" y="158"/>
                  <a:pt x="7" y="159"/>
                </a:cubicBezTo>
                <a:close/>
                <a:moveTo>
                  <a:pt x="8" y="175"/>
                </a:moveTo>
                <a:cubicBezTo>
                  <a:pt x="7" y="176"/>
                  <a:pt x="7" y="178"/>
                  <a:pt x="7" y="179"/>
                </a:cubicBezTo>
                <a:cubicBezTo>
                  <a:pt x="7" y="180"/>
                  <a:pt x="8" y="181"/>
                  <a:pt x="9" y="180"/>
                </a:cubicBezTo>
                <a:cubicBezTo>
                  <a:pt x="9" y="182"/>
                  <a:pt x="8" y="181"/>
                  <a:pt x="8" y="183"/>
                </a:cubicBezTo>
                <a:cubicBezTo>
                  <a:pt x="8" y="183"/>
                  <a:pt x="8" y="180"/>
                  <a:pt x="7" y="181"/>
                </a:cubicBezTo>
                <a:cubicBezTo>
                  <a:pt x="6" y="179"/>
                  <a:pt x="7" y="177"/>
                  <a:pt x="6" y="176"/>
                </a:cubicBezTo>
                <a:cubicBezTo>
                  <a:pt x="6" y="175"/>
                  <a:pt x="7" y="176"/>
                  <a:pt x="8" y="175"/>
                </a:cubicBezTo>
                <a:close/>
                <a:moveTo>
                  <a:pt x="12" y="182"/>
                </a:moveTo>
                <a:cubicBezTo>
                  <a:pt x="12" y="182"/>
                  <a:pt x="12" y="184"/>
                  <a:pt x="12" y="186"/>
                </a:cubicBezTo>
                <a:cubicBezTo>
                  <a:pt x="11" y="185"/>
                  <a:pt x="12" y="184"/>
                  <a:pt x="12" y="182"/>
                </a:cubicBezTo>
                <a:close/>
                <a:moveTo>
                  <a:pt x="8" y="191"/>
                </a:moveTo>
                <a:cubicBezTo>
                  <a:pt x="8" y="190"/>
                  <a:pt x="8" y="192"/>
                  <a:pt x="9" y="191"/>
                </a:cubicBezTo>
                <a:cubicBezTo>
                  <a:pt x="9" y="193"/>
                  <a:pt x="8" y="191"/>
                  <a:pt x="8" y="193"/>
                </a:cubicBezTo>
                <a:cubicBezTo>
                  <a:pt x="7" y="193"/>
                  <a:pt x="8" y="191"/>
                  <a:pt x="8" y="191"/>
                </a:cubicBezTo>
                <a:close/>
                <a:moveTo>
                  <a:pt x="10" y="192"/>
                </a:moveTo>
                <a:cubicBezTo>
                  <a:pt x="10" y="192"/>
                  <a:pt x="10" y="193"/>
                  <a:pt x="10" y="193"/>
                </a:cubicBezTo>
                <a:cubicBezTo>
                  <a:pt x="10" y="193"/>
                  <a:pt x="9" y="191"/>
                  <a:pt x="9" y="194"/>
                </a:cubicBezTo>
                <a:cubicBezTo>
                  <a:pt x="8" y="193"/>
                  <a:pt x="9" y="192"/>
                  <a:pt x="10" y="192"/>
                </a:cubicBezTo>
                <a:close/>
                <a:moveTo>
                  <a:pt x="9" y="194"/>
                </a:moveTo>
                <a:cubicBezTo>
                  <a:pt x="10" y="194"/>
                  <a:pt x="10" y="195"/>
                  <a:pt x="11" y="195"/>
                </a:cubicBezTo>
                <a:cubicBezTo>
                  <a:pt x="10" y="195"/>
                  <a:pt x="9" y="196"/>
                  <a:pt x="9" y="194"/>
                </a:cubicBezTo>
                <a:close/>
                <a:moveTo>
                  <a:pt x="12" y="219"/>
                </a:moveTo>
                <a:cubicBezTo>
                  <a:pt x="12" y="218"/>
                  <a:pt x="12" y="219"/>
                  <a:pt x="12" y="218"/>
                </a:cubicBezTo>
                <a:cubicBezTo>
                  <a:pt x="12" y="219"/>
                  <a:pt x="12" y="220"/>
                  <a:pt x="13" y="220"/>
                </a:cubicBezTo>
                <a:cubicBezTo>
                  <a:pt x="12" y="221"/>
                  <a:pt x="12" y="219"/>
                  <a:pt x="12" y="219"/>
                </a:cubicBezTo>
                <a:close/>
                <a:moveTo>
                  <a:pt x="13" y="222"/>
                </a:moveTo>
                <a:cubicBezTo>
                  <a:pt x="14" y="223"/>
                  <a:pt x="13" y="223"/>
                  <a:pt x="13" y="224"/>
                </a:cubicBezTo>
                <a:cubicBezTo>
                  <a:pt x="13" y="224"/>
                  <a:pt x="12" y="225"/>
                  <a:pt x="12" y="225"/>
                </a:cubicBezTo>
                <a:cubicBezTo>
                  <a:pt x="11" y="224"/>
                  <a:pt x="12" y="224"/>
                  <a:pt x="12" y="223"/>
                </a:cubicBezTo>
                <a:cubicBezTo>
                  <a:pt x="13" y="224"/>
                  <a:pt x="13" y="224"/>
                  <a:pt x="13" y="222"/>
                </a:cubicBezTo>
                <a:close/>
                <a:moveTo>
                  <a:pt x="14" y="229"/>
                </a:moveTo>
                <a:cubicBezTo>
                  <a:pt x="13" y="227"/>
                  <a:pt x="15" y="230"/>
                  <a:pt x="15" y="228"/>
                </a:cubicBezTo>
                <a:cubicBezTo>
                  <a:pt x="16" y="230"/>
                  <a:pt x="14" y="229"/>
                  <a:pt x="14" y="229"/>
                </a:cubicBezTo>
                <a:close/>
                <a:moveTo>
                  <a:pt x="12" y="230"/>
                </a:moveTo>
                <a:cubicBezTo>
                  <a:pt x="12" y="232"/>
                  <a:pt x="12" y="232"/>
                  <a:pt x="12" y="233"/>
                </a:cubicBezTo>
                <a:cubicBezTo>
                  <a:pt x="11" y="233"/>
                  <a:pt x="11" y="233"/>
                  <a:pt x="11" y="232"/>
                </a:cubicBezTo>
                <a:cubicBezTo>
                  <a:pt x="11" y="232"/>
                  <a:pt x="11" y="230"/>
                  <a:pt x="12" y="230"/>
                </a:cubicBezTo>
                <a:close/>
                <a:moveTo>
                  <a:pt x="14" y="230"/>
                </a:moveTo>
                <a:cubicBezTo>
                  <a:pt x="13" y="231"/>
                  <a:pt x="14" y="233"/>
                  <a:pt x="14" y="231"/>
                </a:cubicBezTo>
                <a:cubicBezTo>
                  <a:pt x="14" y="231"/>
                  <a:pt x="14" y="232"/>
                  <a:pt x="14" y="232"/>
                </a:cubicBezTo>
                <a:cubicBezTo>
                  <a:pt x="14" y="232"/>
                  <a:pt x="14" y="234"/>
                  <a:pt x="13" y="234"/>
                </a:cubicBezTo>
                <a:cubicBezTo>
                  <a:pt x="13" y="233"/>
                  <a:pt x="13" y="232"/>
                  <a:pt x="13" y="232"/>
                </a:cubicBezTo>
                <a:cubicBezTo>
                  <a:pt x="13" y="231"/>
                  <a:pt x="13" y="230"/>
                  <a:pt x="14" y="230"/>
                </a:cubicBezTo>
                <a:close/>
                <a:moveTo>
                  <a:pt x="12" y="233"/>
                </a:moveTo>
                <a:cubicBezTo>
                  <a:pt x="13" y="233"/>
                  <a:pt x="12" y="235"/>
                  <a:pt x="13" y="235"/>
                </a:cubicBezTo>
                <a:cubicBezTo>
                  <a:pt x="12" y="235"/>
                  <a:pt x="11" y="235"/>
                  <a:pt x="11" y="234"/>
                </a:cubicBezTo>
                <a:cubicBezTo>
                  <a:pt x="12" y="234"/>
                  <a:pt x="12" y="235"/>
                  <a:pt x="12" y="233"/>
                </a:cubicBezTo>
                <a:close/>
                <a:moveTo>
                  <a:pt x="16" y="234"/>
                </a:moveTo>
                <a:cubicBezTo>
                  <a:pt x="15" y="235"/>
                  <a:pt x="15" y="235"/>
                  <a:pt x="15" y="236"/>
                </a:cubicBezTo>
                <a:cubicBezTo>
                  <a:pt x="14" y="236"/>
                  <a:pt x="14" y="238"/>
                  <a:pt x="13" y="237"/>
                </a:cubicBezTo>
                <a:cubicBezTo>
                  <a:pt x="13" y="236"/>
                  <a:pt x="13" y="236"/>
                  <a:pt x="13" y="236"/>
                </a:cubicBezTo>
                <a:cubicBezTo>
                  <a:pt x="14" y="238"/>
                  <a:pt x="15" y="234"/>
                  <a:pt x="16" y="234"/>
                </a:cubicBezTo>
                <a:close/>
                <a:moveTo>
                  <a:pt x="15" y="241"/>
                </a:moveTo>
                <a:cubicBezTo>
                  <a:pt x="16" y="241"/>
                  <a:pt x="16" y="241"/>
                  <a:pt x="16" y="241"/>
                </a:cubicBezTo>
                <a:cubicBezTo>
                  <a:pt x="15" y="242"/>
                  <a:pt x="15" y="243"/>
                  <a:pt x="15" y="244"/>
                </a:cubicBezTo>
                <a:cubicBezTo>
                  <a:pt x="15" y="243"/>
                  <a:pt x="15" y="242"/>
                  <a:pt x="15" y="241"/>
                </a:cubicBezTo>
                <a:close/>
                <a:moveTo>
                  <a:pt x="55" y="250"/>
                </a:moveTo>
                <a:cubicBezTo>
                  <a:pt x="56" y="251"/>
                  <a:pt x="55" y="252"/>
                  <a:pt x="54" y="252"/>
                </a:cubicBezTo>
                <a:cubicBezTo>
                  <a:pt x="54" y="251"/>
                  <a:pt x="55" y="251"/>
                  <a:pt x="55" y="250"/>
                </a:cubicBezTo>
                <a:close/>
                <a:moveTo>
                  <a:pt x="53" y="261"/>
                </a:moveTo>
                <a:cubicBezTo>
                  <a:pt x="54" y="261"/>
                  <a:pt x="54" y="264"/>
                  <a:pt x="53" y="263"/>
                </a:cubicBezTo>
                <a:cubicBezTo>
                  <a:pt x="53" y="262"/>
                  <a:pt x="53" y="262"/>
                  <a:pt x="53" y="261"/>
                </a:cubicBezTo>
                <a:close/>
                <a:moveTo>
                  <a:pt x="18" y="276"/>
                </a:moveTo>
                <a:cubicBezTo>
                  <a:pt x="18" y="277"/>
                  <a:pt x="17" y="277"/>
                  <a:pt x="17" y="276"/>
                </a:cubicBezTo>
                <a:cubicBezTo>
                  <a:pt x="17" y="275"/>
                  <a:pt x="18" y="275"/>
                  <a:pt x="18" y="276"/>
                </a:cubicBezTo>
                <a:close/>
                <a:moveTo>
                  <a:pt x="49" y="276"/>
                </a:moveTo>
                <a:cubicBezTo>
                  <a:pt x="49" y="277"/>
                  <a:pt x="49" y="279"/>
                  <a:pt x="49" y="279"/>
                </a:cubicBezTo>
                <a:cubicBezTo>
                  <a:pt x="49" y="278"/>
                  <a:pt x="49" y="277"/>
                  <a:pt x="49" y="276"/>
                </a:cubicBezTo>
                <a:close/>
                <a:moveTo>
                  <a:pt x="51" y="277"/>
                </a:moveTo>
                <a:cubicBezTo>
                  <a:pt x="52" y="277"/>
                  <a:pt x="52" y="277"/>
                  <a:pt x="52" y="278"/>
                </a:cubicBezTo>
                <a:cubicBezTo>
                  <a:pt x="52" y="279"/>
                  <a:pt x="52" y="280"/>
                  <a:pt x="52" y="281"/>
                </a:cubicBezTo>
                <a:cubicBezTo>
                  <a:pt x="52" y="280"/>
                  <a:pt x="51" y="279"/>
                  <a:pt x="51" y="281"/>
                </a:cubicBezTo>
                <a:cubicBezTo>
                  <a:pt x="50" y="281"/>
                  <a:pt x="52" y="279"/>
                  <a:pt x="51" y="277"/>
                </a:cubicBezTo>
                <a:close/>
                <a:moveTo>
                  <a:pt x="18" y="279"/>
                </a:moveTo>
                <a:cubicBezTo>
                  <a:pt x="18" y="279"/>
                  <a:pt x="17" y="279"/>
                  <a:pt x="17" y="278"/>
                </a:cubicBezTo>
                <a:cubicBezTo>
                  <a:pt x="18" y="278"/>
                  <a:pt x="18" y="278"/>
                  <a:pt x="18" y="278"/>
                </a:cubicBezTo>
                <a:cubicBezTo>
                  <a:pt x="19" y="280"/>
                  <a:pt x="18" y="279"/>
                  <a:pt x="18" y="280"/>
                </a:cubicBezTo>
                <a:cubicBezTo>
                  <a:pt x="18" y="280"/>
                  <a:pt x="18" y="279"/>
                  <a:pt x="18" y="279"/>
                </a:cubicBezTo>
                <a:close/>
                <a:moveTo>
                  <a:pt x="33" y="282"/>
                </a:moveTo>
                <a:cubicBezTo>
                  <a:pt x="34" y="282"/>
                  <a:pt x="33" y="284"/>
                  <a:pt x="34" y="284"/>
                </a:cubicBezTo>
                <a:cubicBezTo>
                  <a:pt x="33" y="286"/>
                  <a:pt x="33" y="283"/>
                  <a:pt x="33" y="282"/>
                </a:cubicBezTo>
                <a:close/>
                <a:moveTo>
                  <a:pt x="49" y="282"/>
                </a:moveTo>
                <a:cubicBezTo>
                  <a:pt x="50" y="282"/>
                  <a:pt x="50" y="285"/>
                  <a:pt x="49" y="284"/>
                </a:cubicBezTo>
                <a:lnTo>
                  <a:pt x="49" y="282"/>
                </a:lnTo>
                <a:close/>
                <a:moveTo>
                  <a:pt x="45" y="283"/>
                </a:moveTo>
                <a:cubicBezTo>
                  <a:pt x="45" y="283"/>
                  <a:pt x="45" y="283"/>
                  <a:pt x="46" y="283"/>
                </a:cubicBezTo>
                <a:cubicBezTo>
                  <a:pt x="45" y="284"/>
                  <a:pt x="46" y="287"/>
                  <a:pt x="45" y="287"/>
                </a:cubicBezTo>
                <a:cubicBezTo>
                  <a:pt x="45" y="286"/>
                  <a:pt x="45" y="285"/>
                  <a:pt x="45" y="283"/>
                </a:cubicBezTo>
                <a:close/>
                <a:moveTo>
                  <a:pt x="17" y="284"/>
                </a:moveTo>
                <a:cubicBezTo>
                  <a:pt x="17" y="284"/>
                  <a:pt x="17" y="285"/>
                  <a:pt x="17" y="285"/>
                </a:cubicBezTo>
                <a:cubicBezTo>
                  <a:pt x="18" y="286"/>
                  <a:pt x="18" y="285"/>
                  <a:pt x="18" y="287"/>
                </a:cubicBezTo>
                <a:cubicBezTo>
                  <a:pt x="18" y="287"/>
                  <a:pt x="17" y="286"/>
                  <a:pt x="17" y="284"/>
                </a:cubicBezTo>
                <a:close/>
                <a:moveTo>
                  <a:pt x="52" y="284"/>
                </a:moveTo>
                <a:cubicBezTo>
                  <a:pt x="52" y="285"/>
                  <a:pt x="52" y="285"/>
                  <a:pt x="52" y="286"/>
                </a:cubicBezTo>
                <a:cubicBezTo>
                  <a:pt x="51" y="286"/>
                  <a:pt x="51" y="285"/>
                  <a:pt x="51" y="285"/>
                </a:cubicBezTo>
                <a:cubicBezTo>
                  <a:pt x="51" y="284"/>
                  <a:pt x="52" y="284"/>
                  <a:pt x="52" y="284"/>
                </a:cubicBezTo>
                <a:close/>
                <a:moveTo>
                  <a:pt x="40" y="286"/>
                </a:moveTo>
                <a:cubicBezTo>
                  <a:pt x="40" y="285"/>
                  <a:pt x="40" y="286"/>
                  <a:pt x="41" y="285"/>
                </a:cubicBezTo>
                <a:cubicBezTo>
                  <a:pt x="41" y="286"/>
                  <a:pt x="41" y="288"/>
                  <a:pt x="41" y="288"/>
                </a:cubicBezTo>
                <a:cubicBezTo>
                  <a:pt x="40" y="288"/>
                  <a:pt x="41" y="287"/>
                  <a:pt x="40" y="286"/>
                </a:cubicBezTo>
                <a:close/>
                <a:moveTo>
                  <a:pt x="46" y="286"/>
                </a:moveTo>
                <a:cubicBezTo>
                  <a:pt x="47" y="286"/>
                  <a:pt x="47" y="286"/>
                  <a:pt x="47" y="286"/>
                </a:cubicBezTo>
                <a:cubicBezTo>
                  <a:pt x="47" y="286"/>
                  <a:pt x="47" y="286"/>
                  <a:pt x="47" y="286"/>
                </a:cubicBezTo>
                <a:cubicBezTo>
                  <a:pt x="47" y="287"/>
                  <a:pt x="47" y="287"/>
                  <a:pt x="47" y="288"/>
                </a:cubicBezTo>
                <a:cubicBezTo>
                  <a:pt x="46" y="288"/>
                  <a:pt x="47" y="288"/>
                  <a:pt x="46" y="286"/>
                </a:cubicBezTo>
                <a:close/>
                <a:moveTo>
                  <a:pt x="48" y="286"/>
                </a:moveTo>
                <a:cubicBezTo>
                  <a:pt x="49" y="286"/>
                  <a:pt x="49" y="286"/>
                  <a:pt x="49" y="286"/>
                </a:cubicBezTo>
                <a:cubicBezTo>
                  <a:pt x="49" y="287"/>
                  <a:pt x="48" y="287"/>
                  <a:pt x="48" y="287"/>
                </a:cubicBezTo>
                <a:cubicBezTo>
                  <a:pt x="48" y="288"/>
                  <a:pt x="48" y="288"/>
                  <a:pt x="49" y="288"/>
                </a:cubicBezTo>
                <a:cubicBezTo>
                  <a:pt x="48" y="289"/>
                  <a:pt x="48" y="288"/>
                  <a:pt x="48" y="286"/>
                </a:cubicBezTo>
                <a:close/>
                <a:moveTo>
                  <a:pt x="51" y="286"/>
                </a:moveTo>
                <a:cubicBezTo>
                  <a:pt x="51" y="287"/>
                  <a:pt x="52" y="287"/>
                  <a:pt x="52" y="289"/>
                </a:cubicBezTo>
                <a:cubicBezTo>
                  <a:pt x="51" y="289"/>
                  <a:pt x="51" y="287"/>
                  <a:pt x="51" y="288"/>
                </a:cubicBezTo>
                <a:cubicBezTo>
                  <a:pt x="51" y="288"/>
                  <a:pt x="51" y="287"/>
                  <a:pt x="51" y="286"/>
                </a:cubicBezTo>
                <a:close/>
                <a:moveTo>
                  <a:pt x="53" y="287"/>
                </a:moveTo>
                <a:cubicBezTo>
                  <a:pt x="54" y="288"/>
                  <a:pt x="53" y="288"/>
                  <a:pt x="53" y="290"/>
                </a:cubicBezTo>
                <a:cubicBezTo>
                  <a:pt x="53" y="289"/>
                  <a:pt x="52" y="289"/>
                  <a:pt x="52" y="288"/>
                </a:cubicBezTo>
                <a:cubicBezTo>
                  <a:pt x="53" y="288"/>
                  <a:pt x="53" y="288"/>
                  <a:pt x="53" y="287"/>
                </a:cubicBezTo>
                <a:close/>
                <a:moveTo>
                  <a:pt x="36" y="290"/>
                </a:moveTo>
                <a:cubicBezTo>
                  <a:pt x="36" y="290"/>
                  <a:pt x="35" y="290"/>
                  <a:pt x="35" y="289"/>
                </a:cubicBezTo>
                <a:cubicBezTo>
                  <a:pt x="36" y="288"/>
                  <a:pt x="36" y="288"/>
                  <a:pt x="36" y="290"/>
                </a:cubicBezTo>
                <a:close/>
                <a:moveTo>
                  <a:pt x="42" y="290"/>
                </a:moveTo>
                <a:cubicBezTo>
                  <a:pt x="43" y="289"/>
                  <a:pt x="43" y="291"/>
                  <a:pt x="43" y="292"/>
                </a:cubicBezTo>
                <a:cubicBezTo>
                  <a:pt x="43" y="293"/>
                  <a:pt x="43" y="291"/>
                  <a:pt x="42" y="291"/>
                </a:cubicBezTo>
                <a:cubicBezTo>
                  <a:pt x="42" y="291"/>
                  <a:pt x="43" y="291"/>
                  <a:pt x="43" y="291"/>
                </a:cubicBezTo>
                <a:cubicBezTo>
                  <a:pt x="43" y="290"/>
                  <a:pt x="42" y="290"/>
                  <a:pt x="42" y="290"/>
                </a:cubicBezTo>
                <a:close/>
                <a:moveTo>
                  <a:pt x="46" y="290"/>
                </a:moveTo>
                <a:cubicBezTo>
                  <a:pt x="47" y="290"/>
                  <a:pt x="47" y="292"/>
                  <a:pt x="47" y="292"/>
                </a:cubicBezTo>
                <a:cubicBezTo>
                  <a:pt x="47" y="293"/>
                  <a:pt x="46" y="291"/>
                  <a:pt x="46" y="290"/>
                </a:cubicBezTo>
                <a:close/>
                <a:moveTo>
                  <a:pt x="35" y="291"/>
                </a:moveTo>
                <a:cubicBezTo>
                  <a:pt x="35" y="292"/>
                  <a:pt x="36" y="292"/>
                  <a:pt x="36" y="292"/>
                </a:cubicBezTo>
                <a:cubicBezTo>
                  <a:pt x="36" y="294"/>
                  <a:pt x="35" y="293"/>
                  <a:pt x="35" y="291"/>
                </a:cubicBezTo>
                <a:close/>
                <a:moveTo>
                  <a:pt x="44" y="293"/>
                </a:moveTo>
                <a:cubicBezTo>
                  <a:pt x="45" y="294"/>
                  <a:pt x="45" y="292"/>
                  <a:pt x="46" y="293"/>
                </a:cubicBezTo>
                <a:cubicBezTo>
                  <a:pt x="45" y="294"/>
                  <a:pt x="44" y="295"/>
                  <a:pt x="44" y="294"/>
                </a:cubicBezTo>
                <a:cubicBezTo>
                  <a:pt x="44" y="294"/>
                  <a:pt x="44" y="293"/>
                  <a:pt x="44" y="293"/>
                </a:cubicBezTo>
                <a:close/>
                <a:moveTo>
                  <a:pt x="50" y="293"/>
                </a:moveTo>
                <a:cubicBezTo>
                  <a:pt x="50" y="292"/>
                  <a:pt x="49" y="295"/>
                  <a:pt x="50" y="295"/>
                </a:cubicBezTo>
                <a:cubicBezTo>
                  <a:pt x="50" y="295"/>
                  <a:pt x="51" y="294"/>
                  <a:pt x="51" y="294"/>
                </a:cubicBezTo>
                <a:cubicBezTo>
                  <a:pt x="51" y="296"/>
                  <a:pt x="52" y="296"/>
                  <a:pt x="52" y="295"/>
                </a:cubicBezTo>
                <a:cubicBezTo>
                  <a:pt x="52" y="296"/>
                  <a:pt x="52" y="296"/>
                  <a:pt x="52" y="297"/>
                </a:cubicBezTo>
                <a:cubicBezTo>
                  <a:pt x="52" y="296"/>
                  <a:pt x="51" y="296"/>
                  <a:pt x="51" y="296"/>
                </a:cubicBezTo>
                <a:cubicBezTo>
                  <a:pt x="51" y="295"/>
                  <a:pt x="51" y="295"/>
                  <a:pt x="51" y="295"/>
                </a:cubicBezTo>
                <a:cubicBezTo>
                  <a:pt x="51" y="295"/>
                  <a:pt x="50" y="296"/>
                  <a:pt x="49" y="295"/>
                </a:cubicBezTo>
                <a:cubicBezTo>
                  <a:pt x="49" y="295"/>
                  <a:pt x="50" y="294"/>
                  <a:pt x="49" y="294"/>
                </a:cubicBezTo>
                <a:cubicBezTo>
                  <a:pt x="49" y="294"/>
                  <a:pt x="50" y="294"/>
                  <a:pt x="50" y="293"/>
                </a:cubicBezTo>
                <a:close/>
                <a:moveTo>
                  <a:pt x="43" y="295"/>
                </a:moveTo>
                <a:cubicBezTo>
                  <a:pt x="44" y="295"/>
                  <a:pt x="44" y="299"/>
                  <a:pt x="44" y="301"/>
                </a:cubicBezTo>
                <a:cubicBezTo>
                  <a:pt x="43" y="301"/>
                  <a:pt x="44" y="299"/>
                  <a:pt x="43" y="298"/>
                </a:cubicBezTo>
                <a:cubicBezTo>
                  <a:pt x="43" y="297"/>
                  <a:pt x="43" y="297"/>
                  <a:pt x="43" y="295"/>
                </a:cubicBezTo>
                <a:close/>
                <a:moveTo>
                  <a:pt x="48" y="295"/>
                </a:moveTo>
                <a:cubicBezTo>
                  <a:pt x="49" y="296"/>
                  <a:pt x="50" y="297"/>
                  <a:pt x="50" y="299"/>
                </a:cubicBezTo>
                <a:cubicBezTo>
                  <a:pt x="49" y="297"/>
                  <a:pt x="49" y="298"/>
                  <a:pt x="48" y="295"/>
                </a:cubicBezTo>
                <a:close/>
                <a:moveTo>
                  <a:pt x="41" y="296"/>
                </a:moveTo>
                <a:cubicBezTo>
                  <a:pt x="42" y="296"/>
                  <a:pt x="42" y="297"/>
                  <a:pt x="43" y="298"/>
                </a:cubicBezTo>
                <a:cubicBezTo>
                  <a:pt x="42" y="299"/>
                  <a:pt x="42" y="297"/>
                  <a:pt x="41" y="296"/>
                </a:cubicBezTo>
                <a:close/>
                <a:moveTo>
                  <a:pt x="53" y="296"/>
                </a:moveTo>
                <a:cubicBezTo>
                  <a:pt x="53" y="296"/>
                  <a:pt x="53" y="298"/>
                  <a:pt x="53" y="299"/>
                </a:cubicBezTo>
                <a:cubicBezTo>
                  <a:pt x="52" y="298"/>
                  <a:pt x="53" y="296"/>
                  <a:pt x="53" y="296"/>
                </a:cubicBezTo>
                <a:close/>
                <a:moveTo>
                  <a:pt x="20" y="296"/>
                </a:moveTo>
                <a:cubicBezTo>
                  <a:pt x="20" y="297"/>
                  <a:pt x="20" y="297"/>
                  <a:pt x="20" y="298"/>
                </a:cubicBezTo>
                <a:cubicBezTo>
                  <a:pt x="19" y="299"/>
                  <a:pt x="20" y="298"/>
                  <a:pt x="19" y="298"/>
                </a:cubicBezTo>
                <a:cubicBezTo>
                  <a:pt x="19" y="300"/>
                  <a:pt x="19" y="299"/>
                  <a:pt x="20" y="301"/>
                </a:cubicBezTo>
                <a:cubicBezTo>
                  <a:pt x="19" y="301"/>
                  <a:pt x="19" y="300"/>
                  <a:pt x="19" y="300"/>
                </a:cubicBezTo>
                <a:cubicBezTo>
                  <a:pt x="19" y="297"/>
                  <a:pt x="19" y="297"/>
                  <a:pt x="19" y="297"/>
                </a:cubicBezTo>
                <a:cubicBezTo>
                  <a:pt x="19" y="298"/>
                  <a:pt x="19" y="296"/>
                  <a:pt x="20" y="296"/>
                </a:cubicBezTo>
                <a:close/>
                <a:moveTo>
                  <a:pt x="44" y="296"/>
                </a:moveTo>
                <a:cubicBezTo>
                  <a:pt x="45" y="297"/>
                  <a:pt x="45" y="296"/>
                  <a:pt x="46" y="296"/>
                </a:cubicBezTo>
                <a:cubicBezTo>
                  <a:pt x="45" y="297"/>
                  <a:pt x="44" y="299"/>
                  <a:pt x="44" y="296"/>
                </a:cubicBezTo>
                <a:close/>
                <a:moveTo>
                  <a:pt x="37" y="298"/>
                </a:moveTo>
                <a:cubicBezTo>
                  <a:pt x="37" y="298"/>
                  <a:pt x="37" y="299"/>
                  <a:pt x="37" y="301"/>
                </a:cubicBezTo>
                <a:cubicBezTo>
                  <a:pt x="37" y="300"/>
                  <a:pt x="37" y="300"/>
                  <a:pt x="37" y="300"/>
                </a:cubicBezTo>
                <a:cubicBezTo>
                  <a:pt x="36" y="299"/>
                  <a:pt x="37" y="299"/>
                  <a:pt x="37" y="298"/>
                </a:cubicBezTo>
                <a:close/>
                <a:moveTo>
                  <a:pt x="34" y="298"/>
                </a:moveTo>
                <a:cubicBezTo>
                  <a:pt x="34" y="297"/>
                  <a:pt x="35" y="299"/>
                  <a:pt x="35" y="300"/>
                </a:cubicBezTo>
                <a:cubicBezTo>
                  <a:pt x="34" y="300"/>
                  <a:pt x="35" y="302"/>
                  <a:pt x="35" y="303"/>
                </a:cubicBezTo>
                <a:cubicBezTo>
                  <a:pt x="34" y="302"/>
                  <a:pt x="35" y="299"/>
                  <a:pt x="34" y="298"/>
                </a:cubicBezTo>
                <a:close/>
                <a:moveTo>
                  <a:pt x="48" y="301"/>
                </a:moveTo>
                <a:cubicBezTo>
                  <a:pt x="48" y="301"/>
                  <a:pt x="48" y="302"/>
                  <a:pt x="47" y="302"/>
                </a:cubicBezTo>
                <a:cubicBezTo>
                  <a:pt x="47" y="300"/>
                  <a:pt x="47" y="301"/>
                  <a:pt x="46" y="301"/>
                </a:cubicBezTo>
                <a:cubicBezTo>
                  <a:pt x="47" y="300"/>
                  <a:pt x="46" y="300"/>
                  <a:pt x="46" y="300"/>
                </a:cubicBezTo>
                <a:cubicBezTo>
                  <a:pt x="46" y="299"/>
                  <a:pt x="46" y="298"/>
                  <a:pt x="46" y="298"/>
                </a:cubicBezTo>
                <a:cubicBezTo>
                  <a:pt x="46" y="300"/>
                  <a:pt x="48" y="300"/>
                  <a:pt x="48" y="301"/>
                </a:cubicBezTo>
                <a:cubicBezTo>
                  <a:pt x="48" y="301"/>
                  <a:pt x="48" y="301"/>
                  <a:pt x="48" y="301"/>
                </a:cubicBezTo>
                <a:close/>
                <a:moveTo>
                  <a:pt x="33" y="299"/>
                </a:moveTo>
                <a:cubicBezTo>
                  <a:pt x="33" y="299"/>
                  <a:pt x="33" y="300"/>
                  <a:pt x="34" y="300"/>
                </a:cubicBezTo>
                <a:cubicBezTo>
                  <a:pt x="34" y="301"/>
                  <a:pt x="33" y="300"/>
                  <a:pt x="33" y="301"/>
                </a:cubicBezTo>
                <a:cubicBezTo>
                  <a:pt x="33" y="300"/>
                  <a:pt x="33" y="299"/>
                  <a:pt x="33" y="299"/>
                </a:cubicBezTo>
                <a:close/>
                <a:moveTo>
                  <a:pt x="37" y="302"/>
                </a:moveTo>
                <a:cubicBezTo>
                  <a:pt x="37" y="302"/>
                  <a:pt x="38" y="302"/>
                  <a:pt x="38" y="302"/>
                </a:cubicBezTo>
                <a:cubicBezTo>
                  <a:pt x="38" y="303"/>
                  <a:pt x="36" y="302"/>
                  <a:pt x="37" y="304"/>
                </a:cubicBezTo>
                <a:cubicBezTo>
                  <a:pt x="36" y="304"/>
                  <a:pt x="37" y="303"/>
                  <a:pt x="37" y="302"/>
                </a:cubicBezTo>
                <a:close/>
                <a:moveTo>
                  <a:pt x="49" y="305"/>
                </a:moveTo>
                <a:cubicBezTo>
                  <a:pt x="49" y="304"/>
                  <a:pt x="50" y="303"/>
                  <a:pt x="49" y="304"/>
                </a:cubicBezTo>
                <a:cubicBezTo>
                  <a:pt x="49" y="303"/>
                  <a:pt x="49" y="303"/>
                  <a:pt x="50" y="303"/>
                </a:cubicBezTo>
                <a:cubicBezTo>
                  <a:pt x="50" y="303"/>
                  <a:pt x="50" y="302"/>
                  <a:pt x="50" y="302"/>
                </a:cubicBezTo>
                <a:cubicBezTo>
                  <a:pt x="51" y="302"/>
                  <a:pt x="49" y="306"/>
                  <a:pt x="50" y="306"/>
                </a:cubicBezTo>
                <a:cubicBezTo>
                  <a:pt x="50" y="306"/>
                  <a:pt x="50" y="307"/>
                  <a:pt x="50" y="307"/>
                </a:cubicBezTo>
                <a:cubicBezTo>
                  <a:pt x="50" y="307"/>
                  <a:pt x="50" y="307"/>
                  <a:pt x="50" y="306"/>
                </a:cubicBezTo>
                <a:cubicBezTo>
                  <a:pt x="50" y="305"/>
                  <a:pt x="49" y="305"/>
                  <a:pt x="49" y="305"/>
                </a:cubicBezTo>
                <a:close/>
                <a:moveTo>
                  <a:pt x="34" y="305"/>
                </a:moveTo>
                <a:cubicBezTo>
                  <a:pt x="34" y="304"/>
                  <a:pt x="35" y="304"/>
                  <a:pt x="36" y="303"/>
                </a:cubicBezTo>
                <a:cubicBezTo>
                  <a:pt x="36" y="304"/>
                  <a:pt x="36" y="306"/>
                  <a:pt x="35" y="306"/>
                </a:cubicBezTo>
                <a:cubicBezTo>
                  <a:pt x="35" y="304"/>
                  <a:pt x="35" y="305"/>
                  <a:pt x="34" y="305"/>
                </a:cubicBezTo>
                <a:close/>
                <a:moveTo>
                  <a:pt x="48" y="305"/>
                </a:moveTo>
                <a:cubicBezTo>
                  <a:pt x="48" y="304"/>
                  <a:pt x="48" y="305"/>
                  <a:pt x="48" y="305"/>
                </a:cubicBezTo>
                <a:cubicBezTo>
                  <a:pt x="48" y="309"/>
                  <a:pt x="48" y="308"/>
                  <a:pt x="48" y="305"/>
                </a:cubicBezTo>
                <a:close/>
                <a:moveTo>
                  <a:pt x="20" y="306"/>
                </a:moveTo>
                <a:cubicBezTo>
                  <a:pt x="20" y="306"/>
                  <a:pt x="20" y="307"/>
                  <a:pt x="20" y="308"/>
                </a:cubicBezTo>
                <a:cubicBezTo>
                  <a:pt x="19" y="308"/>
                  <a:pt x="19" y="307"/>
                  <a:pt x="19" y="306"/>
                </a:cubicBezTo>
                <a:cubicBezTo>
                  <a:pt x="19" y="306"/>
                  <a:pt x="19" y="306"/>
                  <a:pt x="20" y="306"/>
                </a:cubicBezTo>
                <a:close/>
                <a:moveTo>
                  <a:pt x="20" y="318"/>
                </a:moveTo>
                <a:cubicBezTo>
                  <a:pt x="20" y="318"/>
                  <a:pt x="20" y="317"/>
                  <a:pt x="21" y="318"/>
                </a:cubicBezTo>
                <a:cubicBezTo>
                  <a:pt x="21" y="318"/>
                  <a:pt x="20" y="319"/>
                  <a:pt x="21" y="320"/>
                </a:cubicBezTo>
                <a:cubicBezTo>
                  <a:pt x="20" y="321"/>
                  <a:pt x="20" y="321"/>
                  <a:pt x="19" y="321"/>
                </a:cubicBezTo>
                <a:cubicBezTo>
                  <a:pt x="19" y="319"/>
                  <a:pt x="20" y="321"/>
                  <a:pt x="20" y="319"/>
                </a:cubicBezTo>
                <a:cubicBezTo>
                  <a:pt x="20" y="318"/>
                  <a:pt x="20" y="320"/>
                  <a:pt x="19" y="319"/>
                </a:cubicBezTo>
                <a:cubicBezTo>
                  <a:pt x="19" y="317"/>
                  <a:pt x="19" y="316"/>
                  <a:pt x="19" y="313"/>
                </a:cubicBezTo>
                <a:cubicBezTo>
                  <a:pt x="20" y="313"/>
                  <a:pt x="19" y="313"/>
                  <a:pt x="20" y="313"/>
                </a:cubicBezTo>
                <a:cubicBezTo>
                  <a:pt x="20" y="312"/>
                  <a:pt x="19" y="313"/>
                  <a:pt x="19" y="311"/>
                </a:cubicBezTo>
                <a:cubicBezTo>
                  <a:pt x="20" y="312"/>
                  <a:pt x="20" y="309"/>
                  <a:pt x="19" y="310"/>
                </a:cubicBezTo>
                <a:cubicBezTo>
                  <a:pt x="19" y="309"/>
                  <a:pt x="19" y="309"/>
                  <a:pt x="19" y="308"/>
                </a:cubicBezTo>
                <a:cubicBezTo>
                  <a:pt x="20" y="308"/>
                  <a:pt x="20" y="308"/>
                  <a:pt x="20" y="309"/>
                </a:cubicBezTo>
                <a:cubicBezTo>
                  <a:pt x="21" y="310"/>
                  <a:pt x="20" y="310"/>
                  <a:pt x="20" y="311"/>
                </a:cubicBezTo>
                <a:cubicBezTo>
                  <a:pt x="20" y="312"/>
                  <a:pt x="21" y="312"/>
                  <a:pt x="21" y="312"/>
                </a:cubicBezTo>
                <a:cubicBezTo>
                  <a:pt x="21" y="313"/>
                  <a:pt x="20" y="313"/>
                  <a:pt x="20" y="313"/>
                </a:cubicBezTo>
                <a:cubicBezTo>
                  <a:pt x="20" y="313"/>
                  <a:pt x="21" y="313"/>
                  <a:pt x="21" y="315"/>
                </a:cubicBezTo>
                <a:cubicBezTo>
                  <a:pt x="20" y="315"/>
                  <a:pt x="20" y="313"/>
                  <a:pt x="20" y="314"/>
                </a:cubicBezTo>
                <a:cubicBezTo>
                  <a:pt x="20" y="316"/>
                  <a:pt x="21" y="316"/>
                  <a:pt x="20" y="318"/>
                </a:cubicBezTo>
                <a:close/>
                <a:moveTo>
                  <a:pt x="37" y="309"/>
                </a:moveTo>
                <a:cubicBezTo>
                  <a:pt x="38" y="310"/>
                  <a:pt x="37" y="312"/>
                  <a:pt x="38" y="313"/>
                </a:cubicBezTo>
                <a:cubicBezTo>
                  <a:pt x="37" y="314"/>
                  <a:pt x="37" y="313"/>
                  <a:pt x="38" y="315"/>
                </a:cubicBezTo>
                <a:cubicBezTo>
                  <a:pt x="37" y="315"/>
                  <a:pt x="37" y="315"/>
                  <a:pt x="37" y="315"/>
                </a:cubicBezTo>
                <a:cubicBezTo>
                  <a:pt x="37" y="314"/>
                  <a:pt x="37" y="311"/>
                  <a:pt x="37" y="309"/>
                </a:cubicBezTo>
                <a:close/>
                <a:moveTo>
                  <a:pt x="49" y="309"/>
                </a:moveTo>
                <a:cubicBezTo>
                  <a:pt x="49" y="310"/>
                  <a:pt x="50" y="310"/>
                  <a:pt x="50" y="310"/>
                </a:cubicBezTo>
                <a:cubicBezTo>
                  <a:pt x="50" y="311"/>
                  <a:pt x="49" y="311"/>
                  <a:pt x="50" y="312"/>
                </a:cubicBezTo>
                <a:cubicBezTo>
                  <a:pt x="50" y="312"/>
                  <a:pt x="49" y="312"/>
                  <a:pt x="49" y="312"/>
                </a:cubicBezTo>
                <a:cubicBezTo>
                  <a:pt x="49" y="312"/>
                  <a:pt x="49" y="310"/>
                  <a:pt x="49" y="311"/>
                </a:cubicBezTo>
                <a:cubicBezTo>
                  <a:pt x="48" y="311"/>
                  <a:pt x="49" y="310"/>
                  <a:pt x="49" y="309"/>
                </a:cubicBezTo>
                <a:close/>
                <a:moveTo>
                  <a:pt x="47" y="311"/>
                </a:moveTo>
                <a:cubicBezTo>
                  <a:pt x="48" y="310"/>
                  <a:pt x="48" y="312"/>
                  <a:pt x="48" y="313"/>
                </a:cubicBezTo>
                <a:cubicBezTo>
                  <a:pt x="47" y="313"/>
                  <a:pt x="47" y="313"/>
                  <a:pt x="47" y="313"/>
                </a:cubicBezTo>
                <a:cubicBezTo>
                  <a:pt x="47" y="312"/>
                  <a:pt x="48" y="311"/>
                  <a:pt x="47" y="311"/>
                </a:cubicBezTo>
                <a:close/>
                <a:moveTo>
                  <a:pt x="48" y="313"/>
                </a:moveTo>
                <a:cubicBezTo>
                  <a:pt x="49" y="313"/>
                  <a:pt x="49" y="315"/>
                  <a:pt x="49" y="314"/>
                </a:cubicBezTo>
                <a:cubicBezTo>
                  <a:pt x="49" y="315"/>
                  <a:pt x="49" y="317"/>
                  <a:pt x="48" y="317"/>
                </a:cubicBezTo>
                <a:cubicBezTo>
                  <a:pt x="48" y="316"/>
                  <a:pt x="48" y="315"/>
                  <a:pt x="48" y="313"/>
                </a:cubicBezTo>
                <a:close/>
                <a:moveTo>
                  <a:pt x="45" y="314"/>
                </a:moveTo>
                <a:cubicBezTo>
                  <a:pt x="45" y="314"/>
                  <a:pt x="46" y="314"/>
                  <a:pt x="46" y="315"/>
                </a:cubicBezTo>
                <a:cubicBezTo>
                  <a:pt x="46" y="316"/>
                  <a:pt x="45" y="314"/>
                  <a:pt x="45" y="315"/>
                </a:cubicBezTo>
                <a:lnTo>
                  <a:pt x="45" y="314"/>
                </a:lnTo>
                <a:close/>
                <a:moveTo>
                  <a:pt x="53" y="316"/>
                </a:moveTo>
                <a:cubicBezTo>
                  <a:pt x="54" y="318"/>
                  <a:pt x="53" y="321"/>
                  <a:pt x="54" y="322"/>
                </a:cubicBezTo>
                <a:cubicBezTo>
                  <a:pt x="54" y="323"/>
                  <a:pt x="53" y="323"/>
                  <a:pt x="53" y="322"/>
                </a:cubicBezTo>
                <a:cubicBezTo>
                  <a:pt x="53" y="322"/>
                  <a:pt x="53" y="323"/>
                  <a:pt x="53" y="323"/>
                </a:cubicBezTo>
                <a:cubicBezTo>
                  <a:pt x="52" y="324"/>
                  <a:pt x="52" y="320"/>
                  <a:pt x="51" y="322"/>
                </a:cubicBezTo>
                <a:cubicBezTo>
                  <a:pt x="51" y="320"/>
                  <a:pt x="52" y="322"/>
                  <a:pt x="53" y="321"/>
                </a:cubicBezTo>
                <a:cubicBezTo>
                  <a:pt x="53" y="321"/>
                  <a:pt x="53" y="321"/>
                  <a:pt x="53" y="321"/>
                </a:cubicBezTo>
                <a:cubicBezTo>
                  <a:pt x="52" y="319"/>
                  <a:pt x="53" y="317"/>
                  <a:pt x="53" y="316"/>
                </a:cubicBezTo>
                <a:close/>
                <a:moveTo>
                  <a:pt x="40" y="317"/>
                </a:moveTo>
                <a:cubicBezTo>
                  <a:pt x="40" y="317"/>
                  <a:pt x="40" y="317"/>
                  <a:pt x="40" y="319"/>
                </a:cubicBezTo>
                <a:cubicBezTo>
                  <a:pt x="40" y="319"/>
                  <a:pt x="39" y="318"/>
                  <a:pt x="40" y="317"/>
                </a:cubicBezTo>
                <a:close/>
                <a:moveTo>
                  <a:pt x="45" y="320"/>
                </a:moveTo>
                <a:cubicBezTo>
                  <a:pt x="45" y="321"/>
                  <a:pt x="44" y="322"/>
                  <a:pt x="44" y="320"/>
                </a:cubicBezTo>
                <a:cubicBezTo>
                  <a:pt x="45" y="321"/>
                  <a:pt x="45" y="320"/>
                  <a:pt x="45" y="320"/>
                </a:cubicBezTo>
                <a:close/>
                <a:moveTo>
                  <a:pt x="40" y="320"/>
                </a:moveTo>
                <a:cubicBezTo>
                  <a:pt x="40" y="320"/>
                  <a:pt x="41" y="321"/>
                  <a:pt x="41" y="321"/>
                </a:cubicBezTo>
                <a:cubicBezTo>
                  <a:pt x="41" y="322"/>
                  <a:pt x="40" y="322"/>
                  <a:pt x="40" y="320"/>
                </a:cubicBezTo>
                <a:close/>
                <a:moveTo>
                  <a:pt x="47" y="325"/>
                </a:moveTo>
                <a:cubicBezTo>
                  <a:pt x="47" y="324"/>
                  <a:pt x="47" y="322"/>
                  <a:pt x="47" y="320"/>
                </a:cubicBezTo>
                <a:cubicBezTo>
                  <a:pt x="48" y="321"/>
                  <a:pt x="47" y="323"/>
                  <a:pt x="47" y="326"/>
                </a:cubicBezTo>
                <a:cubicBezTo>
                  <a:pt x="47" y="326"/>
                  <a:pt x="46" y="323"/>
                  <a:pt x="46" y="326"/>
                </a:cubicBezTo>
                <a:cubicBezTo>
                  <a:pt x="46" y="325"/>
                  <a:pt x="46" y="325"/>
                  <a:pt x="46" y="325"/>
                </a:cubicBezTo>
                <a:cubicBezTo>
                  <a:pt x="46" y="325"/>
                  <a:pt x="46" y="324"/>
                  <a:pt x="46" y="324"/>
                </a:cubicBezTo>
                <a:cubicBezTo>
                  <a:pt x="46" y="324"/>
                  <a:pt x="46" y="324"/>
                  <a:pt x="46" y="324"/>
                </a:cubicBezTo>
                <a:cubicBezTo>
                  <a:pt x="46" y="325"/>
                  <a:pt x="47" y="325"/>
                  <a:pt x="47" y="325"/>
                </a:cubicBezTo>
                <a:close/>
                <a:moveTo>
                  <a:pt x="46" y="327"/>
                </a:moveTo>
                <a:cubicBezTo>
                  <a:pt x="46" y="326"/>
                  <a:pt x="45" y="326"/>
                  <a:pt x="45" y="325"/>
                </a:cubicBezTo>
                <a:cubicBezTo>
                  <a:pt x="46" y="325"/>
                  <a:pt x="46" y="325"/>
                  <a:pt x="46" y="327"/>
                </a:cubicBezTo>
                <a:close/>
                <a:moveTo>
                  <a:pt x="19" y="323"/>
                </a:moveTo>
                <a:cubicBezTo>
                  <a:pt x="20" y="323"/>
                  <a:pt x="20" y="323"/>
                  <a:pt x="20" y="323"/>
                </a:cubicBezTo>
                <a:cubicBezTo>
                  <a:pt x="20" y="323"/>
                  <a:pt x="20" y="323"/>
                  <a:pt x="20" y="323"/>
                </a:cubicBezTo>
                <a:cubicBezTo>
                  <a:pt x="20" y="324"/>
                  <a:pt x="20" y="324"/>
                  <a:pt x="21" y="324"/>
                </a:cubicBezTo>
                <a:cubicBezTo>
                  <a:pt x="20" y="325"/>
                  <a:pt x="20" y="328"/>
                  <a:pt x="19" y="328"/>
                </a:cubicBezTo>
                <a:cubicBezTo>
                  <a:pt x="19" y="327"/>
                  <a:pt x="20" y="327"/>
                  <a:pt x="20" y="326"/>
                </a:cubicBezTo>
                <a:cubicBezTo>
                  <a:pt x="19" y="327"/>
                  <a:pt x="18" y="326"/>
                  <a:pt x="18" y="329"/>
                </a:cubicBezTo>
                <a:cubicBezTo>
                  <a:pt x="17" y="328"/>
                  <a:pt x="18" y="326"/>
                  <a:pt x="18" y="325"/>
                </a:cubicBezTo>
                <a:cubicBezTo>
                  <a:pt x="18" y="326"/>
                  <a:pt x="18" y="326"/>
                  <a:pt x="19" y="326"/>
                </a:cubicBezTo>
                <a:cubicBezTo>
                  <a:pt x="19" y="325"/>
                  <a:pt x="20" y="324"/>
                  <a:pt x="19" y="323"/>
                </a:cubicBezTo>
                <a:close/>
                <a:moveTo>
                  <a:pt x="31" y="323"/>
                </a:moveTo>
                <a:cubicBezTo>
                  <a:pt x="31" y="323"/>
                  <a:pt x="30" y="324"/>
                  <a:pt x="31" y="325"/>
                </a:cubicBezTo>
                <a:cubicBezTo>
                  <a:pt x="30" y="325"/>
                  <a:pt x="30" y="325"/>
                  <a:pt x="30" y="325"/>
                </a:cubicBezTo>
                <a:cubicBezTo>
                  <a:pt x="30" y="326"/>
                  <a:pt x="31" y="325"/>
                  <a:pt x="31" y="326"/>
                </a:cubicBezTo>
                <a:cubicBezTo>
                  <a:pt x="31" y="326"/>
                  <a:pt x="30" y="327"/>
                  <a:pt x="30" y="326"/>
                </a:cubicBezTo>
                <a:cubicBezTo>
                  <a:pt x="30" y="326"/>
                  <a:pt x="30" y="325"/>
                  <a:pt x="30" y="323"/>
                </a:cubicBezTo>
                <a:cubicBezTo>
                  <a:pt x="30" y="323"/>
                  <a:pt x="31" y="323"/>
                  <a:pt x="31" y="323"/>
                </a:cubicBezTo>
                <a:close/>
                <a:moveTo>
                  <a:pt x="37" y="323"/>
                </a:moveTo>
                <a:cubicBezTo>
                  <a:pt x="37" y="324"/>
                  <a:pt x="38" y="324"/>
                  <a:pt x="38" y="325"/>
                </a:cubicBezTo>
                <a:cubicBezTo>
                  <a:pt x="37" y="325"/>
                  <a:pt x="37" y="324"/>
                  <a:pt x="37" y="325"/>
                </a:cubicBezTo>
                <a:cubicBezTo>
                  <a:pt x="36" y="325"/>
                  <a:pt x="37" y="324"/>
                  <a:pt x="37" y="323"/>
                </a:cubicBezTo>
                <a:close/>
                <a:moveTo>
                  <a:pt x="32" y="326"/>
                </a:moveTo>
                <a:cubicBezTo>
                  <a:pt x="32" y="325"/>
                  <a:pt x="32" y="327"/>
                  <a:pt x="33" y="326"/>
                </a:cubicBezTo>
                <a:cubicBezTo>
                  <a:pt x="32" y="328"/>
                  <a:pt x="32" y="327"/>
                  <a:pt x="31" y="327"/>
                </a:cubicBezTo>
                <a:cubicBezTo>
                  <a:pt x="31" y="326"/>
                  <a:pt x="32" y="326"/>
                  <a:pt x="32" y="326"/>
                </a:cubicBezTo>
                <a:close/>
                <a:moveTo>
                  <a:pt x="31" y="326"/>
                </a:moveTo>
                <a:cubicBezTo>
                  <a:pt x="31" y="327"/>
                  <a:pt x="31" y="327"/>
                  <a:pt x="31" y="328"/>
                </a:cubicBezTo>
                <a:cubicBezTo>
                  <a:pt x="30" y="328"/>
                  <a:pt x="30" y="328"/>
                  <a:pt x="30" y="328"/>
                </a:cubicBezTo>
                <a:cubicBezTo>
                  <a:pt x="30" y="327"/>
                  <a:pt x="31" y="327"/>
                  <a:pt x="31" y="326"/>
                </a:cubicBezTo>
                <a:close/>
                <a:moveTo>
                  <a:pt x="38" y="328"/>
                </a:moveTo>
                <a:cubicBezTo>
                  <a:pt x="37" y="328"/>
                  <a:pt x="37" y="328"/>
                  <a:pt x="37" y="328"/>
                </a:cubicBezTo>
                <a:cubicBezTo>
                  <a:pt x="37" y="329"/>
                  <a:pt x="37" y="330"/>
                  <a:pt x="37" y="330"/>
                </a:cubicBezTo>
                <a:cubicBezTo>
                  <a:pt x="36" y="330"/>
                  <a:pt x="37" y="328"/>
                  <a:pt x="37" y="327"/>
                </a:cubicBezTo>
                <a:cubicBezTo>
                  <a:pt x="37" y="327"/>
                  <a:pt x="37" y="328"/>
                  <a:pt x="38" y="327"/>
                </a:cubicBezTo>
                <a:cubicBezTo>
                  <a:pt x="38" y="329"/>
                  <a:pt x="39" y="329"/>
                  <a:pt x="39" y="331"/>
                </a:cubicBezTo>
                <a:cubicBezTo>
                  <a:pt x="38" y="331"/>
                  <a:pt x="38" y="329"/>
                  <a:pt x="38" y="328"/>
                </a:cubicBezTo>
                <a:close/>
                <a:moveTo>
                  <a:pt x="42" y="329"/>
                </a:moveTo>
                <a:cubicBezTo>
                  <a:pt x="42" y="329"/>
                  <a:pt x="42" y="330"/>
                  <a:pt x="42" y="331"/>
                </a:cubicBezTo>
                <a:cubicBezTo>
                  <a:pt x="41" y="331"/>
                  <a:pt x="41" y="331"/>
                  <a:pt x="41" y="331"/>
                </a:cubicBezTo>
                <a:cubicBezTo>
                  <a:pt x="41" y="330"/>
                  <a:pt x="41" y="330"/>
                  <a:pt x="42" y="330"/>
                </a:cubicBezTo>
                <a:lnTo>
                  <a:pt x="42" y="329"/>
                </a:lnTo>
                <a:close/>
                <a:moveTo>
                  <a:pt x="42" y="334"/>
                </a:moveTo>
                <a:cubicBezTo>
                  <a:pt x="42" y="333"/>
                  <a:pt x="42" y="333"/>
                  <a:pt x="42" y="332"/>
                </a:cubicBezTo>
                <a:cubicBezTo>
                  <a:pt x="43" y="331"/>
                  <a:pt x="43" y="331"/>
                  <a:pt x="44" y="331"/>
                </a:cubicBezTo>
                <a:cubicBezTo>
                  <a:pt x="44" y="333"/>
                  <a:pt x="44" y="334"/>
                  <a:pt x="44" y="335"/>
                </a:cubicBezTo>
                <a:cubicBezTo>
                  <a:pt x="43" y="334"/>
                  <a:pt x="43" y="333"/>
                  <a:pt x="43" y="332"/>
                </a:cubicBezTo>
                <a:cubicBezTo>
                  <a:pt x="43" y="333"/>
                  <a:pt x="43" y="334"/>
                  <a:pt x="42" y="334"/>
                </a:cubicBezTo>
                <a:cubicBezTo>
                  <a:pt x="42" y="334"/>
                  <a:pt x="42" y="334"/>
                  <a:pt x="42" y="334"/>
                </a:cubicBezTo>
                <a:close/>
                <a:moveTo>
                  <a:pt x="41" y="332"/>
                </a:moveTo>
                <a:cubicBezTo>
                  <a:pt x="41" y="334"/>
                  <a:pt x="41" y="334"/>
                  <a:pt x="41" y="335"/>
                </a:cubicBezTo>
                <a:cubicBezTo>
                  <a:pt x="40" y="332"/>
                  <a:pt x="40" y="332"/>
                  <a:pt x="40" y="332"/>
                </a:cubicBezTo>
                <a:cubicBezTo>
                  <a:pt x="41" y="331"/>
                  <a:pt x="41" y="333"/>
                  <a:pt x="41" y="332"/>
                </a:cubicBezTo>
                <a:close/>
                <a:moveTo>
                  <a:pt x="24" y="335"/>
                </a:moveTo>
                <a:cubicBezTo>
                  <a:pt x="24" y="336"/>
                  <a:pt x="24" y="335"/>
                  <a:pt x="24" y="336"/>
                </a:cubicBezTo>
                <a:cubicBezTo>
                  <a:pt x="24" y="337"/>
                  <a:pt x="25" y="335"/>
                  <a:pt x="25" y="338"/>
                </a:cubicBezTo>
                <a:cubicBezTo>
                  <a:pt x="24" y="337"/>
                  <a:pt x="24" y="338"/>
                  <a:pt x="23" y="338"/>
                </a:cubicBezTo>
                <a:cubicBezTo>
                  <a:pt x="23" y="336"/>
                  <a:pt x="23" y="335"/>
                  <a:pt x="24" y="335"/>
                </a:cubicBezTo>
                <a:close/>
                <a:moveTo>
                  <a:pt x="26" y="342"/>
                </a:moveTo>
                <a:cubicBezTo>
                  <a:pt x="26" y="341"/>
                  <a:pt x="27" y="343"/>
                  <a:pt x="27" y="342"/>
                </a:cubicBezTo>
                <a:cubicBezTo>
                  <a:pt x="27" y="342"/>
                  <a:pt x="27" y="343"/>
                  <a:pt x="27" y="343"/>
                </a:cubicBezTo>
                <a:cubicBezTo>
                  <a:pt x="27" y="343"/>
                  <a:pt x="27" y="343"/>
                  <a:pt x="27" y="344"/>
                </a:cubicBezTo>
                <a:cubicBezTo>
                  <a:pt x="27" y="342"/>
                  <a:pt x="26" y="343"/>
                  <a:pt x="26" y="342"/>
                </a:cubicBezTo>
                <a:close/>
                <a:moveTo>
                  <a:pt x="25" y="343"/>
                </a:moveTo>
                <a:cubicBezTo>
                  <a:pt x="24" y="342"/>
                  <a:pt x="24" y="343"/>
                  <a:pt x="24" y="344"/>
                </a:cubicBezTo>
                <a:cubicBezTo>
                  <a:pt x="23" y="342"/>
                  <a:pt x="25" y="342"/>
                  <a:pt x="25" y="343"/>
                </a:cubicBezTo>
                <a:close/>
                <a:moveTo>
                  <a:pt x="24" y="346"/>
                </a:moveTo>
                <a:cubicBezTo>
                  <a:pt x="25" y="345"/>
                  <a:pt x="25" y="346"/>
                  <a:pt x="25" y="347"/>
                </a:cubicBezTo>
                <a:cubicBezTo>
                  <a:pt x="25" y="348"/>
                  <a:pt x="25" y="346"/>
                  <a:pt x="24" y="346"/>
                </a:cubicBezTo>
                <a:close/>
                <a:moveTo>
                  <a:pt x="26" y="349"/>
                </a:moveTo>
                <a:cubicBezTo>
                  <a:pt x="26" y="349"/>
                  <a:pt x="25" y="350"/>
                  <a:pt x="25" y="349"/>
                </a:cubicBezTo>
                <a:cubicBezTo>
                  <a:pt x="25" y="349"/>
                  <a:pt x="25" y="350"/>
                  <a:pt x="25" y="350"/>
                </a:cubicBezTo>
                <a:cubicBezTo>
                  <a:pt x="25" y="351"/>
                  <a:pt x="25" y="350"/>
                  <a:pt x="25" y="349"/>
                </a:cubicBezTo>
                <a:cubicBezTo>
                  <a:pt x="25" y="348"/>
                  <a:pt x="25" y="348"/>
                  <a:pt x="26" y="349"/>
                </a:cubicBezTo>
                <a:close/>
                <a:moveTo>
                  <a:pt x="24" y="348"/>
                </a:moveTo>
                <a:cubicBezTo>
                  <a:pt x="24" y="348"/>
                  <a:pt x="24" y="351"/>
                  <a:pt x="23" y="350"/>
                </a:cubicBezTo>
                <a:cubicBezTo>
                  <a:pt x="23" y="350"/>
                  <a:pt x="23" y="350"/>
                  <a:pt x="23" y="349"/>
                </a:cubicBezTo>
                <a:cubicBezTo>
                  <a:pt x="23" y="349"/>
                  <a:pt x="24" y="349"/>
                  <a:pt x="24" y="348"/>
                </a:cubicBezTo>
                <a:close/>
                <a:moveTo>
                  <a:pt x="40" y="350"/>
                </a:moveTo>
                <a:cubicBezTo>
                  <a:pt x="40" y="350"/>
                  <a:pt x="40" y="350"/>
                  <a:pt x="41" y="349"/>
                </a:cubicBezTo>
                <a:cubicBezTo>
                  <a:pt x="41" y="349"/>
                  <a:pt x="41" y="351"/>
                  <a:pt x="41" y="350"/>
                </a:cubicBezTo>
                <a:cubicBezTo>
                  <a:pt x="41" y="352"/>
                  <a:pt x="41" y="351"/>
                  <a:pt x="40" y="351"/>
                </a:cubicBezTo>
                <a:cubicBezTo>
                  <a:pt x="40" y="354"/>
                  <a:pt x="40" y="354"/>
                  <a:pt x="40" y="354"/>
                </a:cubicBezTo>
                <a:cubicBezTo>
                  <a:pt x="40" y="354"/>
                  <a:pt x="40" y="354"/>
                  <a:pt x="40" y="354"/>
                </a:cubicBezTo>
                <a:cubicBezTo>
                  <a:pt x="39" y="354"/>
                  <a:pt x="40" y="352"/>
                  <a:pt x="40" y="350"/>
                </a:cubicBezTo>
                <a:close/>
                <a:moveTo>
                  <a:pt x="25" y="351"/>
                </a:moveTo>
                <a:cubicBezTo>
                  <a:pt x="25" y="351"/>
                  <a:pt x="25" y="352"/>
                  <a:pt x="25" y="353"/>
                </a:cubicBezTo>
                <a:cubicBezTo>
                  <a:pt x="25" y="354"/>
                  <a:pt x="24" y="355"/>
                  <a:pt x="24" y="354"/>
                </a:cubicBezTo>
                <a:cubicBezTo>
                  <a:pt x="23" y="351"/>
                  <a:pt x="24" y="353"/>
                  <a:pt x="25" y="351"/>
                </a:cubicBezTo>
                <a:close/>
                <a:moveTo>
                  <a:pt x="26" y="352"/>
                </a:moveTo>
                <a:cubicBezTo>
                  <a:pt x="27" y="352"/>
                  <a:pt x="26" y="353"/>
                  <a:pt x="26" y="354"/>
                </a:cubicBezTo>
                <a:cubicBezTo>
                  <a:pt x="25" y="354"/>
                  <a:pt x="26" y="352"/>
                  <a:pt x="25" y="352"/>
                </a:cubicBezTo>
                <a:cubicBezTo>
                  <a:pt x="26" y="350"/>
                  <a:pt x="26" y="353"/>
                  <a:pt x="26" y="352"/>
                </a:cubicBezTo>
                <a:close/>
                <a:moveTo>
                  <a:pt x="27" y="352"/>
                </a:moveTo>
                <a:cubicBezTo>
                  <a:pt x="28" y="354"/>
                  <a:pt x="28" y="351"/>
                  <a:pt x="29" y="354"/>
                </a:cubicBezTo>
                <a:cubicBezTo>
                  <a:pt x="28" y="352"/>
                  <a:pt x="28" y="354"/>
                  <a:pt x="28" y="354"/>
                </a:cubicBezTo>
                <a:cubicBezTo>
                  <a:pt x="28" y="355"/>
                  <a:pt x="27" y="354"/>
                  <a:pt x="27" y="353"/>
                </a:cubicBezTo>
                <a:cubicBezTo>
                  <a:pt x="27" y="353"/>
                  <a:pt x="27" y="353"/>
                  <a:pt x="27" y="352"/>
                </a:cubicBezTo>
                <a:close/>
                <a:moveTo>
                  <a:pt x="25" y="361"/>
                </a:moveTo>
                <a:cubicBezTo>
                  <a:pt x="25" y="363"/>
                  <a:pt x="25" y="366"/>
                  <a:pt x="24" y="366"/>
                </a:cubicBezTo>
                <a:cubicBezTo>
                  <a:pt x="25" y="365"/>
                  <a:pt x="24" y="363"/>
                  <a:pt x="25" y="363"/>
                </a:cubicBezTo>
                <a:cubicBezTo>
                  <a:pt x="24" y="363"/>
                  <a:pt x="24" y="363"/>
                  <a:pt x="24" y="362"/>
                </a:cubicBezTo>
                <a:cubicBezTo>
                  <a:pt x="25" y="361"/>
                  <a:pt x="25" y="362"/>
                  <a:pt x="25" y="361"/>
                </a:cubicBezTo>
                <a:close/>
                <a:moveTo>
                  <a:pt x="24" y="359"/>
                </a:moveTo>
                <a:cubicBezTo>
                  <a:pt x="24" y="360"/>
                  <a:pt x="25" y="360"/>
                  <a:pt x="25" y="359"/>
                </a:cubicBezTo>
                <a:cubicBezTo>
                  <a:pt x="24" y="358"/>
                  <a:pt x="25" y="356"/>
                  <a:pt x="24" y="356"/>
                </a:cubicBezTo>
                <a:cubicBezTo>
                  <a:pt x="24" y="355"/>
                  <a:pt x="25" y="355"/>
                  <a:pt x="25" y="354"/>
                </a:cubicBezTo>
                <a:cubicBezTo>
                  <a:pt x="26" y="355"/>
                  <a:pt x="26" y="359"/>
                  <a:pt x="27" y="359"/>
                </a:cubicBezTo>
                <a:cubicBezTo>
                  <a:pt x="26" y="360"/>
                  <a:pt x="26" y="360"/>
                  <a:pt x="26" y="361"/>
                </a:cubicBezTo>
                <a:cubicBezTo>
                  <a:pt x="25" y="361"/>
                  <a:pt x="24" y="361"/>
                  <a:pt x="24" y="359"/>
                </a:cubicBezTo>
                <a:close/>
                <a:moveTo>
                  <a:pt x="31" y="357"/>
                </a:moveTo>
                <a:cubicBezTo>
                  <a:pt x="31" y="358"/>
                  <a:pt x="31" y="357"/>
                  <a:pt x="32" y="358"/>
                </a:cubicBezTo>
                <a:cubicBezTo>
                  <a:pt x="32" y="359"/>
                  <a:pt x="31" y="358"/>
                  <a:pt x="30" y="359"/>
                </a:cubicBezTo>
                <a:cubicBezTo>
                  <a:pt x="30" y="359"/>
                  <a:pt x="31" y="358"/>
                  <a:pt x="31" y="357"/>
                </a:cubicBezTo>
                <a:close/>
                <a:moveTo>
                  <a:pt x="41" y="358"/>
                </a:moveTo>
                <a:cubicBezTo>
                  <a:pt x="41" y="358"/>
                  <a:pt x="42" y="362"/>
                  <a:pt x="41" y="362"/>
                </a:cubicBezTo>
                <a:cubicBezTo>
                  <a:pt x="41" y="360"/>
                  <a:pt x="41" y="360"/>
                  <a:pt x="41" y="358"/>
                </a:cubicBezTo>
                <a:close/>
                <a:moveTo>
                  <a:pt x="31" y="361"/>
                </a:moveTo>
                <a:cubicBezTo>
                  <a:pt x="31" y="361"/>
                  <a:pt x="31" y="363"/>
                  <a:pt x="31" y="364"/>
                </a:cubicBezTo>
                <a:cubicBezTo>
                  <a:pt x="30" y="363"/>
                  <a:pt x="31" y="363"/>
                  <a:pt x="31" y="361"/>
                </a:cubicBezTo>
                <a:close/>
                <a:moveTo>
                  <a:pt x="27" y="367"/>
                </a:moveTo>
                <a:cubicBezTo>
                  <a:pt x="27" y="365"/>
                  <a:pt x="27" y="365"/>
                  <a:pt x="27" y="365"/>
                </a:cubicBezTo>
                <a:cubicBezTo>
                  <a:pt x="28" y="365"/>
                  <a:pt x="28" y="364"/>
                  <a:pt x="28" y="365"/>
                </a:cubicBezTo>
                <a:cubicBezTo>
                  <a:pt x="28" y="365"/>
                  <a:pt x="28" y="365"/>
                  <a:pt x="28" y="365"/>
                </a:cubicBezTo>
                <a:cubicBezTo>
                  <a:pt x="28" y="366"/>
                  <a:pt x="28" y="366"/>
                  <a:pt x="28" y="367"/>
                </a:cubicBezTo>
                <a:cubicBezTo>
                  <a:pt x="28" y="367"/>
                  <a:pt x="28" y="367"/>
                  <a:pt x="28" y="366"/>
                </a:cubicBezTo>
                <a:cubicBezTo>
                  <a:pt x="29" y="368"/>
                  <a:pt x="28" y="367"/>
                  <a:pt x="27" y="367"/>
                </a:cubicBezTo>
                <a:close/>
                <a:moveTo>
                  <a:pt x="24" y="368"/>
                </a:moveTo>
                <a:cubicBezTo>
                  <a:pt x="25" y="368"/>
                  <a:pt x="25" y="368"/>
                  <a:pt x="26" y="367"/>
                </a:cubicBezTo>
                <a:cubicBezTo>
                  <a:pt x="25" y="369"/>
                  <a:pt x="25" y="369"/>
                  <a:pt x="26" y="371"/>
                </a:cubicBezTo>
                <a:cubicBezTo>
                  <a:pt x="25" y="371"/>
                  <a:pt x="25" y="370"/>
                  <a:pt x="25" y="369"/>
                </a:cubicBezTo>
                <a:cubicBezTo>
                  <a:pt x="25" y="370"/>
                  <a:pt x="24" y="369"/>
                  <a:pt x="24" y="369"/>
                </a:cubicBezTo>
                <a:cubicBezTo>
                  <a:pt x="24" y="368"/>
                  <a:pt x="25" y="369"/>
                  <a:pt x="24" y="368"/>
                </a:cubicBezTo>
                <a:close/>
                <a:moveTo>
                  <a:pt x="45" y="370"/>
                </a:moveTo>
                <a:cubicBezTo>
                  <a:pt x="46" y="369"/>
                  <a:pt x="46" y="371"/>
                  <a:pt x="46" y="372"/>
                </a:cubicBezTo>
                <a:cubicBezTo>
                  <a:pt x="46" y="373"/>
                  <a:pt x="46" y="372"/>
                  <a:pt x="45" y="372"/>
                </a:cubicBezTo>
                <a:cubicBezTo>
                  <a:pt x="45" y="371"/>
                  <a:pt x="45" y="370"/>
                  <a:pt x="45" y="370"/>
                </a:cubicBezTo>
                <a:close/>
                <a:moveTo>
                  <a:pt x="28" y="370"/>
                </a:moveTo>
                <a:cubicBezTo>
                  <a:pt x="28" y="371"/>
                  <a:pt x="28" y="370"/>
                  <a:pt x="29" y="370"/>
                </a:cubicBezTo>
                <a:cubicBezTo>
                  <a:pt x="29" y="372"/>
                  <a:pt x="29" y="372"/>
                  <a:pt x="29" y="372"/>
                </a:cubicBezTo>
                <a:cubicBezTo>
                  <a:pt x="28" y="369"/>
                  <a:pt x="28" y="373"/>
                  <a:pt x="28" y="372"/>
                </a:cubicBezTo>
                <a:cubicBezTo>
                  <a:pt x="28" y="372"/>
                  <a:pt x="28" y="371"/>
                  <a:pt x="28" y="370"/>
                </a:cubicBezTo>
                <a:close/>
                <a:moveTo>
                  <a:pt x="25" y="373"/>
                </a:moveTo>
                <a:cubicBezTo>
                  <a:pt x="25" y="372"/>
                  <a:pt x="24" y="374"/>
                  <a:pt x="24" y="372"/>
                </a:cubicBezTo>
                <a:cubicBezTo>
                  <a:pt x="25" y="371"/>
                  <a:pt x="25" y="372"/>
                  <a:pt x="26" y="372"/>
                </a:cubicBezTo>
                <a:cubicBezTo>
                  <a:pt x="26" y="374"/>
                  <a:pt x="27" y="373"/>
                  <a:pt x="26" y="375"/>
                </a:cubicBezTo>
                <a:cubicBezTo>
                  <a:pt x="26" y="373"/>
                  <a:pt x="25" y="376"/>
                  <a:pt x="25" y="373"/>
                </a:cubicBezTo>
                <a:cubicBezTo>
                  <a:pt x="25" y="373"/>
                  <a:pt x="25" y="373"/>
                  <a:pt x="25" y="373"/>
                </a:cubicBezTo>
                <a:close/>
                <a:moveTo>
                  <a:pt x="41" y="374"/>
                </a:moveTo>
                <a:cubicBezTo>
                  <a:pt x="40" y="375"/>
                  <a:pt x="41" y="375"/>
                  <a:pt x="41" y="376"/>
                </a:cubicBezTo>
                <a:cubicBezTo>
                  <a:pt x="40" y="376"/>
                  <a:pt x="41" y="378"/>
                  <a:pt x="40" y="378"/>
                </a:cubicBezTo>
                <a:cubicBezTo>
                  <a:pt x="41" y="376"/>
                  <a:pt x="40" y="374"/>
                  <a:pt x="40" y="375"/>
                </a:cubicBezTo>
                <a:cubicBezTo>
                  <a:pt x="40" y="374"/>
                  <a:pt x="40" y="373"/>
                  <a:pt x="41" y="372"/>
                </a:cubicBezTo>
                <a:cubicBezTo>
                  <a:pt x="40" y="374"/>
                  <a:pt x="41" y="374"/>
                  <a:pt x="41" y="375"/>
                </a:cubicBezTo>
                <a:cubicBezTo>
                  <a:pt x="41" y="375"/>
                  <a:pt x="41" y="375"/>
                  <a:pt x="41" y="374"/>
                </a:cubicBezTo>
                <a:close/>
                <a:moveTo>
                  <a:pt x="28" y="378"/>
                </a:moveTo>
                <a:cubicBezTo>
                  <a:pt x="28" y="377"/>
                  <a:pt x="28" y="378"/>
                  <a:pt x="27" y="377"/>
                </a:cubicBezTo>
                <a:cubicBezTo>
                  <a:pt x="28" y="376"/>
                  <a:pt x="27" y="375"/>
                  <a:pt x="27" y="374"/>
                </a:cubicBezTo>
                <a:cubicBezTo>
                  <a:pt x="27" y="374"/>
                  <a:pt x="27" y="374"/>
                  <a:pt x="28" y="373"/>
                </a:cubicBezTo>
                <a:cubicBezTo>
                  <a:pt x="28" y="374"/>
                  <a:pt x="28" y="377"/>
                  <a:pt x="29" y="377"/>
                </a:cubicBezTo>
                <a:cubicBezTo>
                  <a:pt x="29" y="379"/>
                  <a:pt x="29" y="380"/>
                  <a:pt x="29" y="381"/>
                </a:cubicBezTo>
                <a:cubicBezTo>
                  <a:pt x="28" y="382"/>
                  <a:pt x="28" y="379"/>
                  <a:pt x="28" y="381"/>
                </a:cubicBezTo>
                <a:cubicBezTo>
                  <a:pt x="27" y="380"/>
                  <a:pt x="27" y="378"/>
                  <a:pt x="28" y="378"/>
                </a:cubicBezTo>
                <a:close/>
                <a:moveTo>
                  <a:pt x="43" y="374"/>
                </a:moveTo>
                <a:cubicBezTo>
                  <a:pt x="44" y="374"/>
                  <a:pt x="44" y="376"/>
                  <a:pt x="43" y="376"/>
                </a:cubicBezTo>
                <a:cubicBezTo>
                  <a:pt x="43" y="376"/>
                  <a:pt x="43" y="375"/>
                  <a:pt x="43" y="374"/>
                </a:cubicBezTo>
                <a:close/>
                <a:moveTo>
                  <a:pt x="22" y="375"/>
                </a:moveTo>
                <a:cubicBezTo>
                  <a:pt x="23" y="376"/>
                  <a:pt x="23" y="377"/>
                  <a:pt x="23" y="378"/>
                </a:cubicBezTo>
                <a:cubicBezTo>
                  <a:pt x="22" y="378"/>
                  <a:pt x="22" y="377"/>
                  <a:pt x="22" y="375"/>
                </a:cubicBezTo>
                <a:close/>
                <a:moveTo>
                  <a:pt x="25" y="375"/>
                </a:moveTo>
                <a:cubicBezTo>
                  <a:pt x="26" y="375"/>
                  <a:pt x="26" y="376"/>
                  <a:pt x="26" y="376"/>
                </a:cubicBezTo>
                <a:cubicBezTo>
                  <a:pt x="26" y="376"/>
                  <a:pt x="26" y="377"/>
                  <a:pt x="26" y="377"/>
                </a:cubicBezTo>
                <a:cubicBezTo>
                  <a:pt x="26" y="377"/>
                  <a:pt x="26" y="376"/>
                  <a:pt x="27" y="377"/>
                </a:cubicBezTo>
                <a:cubicBezTo>
                  <a:pt x="26" y="379"/>
                  <a:pt x="27" y="379"/>
                  <a:pt x="27" y="380"/>
                </a:cubicBezTo>
                <a:cubicBezTo>
                  <a:pt x="26" y="379"/>
                  <a:pt x="26" y="379"/>
                  <a:pt x="26" y="380"/>
                </a:cubicBezTo>
                <a:cubicBezTo>
                  <a:pt x="25" y="378"/>
                  <a:pt x="26" y="377"/>
                  <a:pt x="25" y="375"/>
                </a:cubicBezTo>
                <a:close/>
                <a:moveTo>
                  <a:pt x="32" y="381"/>
                </a:moveTo>
                <a:cubicBezTo>
                  <a:pt x="31" y="383"/>
                  <a:pt x="32" y="382"/>
                  <a:pt x="32" y="383"/>
                </a:cubicBezTo>
                <a:cubicBezTo>
                  <a:pt x="32" y="383"/>
                  <a:pt x="32" y="382"/>
                  <a:pt x="32" y="381"/>
                </a:cubicBezTo>
                <a:cubicBezTo>
                  <a:pt x="33" y="381"/>
                  <a:pt x="33" y="383"/>
                  <a:pt x="32" y="384"/>
                </a:cubicBezTo>
                <a:cubicBezTo>
                  <a:pt x="32" y="383"/>
                  <a:pt x="31" y="384"/>
                  <a:pt x="32" y="385"/>
                </a:cubicBezTo>
                <a:cubicBezTo>
                  <a:pt x="31" y="385"/>
                  <a:pt x="31" y="384"/>
                  <a:pt x="30" y="385"/>
                </a:cubicBezTo>
                <a:cubicBezTo>
                  <a:pt x="31" y="384"/>
                  <a:pt x="31" y="382"/>
                  <a:pt x="30" y="382"/>
                </a:cubicBezTo>
                <a:cubicBezTo>
                  <a:pt x="32" y="380"/>
                  <a:pt x="29" y="381"/>
                  <a:pt x="31" y="379"/>
                </a:cubicBezTo>
                <a:cubicBezTo>
                  <a:pt x="31" y="379"/>
                  <a:pt x="31" y="378"/>
                  <a:pt x="30" y="378"/>
                </a:cubicBezTo>
                <a:cubicBezTo>
                  <a:pt x="30" y="378"/>
                  <a:pt x="31" y="377"/>
                  <a:pt x="31" y="377"/>
                </a:cubicBezTo>
                <a:cubicBezTo>
                  <a:pt x="31" y="378"/>
                  <a:pt x="31" y="380"/>
                  <a:pt x="32" y="378"/>
                </a:cubicBezTo>
                <a:cubicBezTo>
                  <a:pt x="32" y="379"/>
                  <a:pt x="32" y="381"/>
                  <a:pt x="32" y="381"/>
                </a:cubicBezTo>
                <a:close/>
                <a:moveTo>
                  <a:pt x="34" y="378"/>
                </a:moveTo>
                <a:cubicBezTo>
                  <a:pt x="34" y="378"/>
                  <a:pt x="34" y="379"/>
                  <a:pt x="33" y="378"/>
                </a:cubicBezTo>
                <a:cubicBezTo>
                  <a:pt x="33" y="379"/>
                  <a:pt x="34" y="379"/>
                  <a:pt x="34" y="380"/>
                </a:cubicBezTo>
                <a:cubicBezTo>
                  <a:pt x="33" y="380"/>
                  <a:pt x="33" y="380"/>
                  <a:pt x="33" y="380"/>
                </a:cubicBezTo>
                <a:cubicBezTo>
                  <a:pt x="33" y="378"/>
                  <a:pt x="33" y="378"/>
                  <a:pt x="33" y="378"/>
                </a:cubicBezTo>
                <a:cubicBezTo>
                  <a:pt x="33" y="378"/>
                  <a:pt x="34" y="378"/>
                  <a:pt x="34" y="378"/>
                </a:cubicBezTo>
                <a:close/>
                <a:moveTo>
                  <a:pt x="43" y="379"/>
                </a:moveTo>
                <a:cubicBezTo>
                  <a:pt x="43" y="380"/>
                  <a:pt x="43" y="380"/>
                  <a:pt x="44" y="380"/>
                </a:cubicBezTo>
                <a:cubicBezTo>
                  <a:pt x="44" y="381"/>
                  <a:pt x="44" y="381"/>
                  <a:pt x="44" y="381"/>
                </a:cubicBezTo>
                <a:cubicBezTo>
                  <a:pt x="43" y="381"/>
                  <a:pt x="43" y="380"/>
                  <a:pt x="43" y="381"/>
                </a:cubicBezTo>
                <a:cubicBezTo>
                  <a:pt x="43" y="380"/>
                  <a:pt x="43" y="380"/>
                  <a:pt x="43" y="379"/>
                </a:cubicBezTo>
                <a:close/>
                <a:moveTo>
                  <a:pt x="27" y="380"/>
                </a:moveTo>
                <a:cubicBezTo>
                  <a:pt x="27" y="380"/>
                  <a:pt x="27" y="381"/>
                  <a:pt x="27" y="381"/>
                </a:cubicBezTo>
                <a:cubicBezTo>
                  <a:pt x="27" y="381"/>
                  <a:pt x="27" y="382"/>
                  <a:pt x="26" y="382"/>
                </a:cubicBezTo>
                <a:cubicBezTo>
                  <a:pt x="26" y="381"/>
                  <a:pt x="27" y="381"/>
                  <a:pt x="27" y="380"/>
                </a:cubicBezTo>
                <a:close/>
                <a:moveTo>
                  <a:pt x="42" y="380"/>
                </a:moveTo>
                <a:cubicBezTo>
                  <a:pt x="43" y="381"/>
                  <a:pt x="42" y="385"/>
                  <a:pt x="41" y="385"/>
                </a:cubicBezTo>
                <a:cubicBezTo>
                  <a:pt x="41" y="383"/>
                  <a:pt x="42" y="382"/>
                  <a:pt x="42" y="381"/>
                </a:cubicBezTo>
                <a:cubicBezTo>
                  <a:pt x="42" y="381"/>
                  <a:pt x="42" y="381"/>
                  <a:pt x="42" y="380"/>
                </a:cubicBezTo>
                <a:close/>
                <a:moveTo>
                  <a:pt x="25" y="381"/>
                </a:moveTo>
                <a:cubicBezTo>
                  <a:pt x="26" y="380"/>
                  <a:pt x="26" y="381"/>
                  <a:pt x="26" y="381"/>
                </a:cubicBezTo>
                <a:cubicBezTo>
                  <a:pt x="26" y="382"/>
                  <a:pt x="26" y="383"/>
                  <a:pt x="26" y="383"/>
                </a:cubicBezTo>
                <a:cubicBezTo>
                  <a:pt x="26" y="383"/>
                  <a:pt x="26" y="382"/>
                  <a:pt x="26" y="382"/>
                </a:cubicBezTo>
                <a:cubicBezTo>
                  <a:pt x="26" y="382"/>
                  <a:pt x="26" y="381"/>
                  <a:pt x="25" y="381"/>
                </a:cubicBezTo>
                <a:close/>
                <a:moveTo>
                  <a:pt x="34" y="381"/>
                </a:moveTo>
                <a:cubicBezTo>
                  <a:pt x="34" y="382"/>
                  <a:pt x="33" y="382"/>
                  <a:pt x="33" y="381"/>
                </a:cubicBezTo>
                <a:cubicBezTo>
                  <a:pt x="33" y="380"/>
                  <a:pt x="34" y="380"/>
                  <a:pt x="34" y="381"/>
                </a:cubicBezTo>
                <a:close/>
                <a:moveTo>
                  <a:pt x="46" y="381"/>
                </a:moveTo>
                <a:cubicBezTo>
                  <a:pt x="46" y="384"/>
                  <a:pt x="47" y="381"/>
                  <a:pt x="48" y="381"/>
                </a:cubicBezTo>
                <a:cubicBezTo>
                  <a:pt x="48" y="383"/>
                  <a:pt x="48" y="384"/>
                  <a:pt x="47" y="386"/>
                </a:cubicBezTo>
                <a:cubicBezTo>
                  <a:pt x="48" y="386"/>
                  <a:pt x="48" y="386"/>
                  <a:pt x="48" y="386"/>
                </a:cubicBezTo>
                <a:cubicBezTo>
                  <a:pt x="48" y="386"/>
                  <a:pt x="48" y="387"/>
                  <a:pt x="49" y="387"/>
                </a:cubicBezTo>
                <a:cubicBezTo>
                  <a:pt x="48" y="387"/>
                  <a:pt x="47" y="389"/>
                  <a:pt x="48" y="389"/>
                </a:cubicBezTo>
                <a:cubicBezTo>
                  <a:pt x="48" y="391"/>
                  <a:pt x="48" y="389"/>
                  <a:pt x="47" y="389"/>
                </a:cubicBezTo>
                <a:cubicBezTo>
                  <a:pt x="47" y="389"/>
                  <a:pt x="48" y="390"/>
                  <a:pt x="47" y="391"/>
                </a:cubicBezTo>
                <a:cubicBezTo>
                  <a:pt x="47" y="391"/>
                  <a:pt x="47" y="390"/>
                  <a:pt x="47" y="390"/>
                </a:cubicBezTo>
                <a:cubicBezTo>
                  <a:pt x="48" y="390"/>
                  <a:pt x="48" y="391"/>
                  <a:pt x="48" y="392"/>
                </a:cubicBezTo>
                <a:cubicBezTo>
                  <a:pt x="47" y="392"/>
                  <a:pt x="47" y="389"/>
                  <a:pt x="46" y="387"/>
                </a:cubicBezTo>
                <a:cubicBezTo>
                  <a:pt x="46" y="387"/>
                  <a:pt x="46" y="388"/>
                  <a:pt x="46" y="388"/>
                </a:cubicBezTo>
                <a:cubicBezTo>
                  <a:pt x="45" y="388"/>
                  <a:pt x="45" y="389"/>
                  <a:pt x="45" y="390"/>
                </a:cubicBezTo>
                <a:cubicBezTo>
                  <a:pt x="44" y="388"/>
                  <a:pt x="45" y="386"/>
                  <a:pt x="46" y="387"/>
                </a:cubicBezTo>
                <a:cubicBezTo>
                  <a:pt x="47" y="387"/>
                  <a:pt x="47" y="388"/>
                  <a:pt x="47" y="388"/>
                </a:cubicBezTo>
                <a:cubicBezTo>
                  <a:pt x="47" y="388"/>
                  <a:pt x="47" y="388"/>
                  <a:pt x="47" y="388"/>
                </a:cubicBezTo>
                <a:cubicBezTo>
                  <a:pt x="46" y="387"/>
                  <a:pt x="47" y="385"/>
                  <a:pt x="46" y="383"/>
                </a:cubicBezTo>
                <a:cubicBezTo>
                  <a:pt x="46" y="384"/>
                  <a:pt x="46" y="384"/>
                  <a:pt x="46" y="384"/>
                </a:cubicBezTo>
                <a:cubicBezTo>
                  <a:pt x="46" y="385"/>
                  <a:pt x="46" y="384"/>
                  <a:pt x="46" y="385"/>
                </a:cubicBezTo>
                <a:cubicBezTo>
                  <a:pt x="47" y="385"/>
                  <a:pt x="46" y="386"/>
                  <a:pt x="46" y="386"/>
                </a:cubicBezTo>
                <a:cubicBezTo>
                  <a:pt x="47" y="385"/>
                  <a:pt x="45" y="385"/>
                  <a:pt x="46" y="386"/>
                </a:cubicBezTo>
                <a:cubicBezTo>
                  <a:pt x="45" y="384"/>
                  <a:pt x="45" y="383"/>
                  <a:pt x="46" y="381"/>
                </a:cubicBezTo>
                <a:close/>
                <a:moveTo>
                  <a:pt x="43" y="381"/>
                </a:moveTo>
                <a:cubicBezTo>
                  <a:pt x="43" y="382"/>
                  <a:pt x="43" y="382"/>
                  <a:pt x="44" y="382"/>
                </a:cubicBezTo>
                <a:cubicBezTo>
                  <a:pt x="44" y="383"/>
                  <a:pt x="43" y="383"/>
                  <a:pt x="43" y="383"/>
                </a:cubicBezTo>
                <a:cubicBezTo>
                  <a:pt x="43" y="382"/>
                  <a:pt x="43" y="382"/>
                  <a:pt x="43" y="381"/>
                </a:cubicBezTo>
                <a:close/>
                <a:moveTo>
                  <a:pt x="52" y="382"/>
                </a:moveTo>
                <a:cubicBezTo>
                  <a:pt x="52" y="382"/>
                  <a:pt x="53" y="384"/>
                  <a:pt x="52" y="383"/>
                </a:cubicBezTo>
                <a:cubicBezTo>
                  <a:pt x="52" y="384"/>
                  <a:pt x="52" y="384"/>
                  <a:pt x="52" y="384"/>
                </a:cubicBezTo>
                <a:cubicBezTo>
                  <a:pt x="53" y="384"/>
                  <a:pt x="53" y="383"/>
                  <a:pt x="53" y="382"/>
                </a:cubicBezTo>
                <a:cubicBezTo>
                  <a:pt x="54" y="383"/>
                  <a:pt x="53" y="384"/>
                  <a:pt x="53" y="385"/>
                </a:cubicBezTo>
                <a:cubicBezTo>
                  <a:pt x="52" y="385"/>
                  <a:pt x="53" y="387"/>
                  <a:pt x="52" y="387"/>
                </a:cubicBezTo>
                <a:cubicBezTo>
                  <a:pt x="51" y="387"/>
                  <a:pt x="52" y="383"/>
                  <a:pt x="52" y="382"/>
                </a:cubicBezTo>
                <a:close/>
                <a:moveTo>
                  <a:pt x="27" y="384"/>
                </a:moveTo>
                <a:cubicBezTo>
                  <a:pt x="28" y="384"/>
                  <a:pt x="28" y="386"/>
                  <a:pt x="29" y="386"/>
                </a:cubicBezTo>
                <a:cubicBezTo>
                  <a:pt x="28" y="388"/>
                  <a:pt x="28" y="387"/>
                  <a:pt x="28" y="389"/>
                </a:cubicBezTo>
                <a:cubicBezTo>
                  <a:pt x="28" y="388"/>
                  <a:pt x="28" y="388"/>
                  <a:pt x="28" y="386"/>
                </a:cubicBezTo>
                <a:cubicBezTo>
                  <a:pt x="28" y="386"/>
                  <a:pt x="28" y="387"/>
                  <a:pt x="28" y="388"/>
                </a:cubicBezTo>
                <a:cubicBezTo>
                  <a:pt x="27" y="386"/>
                  <a:pt x="28" y="385"/>
                  <a:pt x="27" y="384"/>
                </a:cubicBezTo>
                <a:close/>
                <a:moveTo>
                  <a:pt x="26" y="383"/>
                </a:moveTo>
                <a:cubicBezTo>
                  <a:pt x="27" y="381"/>
                  <a:pt x="28" y="383"/>
                  <a:pt x="29" y="382"/>
                </a:cubicBezTo>
                <a:cubicBezTo>
                  <a:pt x="29" y="383"/>
                  <a:pt x="29" y="383"/>
                  <a:pt x="29" y="383"/>
                </a:cubicBezTo>
                <a:cubicBezTo>
                  <a:pt x="29" y="384"/>
                  <a:pt x="29" y="384"/>
                  <a:pt x="29" y="385"/>
                </a:cubicBezTo>
                <a:cubicBezTo>
                  <a:pt x="29" y="384"/>
                  <a:pt x="29" y="384"/>
                  <a:pt x="29" y="385"/>
                </a:cubicBezTo>
                <a:cubicBezTo>
                  <a:pt x="28" y="382"/>
                  <a:pt x="27" y="384"/>
                  <a:pt x="26" y="383"/>
                </a:cubicBezTo>
                <a:close/>
                <a:moveTo>
                  <a:pt x="41" y="382"/>
                </a:moveTo>
                <a:cubicBezTo>
                  <a:pt x="41" y="383"/>
                  <a:pt x="41" y="385"/>
                  <a:pt x="40" y="384"/>
                </a:cubicBezTo>
                <a:cubicBezTo>
                  <a:pt x="40" y="383"/>
                  <a:pt x="40" y="383"/>
                  <a:pt x="41" y="382"/>
                </a:cubicBezTo>
                <a:close/>
                <a:moveTo>
                  <a:pt x="34" y="384"/>
                </a:moveTo>
                <a:cubicBezTo>
                  <a:pt x="35" y="384"/>
                  <a:pt x="35" y="385"/>
                  <a:pt x="35" y="386"/>
                </a:cubicBezTo>
                <a:cubicBezTo>
                  <a:pt x="35" y="386"/>
                  <a:pt x="34" y="385"/>
                  <a:pt x="34" y="384"/>
                </a:cubicBezTo>
                <a:close/>
                <a:moveTo>
                  <a:pt x="27" y="386"/>
                </a:moveTo>
                <a:cubicBezTo>
                  <a:pt x="26" y="388"/>
                  <a:pt x="28" y="388"/>
                  <a:pt x="28" y="390"/>
                </a:cubicBezTo>
                <a:cubicBezTo>
                  <a:pt x="27" y="390"/>
                  <a:pt x="27" y="390"/>
                  <a:pt x="27" y="391"/>
                </a:cubicBezTo>
                <a:cubicBezTo>
                  <a:pt x="27" y="390"/>
                  <a:pt x="26" y="390"/>
                  <a:pt x="26" y="391"/>
                </a:cubicBezTo>
                <a:cubicBezTo>
                  <a:pt x="26" y="389"/>
                  <a:pt x="25" y="388"/>
                  <a:pt x="26" y="388"/>
                </a:cubicBezTo>
                <a:cubicBezTo>
                  <a:pt x="26" y="387"/>
                  <a:pt x="25" y="387"/>
                  <a:pt x="25" y="388"/>
                </a:cubicBezTo>
                <a:cubicBezTo>
                  <a:pt x="24" y="386"/>
                  <a:pt x="26" y="385"/>
                  <a:pt x="26" y="385"/>
                </a:cubicBezTo>
                <a:cubicBezTo>
                  <a:pt x="26" y="387"/>
                  <a:pt x="26" y="386"/>
                  <a:pt x="27" y="386"/>
                </a:cubicBezTo>
                <a:close/>
                <a:moveTo>
                  <a:pt x="33" y="385"/>
                </a:moveTo>
                <a:cubicBezTo>
                  <a:pt x="34" y="385"/>
                  <a:pt x="34" y="387"/>
                  <a:pt x="34" y="388"/>
                </a:cubicBezTo>
                <a:cubicBezTo>
                  <a:pt x="34" y="387"/>
                  <a:pt x="33" y="386"/>
                  <a:pt x="33" y="385"/>
                </a:cubicBezTo>
                <a:close/>
                <a:moveTo>
                  <a:pt x="42" y="385"/>
                </a:moveTo>
                <a:cubicBezTo>
                  <a:pt x="43" y="387"/>
                  <a:pt x="42" y="387"/>
                  <a:pt x="41" y="388"/>
                </a:cubicBezTo>
                <a:cubicBezTo>
                  <a:pt x="41" y="387"/>
                  <a:pt x="42" y="387"/>
                  <a:pt x="42" y="385"/>
                </a:cubicBezTo>
                <a:close/>
                <a:moveTo>
                  <a:pt x="31" y="387"/>
                </a:moveTo>
                <a:cubicBezTo>
                  <a:pt x="32" y="386"/>
                  <a:pt x="32" y="389"/>
                  <a:pt x="32" y="390"/>
                </a:cubicBezTo>
                <a:cubicBezTo>
                  <a:pt x="31" y="389"/>
                  <a:pt x="32" y="389"/>
                  <a:pt x="31" y="390"/>
                </a:cubicBezTo>
                <a:cubicBezTo>
                  <a:pt x="31" y="389"/>
                  <a:pt x="32" y="388"/>
                  <a:pt x="31" y="387"/>
                </a:cubicBezTo>
                <a:close/>
                <a:moveTo>
                  <a:pt x="25" y="389"/>
                </a:moveTo>
                <a:cubicBezTo>
                  <a:pt x="24" y="389"/>
                  <a:pt x="25" y="391"/>
                  <a:pt x="24" y="391"/>
                </a:cubicBezTo>
                <a:cubicBezTo>
                  <a:pt x="24" y="391"/>
                  <a:pt x="24" y="390"/>
                  <a:pt x="24" y="388"/>
                </a:cubicBezTo>
                <a:cubicBezTo>
                  <a:pt x="24" y="389"/>
                  <a:pt x="25" y="389"/>
                  <a:pt x="25" y="390"/>
                </a:cubicBezTo>
                <a:cubicBezTo>
                  <a:pt x="25" y="391"/>
                  <a:pt x="25" y="390"/>
                  <a:pt x="25" y="389"/>
                </a:cubicBezTo>
                <a:close/>
                <a:moveTo>
                  <a:pt x="30" y="389"/>
                </a:moveTo>
                <a:cubicBezTo>
                  <a:pt x="29" y="390"/>
                  <a:pt x="29" y="391"/>
                  <a:pt x="29" y="391"/>
                </a:cubicBezTo>
                <a:cubicBezTo>
                  <a:pt x="28" y="390"/>
                  <a:pt x="29" y="389"/>
                  <a:pt x="30" y="389"/>
                </a:cubicBezTo>
                <a:close/>
                <a:moveTo>
                  <a:pt x="33" y="391"/>
                </a:moveTo>
                <a:cubicBezTo>
                  <a:pt x="34" y="391"/>
                  <a:pt x="34" y="391"/>
                  <a:pt x="34" y="391"/>
                </a:cubicBezTo>
                <a:cubicBezTo>
                  <a:pt x="34" y="392"/>
                  <a:pt x="35" y="394"/>
                  <a:pt x="34" y="394"/>
                </a:cubicBezTo>
                <a:cubicBezTo>
                  <a:pt x="34" y="394"/>
                  <a:pt x="33" y="393"/>
                  <a:pt x="33" y="391"/>
                </a:cubicBezTo>
                <a:close/>
                <a:moveTo>
                  <a:pt x="25" y="391"/>
                </a:moveTo>
                <a:cubicBezTo>
                  <a:pt x="25" y="392"/>
                  <a:pt x="26" y="391"/>
                  <a:pt x="26" y="393"/>
                </a:cubicBezTo>
                <a:cubicBezTo>
                  <a:pt x="26" y="393"/>
                  <a:pt x="25" y="393"/>
                  <a:pt x="25" y="391"/>
                </a:cubicBezTo>
                <a:close/>
                <a:moveTo>
                  <a:pt x="25" y="394"/>
                </a:moveTo>
                <a:cubicBezTo>
                  <a:pt x="25" y="394"/>
                  <a:pt x="25" y="395"/>
                  <a:pt x="24" y="395"/>
                </a:cubicBezTo>
                <a:cubicBezTo>
                  <a:pt x="24" y="393"/>
                  <a:pt x="25" y="392"/>
                  <a:pt x="25" y="394"/>
                </a:cubicBezTo>
                <a:close/>
                <a:moveTo>
                  <a:pt x="32" y="394"/>
                </a:moveTo>
                <a:cubicBezTo>
                  <a:pt x="32" y="396"/>
                  <a:pt x="33" y="395"/>
                  <a:pt x="33" y="397"/>
                </a:cubicBezTo>
                <a:cubicBezTo>
                  <a:pt x="33" y="398"/>
                  <a:pt x="32" y="396"/>
                  <a:pt x="31" y="395"/>
                </a:cubicBezTo>
                <a:cubicBezTo>
                  <a:pt x="31" y="394"/>
                  <a:pt x="32" y="394"/>
                  <a:pt x="32" y="394"/>
                </a:cubicBezTo>
                <a:close/>
                <a:moveTo>
                  <a:pt x="42" y="400"/>
                </a:moveTo>
                <a:cubicBezTo>
                  <a:pt x="43" y="400"/>
                  <a:pt x="43" y="401"/>
                  <a:pt x="43" y="401"/>
                </a:cubicBezTo>
                <a:cubicBezTo>
                  <a:pt x="43" y="401"/>
                  <a:pt x="43" y="400"/>
                  <a:pt x="43" y="399"/>
                </a:cubicBezTo>
                <a:cubicBezTo>
                  <a:pt x="43" y="399"/>
                  <a:pt x="43" y="400"/>
                  <a:pt x="43" y="401"/>
                </a:cubicBezTo>
                <a:cubicBezTo>
                  <a:pt x="44" y="401"/>
                  <a:pt x="44" y="399"/>
                  <a:pt x="44" y="399"/>
                </a:cubicBezTo>
                <a:cubicBezTo>
                  <a:pt x="44" y="399"/>
                  <a:pt x="43" y="397"/>
                  <a:pt x="43" y="398"/>
                </a:cubicBezTo>
                <a:cubicBezTo>
                  <a:pt x="42" y="396"/>
                  <a:pt x="45" y="397"/>
                  <a:pt x="44" y="394"/>
                </a:cubicBezTo>
                <a:cubicBezTo>
                  <a:pt x="45" y="394"/>
                  <a:pt x="45" y="395"/>
                  <a:pt x="45" y="395"/>
                </a:cubicBezTo>
                <a:cubicBezTo>
                  <a:pt x="45" y="396"/>
                  <a:pt x="44" y="397"/>
                  <a:pt x="45" y="397"/>
                </a:cubicBezTo>
                <a:cubicBezTo>
                  <a:pt x="45" y="399"/>
                  <a:pt x="45" y="400"/>
                  <a:pt x="45" y="401"/>
                </a:cubicBezTo>
                <a:cubicBezTo>
                  <a:pt x="45" y="401"/>
                  <a:pt x="45" y="401"/>
                  <a:pt x="45" y="401"/>
                </a:cubicBezTo>
                <a:cubicBezTo>
                  <a:pt x="44" y="403"/>
                  <a:pt x="46" y="408"/>
                  <a:pt x="45" y="409"/>
                </a:cubicBezTo>
                <a:cubicBezTo>
                  <a:pt x="45" y="409"/>
                  <a:pt x="45" y="411"/>
                  <a:pt x="45" y="411"/>
                </a:cubicBezTo>
                <a:cubicBezTo>
                  <a:pt x="45" y="413"/>
                  <a:pt x="46" y="415"/>
                  <a:pt x="45" y="418"/>
                </a:cubicBezTo>
                <a:cubicBezTo>
                  <a:pt x="45" y="418"/>
                  <a:pt x="45" y="418"/>
                  <a:pt x="45" y="418"/>
                </a:cubicBezTo>
                <a:cubicBezTo>
                  <a:pt x="45" y="417"/>
                  <a:pt x="45" y="417"/>
                  <a:pt x="45" y="417"/>
                </a:cubicBezTo>
                <a:cubicBezTo>
                  <a:pt x="46" y="416"/>
                  <a:pt x="44" y="415"/>
                  <a:pt x="44" y="413"/>
                </a:cubicBezTo>
                <a:cubicBezTo>
                  <a:pt x="45" y="413"/>
                  <a:pt x="45" y="409"/>
                  <a:pt x="44" y="407"/>
                </a:cubicBezTo>
                <a:cubicBezTo>
                  <a:pt x="44" y="408"/>
                  <a:pt x="44" y="411"/>
                  <a:pt x="43" y="411"/>
                </a:cubicBezTo>
                <a:cubicBezTo>
                  <a:pt x="43" y="410"/>
                  <a:pt x="43" y="410"/>
                  <a:pt x="43" y="409"/>
                </a:cubicBezTo>
                <a:cubicBezTo>
                  <a:pt x="43" y="410"/>
                  <a:pt x="43" y="411"/>
                  <a:pt x="42" y="410"/>
                </a:cubicBezTo>
                <a:cubicBezTo>
                  <a:pt x="42" y="408"/>
                  <a:pt x="43" y="409"/>
                  <a:pt x="43" y="407"/>
                </a:cubicBezTo>
                <a:cubicBezTo>
                  <a:pt x="43" y="407"/>
                  <a:pt x="43" y="406"/>
                  <a:pt x="42" y="406"/>
                </a:cubicBezTo>
                <a:cubicBezTo>
                  <a:pt x="42" y="405"/>
                  <a:pt x="43" y="404"/>
                  <a:pt x="43" y="406"/>
                </a:cubicBezTo>
                <a:cubicBezTo>
                  <a:pt x="43" y="406"/>
                  <a:pt x="43" y="403"/>
                  <a:pt x="42" y="404"/>
                </a:cubicBezTo>
                <a:cubicBezTo>
                  <a:pt x="43" y="403"/>
                  <a:pt x="43" y="403"/>
                  <a:pt x="43" y="402"/>
                </a:cubicBezTo>
                <a:cubicBezTo>
                  <a:pt x="43" y="402"/>
                  <a:pt x="42" y="401"/>
                  <a:pt x="42" y="400"/>
                </a:cubicBezTo>
                <a:close/>
                <a:moveTo>
                  <a:pt x="42" y="398"/>
                </a:moveTo>
                <a:cubicBezTo>
                  <a:pt x="42" y="398"/>
                  <a:pt x="42" y="399"/>
                  <a:pt x="41" y="399"/>
                </a:cubicBezTo>
                <a:cubicBezTo>
                  <a:pt x="41" y="398"/>
                  <a:pt x="42" y="398"/>
                  <a:pt x="42" y="397"/>
                </a:cubicBezTo>
                <a:cubicBezTo>
                  <a:pt x="42" y="397"/>
                  <a:pt x="42" y="398"/>
                  <a:pt x="42" y="398"/>
                </a:cubicBezTo>
                <a:cubicBezTo>
                  <a:pt x="42" y="399"/>
                  <a:pt x="42" y="398"/>
                  <a:pt x="42" y="398"/>
                </a:cubicBezTo>
                <a:close/>
                <a:moveTo>
                  <a:pt x="53" y="397"/>
                </a:moveTo>
                <a:cubicBezTo>
                  <a:pt x="54" y="398"/>
                  <a:pt x="52" y="399"/>
                  <a:pt x="52" y="400"/>
                </a:cubicBezTo>
                <a:cubicBezTo>
                  <a:pt x="52" y="397"/>
                  <a:pt x="53" y="399"/>
                  <a:pt x="53" y="397"/>
                </a:cubicBezTo>
                <a:close/>
                <a:moveTo>
                  <a:pt x="32" y="397"/>
                </a:moveTo>
                <a:cubicBezTo>
                  <a:pt x="32" y="398"/>
                  <a:pt x="32" y="398"/>
                  <a:pt x="32" y="398"/>
                </a:cubicBezTo>
                <a:cubicBezTo>
                  <a:pt x="31" y="398"/>
                  <a:pt x="32" y="400"/>
                  <a:pt x="31" y="400"/>
                </a:cubicBezTo>
                <a:cubicBezTo>
                  <a:pt x="31" y="400"/>
                  <a:pt x="31" y="399"/>
                  <a:pt x="31" y="398"/>
                </a:cubicBezTo>
                <a:cubicBezTo>
                  <a:pt x="31" y="398"/>
                  <a:pt x="31" y="397"/>
                  <a:pt x="32" y="397"/>
                </a:cubicBezTo>
                <a:close/>
                <a:moveTo>
                  <a:pt x="52" y="404"/>
                </a:moveTo>
                <a:cubicBezTo>
                  <a:pt x="53" y="404"/>
                  <a:pt x="54" y="407"/>
                  <a:pt x="52" y="407"/>
                </a:cubicBezTo>
                <a:cubicBezTo>
                  <a:pt x="53" y="405"/>
                  <a:pt x="52" y="406"/>
                  <a:pt x="52" y="404"/>
                </a:cubicBezTo>
                <a:close/>
                <a:moveTo>
                  <a:pt x="42" y="441"/>
                </a:moveTo>
                <a:cubicBezTo>
                  <a:pt x="43" y="442"/>
                  <a:pt x="42" y="443"/>
                  <a:pt x="42" y="444"/>
                </a:cubicBezTo>
                <a:cubicBezTo>
                  <a:pt x="42" y="444"/>
                  <a:pt x="42" y="442"/>
                  <a:pt x="42" y="441"/>
                </a:cubicBezTo>
                <a:close/>
              </a:path>
            </a:pathLst>
          </a:custGeom>
          <a:solidFill>
            <a:schemeClr val="accent1">
              <a:alpha val="70000"/>
            </a:schemeClr>
          </a:solidFill>
          <a:ln w="14288" cap="flat">
            <a:noFill/>
            <a:prstDash val="solid"/>
            <a:miter lim="800000"/>
          </a:ln>
        </p:spPr>
        <p:txBody>
          <a:bodyPr vert="horz" wrap="square" lIns="91440" tIns="45720" rIns="91440" bIns="45720" numCol="1" anchor="ctr"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rgbClr val="FFFFFF"/>
              </a:solidFill>
              <a:sym typeface="+mn-ea"/>
            </a:endParaRPr>
          </a:p>
        </p:txBody>
      </p:sp>
      <p:sp>
        <p:nvSpPr>
          <p:cNvPr id="22" name="文本框 21"/>
          <p:cNvSpPr txBox="1"/>
          <p:nvPr>
            <p:custDataLst>
              <p:tags r:id="rId7"/>
            </p:custDataLst>
          </p:nvPr>
        </p:nvSpPr>
        <p:spPr>
          <a:xfrm>
            <a:off x="9556750" y="378460"/>
            <a:ext cx="1892300" cy="583565"/>
          </a:xfrm>
          <a:prstGeom prst="rect">
            <a:avLst/>
          </a:prstGeom>
          <a:solidFill>
            <a:schemeClr val="accent1">
              <a:lumMod val="75000"/>
            </a:schemeClr>
          </a:solidFill>
          <a:ln>
            <a:solidFill>
              <a:schemeClr val="accent1">
                <a:lumMod val="75000"/>
              </a:schemeClr>
            </a:solidFill>
          </a:ln>
        </p:spPr>
        <p:txBody>
          <a:bodyPr wrap="square" rtlCol="0">
            <a:normAutofit/>
          </a:bodyPr>
          <a:lstStyle/>
          <a:p>
            <a:r>
              <a:rPr lang="en-US" altLang="zh-CN" sz="3200" b="1" i="1">
                <a:solidFill>
                  <a:schemeClr val="lt1"/>
                </a:solidFill>
                <a:latin typeface="+mn-lt"/>
                <a:ea typeface="+mn-ea"/>
              </a:rPr>
              <a:t> Warm-up</a:t>
            </a:r>
            <a:endParaRPr lang="en-US" altLang="zh-CN" sz="3200" b="1" i="1">
              <a:solidFill>
                <a:schemeClr val="lt1"/>
              </a:solidFill>
              <a:latin typeface="+mn-lt"/>
              <a:ea typeface="+mn-ea"/>
            </a:endParaRPr>
          </a:p>
        </p:txBody>
      </p:sp>
      <p:grpSp>
        <p:nvGrpSpPr>
          <p:cNvPr id="87" name="组合 86"/>
          <p:cNvGrpSpPr/>
          <p:nvPr>
            <p:custDataLst>
              <p:tags r:id="rId8"/>
            </p:custDataLst>
          </p:nvPr>
        </p:nvGrpSpPr>
        <p:grpSpPr>
          <a:xfrm>
            <a:off x="-35431" y="604870"/>
            <a:ext cx="4865037" cy="4935458"/>
            <a:chOff x="2158" y="2152"/>
            <a:chExt cx="14638" cy="14853"/>
          </a:xfrm>
        </p:grpSpPr>
        <p:sp>
          <p:nvSpPr>
            <p:cNvPr id="88" name="矩形 87"/>
            <p:cNvSpPr/>
            <p:nvPr>
              <p:custDataLst>
                <p:tags r:id="rId9"/>
              </p:custDataLst>
            </p:nvPr>
          </p:nvSpPr>
          <p:spPr>
            <a:xfrm>
              <a:off x="2710" y="2694"/>
              <a:ext cx="12381" cy="12709"/>
            </a:xfrm>
            <a:prstGeom prst="rect">
              <a:avLst/>
            </a:prstGeom>
            <a:solidFill>
              <a:schemeClr val="accent1">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任意多边形 19"/>
            <p:cNvSpPr/>
            <p:nvPr>
              <p:custDataLst>
                <p:tags r:id="rId10"/>
              </p:custDataLst>
            </p:nvPr>
          </p:nvSpPr>
          <p:spPr>
            <a:xfrm>
              <a:off x="2158" y="2152"/>
              <a:ext cx="2459" cy="1483"/>
            </a:xfrm>
            <a:custGeom>
              <a:avLst/>
              <a:gdLst/>
              <a:ahLst/>
              <a:cxnLst>
                <a:cxn ang="3">
                  <a:pos x="hc" y="t"/>
                </a:cxn>
                <a:cxn ang="cd2">
                  <a:pos x="l" y="vc"/>
                </a:cxn>
                <a:cxn ang="cd4">
                  <a:pos x="hc" y="b"/>
                </a:cxn>
                <a:cxn ang="0">
                  <a:pos x="r" y="vc"/>
                </a:cxn>
              </a:cxnLst>
              <a:rect l="l" t="t" r="r" b="b"/>
              <a:pathLst>
                <a:path w="746" h="450">
                  <a:moveTo>
                    <a:pt x="450" y="0"/>
                  </a:moveTo>
                  <a:lnTo>
                    <a:pt x="746" y="0"/>
                  </a:lnTo>
                  <a:lnTo>
                    <a:pt x="746" y="1"/>
                  </a:lnTo>
                  <a:lnTo>
                    <a:pt x="297" y="450"/>
                  </a:lnTo>
                  <a:lnTo>
                    <a:pt x="0" y="450"/>
                  </a:lnTo>
                  <a:lnTo>
                    <a:pt x="450" y="0"/>
                  </a:lnTo>
                  <a:close/>
                </a:path>
              </a:pathLst>
            </a:custGeom>
            <a:solidFill>
              <a:schemeClr val="accent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0" name="任意多边形 6"/>
            <p:cNvSpPr/>
            <p:nvPr>
              <p:custDataLst>
                <p:tags r:id="rId11"/>
              </p:custDataLst>
            </p:nvPr>
          </p:nvSpPr>
          <p:spPr>
            <a:xfrm>
              <a:off x="3780" y="2152"/>
              <a:ext cx="2459" cy="1483"/>
            </a:xfrm>
            <a:custGeom>
              <a:avLst/>
              <a:gdLst/>
              <a:ahLst/>
              <a:cxnLst>
                <a:cxn ang="3">
                  <a:pos x="hc" y="t"/>
                </a:cxn>
                <a:cxn ang="cd2">
                  <a:pos x="l" y="vc"/>
                </a:cxn>
                <a:cxn ang="cd4">
                  <a:pos x="hc" y="b"/>
                </a:cxn>
                <a:cxn ang="0">
                  <a:pos x="r" y="vc"/>
                </a:cxn>
              </a:cxnLst>
              <a:rect l="l" t="t" r="r" b="b"/>
              <a:pathLst>
                <a:path w="746" h="450">
                  <a:moveTo>
                    <a:pt x="450" y="0"/>
                  </a:moveTo>
                  <a:lnTo>
                    <a:pt x="746" y="0"/>
                  </a:lnTo>
                  <a:lnTo>
                    <a:pt x="746" y="1"/>
                  </a:lnTo>
                  <a:lnTo>
                    <a:pt x="297" y="450"/>
                  </a:lnTo>
                  <a:lnTo>
                    <a:pt x="0" y="450"/>
                  </a:lnTo>
                  <a:lnTo>
                    <a:pt x="450" y="0"/>
                  </a:lnTo>
                  <a:close/>
                </a:path>
              </a:pathLst>
            </a:custGeom>
            <a:solidFill>
              <a:schemeClr val="accent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1" name="任意多边形 7"/>
            <p:cNvSpPr/>
            <p:nvPr>
              <p:custDataLst>
                <p:tags r:id="rId12"/>
              </p:custDataLst>
            </p:nvPr>
          </p:nvSpPr>
          <p:spPr>
            <a:xfrm>
              <a:off x="5387" y="2152"/>
              <a:ext cx="2459" cy="1483"/>
            </a:xfrm>
            <a:custGeom>
              <a:avLst/>
              <a:gdLst/>
              <a:ahLst/>
              <a:cxnLst>
                <a:cxn ang="3">
                  <a:pos x="hc" y="t"/>
                </a:cxn>
                <a:cxn ang="cd2">
                  <a:pos x="l" y="vc"/>
                </a:cxn>
                <a:cxn ang="cd4">
                  <a:pos x="hc" y="b"/>
                </a:cxn>
                <a:cxn ang="0">
                  <a:pos x="r" y="vc"/>
                </a:cxn>
              </a:cxnLst>
              <a:rect l="l" t="t" r="r" b="b"/>
              <a:pathLst>
                <a:path w="746" h="450">
                  <a:moveTo>
                    <a:pt x="450" y="0"/>
                  </a:moveTo>
                  <a:lnTo>
                    <a:pt x="746" y="0"/>
                  </a:lnTo>
                  <a:lnTo>
                    <a:pt x="746" y="1"/>
                  </a:lnTo>
                  <a:lnTo>
                    <a:pt x="297" y="450"/>
                  </a:lnTo>
                  <a:lnTo>
                    <a:pt x="0" y="450"/>
                  </a:lnTo>
                  <a:lnTo>
                    <a:pt x="450" y="0"/>
                  </a:lnTo>
                  <a:close/>
                </a:path>
              </a:pathLst>
            </a:custGeom>
            <a:solidFill>
              <a:schemeClr val="accent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92" name="图片 91" descr="E:/设计图片素材/7965944_模型工作室演示，蓝色背景讲台。.jpg7965944_模型工作室演示，蓝色背景讲台。"/>
            <p:cNvPicPr>
              <a:picLocks noChangeAspect="1"/>
            </p:cNvPicPr>
            <p:nvPr>
              <p:custDataLst>
                <p:tags r:id="rId13"/>
              </p:custDataLst>
            </p:nvPr>
          </p:nvPicPr>
          <p:blipFill>
            <a:blip r:embed="rId14" cstate="print">
              <a:extLst>
                <a:ext uri="{28A0092B-C50C-407E-A947-70E740481C1C}">
                  <a14:useLocalDpi xmlns:a14="http://schemas.microsoft.com/office/drawing/2010/main" val="0"/>
                </a:ext>
              </a:extLst>
            </a:blip>
            <a:srcRect l="17515" t="-3" r="17515" b="-3"/>
            <a:stretch>
              <a:fillRect/>
            </a:stretch>
          </p:blipFill>
          <p:spPr>
            <a:xfrm>
              <a:off x="4416" y="4297"/>
              <a:ext cx="12381" cy="12709"/>
            </a:xfrm>
            <a:custGeom>
              <a:avLst/>
              <a:gdLst/>
              <a:ahLst/>
              <a:cxnLst>
                <a:cxn ang="3">
                  <a:pos x="hc" y="t"/>
                </a:cxn>
                <a:cxn ang="cd2">
                  <a:pos x="l" y="vc"/>
                </a:cxn>
                <a:cxn ang="cd4">
                  <a:pos x="hc" y="b"/>
                </a:cxn>
                <a:cxn ang="0">
                  <a:pos x="r" y="vc"/>
                </a:cxn>
              </a:cxnLst>
              <a:rect l="l" t="t" r="r" b="b"/>
              <a:pathLst>
                <a:path w="2806" h="2880">
                  <a:moveTo>
                    <a:pt x="0" y="0"/>
                  </a:moveTo>
                  <a:lnTo>
                    <a:pt x="2806" y="0"/>
                  </a:lnTo>
                  <a:lnTo>
                    <a:pt x="2806" y="2880"/>
                  </a:lnTo>
                  <a:lnTo>
                    <a:pt x="0" y="2880"/>
                  </a:lnTo>
                  <a:lnTo>
                    <a:pt x="0" y="0"/>
                  </a:lnTo>
                  <a:close/>
                </a:path>
              </a:pathLst>
            </a:custGeom>
            <a:ln>
              <a:solidFill>
                <a:schemeClr val="tx1">
                  <a:lumMod val="40000"/>
                  <a:lumOff val="60000"/>
                  <a:alpha val="20000"/>
                </a:schemeClr>
              </a:solidFill>
            </a:ln>
          </p:spPr>
        </p:pic>
      </p:grpSp>
    </p:spTree>
    <p:custDataLst>
      <p:tags r:id="rId15"/>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idx="1"/>
          </p:nvPr>
        </p:nvSpPr>
        <p:spPr>
          <a:xfrm>
            <a:off x="1570355" y="2348230"/>
            <a:ext cx="9138285" cy="2762250"/>
          </a:xfrm>
          <a:ln>
            <a:solidFill>
              <a:schemeClr val="tx1"/>
            </a:solidFill>
          </a:ln>
        </p:spPr>
        <p:txBody>
          <a:bodyPr>
            <a:noAutofit/>
          </a:bodyPr>
          <a:lstStyle/>
          <a:p>
            <a:r>
              <a:rPr lang="en-US" altLang="zh-CN" i="1">
                <a:solidFill>
                  <a:schemeClr val="tx1"/>
                </a:solidFill>
                <a:latin typeface="+mn-lt"/>
                <a:ea typeface="+mn-ea"/>
                <a:sym typeface="+mn-ea"/>
              </a:rPr>
              <a:t>Possible difficulties:</a:t>
            </a:r>
            <a:endParaRPr lang="en-US" altLang="zh-CN" i="1">
              <a:solidFill>
                <a:schemeClr val="tx1"/>
              </a:solidFill>
              <a:latin typeface="+mn-lt"/>
              <a:ea typeface="+mn-ea"/>
            </a:endParaRPr>
          </a:p>
          <a:p>
            <a:r>
              <a:rPr lang="en-US" altLang="zh-CN">
                <a:solidFill>
                  <a:schemeClr val="tx1"/>
                </a:solidFill>
                <a:latin typeface="+mn-lt"/>
                <a:ea typeface="+mn-ea"/>
                <a:sym typeface="+mn-ea"/>
              </a:rPr>
              <a:t>1.How to describe a hiking preparation</a:t>
            </a:r>
            <a:r>
              <a:rPr lang="zh-CN" altLang="en-US">
                <a:solidFill>
                  <a:schemeClr val="tx1"/>
                </a:solidFill>
                <a:latin typeface="+mn-lt"/>
                <a:ea typeface="+mn-ea"/>
                <a:sym typeface="+mn-ea"/>
              </a:rPr>
              <a:t>？</a:t>
            </a:r>
            <a:endParaRPr lang="en-US" altLang="zh-CN">
              <a:solidFill>
                <a:schemeClr val="tx1"/>
              </a:solidFill>
              <a:latin typeface="+mn-lt"/>
              <a:ea typeface="+mn-ea"/>
            </a:endParaRPr>
          </a:p>
          <a:p>
            <a:r>
              <a:rPr lang="en-US" altLang="zh-CN">
                <a:solidFill>
                  <a:schemeClr val="tx1"/>
                </a:solidFill>
                <a:latin typeface="+mn-lt"/>
                <a:ea typeface="+mn-ea"/>
                <a:sym typeface="+mn-ea"/>
              </a:rPr>
              <a:t>2.What  the </a:t>
            </a:r>
            <a:r>
              <a:rPr lang="en-US" altLang="zh-CN">
                <a:solidFill>
                  <a:schemeClr val="tx1"/>
                </a:solidFill>
                <a:sym typeface="+mn-ea"/>
              </a:rPr>
              <a:t>difficulties might be during hiking preparation</a:t>
            </a:r>
            <a:r>
              <a:rPr lang="zh-CN" altLang="en-US">
                <a:solidFill>
                  <a:schemeClr val="tx1"/>
                </a:solidFill>
                <a:sym typeface="+mn-ea"/>
              </a:rPr>
              <a:t>？</a:t>
            </a:r>
            <a:endParaRPr lang="zh-CN" altLang="en-US">
              <a:solidFill>
                <a:schemeClr val="tx1"/>
              </a:solidFill>
              <a:sym typeface="+mn-ea"/>
            </a:endParaRPr>
          </a:p>
          <a:p>
            <a:r>
              <a:rPr lang="en-US" altLang="zh-CN">
                <a:solidFill>
                  <a:schemeClr val="tx1"/>
                </a:solidFill>
                <a:sym typeface="+mn-ea"/>
              </a:rPr>
              <a:t>3.What specific guidance can be expected from Mr. Green?  </a:t>
            </a:r>
            <a:endParaRPr lang="en-US" altLang="zh-CN">
              <a:solidFill>
                <a:schemeClr val="tx1"/>
              </a:solidFill>
              <a:latin typeface="+mn-lt"/>
              <a:ea typeface="+mn-ea"/>
            </a:endParaRPr>
          </a:p>
          <a:p>
            <a:r>
              <a:rPr lang="en-US" altLang="zh-CN">
                <a:solidFill>
                  <a:schemeClr val="tx1"/>
                </a:solidFill>
                <a:sym typeface="+mn-ea"/>
              </a:rPr>
              <a:t>4.How to present the body part logically</a:t>
            </a:r>
            <a:r>
              <a:rPr lang="zh-CN" altLang="en-US">
                <a:solidFill>
                  <a:schemeClr val="tx1"/>
                </a:solidFill>
                <a:sym typeface="+mn-ea"/>
              </a:rPr>
              <a:t>？</a:t>
            </a:r>
            <a:endParaRPr lang="en-US" altLang="zh-CN">
              <a:solidFill>
                <a:schemeClr val="tx1"/>
              </a:solidFill>
              <a:sym typeface="+mn-ea"/>
            </a:endParaRPr>
          </a:p>
          <a:p>
            <a:r>
              <a:rPr lang="en-US" altLang="zh-CN">
                <a:solidFill>
                  <a:schemeClr val="tx1"/>
                </a:solidFill>
                <a:latin typeface="+mn-lt"/>
                <a:ea typeface="+mn-ea"/>
              </a:rPr>
              <a:t>...</a:t>
            </a:r>
            <a:endParaRPr lang="en-US" altLang="zh-CN">
              <a:solidFill>
                <a:schemeClr val="tx1"/>
              </a:solidFill>
              <a:latin typeface="+mn-lt"/>
              <a:ea typeface="+mn-ea"/>
            </a:endParaRPr>
          </a:p>
          <a:p>
            <a:endParaRPr lang="en-US" altLang="zh-CN">
              <a:solidFill>
                <a:schemeClr val="tx1"/>
              </a:solidFill>
              <a:latin typeface="+mn-lt"/>
              <a:ea typeface="+mn-ea"/>
            </a:endParaRPr>
          </a:p>
        </p:txBody>
      </p:sp>
      <p:sp>
        <p:nvSpPr>
          <p:cNvPr id="5" name="文本框 4"/>
          <p:cNvSpPr txBox="1"/>
          <p:nvPr>
            <p:custDataLst>
              <p:tags r:id="rId1"/>
            </p:custDataLst>
          </p:nvPr>
        </p:nvSpPr>
        <p:spPr>
          <a:xfrm>
            <a:off x="71755" y="1249045"/>
            <a:ext cx="12120245" cy="681355"/>
          </a:xfrm>
          <a:prstGeom prst="rect">
            <a:avLst/>
          </a:prstGeom>
          <a:noFill/>
        </p:spPr>
        <p:txBody>
          <a:bodyPr wrap="square" rtlCol="0"/>
          <a:lstStyle/>
          <a:p>
            <a:pPr marL="571500" indent="-571500">
              <a:buFont typeface="Wingdings" panose="05000000000000000000" charset="0"/>
              <a:buChar char="l"/>
            </a:pPr>
            <a:r>
              <a:rPr lang="en-US" altLang="zh-CN" sz="3600" b="1" i="1">
                <a:solidFill>
                  <a:schemeClr val="tx1"/>
                </a:solidFill>
                <a:latin typeface="+mn-lt"/>
                <a:ea typeface="+mn-ea"/>
              </a:rPr>
              <a:t>What’s most challenging for you in this writing assignment? </a:t>
            </a:r>
            <a:endParaRPr lang="en-US" altLang="zh-CN" sz="3600" b="1" i="1">
              <a:solidFill>
                <a:schemeClr val="tx1"/>
              </a:solidFill>
              <a:latin typeface="+mn-lt"/>
              <a:ea typeface="+mn-ea"/>
            </a:endParaRPr>
          </a:p>
        </p:txBody>
      </p:sp>
      <p:sp>
        <p:nvSpPr>
          <p:cNvPr id="22" name="文本框 21"/>
          <p:cNvSpPr txBox="1"/>
          <p:nvPr>
            <p:custDataLst>
              <p:tags r:id="rId2"/>
            </p:custDataLst>
          </p:nvPr>
        </p:nvSpPr>
        <p:spPr>
          <a:xfrm>
            <a:off x="353695" y="247650"/>
            <a:ext cx="1892300" cy="583565"/>
          </a:xfrm>
          <a:prstGeom prst="rect">
            <a:avLst/>
          </a:prstGeom>
          <a:solidFill>
            <a:schemeClr val="accent1">
              <a:lumMod val="75000"/>
            </a:schemeClr>
          </a:solidFill>
          <a:ln>
            <a:solidFill>
              <a:schemeClr val="accent1">
                <a:lumMod val="75000"/>
              </a:schemeClr>
            </a:solidFill>
          </a:ln>
        </p:spPr>
        <p:txBody>
          <a:bodyPr wrap="square" rtlCol="0">
            <a:normAutofit/>
          </a:bodyPr>
          <a:lstStyle/>
          <a:p>
            <a:r>
              <a:rPr lang="en-US" altLang="zh-CN" sz="3200" b="1" i="1">
                <a:solidFill>
                  <a:schemeClr val="lt1"/>
                </a:solidFill>
                <a:latin typeface="+mn-lt"/>
                <a:ea typeface="+mn-ea"/>
              </a:rPr>
              <a:t> Lead in</a:t>
            </a:r>
            <a:endParaRPr lang="en-US" altLang="zh-CN" sz="3200" b="1" i="1">
              <a:solidFill>
                <a:schemeClr val="lt1"/>
              </a:solidFill>
              <a:latin typeface="+mn-lt"/>
              <a:ea typeface="+mn-ea"/>
            </a:endParaRPr>
          </a:p>
        </p:txBody>
      </p:sp>
      <p:grpSp>
        <p:nvGrpSpPr>
          <p:cNvPr id="42" name="组合 41"/>
          <p:cNvGrpSpPr/>
          <p:nvPr>
            <p:custDataLst>
              <p:tags r:id="rId3"/>
            </p:custDataLst>
          </p:nvPr>
        </p:nvGrpSpPr>
        <p:grpSpPr>
          <a:xfrm>
            <a:off x="8656320" y="3839210"/>
            <a:ext cx="3055620" cy="2824480"/>
            <a:chOff x="1209" y="2512"/>
            <a:chExt cx="15907" cy="14040"/>
          </a:xfrm>
        </p:grpSpPr>
        <p:pic>
          <p:nvPicPr>
            <p:cNvPr id="43" name="图片 42" descr="E:/设计图片素材/7967150_.jpg7967150_"/>
            <p:cNvPicPr>
              <a:picLocks noChangeAspect="1"/>
            </p:cNvPicPr>
            <p:nvPr>
              <p:custDataLst>
                <p:tags r:id="rId4"/>
              </p:custDataLst>
            </p:nvPr>
          </p:nvPicPr>
          <p:blipFill>
            <a:blip r:embed="rId5" cstate="email"/>
            <a:srcRect l="16682" t="-4" r="16682" b="-4"/>
            <a:stretch>
              <a:fillRect/>
            </a:stretch>
          </p:blipFill>
          <p:spPr>
            <a:xfrm>
              <a:off x="1209" y="2619"/>
              <a:ext cx="13933" cy="13933"/>
            </a:xfrm>
            <a:prstGeom prst="ellipse">
              <a:avLst/>
            </a:prstGeom>
          </p:spPr>
        </p:pic>
        <p:sp>
          <p:nvSpPr>
            <p:cNvPr id="44" name="椭圆 43"/>
            <p:cNvSpPr/>
            <p:nvPr>
              <p:custDataLst>
                <p:tags r:id="rId6"/>
              </p:custDataLst>
            </p:nvPr>
          </p:nvSpPr>
          <p:spPr>
            <a:xfrm>
              <a:off x="3469" y="13977"/>
              <a:ext cx="1555" cy="155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custDataLst>
                <p:tags r:id="rId7"/>
              </p:custDataLst>
            </p:nvPr>
          </p:nvSpPr>
          <p:spPr>
            <a:xfrm>
              <a:off x="12120" y="2512"/>
              <a:ext cx="2872" cy="28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custDataLst>
                <p:tags r:id="rId8"/>
              </p:custDataLst>
            </p:nvPr>
          </p:nvSpPr>
          <p:spPr>
            <a:xfrm>
              <a:off x="14992" y="6490"/>
              <a:ext cx="149" cy="1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8" name="椭圆 47"/>
            <p:cNvSpPr/>
            <p:nvPr>
              <p:custDataLst>
                <p:tags r:id="rId9"/>
              </p:custDataLst>
            </p:nvPr>
          </p:nvSpPr>
          <p:spPr>
            <a:xfrm>
              <a:off x="15481" y="6490"/>
              <a:ext cx="149" cy="1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9" name="椭圆 48"/>
            <p:cNvSpPr/>
            <p:nvPr>
              <p:custDataLst>
                <p:tags r:id="rId10"/>
              </p:custDataLst>
            </p:nvPr>
          </p:nvSpPr>
          <p:spPr>
            <a:xfrm>
              <a:off x="14992" y="6931"/>
              <a:ext cx="149" cy="1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0" name="椭圆 49"/>
            <p:cNvSpPr/>
            <p:nvPr>
              <p:custDataLst>
                <p:tags r:id="rId11"/>
              </p:custDataLst>
            </p:nvPr>
          </p:nvSpPr>
          <p:spPr>
            <a:xfrm>
              <a:off x="15481" y="6931"/>
              <a:ext cx="149" cy="1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1" name="椭圆 50"/>
            <p:cNvSpPr/>
            <p:nvPr>
              <p:custDataLst>
                <p:tags r:id="rId12"/>
              </p:custDataLst>
            </p:nvPr>
          </p:nvSpPr>
          <p:spPr>
            <a:xfrm>
              <a:off x="15969" y="6490"/>
              <a:ext cx="149" cy="1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2" name="椭圆 51"/>
            <p:cNvSpPr/>
            <p:nvPr>
              <p:custDataLst>
                <p:tags r:id="rId13"/>
              </p:custDataLst>
            </p:nvPr>
          </p:nvSpPr>
          <p:spPr>
            <a:xfrm>
              <a:off x="15969" y="6931"/>
              <a:ext cx="149" cy="1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3" name="椭圆 52"/>
            <p:cNvSpPr/>
            <p:nvPr>
              <p:custDataLst>
                <p:tags r:id="rId14"/>
              </p:custDataLst>
            </p:nvPr>
          </p:nvSpPr>
          <p:spPr>
            <a:xfrm>
              <a:off x="14992" y="7377"/>
              <a:ext cx="149" cy="1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4" name="椭圆 53"/>
            <p:cNvSpPr/>
            <p:nvPr>
              <p:custDataLst>
                <p:tags r:id="rId15"/>
              </p:custDataLst>
            </p:nvPr>
          </p:nvSpPr>
          <p:spPr>
            <a:xfrm>
              <a:off x="15481" y="7377"/>
              <a:ext cx="149" cy="1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5" name="椭圆 54"/>
            <p:cNvSpPr/>
            <p:nvPr>
              <p:custDataLst>
                <p:tags r:id="rId16"/>
              </p:custDataLst>
            </p:nvPr>
          </p:nvSpPr>
          <p:spPr>
            <a:xfrm>
              <a:off x="15969" y="7377"/>
              <a:ext cx="149" cy="1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6" name="椭圆 55"/>
            <p:cNvSpPr/>
            <p:nvPr>
              <p:custDataLst>
                <p:tags r:id="rId17"/>
              </p:custDataLst>
            </p:nvPr>
          </p:nvSpPr>
          <p:spPr>
            <a:xfrm>
              <a:off x="16459" y="6490"/>
              <a:ext cx="149" cy="1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7" name="椭圆 56"/>
            <p:cNvSpPr/>
            <p:nvPr>
              <p:custDataLst>
                <p:tags r:id="rId18"/>
              </p:custDataLst>
            </p:nvPr>
          </p:nvSpPr>
          <p:spPr>
            <a:xfrm>
              <a:off x="16459" y="6931"/>
              <a:ext cx="149" cy="1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8" name="椭圆 57"/>
            <p:cNvSpPr/>
            <p:nvPr>
              <p:custDataLst>
                <p:tags r:id="rId19"/>
              </p:custDataLst>
            </p:nvPr>
          </p:nvSpPr>
          <p:spPr>
            <a:xfrm>
              <a:off x="16459" y="7377"/>
              <a:ext cx="149" cy="1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9" name="椭圆 58"/>
            <p:cNvSpPr/>
            <p:nvPr>
              <p:custDataLst>
                <p:tags r:id="rId20"/>
              </p:custDataLst>
            </p:nvPr>
          </p:nvSpPr>
          <p:spPr>
            <a:xfrm>
              <a:off x="16967" y="6490"/>
              <a:ext cx="149" cy="1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0" name="椭圆 59"/>
            <p:cNvSpPr/>
            <p:nvPr>
              <p:custDataLst>
                <p:tags r:id="rId21"/>
              </p:custDataLst>
            </p:nvPr>
          </p:nvSpPr>
          <p:spPr>
            <a:xfrm>
              <a:off x="16962" y="6931"/>
              <a:ext cx="149" cy="1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1" name="椭圆 60"/>
            <p:cNvSpPr/>
            <p:nvPr>
              <p:custDataLst>
                <p:tags r:id="rId22"/>
              </p:custDataLst>
            </p:nvPr>
          </p:nvSpPr>
          <p:spPr>
            <a:xfrm>
              <a:off x="16962" y="7377"/>
              <a:ext cx="149" cy="1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2" name="椭圆 61"/>
            <p:cNvSpPr/>
            <p:nvPr>
              <p:custDataLst>
                <p:tags r:id="rId23"/>
              </p:custDataLst>
            </p:nvPr>
          </p:nvSpPr>
          <p:spPr>
            <a:xfrm>
              <a:off x="14528" y="7377"/>
              <a:ext cx="149" cy="1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3" name="椭圆 62"/>
            <p:cNvSpPr/>
            <p:nvPr>
              <p:custDataLst>
                <p:tags r:id="rId24"/>
              </p:custDataLst>
            </p:nvPr>
          </p:nvSpPr>
          <p:spPr>
            <a:xfrm>
              <a:off x="14528" y="6931"/>
              <a:ext cx="149" cy="1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4" name="椭圆 63"/>
            <p:cNvSpPr/>
            <p:nvPr>
              <p:custDataLst>
                <p:tags r:id="rId25"/>
              </p:custDataLst>
            </p:nvPr>
          </p:nvSpPr>
          <p:spPr>
            <a:xfrm>
              <a:off x="13954" y="7377"/>
              <a:ext cx="149" cy="1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5" name="椭圆 64"/>
            <p:cNvSpPr/>
            <p:nvPr>
              <p:custDataLst>
                <p:tags r:id="rId26"/>
              </p:custDataLst>
            </p:nvPr>
          </p:nvSpPr>
          <p:spPr>
            <a:xfrm>
              <a:off x="3110" y="2619"/>
              <a:ext cx="13886" cy="138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27"/>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77190" y="839470"/>
            <a:ext cx="4182110" cy="5450840"/>
          </a:xfrm>
          <a:prstGeom prst="rect">
            <a:avLst/>
          </a:prstGeom>
          <a:noFill/>
          <a:ln>
            <a:solidFill>
              <a:schemeClr val="tx1"/>
            </a:solidFill>
          </a:ln>
        </p:spPr>
        <p:txBody>
          <a:bodyPr wrap="square" rtlCol="0">
            <a:noAutofit/>
          </a:bodyPr>
          <a:lstStyle/>
          <a:p>
            <a:pPr indent="457200" fontAlgn="auto"/>
            <a:r>
              <a:rPr lang="en-US" altLang="zh-CN" sz="3600">
                <a:latin typeface="华文楷体" panose="02010600040101010101" charset="-122"/>
                <a:ea typeface="华文楷体" panose="02010600040101010101" charset="-122"/>
                <a:cs typeface="华文楷体" panose="02010600040101010101" charset="-122"/>
              </a:rPr>
              <a:t>   </a:t>
            </a:r>
            <a:r>
              <a:rPr lang="zh-CN" altLang="en-US" sz="3600">
                <a:latin typeface="华文楷体" panose="02010600040101010101" charset="-122"/>
                <a:ea typeface="华文楷体" panose="02010600040101010101" charset="-122"/>
                <a:cs typeface="华文楷体" panose="02010600040101010101" charset="-122"/>
                <a:sym typeface="+mn-ea"/>
              </a:rPr>
              <a:t>假定你是李华，你班计划组织首次野外徒步活动，请给酷爱户外运动的外教Mr.Green写邮件，内容包括：</a:t>
            </a:r>
            <a:endParaRPr lang="zh-CN" altLang="en-US" sz="3600">
              <a:latin typeface="华文楷体" panose="02010600040101010101" charset="-122"/>
              <a:ea typeface="华文楷体" panose="02010600040101010101" charset="-122"/>
              <a:cs typeface="华文楷体" panose="02010600040101010101" charset="-122"/>
            </a:endParaRPr>
          </a:p>
          <a:p>
            <a:pPr indent="457200" fontAlgn="auto"/>
            <a:r>
              <a:rPr lang="zh-CN" altLang="en-US" sz="3600">
                <a:latin typeface="华文楷体" panose="02010600040101010101" charset="-122"/>
                <a:ea typeface="华文楷体" panose="02010600040101010101" charset="-122"/>
                <a:cs typeface="华文楷体" panose="02010600040101010101" charset="-122"/>
                <a:sym typeface="+mn-ea"/>
              </a:rPr>
              <a:t>1.活动筹备情况；</a:t>
            </a:r>
            <a:endParaRPr lang="zh-CN" altLang="en-US" sz="3600">
              <a:latin typeface="华文楷体" panose="02010600040101010101" charset="-122"/>
              <a:ea typeface="华文楷体" panose="02010600040101010101" charset="-122"/>
              <a:cs typeface="华文楷体" panose="02010600040101010101" charset="-122"/>
            </a:endParaRPr>
          </a:p>
          <a:p>
            <a:pPr indent="457200" fontAlgn="auto"/>
            <a:r>
              <a:rPr lang="zh-CN" altLang="en-US" sz="3600">
                <a:latin typeface="华文楷体" panose="02010600040101010101" charset="-122"/>
                <a:ea typeface="华文楷体" panose="02010600040101010101" charset="-122"/>
                <a:cs typeface="华文楷体" panose="02010600040101010101" charset="-122"/>
                <a:sym typeface="+mn-ea"/>
              </a:rPr>
              <a:t>2.请求专业指导。</a:t>
            </a:r>
            <a:endParaRPr lang="zh-CN" altLang="en-US" sz="3600">
              <a:latin typeface="华文楷体" panose="02010600040101010101" charset="-122"/>
              <a:ea typeface="华文楷体" panose="02010600040101010101" charset="-122"/>
              <a:cs typeface="华文楷体" panose="02010600040101010101" charset="-122"/>
              <a:sym typeface="+mn-ea"/>
            </a:endParaRPr>
          </a:p>
        </p:txBody>
      </p:sp>
      <p:sp>
        <p:nvSpPr>
          <p:cNvPr id="22" name="文本框 21"/>
          <p:cNvSpPr txBox="1"/>
          <p:nvPr>
            <p:custDataLst>
              <p:tags r:id="rId1"/>
            </p:custDataLst>
          </p:nvPr>
        </p:nvSpPr>
        <p:spPr>
          <a:xfrm>
            <a:off x="263525" y="116840"/>
            <a:ext cx="1892300" cy="583565"/>
          </a:xfrm>
          <a:prstGeom prst="rect">
            <a:avLst/>
          </a:prstGeom>
          <a:solidFill>
            <a:schemeClr val="accent1">
              <a:lumMod val="75000"/>
            </a:schemeClr>
          </a:solidFill>
          <a:ln>
            <a:solidFill>
              <a:schemeClr val="accent1">
                <a:lumMod val="75000"/>
              </a:schemeClr>
            </a:solidFill>
          </a:ln>
        </p:spPr>
        <p:txBody>
          <a:bodyPr wrap="square" rtlCol="0">
            <a:normAutofit/>
          </a:bodyPr>
          <a:lstStyle/>
          <a:p>
            <a:r>
              <a:rPr lang="en-US" altLang="zh-CN" sz="3200" b="1" i="1">
                <a:solidFill>
                  <a:schemeClr val="lt1"/>
                </a:solidFill>
                <a:latin typeface="+mn-lt"/>
                <a:ea typeface="+mn-ea"/>
              </a:rPr>
              <a:t> Analyze</a:t>
            </a:r>
            <a:endParaRPr lang="en-US" altLang="zh-CN" sz="3200" b="1" i="1">
              <a:solidFill>
                <a:schemeClr val="lt1"/>
              </a:solidFill>
              <a:latin typeface="+mn-lt"/>
              <a:ea typeface="+mn-ea"/>
            </a:endParaRPr>
          </a:p>
        </p:txBody>
      </p:sp>
      <p:graphicFrame>
        <p:nvGraphicFramePr>
          <p:cNvPr id="4" name="表格 3"/>
          <p:cNvGraphicFramePr/>
          <p:nvPr>
            <p:custDataLst>
              <p:tags r:id="rId2"/>
            </p:custDataLst>
          </p:nvPr>
        </p:nvGraphicFramePr>
        <p:xfrm>
          <a:off x="4812665" y="931545"/>
          <a:ext cx="6921500" cy="4710960"/>
        </p:xfrm>
        <a:graphic>
          <a:graphicData uri="http://schemas.openxmlformats.org/drawingml/2006/table">
            <a:tbl>
              <a:tblPr firstRow="1" bandRow="1">
                <a:tableStyleId>{0D05CB5F-FFF6-4F0E-8684-96F79C234599}</a:tableStyleId>
              </a:tblPr>
              <a:tblGrid>
                <a:gridCol w="1801495"/>
                <a:gridCol w="5120005"/>
              </a:tblGrid>
              <a:tr h="648000">
                <a:tc>
                  <a:txBody>
                    <a:bodyPr/>
                    <a:lstStyle/>
                    <a:p>
                      <a:pPr algn="ctr">
                        <a:buNone/>
                      </a:pPr>
                      <a:r>
                        <a:rPr lang="en-US" altLang="zh-CN" sz="2400" b="1" spc="-100">
                          <a:latin typeface="Times New Roman" panose="02020603050405020304" charset="0"/>
                          <a:cs typeface="Times New Roman" panose="02020603050405020304" charset="0"/>
                        </a:rPr>
                        <a:t>Genre</a:t>
                      </a:r>
                      <a:endParaRPr lang="en-US" altLang="zh-CN" sz="2400" b="1" spc="-100">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648000">
                <a:tc>
                  <a:txBody>
                    <a:bodyPr/>
                    <a:lstStyle/>
                    <a:p>
                      <a:pPr algn="ctr">
                        <a:buClrTx/>
                        <a:buSzTx/>
                        <a:buFontTx/>
                        <a:buNone/>
                      </a:pPr>
                      <a:r>
                        <a:rPr lang="en-US" altLang="zh-CN" sz="2400" b="1" spc="-100">
                          <a:latin typeface="Times New Roman" panose="02020603050405020304" charset="0"/>
                          <a:cs typeface="Times New Roman" panose="02020603050405020304" charset="0"/>
                        </a:rPr>
                        <a:t>Receiver</a:t>
                      </a:r>
                      <a:endParaRPr lang="en-US" altLang="zh-CN" sz="2400" b="1" spc="-100">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648000">
                <a:tc>
                  <a:txBody>
                    <a:bodyPr/>
                    <a:lstStyle/>
                    <a:p>
                      <a:pPr algn="ctr">
                        <a:buClrTx/>
                        <a:buSzTx/>
                        <a:buFontTx/>
                        <a:buNone/>
                      </a:pPr>
                      <a:r>
                        <a:rPr lang="en-US" altLang="zh-CN" sz="2400" b="1" spc="-100">
                          <a:solidFill>
                            <a:srgbClr val="000000"/>
                          </a:solidFill>
                          <a:latin typeface="Times New Roman" panose="02020603050405020304" charset="0"/>
                          <a:cs typeface="Times New Roman" panose="02020603050405020304" charset="0"/>
                        </a:rPr>
                        <a:t>Background</a:t>
                      </a:r>
                      <a:endParaRPr lang="en-US" altLang="zh-CN" sz="2400" b="1" spc="-100">
                        <a:solidFill>
                          <a:srgbClr val="000000"/>
                        </a:solidFill>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648000">
                <a:tc>
                  <a:txBody>
                    <a:bodyPr/>
                    <a:lstStyle/>
                    <a:p>
                      <a:pPr algn="ctr">
                        <a:buClrTx/>
                        <a:buSzTx/>
                        <a:buFontTx/>
                        <a:buNone/>
                      </a:pPr>
                      <a:r>
                        <a:rPr lang="en-US" altLang="zh-CN" sz="2400" b="1" spc="-100">
                          <a:solidFill>
                            <a:schemeClr val="tx1"/>
                          </a:solidFill>
                          <a:latin typeface="Times New Roman" panose="02020603050405020304" charset="0"/>
                          <a:cs typeface="Times New Roman" panose="02020603050405020304" charset="0"/>
                        </a:rPr>
                        <a:t>Writing Puporse</a:t>
                      </a:r>
                      <a:endParaRPr lang="en-US" altLang="zh-CN" sz="2400" b="1" spc="-100">
                        <a:solidFill>
                          <a:schemeClr val="tx1"/>
                        </a:solidFill>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648000">
                <a:tc>
                  <a:txBody>
                    <a:bodyPr/>
                    <a:lstStyle/>
                    <a:p>
                      <a:pPr algn="ctr">
                        <a:buNone/>
                      </a:pPr>
                      <a:r>
                        <a:rPr lang="en-US" altLang="zh-CN" sz="2400" b="1" spc="-100">
                          <a:latin typeface="Times New Roman" panose="02020603050405020304" charset="0"/>
                          <a:cs typeface="Times New Roman" panose="02020603050405020304" charset="0"/>
                        </a:rPr>
                        <a:t>Content</a:t>
                      </a:r>
                      <a:endParaRPr lang="en-US" altLang="zh-CN" sz="2400" b="1" spc="-100">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648000">
                <a:tc>
                  <a:txBody>
                    <a:bodyPr/>
                    <a:lstStyle/>
                    <a:p>
                      <a:pPr algn="ctr">
                        <a:buClrTx/>
                        <a:buSzTx/>
                        <a:buFontTx/>
                        <a:buNone/>
                      </a:pPr>
                      <a:r>
                        <a:rPr lang="en-US" altLang="zh-CN" sz="2400" b="1" spc="-100">
                          <a:solidFill>
                            <a:srgbClr val="000000"/>
                          </a:solidFill>
                          <a:latin typeface="Times New Roman" panose="02020603050405020304" charset="0"/>
                          <a:cs typeface="Times New Roman" panose="02020603050405020304" charset="0"/>
                        </a:rPr>
                        <a:t>Tense</a:t>
                      </a:r>
                      <a:endParaRPr lang="en-US" altLang="zh-CN" sz="2400" b="1" spc="-100">
                        <a:solidFill>
                          <a:srgbClr val="000000"/>
                        </a:solidFill>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648000">
                <a:tc>
                  <a:txBody>
                    <a:bodyPr/>
                    <a:lstStyle/>
                    <a:p>
                      <a:pPr algn="ctr">
                        <a:buClrTx/>
                        <a:buSzTx/>
                        <a:buFontTx/>
                        <a:buNone/>
                      </a:pPr>
                      <a:r>
                        <a:rPr lang="en-US" altLang="zh-CN" sz="2400" b="1" spc="-100">
                          <a:solidFill>
                            <a:srgbClr val="000000"/>
                          </a:solidFill>
                          <a:latin typeface="Times New Roman" panose="02020603050405020304" charset="0"/>
                          <a:cs typeface="Times New Roman" panose="02020603050405020304" charset="0"/>
                        </a:rPr>
                        <a:t>Person</a:t>
                      </a:r>
                      <a:endParaRPr lang="en-US" altLang="zh-CN" sz="2400" b="1" spc="-100">
                        <a:solidFill>
                          <a:srgbClr val="000000"/>
                        </a:solidFill>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bl>
          </a:graphicData>
        </a:graphic>
      </p:graphicFrame>
      <p:sp>
        <p:nvSpPr>
          <p:cNvPr id="6" name="文本框 5"/>
          <p:cNvSpPr txBox="1"/>
          <p:nvPr/>
        </p:nvSpPr>
        <p:spPr>
          <a:xfrm>
            <a:off x="6776085" y="931545"/>
            <a:ext cx="4957445" cy="521970"/>
          </a:xfrm>
          <a:prstGeom prst="rect">
            <a:avLst/>
          </a:prstGeom>
          <a:noFill/>
        </p:spPr>
        <p:txBody>
          <a:bodyPr wrap="square" rtlCol="0" anchor="t">
            <a:spAutoFit/>
          </a:bodyPr>
          <a:lstStyle/>
          <a:p>
            <a:pPr algn="l"/>
            <a:r>
              <a:rPr lang="en-US" altLang="zh-CN" sz="2800" b="1" i="1" dirty="0">
                <a:solidFill>
                  <a:schemeClr val="bg1"/>
                </a:solidFill>
                <a:sym typeface="+mn-ea"/>
              </a:rPr>
              <a:t>an E-mail of asking for help</a:t>
            </a:r>
            <a:endParaRPr lang="en-US" altLang="zh-CN" sz="2800" b="1" i="1" dirty="0">
              <a:solidFill>
                <a:schemeClr val="bg1"/>
              </a:solidFill>
              <a:sym typeface="+mn-ea"/>
            </a:endParaRPr>
          </a:p>
        </p:txBody>
      </p:sp>
      <p:sp>
        <p:nvSpPr>
          <p:cNvPr id="7" name="文本框 6"/>
          <p:cNvSpPr txBox="1"/>
          <p:nvPr/>
        </p:nvSpPr>
        <p:spPr>
          <a:xfrm>
            <a:off x="6656070" y="1520190"/>
            <a:ext cx="5695315" cy="829945"/>
          </a:xfrm>
          <a:prstGeom prst="rect">
            <a:avLst/>
          </a:prstGeom>
          <a:noFill/>
        </p:spPr>
        <p:txBody>
          <a:bodyPr wrap="square" rtlCol="0" anchor="t">
            <a:spAutoFit/>
          </a:bodyPr>
          <a:lstStyle/>
          <a:p>
            <a:pPr algn="l"/>
            <a:r>
              <a:rPr lang="en-US" altLang="zh-CN" sz="2400" dirty="0">
                <a:solidFill>
                  <a:schemeClr val="tx1"/>
                </a:solidFill>
                <a:latin typeface="Times New Roman" panose="02020603050405020304" charset="0"/>
                <a:cs typeface="Times New Roman" panose="02020603050405020304" charset="0"/>
                <a:sym typeface="+mn-ea"/>
              </a:rPr>
              <a:t>Mr.Green</a:t>
            </a:r>
            <a:endParaRPr lang="en-US" altLang="zh-CN" sz="2400" dirty="0">
              <a:solidFill>
                <a:schemeClr val="tx1"/>
              </a:solidFill>
              <a:latin typeface="Times New Roman" panose="02020603050405020304" charset="0"/>
              <a:cs typeface="Times New Roman" panose="02020603050405020304" charset="0"/>
              <a:sym typeface="+mn-ea"/>
            </a:endParaRPr>
          </a:p>
          <a:p>
            <a:pPr algn="l"/>
            <a:r>
              <a:rPr lang="en-US" altLang="zh-CN" sz="2400" dirty="0">
                <a:solidFill>
                  <a:schemeClr val="tx1"/>
                </a:solidFill>
                <a:latin typeface="Times New Roman" panose="02020603050405020304" charset="0"/>
                <a:cs typeface="Times New Roman" panose="02020603050405020304" charset="0"/>
                <a:sym typeface="+mn-ea"/>
              </a:rPr>
              <a:t>(passionate about outdoor activities)</a:t>
            </a:r>
            <a:endParaRPr lang="en-US" altLang="zh-CN" sz="2400" dirty="0">
              <a:solidFill>
                <a:schemeClr val="tx1"/>
              </a:solidFill>
              <a:latin typeface="Times New Roman" panose="02020603050405020304" charset="0"/>
              <a:cs typeface="Times New Roman" panose="02020603050405020304" charset="0"/>
              <a:sym typeface="+mn-ea"/>
            </a:endParaRPr>
          </a:p>
        </p:txBody>
      </p:sp>
      <p:sp>
        <p:nvSpPr>
          <p:cNvPr id="8" name="文本框 7"/>
          <p:cNvSpPr txBox="1"/>
          <p:nvPr/>
        </p:nvSpPr>
        <p:spPr>
          <a:xfrm>
            <a:off x="6623685" y="2350135"/>
            <a:ext cx="4824730" cy="423545"/>
          </a:xfrm>
          <a:prstGeom prst="rect">
            <a:avLst/>
          </a:prstGeom>
          <a:noFill/>
        </p:spPr>
        <p:txBody>
          <a:bodyPr wrap="square" rtlCol="0">
            <a:spAutoFit/>
          </a:bodyPr>
          <a:lstStyle/>
          <a:p>
            <a:pPr>
              <a:lnSpc>
                <a:spcPct val="90000"/>
              </a:lnSpc>
            </a:pPr>
            <a:r>
              <a:rPr lang="en-US" altLang="zh-CN" sz="2400">
                <a:latin typeface="Times New Roman" panose="02020603050405020304" charset="0"/>
                <a:cs typeface="Times New Roman" panose="02020603050405020304" charset="0"/>
                <a:sym typeface="+mn-ea"/>
              </a:rPr>
              <a:t>organize the first class hiking trip</a:t>
            </a:r>
            <a:endParaRPr lang="en-US" altLang="zh-CN" sz="2400">
              <a:latin typeface="Times New Roman" panose="02020603050405020304" charset="0"/>
              <a:cs typeface="Times New Roman" panose="02020603050405020304" charset="0"/>
            </a:endParaRPr>
          </a:p>
        </p:txBody>
      </p:sp>
      <p:sp>
        <p:nvSpPr>
          <p:cNvPr id="9" name="文本框 8"/>
          <p:cNvSpPr txBox="1"/>
          <p:nvPr/>
        </p:nvSpPr>
        <p:spPr>
          <a:xfrm>
            <a:off x="6623685" y="2891790"/>
            <a:ext cx="5415280" cy="755650"/>
          </a:xfrm>
          <a:prstGeom prst="rect">
            <a:avLst/>
          </a:prstGeom>
          <a:noFill/>
        </p:spPr>
        <p:txBody>
          <a:bodyPr wrap="square" rtlCol="0">
            <a:spAutoFit/>
          </a:bodyPr>
          <a:lstStyle/>
          <a:p>
            <a:pPr marL="342900" lvl="0" indent="-342900" algn="l">
              <a:lnSpc>
                <a:spcPct val="90000"/>
              </a:lnSpc>
              <a:buClrTx/>
              <a:buSzTx/>
              <a:buFont typeface="Arial" panose="020B0604020202020204" pitchFamily="34" charset="0"/>
              <a:buChar char="•"/>
            </a:pPr>
            <a:r>
              <a:rPr lang="en-US" altLang="zh-CN" sz="2400">
                <a:solidFill>
                  <a:schemeClr val="tx1"/>
                </a:solidFill>
                <a:latin typeface="Times New Roman" panose="02020603050405020304" charset="0"/>
                <a:cs typeface="Times New Roman" panose="02020603050405020304" charset="0"/>
                <a:sym typeface="+mn-ea"/>
              </a:rPr>
              <a:t>ask for expert guidance and tips (Para.1)</a:t>
            </a:r>
            <a:endParaRPr lang="en-US" altLang="zh-CN" sz="2400">
              <a:solidFill>
                <a:schemeClr val="tx1"/>
              </a:solidFill>
              <a:latin typeface="Times New Roman" panose="02020603050405020304" charset="0"/>
              <a:cs typeface="Times New Roman" panose="02020603050405020304" charset="0"/>
              <a:sym typeface="+mn-ea"/>
            </a:endParaRPr>
          </a:p>
          <a:p>
            <a:pPr marL="342900" lvl="0" indent="-342900" algn="l">
              <a:lnSpc>
                <a:spcPct val="90000"/>
              </a:lnSpc>
              <a:buClrTx/>
              <a:buSzTx/>
              <a:buFont typeface="Arial" panose="020B0604020202020204" pitchFamily="34" charset="0"/>
              <a:buChar char="•"/>
            </a:pPr>
            <a:r>
              <a:rPr lang="en-US" altLang="zh-CN" sz="2400">
                <a:solidFill>
                  <a:srgbClr val="0070C0"/>
                </a:solidFill>
                <a:latin typeface="Times New Roman" panose="02020603050405020304" charset="0"/>
                <a:cs typeface="Times New Roman" panose="02020603050405020304" charset="0"/>
                <a:sym typeface="+mn-ea"/>
              </a:rPr>
              <a:t>offer an invitation(Para.3)</a:t>
            </a:r>
            <a:endParaRPr lang="en-US" altLang="zh-CN" sz="2400">
              <a:solidFill>
                <a:srgbClr val="0070C0"/>
              </a:solidFill>
              <a:latin typeface="Times New Roman" panose="02020603050405020304" charset="0"/>
              <a:cs typeface="Times New Roman" panose="02020603050405020304" charset="0"/>
              <a:sym typeface="+mn-ea"/>
            </a:endParaRPr>
          </a:p>
        </p:txBody>
      </p:sp>
      <p:sp>
        <p:nvSpPr>
          <p:cNvPr id="11" name="文本框 10"/>
          <p:cNvSpPr txBox="1"/>
          <p:nvPr/>
        </p:nvSpPr>
        <p:spPr>
          <a:xfrm>
            <a:off x="6623685" y="3648075"/>
            <a:ext cx="4944745" cy="1087755"/>
          </a:xfrm>
          <a:prstGeom prst="rect">
            <a:avLst/>
          </a:prstGeom>
          <a:noFill/>
        </p:spPr>
        <p:txBody>
          <a:bodyPr wrap="square" rtlCol="0">
            <a:spAutoFit/>
          </a:bodyPr>
          <a:lstStyle/>
          <a:p>
            <a:pPr marL="342900" lvl="0" indent="-342900" algn="l">
              <a:lnSpc>
                <a:spcPct val="90000"/>
              </a:lnSpc>
              <a:buClrTx/>
              <a:buSzTx/>
              <a:buFont typeface="Arial" panose="020B0604020202020204" pitchFamily="34" charset="0"/>
              <a:buChar char="•"/>
            </a:pPr>
            <a:r>
              <a:rPr lang="en-US" altLang="zh-CN" sz="2400">
                <a:solidFill>
                  <a:schemeClr val="tx1"/>
                </a:solidFill>
                <a:latin typeface="Times New Roman" panose="02020603050405020304" charset="0"/>
                <a:cs typeface="Times New Roman" panose="02020603050405020304" charset="0"/>
                <a:sym typeface="+mn-ea"/>
              </a:rPr>
              <a:t>the current preparation/schedule</a:t>
            </a:r>
            <a:endParaRPr lang="en-US" altLang="zh-CN" sz="2400">
              <a:solidFill>
                <a:schemeClr val="tx1"/>
              </a:solidFill>
              <a:latin typeface="Times New Roman" panose="02020603050405020304" charset="0"/>
              <a:cs typeface="Times New Roman" panose="02020603050405020304" charset="0"/>
              <a:sym typeface="+mn-ea"/>
            </a:endParaRPr>
          </a:p>
          <a:p>
            <a:pPr marL="342900" lvl="0" indent="-342900" algn="l">
              <a:lnSpc>
                <a:spcPct val="90000"/>
              </a:lnSpc>
              <a:buClrTx/>
              <a:buSzTx/>
              <a:buFont typeface="Arial" panose="020B0604020202020204" pitchFamily="34" charset="0"/>
              <a:buChar char="•"/>
            </a:pPr>
            <a:r>
              <a:rPr lang="en-US" altLang="zh-CN" sz="2400">
                <a:solidFill>
                  <a:srgbClr val="0070C0"/>
                </a:solidFill>
                <a:latin typeface="Times New Roman" panose="02020603050405020304" charset="0"/>
                <a:cs typeface="Times New Roman" panose="02020603050405020304" charset="0"/>
                <a:sym typeface="+mn-ea"/>
              </a:rPr>
              <a:t>the specific difficulties/aspects</a:t>
            </a:r>
            <a:endParaRPr lang="en-US" altLang="zh-CN" sz="2400">
              <a:solidFill>
                <a:srgbClr val="0070C0"/>
              </a:solidFill>
              <a:latin typeface="Times New Roman" panose="02020603050405020304" charset="0"/>
              <a:cs typeface="Times New Roman" panose="02020603050405020304" charset="0"/>
              <a:sym typeface="+mn-ea"/>
            </a:endParaRPr>
          </a:p>
          <a:p>
            <a:pPr lvl="0" algn="l">
              <a:lnSpc>
                <a:spcPct val="90000"/>
              </a:lnSpc>
              <a:buClrTx/>
              <a:buSzTx/>
              <a:buFontTx/>
            </a:pPr>
            <a:endParaRPr lang="en-US" altLang="zh-CN" sz="2400">
              <a:solidFill>
                <a:srgbClr val="0070C0"/>
              </a:solidFill>
              <a:latin typeface="Times New Roman" panose="02020603050405020304" charset="0"/>
              <a:cs typeface="Times New Roman" panose="02020603050405020304" charset="0"/>
              <a:sym typeface="+mn-ea"/>
            </a:endParaRPr>
          </a:p>
        </p:txBody>
      </p:sp>
      <p:sp>
        <p:nvSpPr>
          <p:cNvPr id="12" name="文本框 11"/>
          <p:cNvSpPr txBox="1"/>
          <p:nvPr/>
        </p:nvSpPr>
        <p:spPr>
          <a:xfrm>
            <a:off x="6656070" y="4493895"/>
            <a:ext cx="5198110" cy="398780"/>
          </a:xfrm>
          <a:prstGeom prst="rect">
            <a:avLst/>
          </a:prstGeom>
          <a:noFill/>
        </p:spPr>
        <p:txBody>
          <a:bodyPr wrap="square" rtlCol="0">
            <a:spAutoFit/>
          </a:bodyPr>
          <a:lstStyle/>
          <a:p>
            <a:pPr lvl="0" algn="l">
              <a:lnSpc>
                <a:spcPct val="90000"/>
              </a:lnSpc>
              <a:buClrTx/>
              <a:buSzTx/>
              <a:buFontTx/>
            </a:pPr>
            <a:r>
              <a:rPr lang="en-US" altLang="zh-CN" sz="2400">
                <a:latin typeface="Times New Roman" panose="02020603050405020304" charset="0"/>
                <a:cs typeface="Times New Roman" panose="02020603050405020304" charset="0"/>
                <a:sym typeface="+mn-ea"/>
              </a:rPr>
              <a:t>simple present tense, future tense</a:t>
            </a:r>
            <a:endParaRPr lang="en-US" altLang="zh-CN" sz="2400">
              <a:latin typeface="Times New Roman" panose="02020603050405020304" charset="0"/>
              <a:cs typeface="Times New Roman" panose="02020603050405020304" charset="0"/>
              <a:sym typeface="+mn-ea"/>
            </a:endParaRPr>
          </a:p>
        </p:txBody>
      </p:sp>
      <p:sp>
        <p:nvSpPr>
          <p:cNvPr id="13" name="文本框 12"/>
          <p:cNvSpPr txBox="1"/>
          <p:nvPr/>
        </p:nvSpPr>
        <p:spPr>
          <a:xfrm>
            <a:off x="6656070" y="5116830"/>
            <a:ext cx="5198110" cy="423545"/>
          </a:xfrm>
          <a:prstGeom prst="rect">
            <a:avLst/>
          </a:prstGeom>
          <a:noFill/>
        </p:spPr>
        <p:txBody>
          <a:bodyPr wrap="square" rtlCol="0">
            <a:spAutoFit/>
          </a:bodyPr>
          <a:lstStyle/>
          <a:p>
            <a:pPr lvl="0" algn="l">
              <a:lnSpc>
                <a:spcPct val="90000"/>
              </a:lnSpc>
              <a:buClrTx/>
              <a:buSzTx/>
              <a:buFontTx/>
            </a:pPr>
            <a:r>
              <a:rPr lang="en-US" altLang="zh-CN" sz="2400">
                <a:latin typeface="Times New Roman" panose="02020603050405020304" charset="0"/>
                <a:cs typeface="Times New Roman" panose="02020603050405020304" charset="0"/>
                <a:sym typeface="+mn-ea"/>
              </a:rPr>
              <a:t>first and second person </a:t>
            </a:r>
            <a:endParaRPr lang="en-US" altLang="zh-CN" sz="2400">
              <a:latin typeface="Times New Roman" panose="02020603050405020304" charset="0"/>
              <a:cs typeface="Times New Roman" panose="02020603050405020304" charset="0"/>
              <a:sym typeface="+mn-ea"/>
            </a:endParaRPr>
          </a:p>
        </p:txBody>
      </p:sp>
      <p:cxnSp>
        <p:nvCxnSpPr>
          <p:cNvPr id="16" name="直接连接符 15"/>
          <p:cNvCxnSpPr/>
          <p:nvPr/>
        </p:nvCxnSpPr>
        <p:spPr>
          <a:xfrm flipV="1">
            <a:off x="474980" y="2551430"/>
            <a:ext cx="2943860" cy="14605"/>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21" name="直接连接符 20"/>
          <p:cNvCxnSpPr/>
          <p:nvPr/>
        </p:nvCxnSpPr>
        <p:spPr>
          <a:xfrm>
            <a:off x="474980" y="1926590"/>
            <a:ext cx="3680460" cy="4445"/>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2" name="直接连接符 1"/>
          <p:cNvCxnSpPr/>
          <p:nvPr/>
        </p:nvCxnSpPr>
        <p:spPr>
          <a:xfrm flipV="1">
            <a:off x="474980" y="3046730"/>
            <a:ext cx="2943860" cy="14605"/>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3" name="直接连接符 2"/>
          <p:cNvCxnSpPr/>
          <p:nvPr/>
        </p:nvCxnSpPr>
        <p:spPr>
          <a:xfrm flipV="1">
            <a:off x="474980" y="3599180"/>
            <a:ext cx="2943860" cy="14605"/>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24" name="直接连接符 23"/>
          <p:cNvCxnSpPr/>
          <p:nvPr/>
        </p:nvCxnSpPr>
        <p:spPr>
          <a:xfrm>
            <a:off x="474980" y="4159885"/>
            <a:ext cx="511175" cy="10160"/>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25" name="直接连接符 24"/>
          <p:cNvCxnSpPr/>
          <p:nvPr/>
        </p:nvCxnSpPr>
        <p:spPr>
          <a:xfrm>
            <a:off x="3568065" y="3589020"/>
            <a:ext cx="511175" cy="10160"/>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26" name="直接连接符 25"/>
          <p:cNvCxnSpPr/>
          <p:nvPr/>
        </p:nvCxnSpPr>
        <p:spPr>
          <a:xfrm flipV="1">
            <a:off x="1270635" y="4671060"/>
            <a:ext cx="2943860" cy="14605"/>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27" name="直接连接符 26"/>
          <p:cNvCxnSpPr/>
          <p:nvPr/>
        </p:nvCxnSpPr>
        <p:spPr>
          <a:xfrm flipV="1">
            <a:off x="1270635" y="5257165"/>
            <a:ext cx="2943860" cy="14605"/>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custDataLst>
              <p:tags r:id="rId1"/>
            </p:custDataLst>
          </p:nvPr>
        </p:nvSpPr>
        <p:spPr>
          <a:xfrm>
            <a:off x="263525" y="116840"/>
            <a:ext cx="2099945" cy="576580"/>
          </a:xfrm>
          <a:prstGeom prst="rect">
            <a:avLst/>
          </a:prstGeom>
          <a:solidFill>
            <a:schemeClr val="accent1">
              <a:lumMod val="75000"/>
            </a:schemeClr>
          </a:solidFill>
          <a:ln>
            <a:solidFill>
              <a:schemeClr val="accent1">
                <a:lumMod val="75000"/>
              </a:schemeClr>
            </a:solidFill>
          </a:ln>
        </p:spPr>
        <p:txBody>
          <a:bodyPr wrap="square" rtlCol="0"/>
          <a:lstStyle/>
          <a:p>
            <a:r>
              <a:rPr lang="en-US" altLang="zh-CN" sz="3200" b="1" i="1">
                <a:solidFill>
                  <a:schemeClr val="lt1"/>
                </a:solidFill>
                <a:latin typeface="+mn-lt"/>
                <a:ea typeface="+mn-ea"/>
              </a:rPr>
              <a:t> Construct</a:t>
            </a:r>
            <a:endParaRPr lang="en-US" altLang="zh-CN" sz="3200" b="1" i="1">
              <a:solidFill>
                <a:schemeClr val="lt1"/>
              </a:solidFill>
              <a:latin typeface="+mn-lt"/>
              <a:ea typeface="+mn-ea"/>
            </a:endParaRPr>
          </a:p>
        </p:txBody>
      </p:sp>
      <p:sp>
        <p:nvSpPr>
          <p:cNvPr id="17" name="文本框 16"/>
          <p:cNvSpPr txBox="1"/>
          <p:nvPr/>
        </p:nvSpPr>
        <p:spPr>
          <a:xfrm>
            <a:off x="2773680" y="1162050"/>
            <a:ext cx="2131060" cy="550545"/>
          </a:xfrm>
          <a:prstGeom prst="rect">
            <a:avLst/>
          </a:prstGeom>
          <a:noFill/>
        </p:spPr>
        <p:txBody>
          <a:bodyPr wrap="square" rtlCol="0">
            <a:noAutofit/>
          </a:bodyPr>
          <a:lstStyle/>
          <a:p>
            <a:r>
              <a:rPr lang="en-US" altLang="zh-CN" sz="3600" b="1" dirty="0">
                <a:solidFill>
                  <a:srgbClr val="0070C0"/>
                </a:solidFill>
                <a:sym typeface="+mn-ea"/>
              </a:rPr>
              <a:t>Beginning</a:t>
            </a:r>
            <a:endParaRPr lang="en-US" altLang="zh-CN" sz="3600" b="1" dirty="0">
              <a:solidFill>
                <a:srgbClr val="0070C0"/>
              </a:solidFill>
              <a:sym typeface="+mn-ea"/>
            </a:endParaRPr>
          </a:p>
        </p:txBody>
      </p:sp>
      <p:sp>
        <p:nvSpPr>
          <p:cNvPr id="20" name="文本框 19"/>
          <p:cNvSpPr txBox="1"/>
          <p:nvPr/>
        </p:nvSpPr>
        <p:spPr>
          <a:xfrm>
            <a:off x="2399665" y="2374900"/>
            <a:ext cx="1889125" cy="541020"/>
          </a:xfrm>
          <a:prstGeom prst="rect">
            <a:avLst/>
          </a:prstGeom>
          <a:noFill/>
        </p:spPr>
        <p:txBody>
          <a:bodyPr wrap="square" rtlCol="0">
            <a:noAutofit/>
          </a:bodyPr>
          <a:lstStyle/>
          <a:p>
            <a:endParaRPr lang="en-US" altLang="zh-CN" sz="3600" b="1" dirty="0">
              <a:solidFill>
                <a:srgbClr val="0070C0"/>
              </a:solidFill>
              <a:sym typeface="+mn-ea"/>
            </a:endParaRPr>
          </a:p>
        </p:txBody>
      </p:sp>
      <p:sp>
        <p:nvSpPr>
          <p:cNvPr id="19" name="文本框 18"/>
          <p:cNvSpPr txBox="1"/>
          <p:nvPr/>
        </p:nvSpPr>
        <p:spPr>
          <a:xfrm>
            <a:off x="2689225" y="5153660"/>
            <a:ext cx="2409190" cy="531495"/>
          </a:xfrm>
          <a:prstGeom prst="rect">
            <a:avLst/>
          </a:prstGeom>
          <a:noFill/>
        </p:spPr>
        <p:txBody>
          <a:bodyPr wrap="square" rtlCol="0">
            <a:noAutofit/>
          </a:bodyPr>
          <a:lstStyle/>
          <a:p>
            <a:r>
              <a:rPr lang="en-US" altLang="zh-CN" sz="3600" b="1" dirty="0">
                <a:solidFill>
                  <a:srgbClr val="0070C0"/>
                </a:solidFill>
                <a:sym typeface="+mn-ea"/>
              </a:rPr>
              <a:t>Conclusion</a:t>
            </a:r>
            <a:endParaRPr lang="en-US" altLang="zh-CN" sz="3600" b="1" dirty="0">
              <a:solidFill>
                <a:srgbClr val="0070C0"/>
              </a:solidFill>
              <a:sym typeface="+mn-ea"/>
            </a:endParaRPr>
          </a:p>
        </p:txBody>
      </p:sp>
      <p:sp>
        <p:nvSpPr>
          <p:cNvPr id="7" name="左大括号 6"/>
          <p:cNvSpPr/>
          <p:nvPr/>
        </p:nvSpPr>
        <p:spPr>
          <a:xfrm>
            <a:off x="2139315" y="1632585"/>
            <a:ext cx="634365" cy="3986530"/>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lstStyle/>
          <a:p>
            <a:endParaRPr lang="zh-CN" altLang="en-US"/>
          </a:p>
        </p:txBody>
      </p:sp>
      <p:sp>
        <p:nvSpPr>
          <p:cNvPr id="9" name="文本框 8"/>
          <p:cNvSpPr txBox="1"/>
          <p:nvPr/>
        </p:nvSpPr>
        <p:spPr>
          <a:xfrm>
            <a:off x="90170" y="2852420"/>
            <a:ext cx="2273300" cy="1358900"/>
          </a:xfrm>
          <a:prstGeom prst="rect">
            <a:avLst/>
          </a:prstGeom>
          <a:noFill/>
        </p:spPr>
        <p:txBody>
          <a:bodyPr wrap="square" rtlCol="0">
            <a:noAutofit/>
          </a:bodyPr>
          <a:lstStyle/>
          <a:p>
            <a:pPr lvl="0" algn="l">
              <a:buClrTx/>
              <a:buSzTx/>
              <a:buFontTx/>
            </a:pPr>
            <a:r>
              <a:rPr lang="en-US" altLang="zh-CN" sz="4400" b="1">
                <a:solidFill>
                  <a:srgbClr val="C00000"/>
                </a:solidFill>
                <a:sym typeface="+mn-ea"/>
              </a:rPr>
              <a:t>Letter of asking for help</a:t>
            </a:r>
            <a:endParaRPr lang="en-US" altLang="zh-CN" sz="4400" b="1">
              <a:solidFill>
                <a:srgbClr val="C00000"/>
              </a:solidFill>
              <a:sym typeface="+mn-ea"/>
            </a:endParaRPr>
          </a:p>
        </p:txBody>
      </p:sp>
      <p:sp>
        <p:nvSpPr>
          <p:cNvPr id="18" name="文本框 17"/>
          <p:cNvSpPr txBox="1"/>
          <p:nvPr/>
        </p:nvSpPr>
        <p:spPr>
          <a:xfrm>
            <a:off x="8421370" y="3304540"/>
            <a:ext cx="1744345" cy="829945"/>
          </a:xfrm>
          <a:prstGeom prst="rect">
            <a:avLst/>
          </a:prstGeom>
          <a:noFill/>
        </p:spPr>
        <p:txBody>
          <a:bodyPr wrap="square" rtlCol="0">
            <a:spAutoFit/>
          </a:bodyPr>
          <a:lstStyle/>
          <a:p>
            <a:r>
              <a:rPr lang="en-US" altLang="zh-CN" sz="4800" b="1" i="1" dirty="0">
                <a:solidFill>
                  <a:srgbClr val="FF0000"/>
                </a:solidFill>
                <a:effectLst>
                  <a:glow rad="228600">
                    <a:schemeClr val="accent1">
                      <a:satMod val="175000"/>
                      <a:alpha val="40000"/>
                    </a:schemeClr>
                  </a:glow>
                </a:effectLst>
                <a:latin typeface="HGBZ_CNKI" panose="02000500000000000000" charset="-122"/>
                <a:ea typeface="HGBZ_CNKI" panose="02000500000000000000" charset="-122"/>
              </a:rPr>
              <a:t>logic</a:t>
            </a:r>
            <a:endParaRPr lang="en-US" altLang="zh-CN" sz="4800" i="1" dirty="0">
              <a:solidFill>
                <a:srgbClr val="FF0000"/>
              </a:solidFill>
              <a:effectLst>
                <a:glow rad="228600">
                  <a:schemeClr val="accent1">
                    <a:satMod val="175000"/>
                    <a:alpha val="40000"/>
                  </a:schemeClr>
                </a:glow>
              </a:effectLst>
              <a:latin typeface="HGBZ_CNKI" panose="02000500000000000000" charset="-122"/>
              <a:ea typeface="HGBZ_CNKI" panose="02000500000000000000" charset="-122"/>
            </a:endParaRPr>
          </a:p>
        </p:txBody>
      </p:sp>
      <p:sp>
        <p:nvSpPr>
          <p:cNvPr id="2" name="文本框 1"/>
          <p:cNvSpPr txBox="1"/>
          <p:nvPr/>
        </p:nvSpPr>
        <p:spPr>
          <a:xfrm>
            <a:off x="5206365" y="800735"/>
            <a:ext cx="6680200" cy="1383665"/>
          </a:xfrm>
          <a:prstGeom prst="rect">
            <a:avLst/>
          </a:prstGeom>
        </p:spPr>
        <p:txBody>
          <a:bodyPr wrap="square" rtlCol="0">
            <a:spAutoFit/>
          </a:bodyPr>
          <a:lstStyle/>
          <a:p>
            <a:pPr marL="457200" lvl="0" indent="-457200" algn="l">
              <a:buClrTx/>
              <a:buSzTx/>
              <a:buFont typeface="Wingdings" panose="05000000000000000000" charset="0"/>
              <a:buChar char="Ø"/>
            </a:pPr>
            <a:r>
              <a:rPr lang="en-US" altLang="zh-CN" sz="2800">
                <a:solidFill>
                  <a:srgbClr val="404040"/>
                </a:solidFill>
                <a:latin typeface="Times New Roman" panose="02020603050405020304" charset="0"/>
                <a:ea typeface="Inter"/>
                <a:cs typeface="Times New Roman" panose="02020603050405020304" charset="0"/>
                <a:sym typeface="+mn-ea"/>
              </a:rPr>
              <a:t>greetings</a:t>
            </a:r>
            <a:endParaRPr lang="en-US" altLang="zh-CN" sz="2800">
              <a:solidFill>
                <a:srgbClr val="404040"/>
              </a:solidFill>
              <a:latin typeface="Times New Roman" panose="02020603050405020304" charset="0"/>
              <a:ea typeface="Inter"/>
              <a:cs typeface="Times New Roman" panose="02020603050405020304" charset="0"/>
              <a:sym typeface="+mn-ea"/>
            </a:endParaRPr>
          </a:p>
          <a:p>
            <a:pPr marL="457200" lvl="0" indent="-457200" algn="l">
              <a:buClrTx/>
              <a:buSzTx/>
              <a:buFont typeface="Wingdings" panose="05000000000000000000" charset="0"/>
              <a:buChar char="Ø"/>
            </a:pPr>
            <a:r>
              <a:rPr lang="en-US" altLang="zh-CN" sz="2800">
                <a:solidFill>
                  <a:srgbClr val="404040"/>
                </a:solidFill>
                <a:latin typeface="Times New Roman" panose="02020603050405020304" charset="0"/>
                <a:ea typeface="Inter"/>
                <a:cs typeface="Times New Roman" panose="02020603050405020304" charset="0"/>
                <a:sym typeface="+mn-ea"/>
              </a:rPr>
              <a:t>background information</a:t>
            </a:r>
            <a:endParaRPr lang="en-US" altLang="zh-CN" sz="2800">
              <a:solidFill>
                <a:srgbClr val="404040"/>
              </a:solidFill>
              <a:latin typeface="Times New Roman" panose="02020603050405020304" charset="0"/>
              <a:ea typeface="Inter"/>
              <a:cs typeface="Times New Roman" panose="02020603050405020304" charset="0"/>
              <a:sym typeface="+mn-ea"/>
            </a:endParaRPr>
          </a:p>
          <a:p>
            <a:pPr marL="457200" lvl="0" indent="-457200" algn="l">
              <a:buClrTx/>
              <a:buSzTx/>
              <a:buFont typeface="Wingdings" panose="05000000000000000000" charset="0"/>
              <a:buChar char="Ø"/>
            </a:pPr>
            <a:r>
              <a:rPr lang="en-US" altLang="zh-CN" sz="2800">
                <a:solidFill>
                  <a:srgbClr val="404040"/>
                </a:solidFill>
                <a:latin typeface="Times New Roman" panose="02020603050405020304" charset="0"/>
                <a:ea typeface="Inter"/>
                <a:cs typeface="Times New Roman" panose="02020603050405020304" charset="0"/>
                <a:sym typeface="+mn-ea"/>
              </a:rPr>
              <a:t>writing purpose</a:t>
            </a:r>
            <a:endParaRPr lang="en-US" altLang="zh-CN" sz="2800">
              <a:solidFill>
                <a:srgbClr val="404040"/>
              </a:solidFill>
              <a:latin typeface="Times New Roman" panose="02020603050405020304" charset="0"/>
              <a:ea typeface="Inter"/>
              <a:cs typeface="Times New Roman" panose="02020603050405020304" charset="0"/>
              <a:sym typeface="+mn-ea"/>
            </a:endParaRPr>
          </a:p>
        </p:txBody>
      </p:sp>
      <p:sp>
        <p:nvSpPr>
          <p:cNvPr id="6" name="文本框 5"/>
          <p:cNvSpPr txBox="1"/>
          <p:nvPr/>
        </p:nvSpPr>
        <p:spPr>
          <a:xfrm>
            <a:off x="2689225" y="3266440"/>
            <a:ext cx="2651760" cy="541020"/>
          </a:xfrm>
          <a:prstGeom prst="rect">
            <a:avLst/>
          </a:prstGeom>
          <a:noFill/>
        </p:spPr>
        <p:txBody>
          <a:bodyPr wrap="square" rtlCol="0">
            <a:noAutofit/>
          </a:bodyPr>
          <a:lstStyle/>
          <a:p>
            <a:r>
              <a:rPr lang="en-US" altLang="zh-CN" sz="3600" b="1">
                <a:solidFill>
                  <a:srgbClr val="00B050"/>
                </a:solidFill>
                <a:sym typeface="+mn-ea"/>
              </a:rPr>
              <a:t>Body</a:t>
            </a:r>
            <a:endParaRPr lang="en-US" altLang="zh-CN" sz="3600" b="1" dirty="0">
              <a:solidFill>
                <a:srgbClr val="0070C0"/>
              </a:solidFill>
              <a:sym typeface="+mn-ea"/>
            </a:endParaRPr>
          </a:p>
        </p:txBody>
      </p:sp>
      <p:sp>
        <p:nvSpPr>
          <p:cNvPr id="13" name="文本框 12"/>
          <p:cNvSpPr txBox="1"/>
          <p:nvPr/>
        </p:nvSpPr>
        <p:spPr>
          <a:xfrm>
            <a:off x="4694555" y="3726180"/>
            <a:ext cx="6298565" cy="780415"/>
          </a:xfrm>
          <a:prstGeom prst="rect">
            <a:avLst/>
          </a:prstGeom>
          <a:noFill/>
        </p:spPr>
        <p:txBody>
          <a:bodyPr wrap="square" rtlCol="0">
            <a:spAutoFit/>
          </a:bodyPr>
          <a:lstStyle/>
          <a:p>
            <a:pPr marL="457200" lvl="0" indent="-457200" algn="l">
              <a:lnSpc>
                <a:spcPct val="160000"/>
              </a:lnSpc>
              <a:buClrTx/>
              <a:buSzTx/>
              <a:buFont typeface="Wingdings" panose="05000000000000000000" charset="0"/>
              <a:buChar char="Ø"/>
            </a:pPr>
            <a:r>
              <a:rPr lang="en-US" altLang="zh-CN" sz="2800" dirty="0">
                <a:latin typeface="Times New Roman" panose="02020603050405020304" charset="0"/>
                <a:cs typeface="Times New Roman" panose="02020603050405020304" charset="0"/>
                <a:sym typeface="+mn-ea"/>
              </a:rPr>
              <a:t>the specific difficulties/aspects</a:t>
            </a:r>
            <a:endParaRPr lang="en-US" altLang="zh-CN" sz="2800" dirty="0">
              <a:latin typeface="Times New Roman" panose="02020603050405020304" charset="0"/>
              <a:cs typeface="Times New Roman" panose="02020603050405020304" charset="0"/>
              <a:sym typeface="+mn-ea"/>
            </a:endParaRPr>
          </a:p>
        </p:txBody>
      </p:sp>
      <p:sp>
        <p:nvSpPr>
          <p:cNvPr id="27" name="文本框 26"/>
          <p:cNvSpPr txBox="1"/>
          <p:nvPr/>
        </p:nvSpPr>
        <p:spPr>
          <a:xfrm>
            <a:off x="4860925" y="5225415"/>
            <a:ext cx="6571615" cy="521970"/>
          </a:xfrm>
          <a:prstGeom prst="rect">
            <a:avLst/>
          </a:prstGeom>
        </p:spPr>
        <p:txBody>
          <a:bodyPr wrap="square">
            <a:spAutoFit/>
          </a:bodyPr>
          <a:lstStyle/>
          <a:p>
            <a:pPr marL="457200" indent="-457200">
              <a:spcBef>
                <a:spcPct val="0"/>
              </a:spcBef>
              <a:spcAft>
                <a:spcPct val="0"/>
              </a:spcAft>
              <a:buFont typeface="Wingdings" panose="05000000000000000000" charset="0"/>
              <a:buChar char="Ø"/>
            </a:pPr>
            <a:r>
              <a:rPr lang="en-US" altLang="zh-CN" sz="2800" b="1" i="0">
                <a:solidFill>
                  <a:srgbClr val="FF0000"/>
                </a:solidFill>
                <a:latin typeface="Times New Roman" panose="02020603050405020304" charset="0"/>
                <a:ea typeface="Inter"/>
                <a:cs typeface="Times New Roman" panose="02020603050405020304" charset="0"/>
              </a:rPr>
              <a:t>gratitude/invitation/anticipation</a:t>
            </a:r>
            <a:endParaRPr lang="en-US" altLang="zh-CN" sz="2800" b="0" i="0">
              <a:solidFill>
                <a:srgbClr val="404040"/>
              </a:solidFill>
              <a:latin typeface="Times New Roman" panose="02020603050405020304" charset="0"/>
              <a:ea typeface="Inter"/>
              <a:cs typeface="Times New Roman" panose="02020603050405020304" charset="0"/>
            </a:endParaRPr>
          </a:p>
        </p:txBody>
      </p:sp>
      <p:sp>
        <p:nvSpPr>
          <p:cNvPr id="3" name="文本框 2"/>
          <p:cNvSpPr txBox="1"/>
          <p:nvPr/>
        </p:nvSpPr>
        <p:spPr>
          <a:xfrm>
            <a:off x="4617085" y="2486025"/>
            <a:ext cx="6096000" cy="780415"/>
          </a:xfrm>
          <a:prstGeom prst="rect">
            <a:avLst/>
          </a:prstGeom>
          <a:noFill/>
        </p:spPr>
        <p:txBody>
          <a:bodyPr wrap="square" rtlCol="0">
            <a:spAutoFit/>
          </a:bodyPr>
          <a:lstStyle/>
          <a:p>
            <a:pPr marL="457200" lvl="0" indent="-457200" algn="l">
              <a:lnSpc>
                <a:spcPct val="160000"/>
              </a:lnSpc>
              <a:buClrTx/>
              <a:buSzTx/>
              <a:buFont typeface="Wingdings" panose="05000000000000000000" charset="0"/>
              <a:buChar char="Ø"/>
            </a:pPr>
            <a:r>
              <a:rPr lang="en-US" altLang="zh-CN" sz="2800">
                <a:latin typeface="Times New Roman" panose="02020603050405020304" charset="0"/>
                <a:cs typeface="Times New Roman" panose="02020603050405020304" charset="0"/>
                <a:sym typeface="+mn-ea"/>
              </a:rPr>
              <a:t>the current preparation/schedule</a:t>
            </a:r>
            <a:endParaRPr lang="en-US" altLang="zh-CN" sz="2800">
              <a:latin typeface="Times New Roman" panose="02020603050405020304" charset="0"/>
              <a:cs typeface="Times New Roman" panose="02020603050405020304" charset="0"/>
            </a:endParaRPr>
          </a:p>
        </p:txBody>
      </p:sp>
      <p:sp>
        <p:nvSpPr>
          <p:cNvPr id="4" name="右弧形箭头 3"/>
          <p:cNvSpPr/>
          <p:nvPr/>
        </p:nvSpPr>
        <p:spPr>
          <a:xfrm>
            <a:off x="9777730" y="2952115"/>
            <a:ext cx="387985" cy="1347470"/>
          </a:xfrm>
          <a:prstGeom prst="curvedLef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tx1"/>
              </a:solidFill>
            </a:endParaRPr>
          </a:p>
        </p:txBody>
      </p:sp>
      <p:sp>
        <p:nvSpPr>
          <p:cNvPr id="5" name="文本框 4"/>
          <p:cNvSpPr txBox="1"/>
          <p:nvPr/>
        </p:nvSpPr>
        <p:spPr>
          <a:xfrm>
            <a:off x="10165715" y="3266440"/>
            <a:ext cx="2015490" cy="643255"/>
          </a:xfrm>
          <a:prstGeom prst="rect">
            <a:avLst/>
          </a:prstGeom>
          <a:noFill/>
        </p:spPr>
        <p:txBody>
          <a:bodyPr wrap="square" rtlCol="0">
            <a:noAutofit/>
          </a:bodyPr>
          <a:lstStyle/>
          <a:p>
            <a:pPr lvl="0" algn="l">
              <a:buClrTx/>
              <a:buSzTx/>
              <a:buFontTx/>
            </a:pPr>
            <a:r>
              <a:rPr lang="en-US" altLang="zh-CN" sz="3600" b="1" i="1">
                <a:solidFill>
                  <a:srgbClr val="00B050"/>
                </a:solidFill>
                <a:sym typeface="+mn-ea"/>
              </a:rPr>
              <a:t>However</a:t>
            </a:r>
            <a:endParaRPr lang="en-US" altLang="zh-CN" sz="3600" b="1" i="1">
              <a:solidFill>
                <a:srgbClr val="00B050"/>
              </a:solidFill>
              <a:sym typeface="+mn-ea"/>
            </a:endParaRPr>
          </a:p>
        </p:txBody>
      </p:sp>
      <p:sp>
        <p:nvSpPr>
          <p:cNvPr id="8" name="左大括号 7"/>
          <p:cNvSpPr/>
          <p:nvPr/>
        </p:nvSpPr>
        <p:spPr>
          <a:xfrm>
            <a:off x="4860925" y="1162050"/>
            <a:ext cx="220980" cy="686435"/>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lstStyle/>
          <a:p>
            <a:endParaRPr lang="zh-CN" altLang="en-US"/>
          </a:p>
        </p:txBody>
      </p:sp>
      <p:sp>
        <p:nvSpPr>
          <p:cNvPr id="10" name="左大括号 9"/>
          <p:cNvSpPr/>
          <p:nvPr/>
        </p:nvSpPr>
        <p:spPr>
          <a:xfrm>
            <a:off x="3823970" y="2852420"/>
            <a:ext cx="705485" cy="1524635"/>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lstStyle/>
          <a:p>
            <a:endParaRPr lang="zh-CN" altLang="en-US"/>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P spid="13" grpId="0"/>
      <p:bldP spid="27" grpId="0"/>
      <p:bldP spid="3" grpId="0"/>
      <p:bldP spid="4" grpId="0" animBg="1"/>
      <p:bldP spid="5" grpId="0"/>
      <p:bldP spid="8" grpId="0" bldLvl="0" animBg="1"/>
      <p:bldP spid="10"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custDataLst>
              <p:tags r:id="rId1"/>
            </p:custDataLst>
          </p:nvPr>
        </p:nvSpPr>
        <p:spPr>
          <a:xfrm>
            <a:off x="263525" y="116840"/>
            <a:ext cx="4652645" cy="576580"/>
          </a:xfrm>
          <a:prstGeom prst="rect">
            <a:avLst/>
          </a:prstGeom>
          <a:solidFill>
            <a:schemeClr val="accent1">
              <a:lumMod val="75000"/>
            </a:schemeClr>
          </a:solidFill>
          <a:ln>
            <a:solidFill>
              <a:schemeClr val="accent1">
                <a:lumMod val="75000"/>
              </a:schemeClr>
            </a:solidFill>
          </a:ln>
        </p:spPr>
        <p:txBody>
          <a:bodyPr wrap="square" rtlCol="0"/>
          <a:lstStyle/>
          <a:p>
            <a:r>
              <a:rPr lang="en-US" altLang="zh-CN" sz="3200" b="1" i="1">
                <a:solidFill>
                  <a:schemeClr val="lt1"/>
                </a:solidFill>
                <a:latin typeface="+mn-lt"/>
                <a:ea typeface="+mn-ea"/>
              </a:rPr>
              <a:t> Practice and Accumulate</a:t>
            </a:r>
            <a:endParaRPr lang="en-US" altLang="zh-CN" sz="3200" b="1" i="1">
              <a:solidFill>
                <a:schemeClr val="lt1"/>
              </a:solidFill>
              <a:latin typeface="+mn-lt"/>
              <a:ea typeface="+mn-ea"/>
            </a:endParaRPr>
          </a:p>
        </p:txBody>
      </p:sp>
      <p:sp>
        <p:nvSpPr>
          <p:cNvPr id="4" name="文本框 3"/>
          <p:cNvSpPr txBox="1"/>
          <p:nvPr/>
        </p:nvSpPr>
        <p:spPr>
          <a:xfrm>
            <a:off x="263525" y="1950720"/>
            <a:ext cx="11543665" cy="953135"/>
          </a:xfrm>
          <a:prstGeom prst="rect">
            <a:avLst/>
          </a:prstGeom>
          <a:solidFill>
            <a:schemeClr val="accent5">
              <a:lumMod val="20000"/>
              <a:lumOff val="80000"/>
            </a:schemeClr>
          </a:solidFill>
        </p:spPr>
        <p:txBody>
          <a:bodyPr wrap="square" rtlCol="0">
            <a:spAutoFit/>
          </a:bodyPr>
          <a:lstStyle/>
          <a:p>
            <a:pPr>
              <a:lnSpc>
                <a:spcPct val="100000"/>
              </a:lnSpc>
            </a:pPr>
            <a:r>
              <a:rPr lang="en-US" altLang="zh-CN" sz="2800" dirty="0">
                <a:latin typeface="Times New Roman" panose="02020603050405020304" charset="0"/>
                <a:cs typeface="Times New Roman" panose="02020603050405020304" charset="0"/>
                <a:sym typeface="+mn-ea"/>
              </a:rPr>
              <a:t>I hope this email finds you well. Our class is organizing its first hiking trip and we'd love your expertise to ensure its success.</a:t>
            </a:r>
            <a:endParaRPr lang="zh-CN" altLang="en-US" sz="2000" dirty="0">
              <a:highlight>
                <a:srgbClr val="C0C0C0"/>
              </a:highlight>
              <a:latin typeface="Times New Roman" panose="02020603050405020304" charset="0"/>
              <a:ea typeface="华文楷体" panose="02010600040101010101" charset="-122"/>
              <a:cs typeface="Times New Roman" panose="02020603050405020304" charset="0"/>
            </a:endParaRPr>
          </a:p>
        </p:txBody>
      </p:sp>
      <p:sp>
        <p:nvSpPr>
          <p:cNvPr id="17" name="文本框 16"/>
          <p:cNvSpPr txBox="1"/>
          <p:nvPr/>
        </p:nvSpPr>
        <p:spPr>
          <a:xfrm>
            <a:off x="1955800" y="645795"/>
            <a:ext cx="3769360" cy="550545"/>
          </a:xfrm>
          <a:prstGeom prst="rect">
            <a:avLst/>
          </a:prstGeom>
          <a:noFill/>
        </p:spPr>
        <p:txBody>
          <a:bodyPr wrap="square" rtlCol="0">
            <a:noAutofit/>
          </a:bodyPr>
          <a:lstStyle/>
          <a:p>
            <a:r>
              <a:rPr lang="en-US" altLang="zh-CN" sz="3600" b="1" i="1" dirty="0">
                <a:solidFill>
                  <a:srgbClr val="0070C0"/>
                </a:solidFill>
                <a:sym typeface="+mn-ea"/>
              </a:rPr>
              <a:t>P1</a:t>
            </a:r>
            <a:r>
              <a:rPr lang="en-US" altLang="zh-CN" sz="3600" b="1" dirty="0">
                <a:solidFill>
                  <a:srgbClr val="0070C0"/>
                </a:solidFill>
                <a:sym typeface="+mn-ea"/>
              </a:rPr>
              <a:t> Beginning</a:t>
            </a:r>
            <a:endParaRPr lang="en-US" altLang="zh-CN" sz="3600" b="1" dirty="0">
              <a:solidFill>
                <a:srgbClr val="0070C0"/>
              </a:solidFill>
              <a:sym typeface="+mn-ea"/>
            </a:endParaRPr>
          </a:p>
        </p:txBody>
      </p:sp>
      <p:sp>
        <p:nvSpPr>
          <p:cNvPr id="2" name="左大括号 1"/>
          <p:cNvSpPr/>
          <p:nvPr/>
        </p:nvSpPr>
        <p:spPr>
          <a:xfrm>
            <a:off x="5154930" y="355600"/>
            <a:ext cx="570230" cy="1131570"/>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lstStyle/>
          <a:p>
            <a:endParaRPr lang="zh-CN" altLang="en-US"/>
          </a:p>
        </p:txBody>
      </p:sp>
      <p:sp>
        <p:nvSpPr>
          <p:cNvPr id="6" name="文本框 5"/>
          <p:cNvSpPr txBox="1"/>
          <p:nvPr/>
        </p:nvSpPr>
        <p:spPr>
          <a:xfrm>
            <a:off x="263525" y="3145155"/>
            <a:ext cx="11542395" cy="1399540"/>
          </a:xfrm>
          <a:prstGeom prst="rect">
            <a:avLst/>
          </a:prstGeom>
          <a:solidFill>
            <a:schemeClr val="accent5">
              <a:lumMod val="20000"/>
              <a:lumOff val="80000"/>
            </a:schemeClr>
          </a:solidFill>
        </p:spPr>
        <p:txBody>
          <a:bodyPr wrap="square" rtlCol="0">
            <a:noAutofit/>
          </a:bodyPr>
          <a:lstStyle/>
          <a:p>
            <a:pPr lvl="0" algn="just">
              <a:lnSpc>
                <a:spcPct val="100000"/>
              </a:lnSpc>
              <a:buClrTx/>
              <a:buSzTx/>
              <a:buFontTx/>
            </a:pPr>
            <a:r>
              <a:rPr lang="en-US" altLang="zh-CN" sz="2800" dirty="0">
                <a:latin typeface="Times New Roman" panose="02020603050405020304" charset="0"/>
                <a:cs typeface="Times New Roman" panose="02020603050405020304" charset="0"/>
                <a:sym typeface="+mn-ea"/>
              </a:rPr>
              <a:t>Hope this email finds you well!‌ Next Saturday will </a:t>
            </a:r>
            <a:r>
              <a:rPr lang="en-US" altLang="zh-CN" sz="2800" dirty="0" err="1">
                <a:latin typeface="Times New Roman" panose="02020603050405020304" charset="0"/>
                <a:cs typeface="Times New Roman" panose="02020603050405020304" charset="0"/>
                <a:sym typeface="+mn-ea"/>
              </a:rPr>
              <a:t>witness</a:t>
            </a:r>
            <a:r>
              <a:rPr lang="en-US" altLang="zh-CN" sz="2800" dirty="0">
                <a:latin typeface="Times New Roman" panose="02020603050405020304" charset="0"/>
                <a:cs typeface="Times New Roman" panose="02020603050405020304" charset="0"/>
                <a:sym typeface="+mn-ea"/>
              </a:rPr>
              <a:t> our first class hiking trip. Given your rich </a:t>
            </a:r>
            <a:r>
              <a:rPr lang="en-US" altLang="zh-CN" sz="2800" dirty="0" err="1">
                <a:latin typeface="Times New Roman" panose="02020603050405020304" charset="0"/>
                <a:cs typeface="Times New Roman" panose="02020603050405020304" charset="0"/>
                <a:sym typeface="+mn-ea"/>
              </a:rPr>
              <a:t>expertise</a:t>
            </a:r>
            <a:r>
              <a:rPr lang="en-US" altLang="zh-CN" sz="2800" dirty="0">
                <a:latin typeface="Times New Roman" panose="02020603050405020304" charset="0"/>
                <a:cs typeface="Times New Roman" panose="02020603050405020304" charset="0"/>
                <a:sym typeface="+mn-ea"/>
              </a:rPr>
              <a:t> as an outdoor enthusiast,</a:t>
            </a:r>
            <a:r>
              <a:rPr lang="zh-CN" altLang="en-US" sz="2800" dirty="0">
                <a:latin typeface="Times New Roman" panose="02020603050405020304" charset="0"/>
                <a:cs typeface="Times New Roman" panose="02020603050405020304" charset="0"/>
                <a:sym typeface="+mn-ea"/>
              </a:rPr>
              <a:t> </a:t>
            </a:r>
            <a:r>
              <a:rPr lang="en-US" altLang="zh-CN" sz="2800" dirty="0">
                <a:latin typeface="Times New Roman" panose="02020603050405020304" charset="0"/>
                <a:cs typeface="Times New Roman" panose="02020603050405020304" charset="0"/>
                <a:sym typeface="+mn-ea"/>
              </a:rPr>
              <a:t>we are in great need of your timely and professional guidance. ‌</a:t>
            </a:r>
            <a:endParaRPr lang="zh-CN" altLang="en-US" sz="2000" dirty="0">
              <a:highlight>
                <a:srgbClr val="C0C0C0"/>
              </a:highlight>
              <a:latin typeface="Times New Roman" panose="02020603050405020304" charset="0"/>
              <a:ea typeface="华文楷体" panose="02010600040101010101" charset="-122"/>
              <a:cs typeface="Times New Roman" panose="02020603050405020304" charset="0"/>
              <a:sym typeface="+mn-ea"/>
            </a:endParaRPr>
          </a:p>
        </p:txBody>
      </p:sp>
      <p:sp>
        <p:nvSpPr>
          <p:cNvPr id="9" name="文本框 8"/>
          <p:cNvSpPr txBox="1"/>
          <p:nvPr/>
        </p:nvSpPr>
        <p:spPr>
          <a:xfrm>
            <a:off x="264795" y="4784090"/>
            <a:ext cx="11541760" cy="1346835"/>
          </a:xfrm>
          <a:prstGeom prst="rect">
            <a:avLst/>
          </a:prstGeom>
          <a:solidFill>
            <a:schemeClr val="accent5">
              <a:lumMod val="20000"/>
              <a:lumOff val="80000"/>
            </a:schemeClr>
          </a:solidFill>
        </p:spPr>
        <p:txBody>
          <a:bodyPr wrap="square" rtlCol="0">
            <a:noAutofit/>
          </a:bodyPr>
          <a:lstStyle/>
          <a:p>
            <a:pPr lvl="0" algn="just">
              <a:buClrTx/>
              <a:buSzTx/>
              <a:buFontTx/>
            </a:pPr>
            <a:r>
              <a:rPr lang="en-US" altLang="zh-CN" sz="2800" dirty="0">
                <a:latin typeface="Times New Roman" panose="02020603050405020304" charset="0"/>
                <a:cs typeface="Times New Roman" panose="02020603050405020304" charset="0"/>
                <a:sym typeface="+mn-ea"/>
              </a:rPr>
              <a:t>Hope this email finds you well! With excitement mingling with concerns, we are organizing our first class hiking trip next Saturday. So we'd love your expertise to ensure its success.</a:t>
            </a:r>
            <a:endParaRPr lang="en-US" altLang="zh-CN" sz="2800" dirty="0">
              <a:latin typeface="Times New Roman" panose="02020603050405020304" charset="0"/>
              <a:cs typeface="Times New Roman" panose="02020603050405020304" charset="0"/>
              <a:sym typeface="+mn-ea"/>
            </a:endParaRPr>
          </a:p>
        </p:txBody>
      </p:sp>
      <p:sp>
        <p:nvSpPr>
          <p:cNvPr id="8" name="文本框 7"/>
          <p:cNvSpPr txBox="1"/>
          <p:nvPr/>
        </p:nvSpPr>
        <p:spPr>
          <a:xfrm>
            <a:off x="5832475" y="229235"/>
            <a:ext cx="6680200" cy="1383665"/>
          </a:xfrm>
          <a:prstGeom prst="rect">
            <a:avLst/>
          </a:prstGeom>
        </p:spPr>
        <p:txBody>
          <a:bodyPr wrap="square" rtlCol="0">
            <a:spAutoFit/>
          </a:bodyPr>
          <a:lstStyle/>
          <a:p>
            <a:pPr marL="457200" lvl="0" indent="-457200" algn="l">
              <a:buClrTx/>
              <a:buSzTx/>
              <a:buFont typeface="Wingdings" panose="05000000000000000000" charset="0"/>
              <a:buChar char="Ø"/>
            </a:pPr>
            <a:r>
              <a:rPr lang="en-US" altLang="zh-CN" sz="2800">
                <a:solidFill>
                  <a:srgbClr val="404040"/>
                </a:solidFill>
                <a:latin typeface="Times New Roman" panose="02020603050405020304" charset="0"/>
                <a:ea typeface="Inter"/>
                <a:cs typeface="Times New Roman" panose="02020603050405020304" charset="0"/>
                <a:sym typeface="+mn-ea"/>
              </a:rPr>
              <a:t>greetings</a:t>
            </a:r>
            <a:endParaRPr lang="en-US" altLang="zh-CN" sz="2800">
              <a:solidFill>
                <a:srgbClr val="404040"/>
              </a:solidFill>
              <a:latin typeface="Times New Roman" panose="02020603050405020304" charset="0"/>
              <a:ea typeface="Inter"/>
              <a:cs typeface="Times New Roman" panose="02020603050405020304" charset="0"/>
              <a:sym typeface="+mn-ea"/>
            </a:endParaRPr>
          </a:p>
          <a:p>
            <a:pPr marL="457200" lvl="0" indent="-457200" algn="l">
              <a:buClrTx/>
              <a:buSzTx/>
              <a:buFont typeface="Wingdings" panose="05000000000000000000" charset="0"/>
              <a:buChar char="Ø"/>
            </a:pPr>
            <a:r>
              <a:rPr lang="en-US" altLang="zh-CN" sz="2800">
                <a:solidFill>
                  <a:srgbClr val="404040"/>
                </a:solidFill>
                <a:latin typeface="Times New Roman" panose="02020603050405020304" charset="0"/>
                <a:ea typeface="Inter"/>
                <a:cs typeface="Times New Roman" panose="02020603050405020304" charset="0"/>
                <a:sym typeface="+mn-ea"/>
              </a:rPr>
              <a:t>background information</a:t>
            </a:r>
            <a:endParaRPr lang="en-US" altLang="zh-CN" sz="2800">
              <a:solidFill>
                <a:srgbClr val="404040"/>
              </a:solidFill>
              <a:latin typeface="Times New Roman" panose="02020603050405020304" charset="0"/>
              <a:ea typeface="Inter"/>
              <a:cs typeface="Times New Roman" panose="02020603050405020304" charset="0"/>
              <a:sym typeface="+mn-ea"/>
            </a:endParaRPr>
          </a:p>
          <a:p>
            <a:pPr marL="457200" lvl="0" indent="-457200" algn="l">
              <a:buClrTx/>
              <a:buSzTx/>
              <a:buFont typeface="Wingdings" panose="05000000000000000000" charset="0"/>
              <a:buChar char="Ø"/>
            </a:pPr>
            <a:r>
              <a:rPr lang="en-US" altLang="zh-CN" sz="2800">
                <a:solidFill>
                  <a:srgbClr val="404040"/>
                </a:solidFill>
                <a:latin typeface="Times New Roman" panose="02020603050405020304" charset="0"/>
                <a:ea typeface="Inter"/>
                <a:cs typeface="Times New Roman" panose="02020603050405020304" charset="0"/>
                <a:sym typeface="+mn-ea"/>
              </a:rPr>
              <a:t>writing purpose</a:t>
            </a:r>
            <a:endParaRPr lang="en-US" altLang="zh-CN" sz="2800">
              <a:solidFill>
                <a:srgbClr val="404040"/>
              </a:solidFill>
              <a:latin typeface="Times New Roman" panose="02020603050405020304" charset="0"/>
              <a:ea typeface="Inter"/>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bldLvl="0" animBg="1"/>
      <p:bldP spid="9"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custDataLst>
              <p:tags r:id="rId1"/>
            </p:custDataLst>
          </p:nvPr>
        </p:nvSpPr>
        <p:spPr>
          <a:xfrm>
            <a:off x="119380" y="116840"/>
            <a:ext cx="2610485" cy="576580"/>
          </a:xfrm>
          <a:prstGeom prst="rect">
            <a:avLst/>
          </a:prstGeom>
          <a:solidFill>
            <a:schemeClr val="accent1">
              <a:lumMod val="75000"/>
            </a:schemeClr>
          </a:solidFill>
          <a:ln>
            <a:solidFill>
              <a:schemeClr val="accent1">
                <a:lumMod val="75000"/>
              </a:schemeClr>
            </a:solidFill>
          </a:ln>
        </p:spPr>
        <p:txBody>
          <a:bodyPr wrap="square" rtlCol="0"/>
          <a:lstStyle/>
          <a:p>
            <a:r>
              <a:rPr lang="en-US" altLang="zh-CN" sz="3200" b="1" i="1">
                <a:solidFill>
                  <a:schemeClr val="lt1"/>
                </a:solidFill>
                <a:latin typeface="+mn-lt"/>
                <a:ea typeface="+mn-ea"/>
              </a:rPr>
              <a:t> Brainstorm</a:t>
            </a:r>
            <a:endParaRPr lang="en-US" altLang="zh-CN" sz="3200" b="1" i="1">
              <a:solidFill>
                <a:schemeClr val="lt1"/>
              </a:solidFill>
              <a:latin typeface="+mn-lt"/>
              <a:ea typeface="+mn-ea"/>
            </a:endParaRPr>
          </a:p>
        </p:txBody>
      </p:sp>
      <p:sp>
        <p:nvSpPr>
          <p:cNvPr id="4" name="文本框 3"/>
          <p:cNvSpPr txBox="1"/>
          <p:nvPr/>
        </p:nvSpPr>
        <p:spPr>
          <a:xfrm>
            <a:off x="927100" y="1177925"/>
            <a:ext cx="10600055" cy="583565"/>
          </a:xfrm>
          <a:prstGeom prst="rect">
            <a:avLst/>
          </a:prstGeom>
          <a:noFill/>
        </p:spPr>
        <p:txBody>
          <a:bodyPr wrap="square" rtlCol="0" anchor="t">
            <a:spAutoFit/>
          </a:bodyPr>
          <a:lstStyle/>
          <a:p>
            <a:r>
              <a:rPr lang="en-US" altLang="zh-CN" sz="3200">
                <a:latin typeface="Times New Roman" panose="02020603050405020304" charset="0"/>
                <a:cs typeface="Times New Roman" panose="02020603050405020304" charset="0"/>
                <a:sym typeface="+mn-ea"/>
              </a:rPr>
              <a:t>What should be included in a preparation for a class hiking trip? </a:t>
            </a:r>
            <a:endParaRPr lang="en-US" altLang="zh-CN" sz="3200">
              <a:latin typeface="Times New Roman" panose="02020603050405020304" charset="0"/>
              <a:cs typeface="Times New Roman" panose="02020603050405020304" charset="0"/>
              <a:sym typeface="+mn-ea"/>
            </a:endParaRPr>
          </a:p>
        </p:txBody>
      </p:sp>
      <p:cxnSp>
        <p:nvCxnSpPr>
          <p:cNvPr id="50" name="直接连接符 49"/>
          <p:cNvCxnSpPr/>
          <p:nvPr>
            <p:custDataLst>
              <p:tags r:id="rId2"/>
            </p:custDataLst>
          </p:nvPr>
        </p:nvCxnSpPr>
        <p:spPr>
          <a:xfrm>
            <a:off x="1821180" y="6187123"/>
            <a:ext cx="381635" cy="0"/>
          </a:xfrm>
          <a:prstGeom prst="line">
            <a:avLst/>
          </a:prstGeom>
          <a:ln w="44450" cap="rnd"/>
        </p:spPr>
        <p:style>
          <a:lnRef idx="2">
            <a:srgbClr val="376FFF"/>
          </a:lnRef>
          <a:fillRef idx="0">
            <a:srgbClr val="FFFFFF"/>
          </a:fillRef>
          <a:effectRef idx="0">
            <a:srgbClr val="FFFFFF"/>
          </a:effectRef>
          <a:fontRef idx="minor">
            <a:srgbClr val="000000"/>
          </a:fontRef>
        </p:style>
      </p:cxnSp>
      <p:sp>
        <p:nvSpPr>
          <p:cNvPr id="60" name="圆角矩形 59"/>
          <p:cNvSpPr/>
          <p:nvPr>
            <p:custDataLst>
              <p:tags r:id="rId3"/>
            </p:custDataLst>
          </p:nvPr>
        </p:nvSpPr>
        <p:spPr>
          <a:xfrm>
            <a:off x="720090" y="2372678"/>
            <a:ext cx="2584450" cy="4013835"/>
          </a:xfrm>
          <a:prstGeom prst="roundRect">
            <a:avLst>
              <a:gd name="adj" fmla="val 2258"/>
            </a:avLst>
          </a:prstGeom>
          <a:noFill/>
          <a:ln w="25400">
            <a:solidFill>
              <a:srgbClr val="376FFF"/>
            </a:solidFill>
          </a:ln>
        </p:spPr>
        <p:style>
          <a:lnRef idx="2">
            <a:srgbClr val="376FFF">
              <a:lumMod val="75000"/>
            </a:srgbClr>
          </a:lnRef>
          <a:fillRef idx="1">
            <a:srgbClr val="376FFF"/>
          </a:fillRef>
          <a:effectRef idx="0">
            <a:srgbClr val="FFFFFF"/>
          </a:effectRef>
          <a:fontRef idx="minor">
            <a:srgbClr val="FFFFFF"/>
          </a:fontRef>
        </p:style>
        <p:txBody>
          <a:bodyPr rtlCol="0" anchor="ctr"/>
          <a:lstStyle/>
          <a:p>
            <a:pPr algn="ctr"/>
            <a:endParaRPr lang="zh-CN" altLang="en-US">
              <a:solidFill>
                <a:srgbClr val="FFFFFF"/>
              </a:solidFill>
              <a:latin typeface="Arial" panose="020B0604020202020204" pitchFamily="34" charset="0"/>
              <a:ea typeface="微软雅黑" panose="020B0503020204020204" charset="-122"/>
            </a:endParaRPr>
          </a:p>
        </p:txBody>
      </p:sp>
      <p:sp>
        <p:nvSpPr>
          <p:cNvPr id="5" name="矩形 4"/>
          <p:cNvSpPr/>
          <p:nvPr>
            <p:custDataLst>
              <p:tags r:id="rId4"/>
            </p:custDataLst>
          </p:nvPr>
        </p:nvSpPr>
        <p:spPr>
          <a:xfrm>
            <a:off x="891540" y="3542348"/>
            <a:ext cx="2240915" cy="2335530"/>
          </a:xfrm>
          <a:prstGeom prst="rect">
            <a:avLst/>
          </a:prstGeom>
        </p:spPr>
        <p:txBody>
          <a:bodyPr wrap="square" lIns="0" tIns="0" rIns="0" bIns="0">
            <a:noAutofit/>
          </a:bodyPr>
          <a:lstStyle/>
          <a:p>
            <a:pPr marL="285750" indent="-285750" algn="l">
              <a:lnSpc>
                <a:spcPct val="150000"/>
              </a:lnSpc>
              <a:spcBef>
                <a:spcPct val="0"/>
              </a:spcBef>
              <a:spcAft>
                <a:spcPct val="0"/>
              </a:spcAft>
              <a:buFont typeface="Arial" panose="020B0604020202020204" pitchFamily="34" charset="0"/>
              <a:buChar char="•"/>
            </a:pPr>
            <a:r>
              <a:rPr lang="en-US" altLang="zh-CN" b="1" dirty="0">
                <a:ln>
                  <a:noFill/>
                  <a:prstDash val="sysDot"/>
                </a:ln>
                <a:solidFill>
                  <a:srgbClr val="000000">
                    <a:lumMod val="85000"/>
                    <a:lumOff val="15000"/>
                  </a:srgbClr>
                </a:solidFill>
                <a:latin typeface="微软雅黑" panose="020B0503020204020204" charset="-122"/>
                <a:cs typeface="微软雅黑" panose="020B0503020204020204" charset="-122"/>
              </a:rPr>
              <a:t>Route</a:t>
            </a:r>
            <a:endParaRPr lang="en-US" altLang="zh-CN" b="1" dirty="0">
              <a:ln>
                <a:noFill/>
                <a:prstDash val="sysDot"/>
              </a:ln>
              <a:solidFill>
                <a:srgbClr val="000000">
                  <a:lumMod val="85000"/>
                  <a:lumOff val="15000"/>
                </a:srgbClr>
              </a:solidFill>
              <a:latin typeface="微软雅黑" panose="020B0503020204020204" charset="-122"/>
              <a:cs typeface="微软雅黑" panose="020B0503020204020204" charset="-122"/>
            </a:endParaRPr>
          </a:p>
          <a:p>
            <a:pPr marL="285750" indent="-285750" algn="l">
              <a:lnSpc>
                <a:spcPct val="150000"/>
              </a:lnSpc>
              <a:spcBef>
                <a:spcPct val="0"/>
              </a:spcBef>
              <a:spcAft>
                <a:spcPct val="0"/>
              </a:spcAft>
              <a:buFont typeface="Arial" panose="020B0604020202020204" pitchFamily="34" charset="0"/>
              <a:buChar char="•"/>
            </a:pPr>
            <a:r>
              <a:rPr lang="en-US" altLang="zh-CN" b="1" dirty="0">
                <a:ln>
                  <a:noFill/>
                  <a:prstDash val="sysDot"/>
                </a:ln>
                <a:solidFill>
                  <a:srgbClr val="000000">
                    <a:lumMod val="85000"/>
                    <a:lumOff val="15000"/>
                  </a:srgbClr>
                </a:solidFill>
                <a:latin typeface="微软雅黑" panose="020B0503020204020204" charset="-122"/>
                <a:cs typeface="微软雅黑" panose="020B0503020204020204" charset="-122"/>
              </a:rPr>
              <a:t>Time for gathering and departure</a:t>
            </a:r>
            <a:endParaRPr lang="en-US" altLang="zh-CN" b="1" dirty="0">
              <a:ln>
                <a:noFill/>
                <a:prstDash val="sysDot"/>
              </a:ln>
              <a:solidFill>
                <a:srgbClr val="000000">
                  <a:lumMod val="85000"/>
                  <a:lumOff val="15000"/>
                </a:srgbClr>
              </a:solidFill>
              <a:latin typeface="微软雅黑" panose="020B0503020204020204" charset="-122"/>
              <a:cs typeface="微软雅黑" panose="020B0503020204020204" charset="-122"/>
            </a:endParaRPr>
          </a:p>
          <a:p>
            <a:pPr marL="285750" indent="-285750" algn="l">
              <a:lnSpc>
                <a:spcPct val="150000"/>
              </a:lnSpc>
              <a:spcBef>
                <a:spcPct val="0"/>
              </a:spcBef>
              <a:spcAft>
                <a:spcPct val="0"/>
              </a:spcAft>
              <a:buFont typeface="Arial" panose="020B0604020202020204" pitchFamily="34" charset="0"/>
              <a:buChar char="•"/>
            </a:pPr>
            <a:r>
              <a:rPr lang="en-US" altLang="zh-CN" b="1" dirty="0">
                <a:ln>
                  <a:noFill/>
                  <a:prstDash val="sysDot"/>
                </a:ln>
                <a:solidFill>
                  <a:srgbClr val="000000">
                    <a:lumMod val="85000"/>
                    <a:lumOff val="15000"/>
                  </a:srgbClr>
                </a:solidFill>
                <a:latin typeface="微软雅黑" panose="020B0503020204020204" charset="-122"/>
                <a:cs typeface="微软雅黑" panose="020B0503020204020204" charset="-122"/>
              </a:rPr>
              <a:t>Duration</a:t>
            </a:r>
            <a:endParaRPr lang="en-US" altLang="zh-CN" b="1" dirty="0">
              <a:ln>
                <a:noFill/>
                <a:prstDash val="sysDot"/>
              </a:ln>
              <a:solidFill>
                <a:srgbClr val="000000">
                  <a:lumMod val="85000"/>
                  <a:lumOff val="15000"/>
                </a:srgbClr>
              </a:solidFill>
              <a:latin typeface="微软雅黑" panose="020B0503020204020204" charset="-122"/>
              <a:cs typeface="微软雅黑" panose="020B0503020204020204" charset="-122"/>
            </a:endParaRPr>
          </a:p>
          <a:p>
            <a:pPr marL="285750" indent="-285750" algn="l">
              <a:lnSpc>
                <a:spcPct val="150000"/>
              </a:lnSpc>
              <a:spcBef>
                <a:spcPct val="0"/>
              </a:spcBef>
              <a:spcAft>
                <a:spcPct val="0"/>
              </a:spcAft>
              <a:buFont typeface="Arial" panose="020B0604020202020204" pitchFamily="34" charset="0"/>
              <a:buChar char="•"/>
            </a:pPr>
            <a:r>
              <a:rPr lang="en-US" altLang="zh-CN" b="1" dirty="0">
                <a:ln>
                  <a:noFill/>
                  <a:prstDash val="sysDot"/>
                </a:ln>
                <a:solidFill>
                  <a:srgbClr val="000000">
                    <a:lumMod val="85000"/>
                    <a:lumOff val="15000"/>
                  </a:srgbClr>
                </a:solidFill>
                <a:latin typeface="微软雅黑" panose="020B0503020204020204" charset="-122"/>
                <a:cs typeface="微软雅黑" panose="020B0503020204020204" charset="-122"/>
              </a:rPr>
              <a:t>Weather...</a:t>
            </a:r>
            <a:endParaRPr lang="en-US" altLang="zh-CN" b="1" dirty="0">
              <a:ln>
                <a:noFill/>
                <a:prstDash val="sysDot"/>
              </a:ln>
              <a:solidFill>
                <a:srgbClr val="000000">
                  <a:lumMod val="85000"/>
                  <a:lumOff val="15000"/>
                </a:srgbClr>
              </a:solidFill>
              <a:latin typeface="微软雅黑" panose="020B0503020204020204" charset="-122"/>
              <a:cs typeface="微软雅黑" panose="020B0503020204020204" charset="-122"/>
            </a:endParaRPr>
          </a:p>
        </p:txBody>
      </p:sp>
      <p:sp>
        <p:nvSpPr>
          <p:cNvPr id="6" name="矩形 5"/>
          <p:cNvSpPr/>
          <p:nvPr>
            <p:custDataLst>
              <p:tags r:id="rId5"/>
            </p:custDataLst>
          </p:nvPr>
        </p:nvSpPr>
        <p:spPr>
          <a:xfrm>
            <a:off x="887730" y="2949258"/>
            <a:ext cx="2249170" cy="442595"/>
          </a:xfrm>
          <a:prstGeom prst="rect">
            <a:avLst/>
          </a:prstGeom>
          <a:noFill/>
        </p:spPr>
        <p:txBody>
          <a:bodyPr wrap="square" lIns="0" tIns="0" rIns="0" bIns="0" rtlCol="0" anchor="b" anchorCtr="0">
            <a:noAutofit/>
          </a:bodyPr>
          <a:lstStyle/>
          <a:p>
            <a:pPr algn="ctr">
              <a:spcBef>
                <a:spcPct val="0"/>
              </a:spcBef>
              <a:spcAft>
                <a:spcPct val="0"/>
              </a:spcAft>
            </a:pPr>
            <a:r>
              <a:rPr lang="en-US" altLang="zh-CN" sz="2000" b="1" kern="0">
                <a:solidFill>
                  <a:srgbClr val="376FFF"/>
                </a:solidFill>
                <a:latin typeface="微软雅黑" panose="020B0503020204020204" charset="-122"/>
                <a:cs typeface="微软雅黑" panose="020B0503020204020204" charset="-122"/>
              </a:rPr>
              <a:t> Core Information</a:t>
            </a:r>
            <a:endParaRPr lang="en-US" altLang="zh-CN" sz="2000" b="1" kern="0">
              <a:solidFill>
                <a:srgbClr val="376FFF"/>
              </a:solidFill>
              <a:latin typeface="微软雅黑" panose="020B0503020204020204" charset="-122"/>
              <a:cs typeface="微软雅黑" panose="020B0503020204020204" charset="-122"/>
            </a:endParaRPr>
          </a:p>
        </p:txBody>
      </p:sp>
      <p:sp>
        <p:nvSpPr>
          <p:cNvPr id="67" name="椭圆 66"/>
          <p:cNvSpPr/>
          <p:nvPr>
            <p:custDataLst>
              <p:tags r:id="rId6"/>
            </p:custDataLst>
          </p:nvPr>
        </p:nvSpPr>
        <p:spPr>
          <a:xfrm>
            <a:off x="1629410" y="1961833"/>
            <a:ext cx="765175" cy="765175"/>
          </a:xfrm>
          <a:prstGeom prst="ellipse">
            <a:avLst/>
          </a:prstGeom>
          <a:solidFill>
            <a:srgbClr val="376FFF">
              <a:alpha val="15000"/>
            </a:srgbClr>
          </a:solidFill>
          <a:ln w="38100">
            <a:noFill/>
          </a:ln>
        </p:spPr>
        <p:style>
          <a:lnRef idx="2">
            <a:srgbClr val="376FFF">
              <a:lumMod val="75000"/>
            </a:srgbClr>
          </a:lnRef>
          <a:fillRef idx="1">
            <a:srgbClr val="376FFF"/>
          </a:fillRef>
          <a:effectRef idx="0">
            <a:srgbClr val="FFFFFF"/>
          </a:effectRef>
          <a:fontRef idx="minor">
            <a:srgbClr val="FFFFFF"/>
          </a:fontRef>
        </p:style>
        <p:txBody>
          <a:bodyPr rtlCol="0" anchor="ctr"/>
          <a:lstStyle/>
          <a:p>
            <a:pPr algn="ctr"/>
            <a:endParaRPr lang="zh-CN" altLang="en-US">
              <a:solidFill>
                <a:srgbClr val="FFFFFF"/>
              </a:solidFill>
              <a:latin typeface="Arial" panose="020B0604020202020204" pitchFamily="34" charset="0"/>
              <a:ea typeface="微软雅黑" panose="020B0503020204020204" charset="-122"/>
            </a:endParaRPr>
          </a:p>
        </p:txBody>
      </p:sp>
      <p:sp>
        <p:nvSpPr>
          <p:cNvPr id="68" name="椭圆 67"/>
          <p:cNvSpPr/>
          <p:nvPr>
            <p:custDataLst>
              <p:tags r:id="rId7"/>
            </p:custDataLst>
          </p:nvPr>
        </p:nvSpPr>
        <p:spPr>
          <a:xfrm>
            <a:off x="1655445" y="1961198"/>
            <a:ext cx="713105" cy="713105"/>
          </a:xfrm>
          <a:prstGeom prst="ellipse">
            <a:avLst/>
          </a:prstGeom>
          <a:ln w="38100">
            <a:noFill/>
          </a:ln>
        </p:spPr>
        <p:style>
          <a:lnRef idx="2">
            <a:srgbClr val="376FFF">
              <a:lumMod val="75000"/>
            </a:srgbClr>
          </a:lnRef>
          <a:fillRef idx="1">
            <a:srgbClr val="376FFF"/>
          </a:fillRef>
          <a:effectRef idx="0">
            <a:srgbClr val="FFFFFF"/>
          </a:effectRef>
          <a:fontRef idx="minor">
            <a:srgbClr val="FFFFFF"/>
          </a:fontRef>
        </p:style>
        <p:txBody>
          <a:bodyPr rtlCol="0" anchor="ctr"/>
          <a:lstStyle/>
          <a:p>
            <a:pPr algn="ctr"/>
            <a:endParaRPr lang="zh-CN" altLang="en-US">
              <a:solidFill>
                <a:srgbClr val="FFFFFF"/>
              </a:solidFill>
              <a:latin typeface="Arial" panose="020B0604020202020204" pitchFamily="34" charset="0"/>
              <a:ea typeface="微软雅黑" panose="020B0503020204020204" charset="-122"/>
            </a:endParaRPr>
          </a:p>
        </p:txBody>
      </p:sp>
      <p:cxnSp>
        <p:nvCxnSpPr>
          <p:cNvPr id="46" name="直接连接符 45"/>
          <p:cNvCxnSpPr/>
          <p:nvPr>
            <p:custDataLst>
              <p:tags r:id="rId8"/>
            </p:custDataLst>
          </p:nvPr>
        </p:nvCxnSpPr>
        <p:spPr>
          <a:xfrm>
            <a:off x="4544061" y="6187123"/>
            <a:ext cx="381635" cy="0"/>
          </a:xfrm>
          <a:prstGeom prst="line">
            <a:avLst/>
          </a:prstGeom>
          <a:ln w="44450" cap="rnd"/>
        </p:spPr>
        <p:style>
          <a:lnRef idx="2">
            <a:srgbClr val="376FFF"/>
          </a:lnRef>
          <a:fillRef idx="0">
            <a:srgbClr val="FFFFFF"/>
          </a:fillRef>
          <a:effectRef idx="0">
            <a:srgbClr val="FFFFFF"/>
          </a:effectRef>
          <a:fontRef idx="minor">
            <a:srgbClr val="000000"/>
          </a:fontRef>
        </p:style>
      </p:cxnSp>
      <p:sp>
        <p:nvSpPr>
          <p:cNvPr id="61" name="圆角矩形 60"/>
          <p:cNvSpPr/>
          <p:nvPr>
            <p:custDataLst>
              <p:tags r:id="rId9"/>
            </p:custDataLst>
          </p:nvPr>
        </p:nvSpPr>
        <p:spPr>
          <a:xfrm>
            <a:off x="3442336" y="2372678"/>
            <a:ext cx="2584450" cy="4013835"/>
          </a:xfrm>
          <a:prstGeom prst="roundRect">
            <a:avLst>
              <a:gd name="adj" fmla="val 2258"/>
            </a:avLst>
          </a:prstGeom>
          <a:noFill/>
          <a:ln w="25400">
            <a:solidFill>
              <a:srgbClr val="376FFF"/>
            </a:solidFill>
          </a:ln>
        </p:spPr>
        <p:style>
          <a:lnRef idx="2">
            <a:srgbClr val="376FFF">
              <a:lumMod val="75000"/>
            </a:srgbClr>
          </a:lnRef>
          <a:fillRef idx="1">
            <a:srgbClr val="376FFF"/>
          </a:fillRef>
          <a:effectRef idx="0">
            <a:srgbClr val="FFFFFF"/>
          </a:effectRef>
          <a:fontRef idx="minor">
            <a:srgbClr val="FFFFFF"/>
          </a:fontRef>
        </p:style>
        <p:txBody>
          <a:bodyPr rtlCol="0" anchor="ctr"/>
          <a:lstStyle/>
          <a:p>
            <a:pPr algn="ctr"/>
            <a:endParaRPr lang="zh-CN" altLang="en-US">
              <a:solidFill>
                <a:srgbClr val="FFFFFF"/>
              </a:solidFill>
              <a:latin typeface="Arial" panose="020B0604020202020204" pitchFamily="34" charset="0"/>
              <a:ea typeface="微软雅黑" panose="020B0503020204020204" charset="-122"/>
            </a:endParaRPr>
          </a:p>
        </p:txBody>
      </p:sp>
      <p:sp>
        <p:nvSpPr>
          <p:cNvPr id="74" name="椭圆 73"/>
          <p:cNvSpPr/>
          <p:nvPr>
            <p:custDataLst>
              <p:tags r:id="rId10"/>
            </p:custDataLst>
          </p:nvPr>
        </p:nvSpPr>
        <p:spPr>
          <a:xfrm>
            <a:off x="4352291" y="1961833"/>
            <a:ext cx="765175" cy="765175"/>
          </a:xfrm>
          <a:prstGeom prst="ellipse">
            <a:avLst/>
          </a:prstGeom>
          <a:solidFill>
            <a:srgbClr val="376FFF">
              <a:alpha val="15000"/>
            </a:srgbClr>
          </a:solidFill>
          <a:ln w="38100">
            <a:noFill/>
          </a:ln>
        </p:spPr>
        <p:style>
          <a:lnRef idx="2">
            <a:srgbClr val="376FFF">
              <a:lumMod val="75000"/>
            </a:srgbClr>
          </a:lnRef>
          <a:fillRef idx="1">
            <a:srgbClr val="376FFF"/>
          </a:fillRef>
          <a:effectRef idx="0">
            <a:srgbClr val="FFFFFF"/>
          </a:effectRef>
          <a:fontRef idx="minor">
            <a:srgbClr val="FFFFFF"/>
          </a:fontRef>
        </p:style>
        <p:txBody>
          <a:bodyPr rtlCol="0" anchor="ctr"/>
          <a:lstStyle/>
          <a:p>
            <a:pPr algn="ctr"/>
            <a:endParaRPr lang="zh-CN" altLang="en-US">
              <a:solidFill>
                <a:srgbClr val="FFFFFF"/>
              </a:solidFill>
              <a:latin typeface="Arial" panose="020B0604020202020204" pitchFamily="34" charset="0"/>
              <a:ea typeface="微软雅黑" panose="020B0503020204020204" charset="-122"/>
            </a:endParaRPr>
          </a:p>
        </p:txBody>
      </p:sp>
      <p:sp>
        <p:nvSpPr>
          <p:cNvPr id="75" name="椭圆 74"/>
          <p:cNvSpPr/>
          <p:nvPr>
            <p:custDataLst>
              <p:tags r:id="rId11"/>
            </p:custDataLst>
          </p:nvPr>
        </p:nvSpPr>
        <p:spPr>
          <a:xfrm>
            <a:off x="4378326" y="1961198"/>
            <a:ext cx="713105" cy="713105"/>
          </a:xfrm>
          <a:prstGeom prst="ellipse">
            <a:avLst/>
          </a:prstGeom>
          <a:ln w="38100">
            <a:noFill/>
          </a:ln>
        </p:spPr>
        <p:style>
          <a:lnRef idx="2">
            <a:srgbClr val="376FFF">
              <a:lumMod val="75000"/>
            </a:srgbClr>
          </a:lnRef>
          <a:fillRef idx="1">
            <a:srgbClr val="376FFF"/>
          </a:fillRef>
          <a:effectRef idx="0">
            <a:srgbClr val="FFFFFF"/>
          </a:effectRef>
          <a:fontRef idx="minor">
            <a:srgbClr val="FFFFFF"/>
          </a:fontRef>
        </p:style>
        <p:txBody>
          <a:bodyPr rtlCol="0" anchor="ctr"/>
          <a:lstStyle/>
          <a:p>
            <a:pPr algn="ctr"/>
            <a:endParaRPr lang="zh-CN" altLang="en-US">
              <a:solidFill>
                <a:srgbClr val="FFFFFF"/>
              </a:solidFill>
              <a:latin typeface="Arial" panose="020B0604020202020204" pitchFamily="34" charset="0"/>
              <a:ea typeface="微软雅黑" panose="020B0503020204020204" charset="-122"/>
            </a:endParaRPr>
          </a:p>
        </p:txBody>
      </p:sp>
      <p:sp>
        <p:nvSpPr>
          <p:cNvPr id="7" name="矩形 6"/>
          <p:cNvSpPr/>
          <p:nvPr>
            <p:custDataLst>
              <p:tags r:id="rId12"/>
            </p:custDataLst>
          </p:nvPr>
        </p:nvSpPr>
        <p:spPr>
          <a:xfrm>
            <a:off x="3614421" y="3542348"/>
            <a:ext cx="2240915" cy="2335530"/>
          </a:xfrm>
          <a:prstGeom prst="rect">
            <a:avLst/>
          </a:prstGeom>
        </p:spPr>
        <p:txBody>
          <a:bodyPr wrap="square" lIns="0" tIns="0" rIns="0" bIns="0">
            <a:noAutofit/>
          </a:bodyPr>
          <a:lstStyle/>
          <a:p>
            <a:pPr marL="285750" indent="-285750" algn="l">
              <a:lnSpc>
                <a:spcPct val="150000"/>
              </a:lnSpc>
              <a:spcBef>
                <a:spcPct val="0"/>
              </a:spcBef>
              <a:spcAft>
                <a:spcPct val="0"/>
              </a:spcAft>
              <a:buFont typeface="Arial" panose="020B0604020202020204" pitchFamily="34" charset="0"/>
              <a:buChar char="•"/>
            </a:pPr>
            <a:r>
              <a:rPr lang="en-US" altLang="zh-CN" sz="1800" b="1" dirty="0">
                <a:ln>
                  <a:noFill/>
                  <a:prstDash val="sysDot"/>
                </a:ln>
                <a:solidFill>
                  <a:srgbClr val="000000">
                    <a:lumMod val="85000"/>
                    <a:lumOff val="15000"/>
                  </a:srgbClr>
                </a:solidFill>
                <a:latin typeface="微软雅黑" panose="020B0503020204020204" charset="-122"/>
                <a:cs typeface="微软雅黑" panose="020B0503020204020204" charset="-122"/>
              </a:rPr>
              <a:t>Clothing</a:t>
            </a:r>
            <a:endParaRPr lang="en-US" altLang="zh-CN" sz="1800" b="1" dirty="0">
              <a:ln>
                <a:noFill/>
                <a:prstDash val="sysDot"/>
              </a:ln>
              <a:solidFill>
                <a:srgbClr val="000000">
                  <a:lumMod val="85000"/>
                  <a:lumOff val="15000"/>
                </a:srgbClr>
              </a:solidFill>
              <a:latin typeface="微软雅黑" panose="020B0503020204020204" charset="-122"/>
              <a:cs typeface="微软雅黑" panose="020B0503020204020204" charset="-122"/>
            </a:endParaRPr>
          </a:p>
          <a:p>
            <a:pPr marL="285750" indent="-285750" algn="l">
              <a:lnSpc>
                <a:spcPct val="150000"/>
              </a:lnSpc>
              <a:spcBef>
                <a:spcPct val="0"/>
              </a:spcBef>
              <a:spcAft>
                <a:spcPct val="0"/>
              </a:spcAft>
              <a:buFont typeface="Arial" panose="020B0604020202020204" pitchFamily="34" charset="0"/>
              <a:buChar char="•"/>
            </a:pPr>
            <a:r>
              <a:rPr lang="en-US" altLang="zh-CN" sz="1800" b="1" dirty="0">
                <a:ln>
                  <a:noFill/>
                  <a:prstDash val="sysDot"/>
                </a:ln>
                <a:solidFill>
                  <a:srgbClr val="000000">
                    <a:lumMod val="85000"/>
                    <a:lumOff val="15000"/>
                  </a:srgbClr>
                </a:solidFill>
                <a:latin typeface="微软雅黑" panose="020B0503020204020204" charset="-122"/>
                <a:cs typeface="微软雅黑" panose="020B0503020204020204" charset="-122"/>
              </a:rPr>
              <a:t>Hiking boots</a:t>
            </a:r>
            <a:endParaRPr lang="en-US" altLang="zh-CN" sz="1800" b="1" dirty="0">
              <a:ln>
                <a:noFill/>
                <a:prstDash val="sysDot"/>
              </a:ln>
              <a:solidFill>
                <a:srgbClr val="000000">
                  <a:lumMod val="85000"/>
                  <a:lumOff val="15000"/>
                </a:srgbClr>
              </a:solidFill>
              <a:latin typeface="微软雅黑" panose="020B0503020204020204" charset="-122"/>
              <a:cs typeface="微软雅黑" panose="020B0503020204020204" charset="-122"/>
            </a:endParaRPr>
          </a:p>
          <a:p>
            <a:pPr marL="285750" indent="-285750" algn="l">
              <a:lnSpc>
                <a:spcPct val="150000"/>
              </a:lnSpc>
              <a:spcBef>
                <a:spcPct val="0"/>
              </a:spcBef>
              <a:spcAft>
                <a:spcPct val="0"/>
              </a:spcAft>
              <a:buFont typeface="Arial" panose="020B0604020202020204" pitchFamily="34" charset="0"/>
              <a:buChar char="•"/>
            </a:pPr>
            <a:r>
              <a:rPr lang="en-US" altLang="zh-CN" b="1" dirty="0">
                <a:ln>
                  <a:noFill/>
                  <a:prstDash val="sysDot"/>
                </a:ln>
                <a:solidFill>
                  <a:srgbClr val="000000">
                    <a:lumMod val="85000"/>
                    <a:lumOff val="15000"/>
                  </a:srgbClr>
                </a:solidFill>
                <a:latin typeface="微软雅黑" panose="020B0503020204020204" charset="-122"/>
                <a:cs typeface="微软雅黑" panose="020B0503020204020204" charset="-122"/>
                <a:sym typeface="+mn-ea"/>
              </a:rPr>
              <a:t>Maps, First-aid kits, </a:t>
            </a:r>
            <a:endParaRPr lang="en-US" altLang="zh-CN" b="1" dirty="0">
              <a:ln>
                <a:noFill/>
                <a:prstDash val="sysDot"/>
              </a:ln>
              <a:solidFill>
                <a:srgbClr val="000000">
                  <a:lumMod val="85000"/>
                  <a:lumOff val="15000"/>
                </a:srgbClr>
              </a:solidFill>
              <a:latin typeface="微软雅黑" panose="020B0503020204020204" charset="-122"/>
              <a:cs typeface="微软雅黑" panose="020B0503020204020204" charset="-122"/>
              <a:sym typeface="+mn-ea"/>
            </a:endParaRPr>
          </a:p>
          <a:p>
            <a:pPr marL="285750" indent="-285750" algn="l">
              <a:lnSpc>
                <a:spcPct val="150000"/>
              </a:lnSpc>
              <a:spcBef>
                <a:spcPct val="0"/>
              </a:spcBef>
              <a:spcAft>
                <a:spcPct val="0"/>
              </a:spcAft>
              <a:buFont typeface="Arial" panose="020B0604020202020204" pitchFamily="34" charset="0"/>
              <a:buChar char="•"/>
            </a:pPr>
            <a:r>
              <a:rPr lang="en-US" altLang="zh-CN" b="1" dirty="0">
                <a:ln>
                  <a:noFill/>
                  <a:prstDash val="sysDot"/>
                </a:ln>
                <a:solidFill>
                  <a:srgbClr val="000000">
                    <a:lumMod val="85000"/>
                    <a:lumOff val="15000"/>
                  </a:srgbClr>
                </a:solidFill>
                <a:latin typeface="微软雅黑" panose="020B0503020204020204" charset="-122"/>
                <a:cs typeface="微软雅黑" panose="020B0503020204020204" charset="-122"/>
                <a:sym typeface="+mn-ea"/>
              </a:rPr>
              <a:t>Water</a:t>
            </a:r>
            <a:endParaRPr lang="en-US" altLang="zh-CN" b="1" dirty="0">
              <a:ln>
                <a:noFill/>
                <a:prstDash val="sysDot"/>
              </a:ln>
              <a:solidFill>
                <a:srgbClr val="000000">
                  <a:lumMod val="85000"/>
                  <a:lumOff val="15000"/>
                </a:srgbClr>
              </a:solidFill>
              <a:latin typeface="微软雅黑" panose="020B0503020204020204" charset="-122"/>
              <a:cs typeface="微软雅黑" panose="020B0503020204020204" charset="-122"/>
              <a:sym typeface="+mn-ea"/>
            </a:endParaRPr>
          </a:p>
          <a:p>
            <a:pPr marL="285750" indent="-285750" algn="l">
              <a:lnSpc>
                <a:spcPct val="150000"/>
              </a:lnSpc>
              <a:spcBef>
                <a:spcPct val="0"/>
              </a:spcBef>
              <a:spcAft>
                <a:spcPct val="0"/>
              </a:spcAft>
              <a:buFont typeface="Arial" panose="020B0604020202020204" pitchFamily="34" charset="0"/>
              <a:buChar char="•"/>
            </a:pPr>
            <a:r>
              <a:rPr lang="en-US" altLang="zh-CN" b="1" dirty="0">
                <a:ln>
                  <a:noFill/>
                  <a:prstDash val="sysDot"/>
                </a:ln>
                <a:solidFill>
                  <a:srgbClr val="000000">
                    <a:lumMod val="85000"/>
                    <a:lumOff val="15000"/>
                  </a:srgbClr>
                </a:solidFill>
                <a:latin typeface="微软雅黑" panose="020B0503020204020204" charset="-122"/>
                <a:cs typeface="微软雅黑" panose="020B0503020204020204" charset="-122"/>
                <a:sym typeface="+mn-ea"/>
              </a:rPr>
              <a:t>Snacks...</a:t>
            </a:r>
            <a:endParaRPr lang="en-US" altLang="zh-CN" sz="1800" b="1" dirty="0">
              <a:ln>
                <a:noFill/>
                <a:prstDash val="sysDot"/>
              </a:ln>
              <a:solidFill>
                <a:srgbClr val="000000">
                  <a:lumMod val="85000"/>
                  <a:lumOff val="15000"/>
                </a:srgbClr>
              </a:solidFill>
              <a:latin typeface="微软雅黑" panose="020B0503020204020204" charset="-122"/>
              <a:cs typeface="微软雅黑" panose="020B0503020204020204" charset="-122"/>
            </a:endParaRPr>
          </a:p>
        </p:txBody>
      </p:sp>
      <p:sp>
        <p:nvSpPr>
          <p:cNvPr id="8" name="矩形 7"/>
          <p:cNvSpPr/>
          <p:nvPr>
            <p:custDataLst>
              <p:tags r:id="rId13"/>
            </p:custDataLst>
          </p:nvPr>
        </p:nvSpPr>
        <p:spPr>
          <a:xfrm>
            <a:off x="3609976" y="2949258"/>
            <a:ext cx="2249170" cy="442595"/>
          </a:xfrm>
          <a:prstGeom prst="rect">
            <a:avLst/>
          </a:prstGeom>
          <a:noFill/>
        </p:spPr>
        <p:txBody>
          <a:bodyPr wrap="square" lIns="0" tIns="0" rIns="0" bIns="0" rtlCol="0" anchor="b" anchorCtr="0">
            <a:noAutofit/>
          </a:bodyPr>
          <a:lstStyle/>
          <a:p>
            <a:pPr algn="ctr">
              <a:spcBef>
                <a:spcPct val="0"/>
              </a:spcBef>
              <a:spcAft>
                <a:spcPct val="0"/>
              </a:spcAft>
            </a:pPr>
            <a:r>
              <a:rPr lang="en-US" altLang="zh-CN" sz="2000" b="1" kern="0">
                <a:solidFill>
                  <a:srgbClr val="376FFF"/>
                </a:solidFill>
                <a:latin typeface="微软雅黑" panose="020B0503020204020204" charset="-122"/>
                <a:cs typeface="微软雅黑" panose="020B0503020204020204" charset="-122"/>
              </a:rPr>
              <a:t>Gear Suggestion</a:t>
            </a:r>
            <a:endParaRPr lang="en-US" altLang="zh-CN" sz="2000" b="1" kern="0">
              <a:solidFill>
                <a:srgbClr val="376FFF"/>
              </a:solidFill>
              <a:latin typeface="微软雅黑" panose="020B0503020204020204" charset="-122"/>
              <a:cs typeface="微软雅黑" panose="020B0503020204020204" charset="-122"/>
            </a:endParaRPr>
          </a:p>
        </p:txBody>
      </p:sp>
      <p:cxnSp>
        <p:nvCxnSpPr>
          <p:cNvPr id="51" name="直接连接符 50"/>
          <p:cNvCxnSpPr/>
          <p:nvPr>
            <p:custDataLst>
              <p:tags r:id="rId14"/>
            </p:custDataLst>
          </p:nvPr>
        </p:nvCxnSpPr>
        <p:spPr>
          <a:xfrm>
            <a:off x="7266306" y="6187123"/>
            <a:ext cx="381635" cy="0"/>
          </a:xfrm>
          <a:prstGeom prst="line">
            <a:avLst/>
          </a:prstGeom>
          <a:ln w="44450" cap="rnd"/>
        </p:spPr>
        <p:style>
          <a:lnRef idx="2">
            <a:srgbClr val="376FFF"/>
          </a:lnRef>
          <a:fillRef idx="0">
            <a:srgbClr val="FFFFFF"/>
          </a:fillRef>
          <a:effectRef idx="0">
            <a:srgbClr val="FFFFFF"/>
          </a:effectRef>
          <a:fontRef idx="minor">
            <a:srgbClr val="000000"/>
          </a:fontRef>
        </p:style>
      </p:cxnSp>
      <p:sp>
        <p:nvSpPr>
          <p:cNvPr id="62" name="圆角矩形 61"/>
          <p:cNvSpPr/>
          <p:nvPr>
            <p:custDataLst>
              <p:tags r:id="rId15"/>
            </p:custDataLst>
          </p:nvPr>
        </p:nvSpPr>
        <p:spPr>
          <a:xfrm>
            <a:off x="6164581" y="2372678"/>
            <a:ext cx="2584450" cy="4013835"/>
          </a:xfrm>
          <a:prstGeom prst="roundRect">
            <a:avLst>
              <a:gd name="adj" fmla="val 2258"/>
            </a:avLst>
          </a:prstGeom>
          <a:noFill/>
          <a:ln w="25400">
            <a:solidFill>
              <a:srgbClr val="376FFF"/>
            </a:solidFill>
          </a:ln>
        </p:spPr>
        <p:style>
          <a:lnRef idx="2">
            <a:srgbClr val="376FFF">
              <a:lumMod val="75000"/>
            </a:srgbClr>
          </a:lnRef>
          <a:fillRef idx="1">
            <a:srgbClr val="376FFF"/>
          </a:fillRef>
          <a:effectRef idx="0">
            <a:srgbClr val="FFFFFF"/>
          </a:effectRef>
          <a:fontRef idx="minor">
            <a:srgbClr val="FFFFFF"/>
          </a:fontRef>
        </p:style>
        <p:txBody>
          <a:bodyPr rtlCol="0" anchor="ctr"/>
          <a:lstStyle/>
          <a:p>
            <a:pPr algn="ctr"/>
            <a:endParaRPr lang="zh-CN" altLang="en-US">
              <a:solidFill>
                <a:srgbClr val="FFFFFF"/>
              </a:solidFill>
              <a:latin typeface="Arial" panose="020B0604020202020204" pitchFamily="34" charset="0"/>
              <a:ea typeface="微软雅黑" panose="020B0503020204020204" charset="-122"/>
            </a:endParaRPr>
          </a:p>
        </p:txBody>
      </p:sp>
      <p:sp>
        <p:nvSpPr>
          <p:cNvPr id="80" name="椭圆 79"/>
          <p:cNvSpPr/>
          <p:nvPr>
            <p:custDataLst>
              <p:tags r:id="rId16"/>
            </p:custDataLst>
          </p:nvPr>
        </p:nvSpPr>
        <p:spPr>
          <a:xfrm>
            <a:off x="7074536" y="1961833"/>
            <a:ext cx="765175" cy="765175"/>
          </a:xfrm>
          <a:prstGeom prst="ellipse">
            <a:avLst/>
          </a:prstGeom>
          <a:solidFill>
            <a:srgbClr val="376FFF">
              <a:alpha val="15000"/>
            </a:srgbClr>
          </a:solidFill>
          <a:ln w="38100">
            <a:noFill/>
          </a:ln>
        </p:spPr>
        <p:style>
          <a:lnRef idx="2">
            <a:srgbClr val="376FFF">
              <a:lumMod val="75000"/>
            </a:srgbClr>
          </a:lnRef>
          <a:fillRef idx="1">
            <a:srgbClr val="376FFF"/>
          </a:fillRef>
          <a:effectRef idx="0">
            <a:srgbClr val="FFFFFF"/>
          </a:effectRef>
          <a:fontRef idx="minor">
            <a:srgbClr val="FFFFFF"/>
          </a:fontRef>
        </p:style>
        <p:txBody>
          <a:bodyPr rtlCol="0" anchor="ctr"/>
          <a:lstStyle/>
          <a:p>
            <a:pPr algn="ctr"/>
            <a:endParaRPr lang="zh-CN" altLang="en-US">
              <a:solidFill>
                <a:srgbClr val="FFFFFF"/>
              </a:solidFill>
              <a:latin typeface="Arial" panose="020B0604020202020204" pitchFamily="34" charset="0"/>
              <a:ea typeface="微软雅黑" panose="020B0503020204020204" charset="-122"/>
            </a:endParaRPr>
          </a:p>
        </p:txBody>
      </p:sp>
      <p:sp>
        <p:nvSpPr>
          <p:cNvPr id="81" name="椭圆 80"/>
          <p:cNvSpPr/>
          <p:nvPr>
            <p:custDataLst>
              <p:tags r:id="rId17"/>
            </p:custDataLst>
          </p:nvPr>
        </p:nvSpPr>
        <p:spPr>
          <a:xfrm>
            <a:off x="7100571" y="1961198"/>
            <a:ext cx="713105" cy="713105"/>
          </a:xfrm>
          <a:prstGeom prst="ellipse">
            <a:avLst/>
          </a:prstGeom>
          <a:ln w="38100">
            <a:noFill/>
          </a:ln>
        </p:spPr>
        <p:style>
          <a:lnRef idx="2">
            <a:srgbClr val="376FFF">
              <a:lumMod val="75000"/>
            </a:srgbClr>
          </a:lnRef>
          <a:fillRef idx="1">
            <a:srgbClr val="376FFF"/>
          </a:fillRef>
          <a:effectRef idx="0">
            <a:srgbClr val="FFFFFF"/>
          </a:effectRef>
          <a:fontRef idx="minor">
            <a:srgbClr val="FFFFFF"/>
          </a:fontRef>
        </p:style>
        <p:txBody>
          <a:bodyPr rtlCol="0" anchor="ctr"/>
          <a:lstStyle/>
          <a:p>
            <a:pPr algn="ctr"/>
            <a:endParaRPr lang="zh-CN" altLang="en-US">
              <a:solidFill>
                <a:srgbClr val="FFFFFF"/>
              </a:solidFill>
              <a:latin typeface="Arial" panose="020B0604020202020204" pitchFamily="34" charset="0"/>
              <a:ea typeface="微软雅黑" panose="020B0503020204020204" charset="-122"/>
            </a:endParaRPr>
          </a:p>
        </p:txBody>
      </p:sp>
      <p:sp>
        <p:nvSpPr>
          <p:cNvPr id="9" name="矩形 8"/>
          <p:cNvSpPr/>
          <p:nvPr>
            <p:custDataLst>
              <p:tags r:id="rId18"/>
            </p:custDataLst>
          </p:nvPr>
        </p:nvSpPr>
        <p:spPr>
          <a:xfrm>
            <a:off x="6332220" y="3420110"/>
            <a:ext cx="2240915" cy="2739390"/>
          </a:xfrm>
          <a:prstGeom prst="rect">
            <a:avLst/>
          </a:prstGeom>
        </p:spPr>
        <p:txBody>
          <a:bodyPr wrap="square" lIns="0" tIns="0" rIns="0" bIns="0">
            <a:noAutofit/>
          </a:bodyPr>
          <a:lstStyle/>
          <a:p>
            <a:pPr marL="285750" lvl="0" indent="-285750" algn="l">
              <a:lnSpc>
                <a:spcPct val="120000"/>
              </a:lnSpc>
              <a:buClrTx/>
              <a:buSzTx/>
              <a:buFont typeface="Arial" panose="020B0604020202020204" pitchFamily="34" charset="0"/>
              <a:buChar char="•"/>
            </a:pPr>
            <a:r>
              <a:rPr lang="en-US" altLang="zh-CN" b="1" dirty="0">
                <a:ln>
                  <a:noFill/>
                  <a:prstDash val="sysDot"/>
                </a:ln>
                <a:solidFill>
                  <a:srgbClr val="000000">
                    <a:lumMod val="85000"/>
                    <a:lumOff val="15000"/>
                  </a:srgbClr>
                </a:solidFill>
                <a:latin typeface="微软雅黑" panose="020B0503020204020204" charset="-122"/>
                <a:cs typeface="微软雅黑" panose="020B0503020204020204" charset="-122"/>
                <a:sym typeface="+mn-ea"/>
              </a:rPr>
              <a:t>Lunch Plan (Self-prepared/Group order)</a:t>
            </a:r>
            <a:endParaRPr lang="en-US" altLang="zh-CN" b="1" dirty="0">
              <a:ln>
                <a:noFill/>
                <a:prstDash val="sysDot"/>
              </a:ln>
              <a:solidFill>
                <a:srgbClr val="000000">
                  <a:lumMod val="85000"/>
                  <a:lumOff val="15000"/>
                </a:srgbClr>
              </a:solidFill>
              <a:latin typeface="微软雅黑" panose="020B0503020204020204" charset="-122"/>
              <a:cs typeface="微软雅黑" panose="020B0503020204020204" charset="-122"/>
              <a:sym typeface="+mn-ea"/>
            </a:endParaRPr>
          </a:p>
          <a:p>
            <a:pPr marL="285750" lvl="0" indent="-285750" algn="l">
              <a:lnSpc>
                <a:spcPct val="120000"/>
              </a:lnSpc>
              <a:buClrTx/>
              <a:buSzTx/>
              <a:buFont typeface="Arial" panose="020B0604020202020204" pitchFamily="34" charset="0"/>
              <a:buChar char="•"/>
            </a:pPr>
            <a:r>
              <a:rPr lang="en-US" altLang="zh-CN" b="1" dirty="0">
                <a:ln>
                  <a:noFill/>
                  <a:prstDash val="sysDot"/>
                </a:ln>
                <a:solidFill>
                  <a:srgbClr val="000000">
                    <a:lumMod val="85000"/>
                    <a:lumOff val="15000"/>
                  </a:srgbClr>
                </a:solidFill>
                <a:latin typeface="微软雅黑" panose="020B0503020204020204" charset="-122"/>
                <a:cs typeface="微软雅黑" panose="020B0503020204020204" charset="-122"/>
                <a:sym typeface="+mn-ea"/>
              </a:rPr>
              <a:t>Waste collection</a:t>
            </a:r>
            <a:endParaRPr lang="en-US" altLang="zh-CN" b="1" dirty="0">
              <a:ln>
                <a:noFill/>
                <a:prstDash val="sysDot"/>
              </a:ln>
              <a:solidFill>
                <a:srgbClr val="000000">
                  <a:lumMod val="85000"/>
                  <a:lumOff val="15000"/>
                </a:srgbClr>
              </a:solidFill>
              <a:latin typeface="微软雅黑" panose="020B0503020204020204" charset="-122"/>
              <a:cs typeface="微软雅黑" panose="020B0503020204020204" charset="-122"/>
              <a:sym typeface="+mn-ea"/>
            </a:endParaRPr>
          </a:p>
          <a:p>
            <a:pPr marL="285750" lvl="0" indent="-285750" algn="l">
              <a:lnSpc>
                <a:spcPct val="120000"/>
              </a:lnSpc>
              <a:buClrTx/>
              <a:buSzTx/>
              <a:buFont typeface="Arial" panose="020B0604020202020204" pitchFamily="34" charset="0"/>
              <a:buChar char="•"/>
            </a:pPr>
            <a:r>
              <a:rPr lang="en-US" altLang="zh-CN" b="1" dirty="0">
                <a:ln>
                  <a:noFill/>
                  <a:prstDash val="sysDot"/>
                </a:ln>
                <a:solidFill>
                  <a:srgbClr val="000000">
                    <a:lumMod val="85000"/>
                    <a:lumOff val="15000"/>
                  </a:srgbClr>
                </a:solidFill>
                <a:latin typeface="微软雅黑" panose="020B0503020204020204" charset="-122"/>
                <a:cs typeface="微软雅黑" panose="020B0503020204020204" charset="-122"/>
                <a:sym typeface="+mn-ea"/>
              </a:rPr>
              <a:t>themed activities</a:t>
            </a:r>
            <a:endParaRPr lang="en-US" altLang="zh-CN" b="1" dirty="0">
              <a:ln>
                <a:noFill/>
                <a:prstDash val="sysDot"/>
              </a:ln>
              <a:solidFill>
                <a:srgbClr val="000000">
                  <a:lumMod val="85000"/>
                  <a:lumOff val="15000"/>
                </a:srgbClr>
              </a:solidFill>
              <a:latin typeface="微软雅黑" panose="020B0503020204020204" charset="-122"/>
              <a:cs typeface="微软雅黑" panose="020B0503020204020204" charset="-122"/>
              <a:sym typeface="+mn-ea"/>
            </a:endParaRPr>
          </a:p>
          <a:p>
            <a:pPr marL="285750" lvl="0" indent="-285750" algn="l">
              <a:lnSpc>
                <a:spcPct val="120000"/>
              </a:lnSpc>
              <a:buClrTx/>
              <a:buSzTx/>
              <a:buFont typeface="Arial" panose="020B0604020202020204" pitchFamily="34" charset="0"/>
              <a:buChar char="•"/>
            </a:pPr>
            <a:r>
              <a:rPr lang="en-US" altLang="zh-CN" b="1" dirty="0">
                <a:ln>
                  <a:noFill/>
                  <a:prstDash val="sysDot"/>
                </a:ln>
                <a:solidFill>
                  <a:srgbClr val="000000">
                    <a:lumMod val="85000"/>
                    <a:lumOff val="15000"/>
                  </a:srgbClr>
                </a:solidFill>
                <a:latin typeface="微软雅黑" panose="020B0503020204020204" charset="-122"/>
                <a:cs typeface="微软雅黑" panose="020B0503020204020204" charset="-122"/>
                <a:sym typeface="+mn-ea"/>
              </a:rPr>
              <a:t>group assignments...</a:t>
            </a:r>
            <a:endParaRPr lang="en-US" altLang="zh-CN" b="1" dirty="0">
              <a:ln>
                <a:noFill/>
                <a:prstDash val="sysDot"/>
              </a:ln>
              <a:solidFill>
                <a:srgbClr val="000000">
                  <a:lumMod val="85000"/>
                  <a:lumOff val="15000"/>
                </a:srgbClr>
              </a:solidFill>
              <a:latin typeface="微软雅黑" panose="020B0503020204020204" charset="-122"/>
              <a:cs typeface="微软雅黑" panose="020B0503020204020204" charset="-122"/>
              <a:sym typeface="+mn-ea"/>
            </a:endParaRPr>
          </a:p>
          <a:p>
            <a:pPr marL="285750" lvl="0" indent="-285750" algn="l">
              <a:lnSpc>
                <a:spcPct val="150000"/>
              </a:lnSpc>
              <a:buClrTx/>
              <a:buSzTx/>
              <a:buFont typeface="Arial" panose="020B0604020202020204" pitchFamily="34" charset="0"/>
              <a:buChar char="•"/>
            </a:pPr>
            <a:endParaRPr lang="en-US" altLang="zh-CN" b="1" dirty="0">
              <a:ln>
                <a:noFill/>
                <a:prstDash val="sysDot"/>
              </a:ln>
              <a:solidFill>
                <a:srgbClr val="000000">
                  <a:lumMod val="85000"/>
                  <a:lumOff val="15000"/>
                </a:srgbClr>
              </a:solidFill>
              <a:latin typeface="微软雅黑" panose="020B0503020204020204" charset="-122"/>
              <a:cs typeface="微软雅黑" panose="020B0503020204020204" charset="-122"/>
              <a:sym typeface="+mn-ea"/>
            </a:endParaRPr>
          </a:p>
        </p:txBody>
      </p:sp>
      <p:sp>
        <p:nvSpPr>
          <p:cNvPr id="10" name="矩形 9"/>
          <p:cNvSpPr/>
          <p:nvPr>
            <p:custDataLst>
              <p:tags r:id="rId19"/>
            </p:custDataLst>
          </p:nvPr>
        </p:nvSpPr>
        <p:spPr>
          <a:xfrm>
            <a:off x="6332221" y="2949258"/>
            <a:ext cx="2249170" cy="442595"/>
          </a:xfrm>
          <a:prstGeom prst="rect">
            <a:avLst/>
          </a:prstGeom>
          <a:noFill/>
        </p:spPr>
        <p:txBody>
          <a:bodyPr wrap="square" lIns="0" tIns="0" rIns="0" bIns="0" rtlCol="0" anchor="b" anchorCtr="0">
            <a:noAutofit/>
          </a:bodyPr>
          <a:lstStyle/>
          <a:p>
            <a:pPr algn="ctr">
              <a:spcBef>
                <a:spcPct val="0"/>
              </a:spcBef>
              <a:spcAft>
                <a:spcPct val="0"/>
              </a:spcAft>
            </a:pPr>
            <a:r>
              <a:rPr lang="en-US" altLang="zh-CN" sz="2000" b="1" kern="0">
                <a:solidFill>
                  <a:srgbClr val="376FFF"/>
                </a:solidFill>
                <a:latin typeface="微软雅黑" panose="020B0503020204020204" charset="-122"/>
                <a:cs typeface="微软雅黑" panose="020B0503020204020204" charset="-122"/>
              </a:rPr>
              <a:t>Itinerary</a:t>
            </a:r>
            <a:endParaRPr lang="en-US" altLang="zh-CN" sz="2000" b="1" kern="0">
              <a:solidFill>
                <a:srgbClr val="376FFF"/>
              </a:solidFill>
              <a:latin typeface="微软雅黑" panose="020B0503020204020204" charset="-122"/>
              <a:cs typeface="微软雅黑" panose="020B0503020204020204" charset="-122"/>
            </a:endParaRPr>
          </a:p>
        </p:txBody>
      </p:sp>
      <p:cxnSp>
        <p:nvCxnSpPr>
          <p:cNvPr id="55" name="直接连接符 54"/>
          <p:cNvCxnSpPr/>
          <p:nvPr>
            <p:custDataLst>
              <p:tags r:id="rId20"/>
            </p:custDataLst>
          </p:nvPr>
        </p:nvCxnSpPr>
        <p:spPr>
          <a:xfrm>
            <a:off x="9988551" y="6187123"/>
            <a:ext cx="381635" cy="0"/>
          </a:xfrm>
          <a:prstGeom prst="line">
            <a:avLst/>
          </a:prstGeom>
          <a:ln w="44450" cap="rnd"/>
        </p:spPr>
        <p:style>
          <a:lnRef idx="2">
            <a:srgbClr val="376FFF"/>
          </a:lnRef>
          <a:fillRef idx="0">
            <a:srgbClr val="FFFFFF"/>
          </a:fillRef>
          <a:effectRef idx="0">
            <a:srgbClr val="FFFFFF"/>
          </a:effectRef>
          <a:fontRef idx="minor">
            <a:srgbClr val="000000"/>
          </a:fontRef>
        </p:style>
      </p:cxnSp>
      <p:sp>
        <p:nvSpPr>
          <p:cNvPr id="63" name="圆角矩形 62"/>
          <p:cNvSpPr/>
          <p:nvPr>
            <p:custDataLst>
              <p:tags r:id="rId21"/>
            </p:custDataLst>
          </p:nvPr>
        </p:nvSpPr>
        <p:spPr>
          <a:xfrm>
            <a:off x="8886826" y="2372678"/>
            <a:ext cx="2584450" cy="4013835"/>
          </a:xfrm>
          <a:prstGeom prst="roundRect">
            <a:avLst>
              <a:gd name="adj" fmla="val 2258"/>
            </a:avLst>
          </a:prstGeom>
          <a:noFill/>
          <a:ln w="25400">
            <a:solidFill>
              <a:srgbClr val="376FFF"/>
            </a:solidFill>
          </a:ln>
        </p:spPr>
        <p:style>
          <a:lnRef idx="2">
            <a:srgbClr val="376FFF">
              <a:lumMod val="75000"/>
            </a:srgbClr>
          </a:lnRef>
          <a:fillRef idx="1">
            <a:srgbClr val="376FFF"/>
          </a:fillRef>
          <a:effectRef idx="0">
            <a:srgbClr val="FFFFFF"/>
          </a:effectRef>
          <a:fontRef idx="minor">
            <a:srgbClr val="FFFFFF"/>
          </a:fontRef>
        </p:style>
        <p:txBody>
          <a:bodyPr rtlCol="0" anchor="ctr"/>
          <a:lstStyle/>
          <a:p>
            <a:pPr algn="ctr"/>
            <a:endParaRPr lang="zh-CN" altLang="en-US">
              <a:solidFill>
                <a:srgbClr val="FFFFFF"/>
              </a:solidFill>
              <a:latin typeface="Arial" panose="020B0604020202020204" pitchFamily="34" charset="0"/>
              <a:ea typeface="微软雅黑" panose="020B0503020204020204" charset="-122"/>
            </a:endParaRPr>
          </a:p>
        </p:txBody>
      </p:sp>
      <p:sp>
        <p:nvSpPr>
          <p:cNvPr id="86" name="椭圆 85"/>
          <p:cNvSpPr/>
          <p:nvPr>
            <p:custDataLst>
              <p:tags r:id="rId22"/>
            </p:custDataLst>
          </p:nvPr>
        </p:nvSpPr>
        <p:spPr>
          <a:xfrm>
            <a:off x="9796781" y="1961833"/>
            <a:ext cx="765175" cy="765175"/>
          </a:xfrm>
          <a:prstGeom prst="ellipse">
            <a:avLst/>
          </a:prstGeom>
          <a:solidFill>
            <a:srgbClr val="376FFF">
              <a:alpha val="15000"/>
            </a:srgbClr>
          </a:solidFill>
          <a:ln w="38100">
            <a:noFill/>
          </a:ln>
        </p:spPr>
        <p:style>
          <a:lnRef idx="2">
            <a:srgbClr val="376FFF">
              <a:lumMod val="75000"/>
            </a:srgbClr>
          </a:lnRef>
          <a:fillRef idx="1">
            <a:srgbClr val="376FFF"/>
          </a:fillRef>
          <a:effectRef idx="0">
            <a:srgbClr val="FFFFFF"/>
          </a:effectRef>
          <a:fontRef idx="minor">
            <a:srgbClr val="FFFFFF"/>
          </a:fontRef>
        </p:style>
        <p:txBody>
          <a:bodyPr rtlCol="0" anchor="ctr"/>
          <a:lstStyle/>
          <a:p>
            <a:pPr algn="ctr"/>
            <a:endParaRPr lang="zh-CN" altLang="en-US">
              <a:solidFill>
                <a:srgbClr val="FFFFFF"/>
              </a:solidFill>
              <a:latin typeface="Arial" panose="020B0604020202020204" pitchFamily="34" charset="0"/>
              <a:ea typeface="微软雅黑" panose="020B0503020204020204" charset="-122"/>
            </a:endParaRPr>
          </a:p>
        </p:txBody>
      </p:sp>
      <p:sp>
        <p:nvSpPr>
          <p:cNvPr id="87" name="椭圆 86"/>
          <p:cNvSpPr/>
          <p:nvPr>
            <p:custDataLst>
              <p:tags r:id="rId23"/>
            </p:custDataLst>
          </p:nvPr>
        </p:nvSpPr>
        <p:spPr>
          <a:xfrm>
            <a:off x="9822816" y="1961198"/>
            <a:ext cx="713105" cy="713105"/>
          </a:xfrm>
          <a:prstGeom prst="ellipse">
            <a:avLst/>
          </a:prstGeom>
          <a:ln w="38100">
            <a:noFill/>
          </a:ln>
        </p:spPr>
        <p:style>
          <a:lnRef idx="2">
            <a:srgbClr val="376FFF">
              <a:lumMod val="75000"/>
            </a:srgbClr>
          </a:lnRef>
          <a:fillRef idx="1">
            <a:srgbClr val="376FFF"/>
          </a:fillRef>
          <a:effectRef idx="0">
            <a:srgbClr val="FFFFFF"/>
          </a:effectRef>
          <a:fontRef idx="minor">
            <a:srgbClr val="FFFFFF"/>
          </a:fontRef>
        </p:style>
        <p:txBody>
          <a:bodyPr rtlCol="0" anchor="ctr"/>
          <a:lstStyle/>
          <a:p>
            <a:pPr algn="ctr"/>
            <a:endParaRPr lang="zh-CN" altLang="en-US" dirty="0">
              <a:solidFill>
                <a:srgbClr val="FFFFFF"/>
              </a:solidFill>
              <a:latin typeface="Arial" panose="020B0604020202020204" pitchFamily="34" charset="0"/>
              <a:ea typeface="微软雅黑" panose="020B0503020204020204" charset="-122"/>
            </a:endParaRPr>
          </a:p>
        </p:txBody>
      </p:sp>
      <p:sp>
        <p:nvSpPr>
          <p:cNvPr id="12" name="矩形 11"/>
          <p:cNvSpPr/>
          <p:nvPr>
            <p:custDataLst>
              <p:tags r:id="rId24"/>
            </p:custDataLst>
          </p:nvPr>
        </p:nvSpPr>
        <p:spPr>
          <a:xfrm>
            <a:off x="9054465" y="2679700"/>
            <a:ext cx="2249170" cy="1235710"/>
          </a:xfrm>
          <a:prstGeom prst="rect">
            <a:avLst/>
          </a:prstGeom>
          <a:noFill/>
        </p:spPr>
        <p:txBody>
          <a:bodyPr wrap="square" lIns="0" tIns="0" rIns="0" bIns="0" rtlCol="0" anchor="b" anchorCtr="0">
            <a:noAutofit/>
          </a:bodyPr>
          <a:lstStyle/>
          <a:p>
            <a:pPr algn="ctr">
              <a:spcBef>
                <a:spcPct val="0"/>
              </a:spcBef>
              <a:spcAft>
                <a:spcPct val="0"/>
              </a:spcAft>
            </a:pPr>
            <a:r>
              <a:rPr lang="en-US" altLang="zh-CN" sz="2000" b="1" kern="0">
                <a:solidFill>
                  <a:srgbClr val="376FFF"/>
                </a:solidFill>
                <a:latin typeface="微软雅黑" panose="020B0503020204020204" charset="-122"/>
                <a:cs typeface="微软雅黑" panose="020B0503020204020204" charset="-122"/>
              </a:rPr>
              <a:t>Safety and Emergency protocols</a:t>
            </a:r>
            <a:endParaRPr lang="en-US" altLang="zh-CN" sz="2000" b="1" kern="0">
              <a:solidFill>
                <a:srgbClr val="376FFF"/>
              </a:solidFill>
              <a:latin typeface="微软雅黑" panose="020B0503020204020204" charset="-122"/>
              <a:cs typeface="微软雅黑" panose="020B0503020204020204" charset="-122"/>
            </a:endParaRPr>
          </a:p>
        </p:txBody>
      </p:sp>
      <p:pic>
        <p:nvPicPr>
          <p:cNvPr id="31" name="图形 30" descr="333438303937363b333438313038303bd7e9d6afbcdcb9b9"/>
          <p:cNvPicPr>
            <a:picLocks noChangeAspect="1"/>
          </p:cNvPicPr>
          <p:nvPr>
            <p:custDataLst>
              <p:tags r:id="rId25"/>
            </p:custDataLst>
          </p:nvPr>
        </p:nvPicPr>
        <p:blipFill>
          <a:blip r:embed="rId26"/>
          <a:stretch>
            <a:fillRect/>
          </a:stretch>
        </p:blipFill>
        <p:spPr>
          <a:xfrm>
            <a:off x="1867535" y="2173923"/>
            <a:ext cx="288290" cy="288290"/>
          </a:xfrm>
          <a:prstGeom prst="rect">
            <a:avLst/>
          </a:prstGeom>
        </p:spPr>
      </p:pic>
      <p:pic>
        <p:nvPicPr>
          <p:cNvPr id="32" name="图形 31" descr="333438303937363b333438313039323bcfeec4bfbcc6bbae"/>
          <p:cNvPicPr>
            <a:picLocks noChangeAspect="1"/>
          </p:cNvPicPr>
          <p:nvPr>
            <p:custDataLst>
              <p:tags r:id="rId27"/>
            </p:custDataLst>
          </p:nvPr>
        </p:nvPicPr>
        <p:blipFill>
          <a:blip r:embed="rId28"/>
          <a:stretch>
            <a:fillRect/>
          </a:stretch>
        </p:blipFill>
        <p:spPr>
          <a:xfrm>
            <a:off x="4572636" y="2155508"/>
            <a:ext cx="323850" cy="323850"/>
          </a:xfrm>
          <a:prstGeom prst="rect">
            <a:avLst/>
          </a:prstGeom>
        </p:spPr>
      </p:pic>
      <p:pic>
        <p:nvPicPr>
          <p:cNvPr id="33" name="图形 32" descr="333438303937363b333438313037333bcad0b3a1bebad5f9"/>
          <p:cNvPicPr>
            <a:picLocks noChangeAspect="1"/>
          </p:cNvPicPr>
          <p:nvPr>
            <p:custDataLst>
              <p:tags r:id="rId29"/>
            </p:custDataLst>
          </p:nvPr>
        </p:nvPicPr>
        <p:blipFill>
          <a:blip r:embed="rId30"/>
          <a:stretch>
            <a:fillRect/>
          </a:stretch>
        </p:blipFill>
        <p:spPr>
          <a:xfrm>
            <a:off x="7294881" y="2155508"/>
            <a:ext cx="323850" cy="323850"/>
          </a:xfrm>
          <a:prstGeom prst="rect">
            <a:avLst/>
          </a:prstGeom>
        </p:spPr>
      </p:pic>
      <p:pic>
        <p:nvPicPr>
          <p:cNvPr id="34" name="图形 33" descr="333438303937363b333438313038383bcfeec4bfd0a7c2ca"/>
          <p:cNvPicPr>
            <a:picLocks noChangeAspect="1"/>
          </p:cNvPicPr>
          <p:nvPr>
            <p:custDataLst>
              <p:tags r:id="rId31"/>
            </p:custDataLst>
          </p:nvPr>
        </p:nvPicPr>
        <p:blipFill>
          <a:blip r:embed="rId32"/>
          <a:stretch>
            <a:fillRect/>
          </a:stretch>
        </p:blipFill>
        <p:spPr>
          <a:xfrm>
            <a:off x="10017126" y="2155508"/>
            <a:ext cx="323850" cy="323850"/>
          </a:xfrm>
          <a:prstGeom prst="rect">
            <a:avLst/>
          </a:prstGeom>
        </p:spPr>
      </p:pic>
      <p:sp>
        <p:nvSpPr>
          <p:cNvPr id="13" name="文本框 12"/>
          <p:cNvSpPr txBox="1"/>
          <p:nvPr/>
        </p:nvSpPr>
        <p:spPr>
          <a:xfrm>
            <a:off x="9294495" y="4115435"/>
            <a:ext cx="2099945" cy="1753235"/>
          </a:xfrm>
          <a:prstGeom prst="rect">
            <a:avLst/>
          </a:prstGeom>
          <a:noFill/>
        </p:spPr>
        <p:txBody>
          <a:bodyPr wrap="square" rtlCol="0">
            <a:spAutoFit/>
          </a:bodyPr>
          <a:lstStyle/>
          <a:p>
            <a:pPr marL="285750" indent="-285750">
              <a:buFont typeface="Arial" panose="020B0604020202020204" pitchFamily="34" charset="0"/>
              <a:buChar char="•"/>
            </a:pPr>
            <a:r>
              <a:rPr lang="en-US" altLang="zh-CN" b="1" dirty="0">
                <a:ln>
                  <a:noFill/>
                  <a:prstDash val="sysDot"/>
                </a:ln>
                <a:solidFill>
                  <a:srgbClr val="000000">
                    <a:lumMod val="85000"/>
                    <a:lumOff val="15000"/>
                  </a:srgbClr>
                </a:solidFill>
                <a:latin typeface="微软雅黑" panose="020B0503020204020204" charset="-122"/>
                <a:cs typeface="微软雅黑" panose="020B0503020204020204" charset="-122"/>
              </a:rPr>
              <a:t>Backup Supplies (thermal blankets, headlamps, energy bars)...</a:t>
            </a:r>
            <a:endParaRPr lang="en-US" altLang="zh-CN" b="1" dirty="0">
              <a:ln>
                <a:noFill/>
                <a:prstDash val="sysDot"/>
              </a:ln>
              <a:solidFill>
                <a:srgbClr val="000000">
                  <a:lumMod val="85000"/>
                  <a:lumOff val="15000"/>
                </a:srgbClr>
              </a:solidFill>
              <a:latin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031240" y="523875"/>
            <a:ext cx="10817225" cy="1325880"/>
          </a:xfrm>
        </p:spPr>
        <p:txBody>
          <a:bodyPr/>
          <a:lstStyle/>
          <a:p>
            <a:r>
              <a:rPr lang="zh-CN" altLang="en-US" sz="3600" i="1"/>
              <a:t>What specific guidance can be expected from Mr. Green?</a:t>
            </a:r>
            <a:endParaRPr lang="zh-CN" altLang="en-US" sz="3600" i="1"/>
          </a:p>
        </p:txBody>
      </p:sp>
      <p:sp>
        <p:nvSpPr>
          <p:cNvPr id="3" name="Shape 2263"/>
          <p:cNvSpPr/>
          <p:nvPr>
            <p:custDataLst>
              <p:tags r:id="rId2"/>
            </p:custDataLst>
          </p:nvPr>
        </p:nvSpPr>
        <p:spPr>
          <a:xfrm rot="5400000">
            <a:off x="4276090" y="1912540"/>
            <a:ext cx="3641767" cy="3653828"/>
          </a:xfrm>
          <a:custGeom>
            <a:avLst/>
            <a:gdLst>
              <a:gd name="connsiteX0" fmla="*/ 13599 w 21583"/>
              <a:gd name="connsiteY0" fmla="*/ 1 h 21584"/>
              <a:gd name="connsiteX1" fmla="*/ 1749 w 21583"/>
              <a:gd name="connsiteY1" fmla="*/ 1 h 21584"/>
              <a:gd name="connsiteX2" fmla="*/ 493 w 21583"/>
              <a:gd name="connsiteY2" fmla="*/ 459 h 21584"/>
              <a:gd name="connsiteX3" fmla="*/ 1 w 21583"/>
              <a:gd name="connsiteY3" fmla="*/ 1628 h 21584"/>
              <a:gd name="connsiteX4" fmla="*/ 1 w 21583"/>
              <a:gd name="connsiteY4" fmla="*/ 14602 h 21584"/>
              <a:gd name="connsiteX5" fmla="*/ 9637 w 21583"/>
              <a:gd name="connsiteY5" fmla="*/ 21584 h 21584"/>
              <a:gd name="connsiteX6" fmla="*/ 21583 w 21583"/>
              <a:gd name="connsiteY6" fmla="*/ 21584 h 21584"/>
              <a:gd name="connsiteX7" fmla="*/ 21583 w 21583"/>
              <a:gd name="connsiteY7" fmla="*/ 7459 h 21584"/>
              <a:gd name="connsiteX8" fmla="*/ 13599 w 21583"/>
              <a:gd name="connsiteY8" fmla="*/ 1 h 2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35" h="5754">
                <a:moveTo>
                  <a:pt x="5507" y="0"/>
                </a:moveTo>
                <a:cubicBezTo>
                  <a:pt x="5566" y="1"/>
                  <a:pt x="5622" y="24"/>
                  <a:pt x="5664" y="66"/>
                </a:cubicBezTo>
                <a:cubicBezTo>
                  <a:pt x="5708" y="111"/>
                  <a:pt x="5732" y="171"/>
                  <a:pt x="5730" y="234"/>
                </a:cubicBezTo>
                <a:lnTo>
                  <a:pt x="5730" y="1833"/>
                </a:lnTo>
                <a:lnTo>
                  <a:pt x="4698" y="2847"/>
                </a:lnTo>
                <a:lnTo>
                  <a:pt x="5735" y="3653"/>
                </a:lnTo>
                <a:lnTo>
                  <a:pt x="5735" y="5520"/>
                </a:lnTo>
                <a:cubicBezTo>
                  <a:pt x="5737" y="5583"/>
                  <a:pt x="5713" y="5644"/>
                  <a:pt x="5669" y="5688"/>
                </a:cubicBezTo>
                <a:cubicBezTo>
                  <a:pt x="5625" y="5732"/>
                  <a:pt x="5564" y="5756"/>
                  <a:pt x="5501" y="5754"/>
                </a:cubicBezTo>
                <a:lnTo>
                  <a:pt x="3913" y="5754"/>
                </a:lnTo>
                <a:lnTo>
                  <a:pt x="2885" y="4739"/>
                </a:lnTo>
                <a:lnTo>
                  <a:pt x="2101" y="5745"/>
                </a:lnTo>
                <a:lnTo>
                  <a:pt x="234" y="5745"/>
                </a:lnTo>
                <a:cubicBezTo>
                  <a:pt x="172" y="5747"/>
                  <a:pt x="111" y="5723"/>
                  <a:pt x="66" y="5679"/>
                </a:cubicBezTo>
                <a:cubicBezTo>
                  <a:pt x="22" y="5635"/>
                  <a:pt x="-2" y="5574"/>
                  <a:pt x="0" y="5511"/>
                </a:cubicBezTo>
                <a:lnTo>
                  <a:pt x="0" y="3923"/>
                </a:lnTo>
                <a:lnTo>
                  <a:pt x="1017" y="2907"/>
                </a:lnTo>
                <a:lnTo>
                  <a:pt x="0" y="2116"/>
                </a:lnTo>
                <a:lnTo>
                  <a:pt x="0" y="249"/>
                </a:lnTo>
                <a:cubicBezTo>
                  <a:pt x="-2" y="187"/>
                  <a:pt x="22" y="126"/>
                  <a:pt x="66" y="81"/>
                </a:cubicBezTo>
                <a:cubicBezTo>
                  <a:pt x="111" y="37"/>
                  <a:pt x="171" y="13"/>
                  <a:pt x="234" y="15"/>
                </a:cubicBezTo>
                <a:lnTo>
                  <a:pt x="1822" y="15"/>
                </a:lnTo>
                <a:lnTo>
                  <a:pt x="2829" y="1026"/>
                </a:lnTo>
                <a:lnTo>
                  <a:pt x="3628" y="0"/>
                </a:lnTo>
                <a:lnTo>
                  <a:pt x="5496" y="0"/>
                </a:lnTo>
                <a:cubicBezTo>
                  <a:pt x="5500" y="0"/>
                  <a:pt x="5503" y="0"/>
                  <a:pt x="5507" y="0"/>
                </a:cubicBezTo>
                <a:close/>
              </a:path>
            </a:pathLst>
          </a:custGeom>
          <a:solidFill>
            <a:schemeClr val="accent1">
              <a:lumMod val="30000"/>
              <a:lumOff val="70000"/>
              <a:alpha val="40000"/>
            </a:schemeClr>
          </a:solidFill>
          <a:ln w="3175">
            <a:gradFill>
              <a:gsLst>
                <a:gs pos="0">
                  <a:schemeClr val="accent1">
                    <a:lumMod val="20000"/>
                    <a:lumOff val="80000"/>
                  </a:schemeClr>
                </a:gs>
                <a:gs pos="100000">
                  <a:schemeClr val="accent1">
                    <a:lumMod val="20000"/>
                    <a:lumOff val="80000"/>
                  </a:schemeClr>
                </a:gs>
              </a:gsLst>
              <a:lin ang="16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ym typeface="+mn-ea"/>
            </a:endParaRPr>
          </a:p>
        </p:txBody>
      </p:sp>
      <p:sp>
        <p:nvSpPr>
          <p:cNvPr id="4" name="Shape 2266"/>
          <p:cNvSpPr/>
          <p:nvPr>
            <p:custDataLst>
              <p:tags r:id="rId3"/>
            </p:custDataLst>
          </p:nvPr>
        </p:nvSpPr>
        <p:spPr>
          <a:xfrm>
            <a:off x="5427345" y="1916350"/>
            <a:ext cx="356870" cy="3759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110" y="587"/>
                  <a:pt x="6099" y="1651"/>
                  <a:pt x="8849" y="3151"/>
                </a:cubicBezTo>
                <a:cubicBezTo>
                  <a:pt x="11745" y="4730"/>
                  <a:pt x="14334" y="6770"/>
                  <a:pt x="16505" y="9181"/>
                </a:cubicBezTo>
                <a:lnTo>
                  <a:pt x="21153" y="15711"/>
                </a:lnTo>
                <a:lnTo>
                  <a:pt x="21600" y="21600"/>
                </a:lnTo>
                <a:lnTo>
                  <a:pt x="0" y="0"/>
                </a:lnTo>
                <a:close/>
              </a:path>
            </a:pathLst>
          </a:custGeom>
          <a:gradFill flip="none" rotWithShape="1">
            <a:gsLst>
              <a:gs pos="39700">
                <a:schemeClr val="accent1"/>
              </a:gs>
              <a:gs pos="100000">
                <a:schemeClr val="accent1">
                  <a:lumMod val="75000"/>
                </a:schemeClr>
              </a:gs>
              <a:gs pos="0">
                <a:srgbClr val="5F8CFF">
                  <a:alpha val="100000"/>
                </a:srgbClr>
              </a:gs>
              <a:gs pos="0">
                <a:schemeClr val="accent1"/>
              </a:gs>
            </a:gsLst>
            <a:lin ang="3600000" scaled="0"/>
            <a:tileRect/>
          </a:gradFill>
          <a:ln w="6350"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53975" rIns="91440" bIns="36195" numCol="1" spcCol="0" rtlCol="0" fromWordArt="0" anchor="ctr" anchorCtr="0" forceAA="0" compatLnSpc="1">
            <a:normAutofit fontScale="80000" lnSpcReduction="20000"/>
          </a:bodyPr>
          <a:lstStyle/>
          <a:p>
            <a:pPr lvl="0" algn="ctr">
              <a:buClrTx/>
              <a:buSzTx/>
              <a:buFontTx/>
            </a:pPr>
            <a:endParaRPr lang="en-US" altLang="zh-CN" sz="2800" b="1">
              <a:solidFill>
                <a:srgbClr val="FFFFFF"/>
              </a:solidFill>
              <a:latin typeface="+mj-ea"/>
              <a:ea typeface="+mj-ea"/>
              <a:sym typeface="+mn-ea"/>
            </a:endParaRPr>
          </a:p>
        </p:txBody>
      </p:sp>
      <p:sp>
        <p:nvSpPr>
          <p:cNvPr id="5" name="Shape 2267"/>
          <p:cNvSpPr/>
          <p:nvPr>
            <p:custDataLst>
              <p:tags r:id="rId4"/>
            </p:custDataLst>
          </p:nvPr>
        </p:nvSpPr>
        <p:spPr bwMode="auto">
          <a:xfrm>
            <a:off x="5596890" y="2051605"/>
            <a:ext cx="986790" cy="1612900"/>
          </a:xfrm>
          <a:custGeom>
            <a:avLst/>
            <a:gdLst>
              <a:gd name="connsiteX0" fmla="*/ 1629 w 21600"/>
              <a:gd name="connsiteY0" fmla="*/ 0 h 21600"/>
              <a:gd name="connsiteX1" fmla="*/ 2868 w 21600"/>
              <a:gd name="connsiteY1" fmla="*/ 1669 h 21600"/>
              <a:gd name="connsiteX2" fmla="*/ 3182 w 21600"/>
              <a:gd name="connsiteY2" fmla="*/ 3706 h 21600"/>
              <a:gd name="connsiteX3" fmla="*/ 3182 w 21600"/>
              <a:gd name="connsiteY3" fmla="*/ 15087 h 21600"/>
              <a:gd name="connsiteX4" fmla="*/ 0 w 21600"/>
              <a:gd name="connsiteY4" fmla="*/ 15087 h 21600"/>
              <a:gd name="connsiteX5" fmla="*/ 10358 w 21600"/>
              <a:gd name="connsiteY5" fmla="*/ 21427 h 21600"/>
              <a:gd name="connsiteX6" fmla="*/ 10911 w 21600"/>
              <a:gd name="connsiteY6" fmla="*/ 21600 h 21600"/>
              <a:gd name="connsiteX7" fmla="*/ 11464 w 21600"/>
              <a:gd name="connsiteY7" fmla="*/ 21427 h 21600"/>
              <a:gd name="connsiteX8" fmla="*/ 21600 w 21600"/>
              <a:gd name="connsiteY8" fmla="*/ 15224 h 21600"/>
              <a:gd name="connsiteX9" fmla="*/ 18323 w 21600"/>
              <a:gd name="connsiteY9" fmla="*/ 15224 h 21600"/>
              <a:gd name="connsiteX10" fmla="*/ 18323 w 21600"/>
              <a:gd name="connsiteY10" fmla="*/ 12241 h 21600"/>
              <a:gd name="connsiteX11" fmla="*/ 17620 w 21600"/>
              <a:gd name="connsiteY11" fmla="*/ 10308 h 21600"/>
              <a:gd name="connsiteX12" fmla="*/ 16864 w 21600"/>
              <a:gd name="connsiteY12" fmla="*/ 9643 h 21600"/>
              <a:gd name="connsiteX13" fmla="*/ 1629 w 21600"/>
              <a:gd name="connsiteY13" fmla="*/ 0 h 21600"/>
              <a:gd name="connsiteX0-1" fmla="*/ 1785 w 21600"/>
              <a:gd name="connsiteY0-2" fmla="*/ 0 h 21600"/>
              <a:gd name="connsiteX1-3" fmla="*/ 2868 w 21600"/>
              <a:gd name="connsiteY1-4" fmla="*/ 1669 h 21600"/>
              <a:gd name="connsiteX2-5" fmla="*/ 3182 w 21600"/>
              <a:gd name="connsiteY2-6" fmla="*/ 3706 h 21600"/>
              <a:gd name="connsiteX3-7" fmla="*/ 3182 w 21600"/>
              <a:gd name="connsiteY3-8" fmla="*/ 15087 h 21600"/>
              <a:gd name="connsiteX4-9" fmla="*/ 0 w 21600"/>
              <a:gd name="connsiteY4-10" fmla="*/ 15087 h 21600"/>
              <a:gd name="connsiteX5-11" fmla="*/ 10358 w 21600"/>
              <a:gd name="connsiteY5-12" fmla="*/ 21427 h 21600"/>
              <a:gd name="connsiteX6-13" fmla="*/ 10911 w 21600"/>
              <a:gd name="connsiteY6-14" fmla="*/ 21600 h 21600"/>
              <a:gd name="connsiteX7-15" fmla="*/ 11464 w 21600"/>
              <a:gd name="connsiteY7-16" fmla="*/ 21427 h 21600"/>
              <a:gd name="connsiteX8-17" fmla="*/ 21600 w 21600"/>
              <a:gd name="connsiteY8-18" fmla="*/ 15224 h 21600"/>
              <a:gd name="connsiteX9-19" fmla="*/ 18323 w 21600"/>
              <a:gd name="connsiteY9-20" fmla="*/ 15224 h 21600"/>
              <a:gd name="connsiteX10-21" fmla="*/ 18323 w 21600"/>
              <a:gd name="connsiteY10-22" fmla="*/ 12241 h 21600"/>
              <a:gd name="connsiteX11-23" fmla="*/ 17620 w 21600"/>
              <a:gd name="connsiteY11-24" fmla="*/ 10308 h 21600"/>
              <a:gd name="connsiteX12-25" fmla="*/ 16864 w 21600"/>
              <a:gd name="connsiteY12-26" fmla="*/ 9643 h 21600"/>
              <a:gd name="connsiteX13-27" fmla="*/ 1785 w 21600"/>
              <a:gd name="connsiteY13-28" fmla="*/ 0 h 216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21600" h="21600" extrusionOk="0">
                <a:moveTo>
                  <a:pt x="1785" y="0"/>
                </a:moveTo>
                <a:cubicBezTo>
                  <a:pt x="2339" y="513"/>
                  <a:pt x="2635" y="1051"/>
                  <a:pt x="2868" y="1669"/>
                </a:cubicBezTo>
                <a:cubicBezTo>
                  <a:pt x="3101" y="2287"/>
                  <a:pt x="3273" y="3021"/>
                  <a:pt x="3182" y="3706"/>
                </a:cubicBezTo>
                <a:lnTo>
                  <a:pt x="3182" y="15087"/>
                </a:lnTo>
                <a:lnTo>
                  <a:pt x="0" y="15087"/>
                </a:lnTo>
                <a:lnTo>
                  <a:pt x="10358" y="21427"/>
                </a:lnTo>
                <a:cubicBezTo>
                  <a:pt x="10486" y="21536"/>
                  <a:pt x="10692" y="21600"/>
                  <a:pt x="10911" y="21600"/>
                </a:cubicBezTo>
                <a:cubicBezTo>
                  <a:pt x="11130" y="21600"/>
                  <a:pt x="11336" y="21536"/>
                  <a:pt x="11464" y="21427"/>
                </a:cubicBezTo>
                <a:lnTo>
                  <a:pt x="21600" y="15224"/>
                </a:lnTo>
                <a:lnTo>
                  <a:pt x="18323" y="15224"/>
                </a:lnTo>
                <a:lnTo>
                  <a:pt x="18323" y="12241"/>
                </a:lnTo>
                <a:cubicBezTo>
                  <a:pt x="18386" y="11569"/>
                  <a:pt x="18142" y="10900"/>
                  <a:pt x="17620" y="10308"/>
                </a:cubicBezTo>
                <a:cubicBezTo>
                  <a:pt x="17410" y="10070"/>
                  <a:pt x="17156" y="9847"/>
                  <a:pt x="16864" y="9643"/>
                </a:cubicBezTo>
                <a:lnTo>
                  <a:pt x="1785" y="0"/>
                </a:lnTo>
                <a:close/>
              </a:path>
            </a:pathLst>
          </a:custGeom>
          <a:gradFill>
            <a:gsLst>
              <a:gs pos="0">
                <a:schemeClr val="accent1">
                  <a:lumMod val="40000"/>
                  <a:lumOff val="60000"/>
                </a:schemeClr>
              </a:gs>
              <a:gs pos="60000">
                <a:schemeClr val="accent1">
                  <a:lumMod val="80000"/>
                  <a:lumOff val="20000"/>
                </a:schemeClr>
              </a:gs>
              <a:gs pos="100000">
                <a:schemeClr val="accent1"/>
              </a:gs>
            </a:gsLst>
            <a:lin ang="2640000" scaled="0"/>
          </a:gradFill>
          <a:ln>
            <a:noFill/>
          </a:ln>
          <a:effectLst>
            <a:outerShdw blurRad="101600" dist="101600" dir="5400000" algn="t" rotWithShape="0">
              <a:schemeClr val="accent1">
                <a:alpha val="20000"/>
              </a:scheme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lIns="0" tIns="900000" rIns="0" bIns="0" numCol="1" spcCol="0" rtlCol="0" fromWordArt="0" anchor="ctr" anchorCtr="0" forceAA="0" compatLnSpc="1">
            <a:normAutofit/>
          </a:bodyPr>
          <a:lstStyle/>
          <a:p>
            <a:pPr lvl="0" algn="ctr">
              <a:buClrTx/>
              <a:buSzTx/>
              <a:buFontTx/>
            </a:pPr>
            <a:r>
              <a:rPr lang="en-US" altLang="zh-CN" sz="2400" b="1" dirty="0">
                <a:solidFill>
                  <a:srgbClr val="FFFFFF"/>
                </a:solidFill>
                <a:cs typeface="+mn-lt"/>
                <a:sym typeface="+mn-ea"/>
              </a:rPr>
              <a:t>1</a:t>
            </a:r>
            <a:endParaRPr lang="en-US" altLang="zh-CN" sz="2400" b="1" dirty="0">
              <a:solidFill>
                <a:srgbClr val="FFFFFF"/>
              </a:solidFill>
              <a:cs typeface="+mn-lt"/>
              <a:sym typeface="+mn-ea"/>
            </a:endParaRPr>
          </a:p>
        </p:txBody>
      </p:sp>
      <p:sp>
        <p:nvSpPr>
          <p:cNvPr id="6" name="Shape 2269"/>
          <p:cNvSpPr/>
          <p:nvPr>
            <p:custDataLst>
              <p:tags r:id="rId5"/>
            </p:custDataLst>
          </p:nvPr>
        </p:nvSpPr>
        <p:spPr>
          <a:xfrm rot="5400000">
            <a:off x="7557135" y="3058715"/>
            <a:ext cx="352425" cy="374015"/>
          </a:xfrm>
          <a:custGeom>
            <a:avLst/>
            <a:gdLst>
              <a:gd name="connsiteX0" fmla="*/ 0 w 555"/>
              <a:gd name="connsiteY0" fmla="*/ 0 h 589"/>
              <a:gd name="connsiteX1" fmla="*/ 223 w 555"/>
              <a:gd name="connsiteY1" fmla="*/ 83 h 589"/>
              <a:gd name="connsiteX2" fmla="*/ 422 w 555"/>
              <a:gd name="connsiteY2" fmla="*/ 249 h 589"/>
              <a:gd name="connsiteX3" fmla="*/ 543 w 555"/>
              <a:gd name="connsiteY3" fmla="*/ 428 h 589"/>
              <a:gd name="connsiteX4" fmla="*/ 555 w 555"/>
              <a:gd name="connsiteY4" fmla="*/ 589 h 589"/>
              <a:gd name="connsiteX5" fmla="*/ 0 w 555"/>
              <a:gd name="connsiteY5" fmla="*/ 0 h 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0" t="0" r="r" b="b"/>
            <a:pathLst>
              <a:path w="555" h="589" extrusionOk="0">
                <a:moveTo>
                  <a:pt x="0" y="0"/>
                </a:moveTo>
                <a:cubicBezTo>
                  <a:pt x="81" y="16"/>
                  <a:pt x="152" y="42"/>
                  <a:pt x="223" y="83"/>
                </a:cubicBezTo>
                <a:cubicBezTo>
                  <a:pt x="299" y="127"/>
                  <a:pt x="366" y="183"/>
                  <a:pt x="422" y="249"/>
                </a:cubicBezTo>
                <a:lnTo>
                  <a:pt x="543" y="428"/>
                </a:lnTo>
                <a:lnTo>
                  <a:pt x="555" y="589"/>
                </a:lnTo>
                <a:lnTo>
                  <a:pt x="0" y="0"/>
                </a:lnTo>
                <a:close/>
              </a:path>
            </a:pathLst>
          </a:custGeom>
          <a:gradFill flip="none" rotWithShape="1">
            <a:gsLst>
              <a:gs pos="39700">
                <a:schemeClr val="accent1"/>
              </a:gs>
              <a:gs pos="100000">
                <a:schemeClr val="accent1">
                  <a:lumMod val="75000"/>
                </a:schemeClr>
              </a:gs>
              <a:gs pos="0">
                <a:srgbClr val="5F8CFF">
                  <a:alpha val="100000"/>
                </a:srgbClr>
              </a:gs>
              <a:gs pos="0">
                <a:schemeClr val="accent1"/>
              </a:gs>
            </a:gsLst>
            <a:lin ang="3600000" scaled="0"/>
            <a:tileRect/>
          </a:gradFill>
          <a:ln w="6350"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53975" rIns="91440" bIns="36195" numCol="1" spcCol="0" rtlCol="0" fromWordArt="0" anchor="ctr" anchorCtr="0" forceAA="0" compatLnSpc="1">
            <a:normAutofit fontScale="82500" lnSpcReduction="20000"/>
          </a:bodyPr>
          <a:lstStyle/>
          <a:p>
            <a:pPr lvl="0" algn="ctr">
              <a:buClrTx/>
              <a:buSzTx/>
              <a:buFontTx/>
            </a:pPr>
            <a:endParaRPr lang="en-US" altLang="zh-CN" sz="2800" b="1">
              <a:solidFill>
                <a:srgbClr val="FFFFFF"/>
              </a:solidFill>
              <a:latin typeface="+mj-ea"/>
              <a:ea typeface="+mj-ea"/>
              <a:sym typeface="+mn-ea"/>
            </a:endParaRPr>
          </a:p>
        </p:txBody>
      </p:sp>
      <p:sp>
        <p:nvSpPr>
          <p:cNvPr id="7" name="Shape 2272"/>
          <p:cNvSpPr/>
          <p:nvPr>
            <p:custDataLst>
              <p:tags r:id="rId6"/>
            </p:custDataLst>
          </p:nvPr>
        </p:nvSpPr>
        <p:spPr>
          <a:xfrm rot="10800000">
            <a:off x="6419215" y="5189140"/>
            <a:ext cx="352425" cy="372745"/>
          </a:xfrm>
          <a:custGeom>
            <a:avLst/>
            <a:gdLst>
              <a:gd name="connsiteX0" fmla="*/ 0 w 555"/>
              <a:gd name="connsiteY0" fmla="*/ 0 h 587"/>
              <a:gd name="connsiteX1" fmla="*/ 223 w 555"/>
              <a:gd name="connsiteY1" fmla="*/ 81 h 587"/>
              <a:gd name="connsiteX2" fmla="*/ 422 w 555"/>
              <a:gd name="connsiteY2" fmla="*/ 247 h 587"/>
              <a:gd name="connsiteX3" fmla="*/ 543 w 555"/>
              <a:gd name="connsiteY3" fmla="*/ 426 h 587"/>
              <a:gd name="connsiteX4" fmla="*/ 555 w 555"/>
              <a:gd name="connsiteY4" fmla="*/ 587 h 587"/>
              <a:gd name="connsiteX5" fmla="*/ 0 w 555"/>
              <a:gd name="connsiteY5" fmla="*/ 0 h 587"/>
              <a:gd name="connsiteX0-1" fmla="*/ 0 w 10000"/>
              <a:gd name="connsiteY0-2" fmla="*/ 0 h 10000"/>
              <a:gd name="connsiteX1-3" fmla="*/ 3950 w 10000"/>
              <a:gd name="connsiteY1-4" fmla="*/ 1124 h 10000"/>
              <a:gd name="connsiteX2-5" fmla="*/ 7604 w 10000"/>
              <a:gd name="connsiteY2-6" fmla="*/ 4208 h 10000"/>
              <a:gd name="connsiteX3-7" fmla="*/ 9784 w 10000"/>
              <a:gd name="connsiteY3-8" fmla="*/ 7257 h 10000"/>
              <a:gd name="connsiteX4-9" fmla="*/ 10000 w 10000"/>
              <a:gd name="connsiteY4-10" fmla="*/ 10000 h 10000"/>
              <a:gd name="connsiteX5-11" fmla="*/ 0 w 10000"/>
              <a:gd name="connsiteY5-12" fmla="*/ 0 h 10000"/>
              <a:gd name="connsiteX0-13" fmla="*/ 0 w 10000"/>
              <a:gd name="connsiteY0-14" fmla="*/ 0 h 10000"/>
              <a:gd name="connsiteX1-15" fmla="*/ 3950 w 10000"/>
              <a:gd name="connsiteY1-16" fmla="*/ 1124 h 10000"/>
              <a:gd name="connsiteX2-17" fmla="*/ 7604 w 10000"/>
              <a:gd name="connsiteY2-18" fmla="*/ 4208 h 10000"/>
              <a:gd name="connsiteX3-19" fmla="*/ 9784 w 10000"/>
              <a:gd name="connsiteY3-20" fmla="*/ 7257 h 10000"/>
              <a:gd name="connsiteX4-21" fmla="*/ 10000 w 10000"/>
              <a:gd name="connsiteY4-22" fmla="*/ 10000 h 10000"/>
              <a:gd name="connsiteX5-23" fmla="*/ 0 w 10000"/>
              <a:gd name="connsiteY5-24"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000" extrusionOk="0">
                <a:moveTo>
                  <a:pt x="0" y="0"/>
                </a:moveTo>
                <a:cubicBezTo>
                  <a:pt x="1459" y="273"/>
                  <a:pt x="2683" y="423"/>
                  <a:pt x="3950" y="1124"/>
                </a:cubicBezTo>
                <a:cubicBezTo>
                  <a:pt x="5217" y="1825"/>
                  <a:pt x="6595" y="3083"/>
                  <a:pt x="7604" y="4208"/>
                </a:cubicBezTo>
                <a:lnTo>
                  <a:pt x="9784" y="7257"/>
                </a:lnTo>
                <a:lnTo>
                  <a:pt x="10000" y="10000"/>
                </a:lnTo>
                <a:lnTo>
                  <a:pt x="0" y="0"/>
                </a:lnTo>
                <a:close/>
              </a:path>
            </a:pathLst>
          </a:custGeom>
          <a:gradFill flip="none" rotWithShape="1">
            <a:gsLst>
              <a:gs pos="39700">
                <a:schemeClr val="accent1"/>
              </a:gs>
              <a:gs pos="100000">
                <a:schemeClr val="accent1">
                  <a:lumMod val="75000"/>
                </a:schemeClr>
              </a:gs>
              <a:gs pos="0">
                <a:srgbClr val="5F8CFF">
                  <a:alpha val="100000"/>
                </a:srgbClr>
              </a:gs>
              <a:gs pos="0">
                <a:schemeClr val="accent1"/>
              </a:gs>
            </a:gsLst>
            <a:lin ang="3600000" scaled="0"/>
            <a:tileRect/>
          </a:gradFill>
          <a:ln w="6350"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53975" rIns="91440" bIns="36195" numCol="1" spcCol="0" rtlCol="0" fromWordArt="0" anchor="ctr" anchorCtr="0" forceAA="0" compatLnSpc="1">
            <a:normAutofit fontScale="82500" lnSpcReduction="20000"/>
          </a:bodyPr>
          <a:lstStyle/>
          <a:p>
            <a:pPr lvl="0" algn="ctr">
              <a:buClrTx/>
              <a:buSzTx/>
              <a:buFontTx/>
            </a:pPr>
            <a:endParaRPr lang="en-US" altLang="zh-CN" sz="2800" b="1">
              <a:solidFill>
                <a:srgbClr val="FFFFFF"/>
              </a:solidFill>
              <a:latin typeface="+mj-ea"/>
              <a:ea typeface="+mj-ea"/>
              <a:sym typeface="+mn-ea"/>
            </a:endParaRPr>
          </a:p>
        </p:txBody>
      </p:sp>
      <p:sp>
        <p:nvSpPr>
          <p:cNvPr id="8" name="Shape 2275"/>
          <p:cNvSpPr/>
          <p:nvPr>
            <p:custDataLst>
              <p:tags r:id="rId7"/>
            </p:custDataLst>
          </p:nvPr>
        </p:nvSpPr>
        <p:spPr>
          <a:xfrm rot="16200000">
            <a:off x="4271645" y="4048045"/>
            <a:ext cx="363395" cy="374015"/>
          </a:xfrm>
          <a:custGeom>
            <a:avLst/>
            <a:gdLst>
              <a:gd name="connsiteX0" fmla="*/ 0 w 561"/>
              <a:gd name="connsiteY0" fmla="*/ 0 h 589"/>
              <a:gd name="connsiteX1" fmla="*/ 229 w 561"/>
              <a:gd name="connsiteY1" fmla="*/ 83 h 589"/>
              <a:gd name="connsiteX2" fmla="*/ 428 w 561"/>
              <a:gd name="connsiteY2" fmla="*/ 249 h 589"/>
              <a:gd name="connsiteX3" fmla="*/ 549 w 561"/>
              <a:gd name="connsiteY3" fmla="*/ 428 h 589"/>
              <a:gd name="connsiteX4" fmla="*/ 561 w 561"/>
              <a:gd name="connsiteY4" fmla="*/ 589 h 589"/>
              <a:gd name="connsiteX5" fmla="*/ 0 w 561"/>
              <a:gd name="connsiteY5" fmla="*/ 0 h 589"/>
              <a:gd name="connsiteX0-1" fmla="*/ 0 w 10000"/>
              <a:gd name="connsiteY0-2" fmla="*/ 0 h 10000"/>
              <a:gd name="connsiteX1-3" fmla="*/ 4082 w 10000"/>
              <a:gd name="connsiteY1-4" fmla="*/ 1409 h 10000"/>
              <a:gd name="connsiteX2-5" fmla="*/ 7629 w 10000"/>
              <a:gd name="connsiteY2-6" fmla="*/ 4228 h 10000"/>
              <a:gd name="connsiteX3-7" fmla="*/ 9786 w 10000"/>
              <a:gd name="connsiteY3-8" fmla="*/ 7267 h 10000"/>
              <a:gd name="connsiteX4-9" fmla="*/ 10000 w 10000"/>
              <a:gd name="connsiteY4-10" fmla="*/ 10000 h 10000"/>
              <a:gd name="connsiteX5-11" fmla="*/ 0 w 10000"/>
              <a:gd name="connsiteY5-12" fmla="*/ 0 h 10000"/>
              <a:gd name="connsiteX0-13" fmla="*/ 0 w 10000"/>
              <a:gd name="connsiteY0-14" fmla="*/ 0 h 10000"/>
              <a:gd name="connsiteX1-15" fmla="*/ 4082 w 10000"/>
              <a:gd name="connsiteY1-16" fmla="*/ 1409 h 10000"/>
              <a:gd name="connsiteX2-17" fmla="*/ 7629 w 10000"/>
              <a:gd name="connsiteY2-18" fmla="*/ 4228 h 10000"/>
              <a:gd name="connsiteX3-19" fmla="*/ 9786 w 10000"/>
              <a:gd name="connsiteY3-20" fmla="*/ 7267 h 10000"/>
              <a:gd name="connsiteX4-21" fmla="*/ 10000 w 10000"/>
              <a:gd name="connsiteY4-22" fmla="*/ 10000 h 10000"/>
              <a:gd name="connsiteX5-23" fmla="*/ 0 w 10000"/>
              <a:gd name="connsiteY5-24" fmla="*/ 0 h 10000"/>
              <a:gd name="connsiteX0-25" fmla="*/ 0 w 10201"/>
              <a:gd name="connsiteY0-26" fmla="*/ 0 h 10000"/>
              <a:gd name="connsiteX1-27" fmla="*/ 4283 w 10201"/>
              <a:gd name="connsiteY1-28" fmla="*/ 1409 h 10000"/>
              <a:gd name="connsiteX2-29" fmla="*/ 7830 w 10201"/>
              <a:gd name="connsiteY2-30" fmla="*/ 4228 h 10000"/>
              <a:gd name="connsiteX3-31" fmla="*/ 9987 w 10201"/>
              <a:gd name="connsiteY3-32" fmla="*/ 7267 h 10000"/>
              <a:gd name="connsiteX4-33" fmla="*/ 10201 w 10201"/>
              <a:gd name="connsiteY4-34" fmla="*/ 10000 h 10000"/>
              <a:gd name="connsiteX5-35" fmla="*/ 0 w 10201"/>
              <a:gd name="connsiteY5-36"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201" h="10000" extrusionOk="0">
                <a:moveTo>
                  <a:pt x="0" y="0"/>
                </a:moveTo>
                <a:cubicBezTo>
                  <a:pt x="1912" y="209"/>
                  <a:pt x="2978" y="704"/>
                  <a:pt x="4283" y="1409"/>
                </a:cubicBezTo>
                <a:cubicBezTo>
                  <a:pt x="5588" y="2114"/>
                  <a:pt x="6832" y="3107"/>
                  <a:pt x="7830" y="4228"/>
                </a:cubicBezTo>
                <a:lnTo>
                  <a:pt x="9987" y="7267"/>
                </a:lnTo>
                <a:cubicBezTo>
                  <a:pt x="10058" y="8178"/>
                  <a:pt x="10130" y="9089"/>
                  <a:pt x="10201" y="10000"/>
                </a:cubicBezTo>
                <a:lnTo>
                  <a:pt x="0" y="0"/>
                </a:lnTo>
                <a:close/>
              </a:path>
            </a:pathLst>
          </a:custGeom>
          <a:gradFill flip="none" rotWithShape="1">
            <a:gsLst>
              <a:gs pos="39700">
                <a:schemeClr val="accent1"/>
              </a:gs>
              <a:gs pos="100000">
                <a:schemeClr val="accent1">
                  <a:lumMod val="75000"/>
                </a:schemeClr>
              </a:gs>
              <a:gs pos="0">
                <a:srgbClr val="5F8CFF">
                  <a:alpha val="100000"/>
                </a:srgbClr>
              </a:gs>
              <a:gs pos="0">
                <a:schemeClr val="accent1"/>
              </a:gs>
            </a:gsLst>
            <a:lin ang="3600000" scaled="0"/>
            <a:tileRect/>
          </a:gradFill>
          <a:ln w="6350"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53975" rIns="91440" bIns="36195" numCol="1" spcCol="0" rtlCol="0" fromWordArt="0" anchor="ctr" anchorCtr="0" forceAA="0" compatLnSpc="1">
            <a:normAutofit fontScale="82500" lnSpcReduction="20000"/>
          </a:bodyPr>
          <a:lstStyle/>
          <a:p>
            <a:pPr lvl="0" algn="ctr">
              <a:buClrTx/>
              <a:buSzTx/>
              <a:buFontTx/>
            </a:pPr>
            <a:endParaRPr lang="en-US" altLang="zh-CN" sz="2800" b="1">
              <a:solidFill>
                <a:srgbClr val="FFFFFF"/>
              </a:solidFill>
              <a:latin typeface="+mj-ea"/>
              <a:ea typeface="+mj-ea"/>
              <a:sym typeface="+mn-ea"/>
            </a:endParaRPr>
          </a:p>
        </p:txBody>
      </p:sp>
      <p:pic>
        <p:nvPicPr>
          <p:cNvPr id="9" name="图片 16" descr="32313538333630393b32313538333732323bbfceccc3b2e2d1e9"/>
          <p:cNvPicPr>
            <a:picLocks noChangeAspect="1"/>
          </p:cNvPicPr>
          <p:nvPr>
            <p:custDataLst>
              <p:tags r:id="rId8"/>
            </p:custDataLst>
          </p:nvPr>
        </p:nvPicPr>
        <p:blipFill>
          <a:blip r:embed="rId9"/>
          <a:stretch>
            <a:fillRect/>
          </a:stretch>
        </p:blipFill>
        <p:spPr>
          <a:xfrm>
            <a:off x="6965950" y="2430065"/>
            <a:ext cx="432000" cy="432000"/>
          </a:xfrm>
          <a:prstGeom prst="rect">
            <a:avLst/>
          </a:prstGeom>
        </p:spPr>
      </p:pic>
      <p:pic>
        <p:nvPicPr>
          <p:cNvPr id="10" name="图片 5" descr="32313538333630393b32313538333731303bbdbbd7f7d2b5"/>
          <p:cNvPicPr>
            <a:picLocks noChangeAspect="1"/>
          </p:cNvPicPr>
          <p:nvPr>
            <p:custDataLst>
              <p:tags r:id="rId10"/>
            </p:custDataLst>
          </p:nvPr>
        </p:nvPicPr>
        <p:blipFill>
          <a:blip r:embed="rId11"/>
          <a:stretch>
            <a:fillRect/>
          </a:stretch>
        </p:blipFill>
        <p:spPr>
          <a:xfrm>
            <a:off x="4812665" y="4690665"/>
            <a:ext cx="432000" cy="432000"/>
          </a:xfrm>
          <a:prstGeom prst="rect">
            <a:avLst/>
          </a:prstGeom>
        </p:spPr>
      </p:pic>
      <p:pic>
        <p:nvPicPr>
          <p:cNvPr id="11" name="图片 12" descr="32313538333630393b32313538333731393bcbd1cbf7bfceb3cc"/>
          <p:cNvPicPr>
            <a:picLocks noChangeAspect="1"/>
          </p:cNvPicPr>
          <p:nvPr>
            <p:custDataLst>
              <p:tags r:id="rId12"/>
            </p:custDataLst>
          </p:nvPr>
        </p:nvPicPr>
        <p:blipFill>
          <a:blip r:embed="rId13"/>
          <a:stretch>
            <a:fillRect/>
          </a:stretch>
        </p:blipFill>
        <p:spPr>
          <a:xfrm>
            <a:off x="7099935" y="4665265"/>
            <a:ext cx="432000" cy="432000"/>
          </a:xfrm>
          <a:prstGeom prst="rect">
            <a:avLst/>
          </a:prstGeom>
        </p:spPr>
      </p:pic>
      <p:sp>
        <p:nvSpPr>
          <p:cNvPr id="12" name="矩形 13"/>
          <p:cNvSpPr/>
          <p:nvPr>
            <p:custDataLst>
              <p:tags r:id="rId14"/>
            </p:custDataLst>
          </p:nvPr>
        </p:nvSpPr>
        <p:spPr>
          <a:xfrm>
            <a:off x="695960" y="2051605"/>
            <a:ext cx="2710180" cy="10807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pPr indent="0" algn="r" fontAlgn="auto">
              <a:lnSpc>
                <a:spcPct val="150000"/>
              </a:lnSpc>
            </a:pPr>
            <a:r>
              <a:rPr lang="zh-CN" altLang="en-US" sz="2800" b="1" dirty="0">
                <a:solidFill>
                  <a:schemeClr val="tx1">
                    <a:lumMod val="85000"/>
                    <a:lumOff val="15000"/>
                  </a:schemeClr>
                </a:solidFill>
                <a:latin typeface="Arial" panose="020B0604020202020204" pitchFamily="34" charset="0"/>
                <a:sym typeface="+mn-ea"/>
              </a:rPr>
              <a:t>review our route map</a:t>
            </a:r>
            <a:endParaRPr lang="zh-CN" altLang="en-US" sz="2800" b="1" dirty="0">
              <a:solidFill>
                <a:schemeClr val="tx1">
                  <a:lumMod val="85000"/>
                  <a:lumOff val="15000"/>
                </a:schemeClr>
              </a:solidFill>
              <a:latin typeface="Arial" panose="020B0604020202020204" pitchFamily="34" charset="0"/>
              <a:sym typeface="+mn-ea"/>
            </a:endParaRPr>
          </a:p>
        </p:txBody>
      </p:sp>
      <p:sp>
        <p:nvSpPr>
          <p:cNvPr id="13" name="矩形 14"/>
          <p:cNvSpPr/>
          <p:nvPr>
            <p:custDataLst>
              <p:tags r:id="rId15"/>
            </p:custDataLst>
          </p:nvPr>
        </p:nvSpPr>
        <p:spPr>
          <a:xfrm>
            <a:off x="695960" y="4337605"/>
            <a:ext cx="2710180" cy="10807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pPr indent="0" algn="r" fontAlgn="auto">
              <a:lnSpc>
                <a:spcPct val="150000"/>
              </a:lnSpc>
            </a:pPr>
            <a:r>
              <a:rPr lang="zh-CN" altLang="en-US" sz="2800" b="1" dirty="0">
                <a:solidFill>
                  <a:schemeClr val="tx1">
                    <a:lumMod val="85000"/>
                    <a:lumOff val="15000"/>
                  </a:schemeClr>
                </a:solidFill>
                <a:latin typeface="Arial" panose="020B0604020202020204" pitchFamily="34" charset="0"/>
                <a:sym typeface="+mn-ea"/>
              </a:rPr>
              <a:t> share safety guidelines</a:t>
            </a:r>
            <a:endParaRPr lang="zh-CN" altLang="en-US" sz="2800" b="1" dirty="0">
              <a:solidFill>
                <a:schemeClr val="tx1">
                  <a:lumMod val="85000"/>
                  <a:lumOff val="15000"/>
                </a:schemeClr>
              </a:solidFill>
              <a:latin typeface="Arial" panose="020B0604020202020204" pitchFamily="34" charset="0"/>
              <a:sym typeface="+mn-ea"/>
            </a:endParaRPr>
          </a:p>
        </p:txBody>
      </p:sp>
      <p:sp>
        <p:nvSpPr>
          <p:cNvPr id="17" name="矩形 15"/>
          <p:cNvSpPr/>
          <p:nvPr>
            <p:custDataLst>
              <p:tags r:id="rId16"/>
            </p:custDataLst>
          </p:nvPr>
        </p:nvSpPr>
        <p:spPr>
          <a:xfrm>
            <a:off x="8785860" y="2051605"/>
            <a:ext cx="2710180" cy="10807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pPr indent="0" algn="l" fontAlgn="auto">
              <a:lnSpc>
                <a:spcPct val="150000"/>
              </a:lnSpc>
            </a:pPr>
            <a:r>
              <a:rPr lang="zh-CN" altLang="en-US" sz="2400" b="1" dirty="0">
                <a:solidFill>
                  <a:schemeClr val="tx1">
                    <a:lumMod val="85000"/>
                    <a:lumOff val="15000"/>
                  </a:schemeClr>
                </a:solidFill>
                <a:latin typeface="Arial" panose="020B0604020202020204" pitchFamily="34" charset="0"/>
                <a:sym typeface="+mn-ea"/>
              </a:rPr>
              <a:t>check the plan for safety and practicality</a:t>
            </a:r>
            <a:endParaRPr lang="zh-CN" altLang="en-US" sz="2400" b="1" dirty="0">
              <a:solidFill>
                <a:schemeClr val="tx1">
                  <a:lumMod val="85000"/>
                  <a:lumOff val="15000"/>
                </a:schemeClr>
              </a:solidFill>
              <a:latin typeface="Arial" panose="020B0604020202020204" pitchFamily="34" charset="0"/>
              <a:sym typeface="+mn-ea"/>
            </a:endParaRPr>
          </a:p>
        </p:txBody>
      </p:sp>
      <p:sp>
        <p:nvSpPr>
          <p:cNvPr id="18" name="矩形 19"/>
          <p:cNvSpPr/>
          <p:nvPr>
            <p:custDataLst>
              <p:tags r:id="rId17"/>
            </p:custDataLst>
          </p:nvPr>
        </p:nvSpPr>
        <p:spPr>
          <a:xfrm>
            <a:off x="8785860" y="4337605"/>
            <a:ext cx="2710180" cy="10807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pPr indent="0" algn="l" fontAlgn="auto">
              <a:lnSpc>
                <a:spcPct val="150000"/>
              </a:lnSpc>
            </a:pPr>
            <a:r>
              <a:rPr lang="zh-CN" altLang="en-US" sz="2400" b="1" dirty="0">
                <a:solidFill>
                  <a:schemeClr val="tx1">
                    <a:lumMod val="85000"/>
                    <a:lumOff val="15000"/>
                  </a:schemeClr>
                </a:solidFill>
                <a:latin typeface="Arial" panose="020B0604020202020204" pitchFamily="34" charset="0"/>
                <a:sym typeface="+mn-ea"/>
              </a:rPr>
              <a:t>offer tips on pacing or essential gear checks</a:t>
            </a:r>
            <a:endParaRPr lang="zh-CN" altLang="en-US" sz="2400" b="1" dirty="0">
              <a:solidFill>
                <a:schemeClr val="tx1">
                  <a:lumMod val="85000"/>
                  <a:lumOff val="15000"/>
                </a:schemeClr>
              </a:solidFill>
              <a:latin typeface="Arial" panose="020B0604020202020204" pitchFamily="34" charset="0"/>
              <a:sym typeface="+mn-ea"/>
            </a:endParaRPr>
          </a:p>
        </p:txBody>
      </p:sp>
      <p:cxnSp>
        <p:nvCxnSpPr>
          <p:cNvPr id="19" name="Straight Connector 18"/>
          <p:cNvCxnSpPr/>
          <p:nvPr>
            <p:custDataLst>
              <p:tags r:id="rId18"/>
            </p:custDataLst>
          </p:nvPr>
        </p:nvCxnSpPr>
        <p:spPr>
          <a:xfrm flipH="1">
            <a:off x="3557905" y="2671365"/>
            <a:ext cx="565998" cy="0"/>
          </a:xfrm>
          <a:prstGeom prst="line">
            <a:avLst/>
          </a:prstGeom>
          <a:ln w="25400">
            <a:solidFill>
              <a:schemeClr val="accent1"/>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pic>
        <p:nvPicPr>
          <p:cNvPr id="22" name="图片 10" descr="333438303937363b333438313037373bcad0b3a1b5f7b2e9"/>
          <p:cNvPicPr>
            <a:picLocks noChangeAspect="1"/>
          </p:cNvPicPr>
          <p:nvPr>
            <p:custDataLst>
              <p:tags r:id="rId19"/>
            </p:custDataLst>
          </p:nvPr>
        </p:nvPicPr>
        <p:blipFill>
          <a:blip r:embed="rId20"/>
          <a:stretch>
            <a:fillRect/>
          </a:stretch>
        </p:blipFill>
        <p:spPr>
          <a:xfrm>
            <a:off x="4839970" y="2449115"/>
            <a:ext cx="432000" cy="432000"/>
          </a:xfrm>
          <a:prstGeom prst="rect">
            <a:avLst/>
          </a:prstGeom>
        </p:spPr>
      </p:pic>
      <p:cxnSp>
        <p:nvCxnSpPr>
          <p:cNvPr id="23" name="Straight Connector 98"/>
          <p:cNvCxnSpPr/>
          <p:nvPr>
            <p:custDataLst>
              <p:tags r:id="rId21"/>
            </p:custDataLst>
          </p:nvPr>
        </p:nvCxnSpPr>
        <p:spPr>
          <a:xfrm flipH="1">
            <a:off x="3555365" y="4931330"/>
            <a:ext cx="565998" cy="0"/>
          </a:xfrm>
          <a:prstGeom prst="line">
            <a:avLst/>
          </a:prstGeom>
          <a:ln w="25400">
            <a:solidFill>
              <a:schemeClr val="accent1"/>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98"/>
          <p:cNvCxnSpPr/>
          <p:nvPr>
            <p:custDataLst>
              <p:tags r:id="rId22"/>
            </p:custDataLst>
          </p:nvPr>
        </p:nvCxnSpPr>
        <p:spPr>
          <a:xfrm flipV="1">
            <a:off x="8086090" y="2671365"/>
            <a:ext cx="565998" cy="0"/>
          </a:xfrm>
          <a:prstGeom prst="line">
            <a:avLst/>
          </a:prstGeom>
          <a:ln w="25400">
            <a:solidFill>
              <a:schemeClr val="accent1"/>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98"/>
          <p:cNvCxnSpPr/>
          <p:nvPr>
            <p:custDataLst>
              <p:tags r:id="rId23"/>
            </p:custDataLst>
          </p:nvPr>
        </p:nvCxnSpPr>
        <p:spPr>
          <a:xfrm flipV="1">
            <a:off x="8083550" y="4931330"/>
            <a:ext cx="565998" cy="0"/>
          </a:xfrm>
          <a:prstGeom prst="line">
            <a:avLst/>
          </a:prstGeom>
          <a:ln w="25400">
            <a:solidFill>
              <a:schemeClr val="accent1"/>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30" name="任意多边形: 形状 35"/>
          <p:cNvSpPr/>
          <p:nvPr>
            <p:custDataLst>
              <p:tags r:id="rId24"/>
            </p:custDataLst>
          </p:nvPr>
        </p:nvSpPr>
        <p:spPr>
          <a:xfrm>
            <a:off x="5608955" y="3805475"/>
            <a:ext cx="986790" cy="1617679"/>
          </a:xfrm>
          <a:custGeom>
            <a:avLst/>
            <a:gdLst>
              <a:gd name="connsiteX0" fmla="*/ 488324 w 986790"/>
              <a:gd name="connsiteY0" fmla="*/ 0 h 1617679"/>
              <a:gd name="connsiteX1" fmla="*/ 513588 w 986790"/>
              <a:gd name="connsiteY1" fmla="*/ 12918 h 1617679"/>
              <a:gd name="connsiteX2" fmla="*/ 986790 w 986790"/>
              <a:gd name="connsiteY2" fmla="*/ 486334 h 1617679"/>
              <a:gd name="connsiteX3" fmla="*/ 841421 w 986790"/>
              <a:gd name="connsiteY3" fmla="*/ 486334 h 1617679"/>
              <a:gd name="connsiteX4" fmla="*/ 841421 w 986790"/>
              <a:gd name="connsiteY4" fmla="*/ 1336168 h 1617679"/>
              <a:gd name="connsiteX5" fmla="*/ 855766 w 986790"/>
              <a:gd name="connsiteY5" fmla="*/ 1488274 h 1617679"/>
              <a:gd name="connsiteX6" fmla="*/ 912370 w 986790"/>
              <a:gd name="connsiteY6" fmla="*/ 1617679 h 1617679"/>
              <a:gd name="connsiteX7" fmla="*/ 216363 w 986790"/>
              <a:gd name="connsiteY7" fmla="*/ 892845 h 1617679"/>
              <a:gd name="connsiteX8" fmla="*/ 181825 w 986790"/>
              <a:gd name="connsiteY8" fmla="*/ 843189 h 1617679"/>
              <a:gd name="connsiteX9" fmla="*/ 149709 w 986790"/>
              <a:gd name="connsiteY9" fmla="*/ 698849 h 1617679"/>
              <a:gd name="connsiteX10" fmla="*/ 149709 w 986790"/>
              <a:gd name="connsiteY10" fmla="*/ 476104 h 1617679"/>
              <a:gd name="connsiteX11" fmla="*/ 0 w 986790"/>
              <a:gd name="connsiteY11" fmla="*/ 476104 h 1617679"/>
              <a:gd name="connsiteX12" fmla="*/ 463061 w 986790"/>
              <a:gd name="connsiteY12" fmla="*/ 12918 h 1617679"/>
              <a:gd name="connsiteX13" fmla="*/ 488324 w 986790"/>
              <a:gd name="connsiteY13" fmla="*/ 0 h 161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86790" h="1617679">
                <a:moveTo>
                  <a:pt x="488324" y="0"/>
                </a:moveTo>
                <a:cubicBezTo>
                  <a:pt x="498329" y="0"/>
                  <a:pt x="507740" y="4779"/>
                  <a:pt x="513588" y="12918"/>
                </a:cubicBezTo>
                <a:lnTo>
                  <a:pt x="986790" y="486334"/>
                </a:lnTo>
                <a:lnTo>
                  <a:pt x="841421" y="486334"/>
                </a:lnTo>
                <a:lnTo>
                  <a:pt x="841421" y="1336168"/>
                </a:lnTo>
                <a:cubicBezTo>
                  <a:pt x="837264" y="1387318"/>
                  <a:pt x="843934" y="1441380"/>
                  <a:pt x="855766" y="1488274"/>
                </a:cubicBezTo>
                <a:cubicBezTo>
                  <a:pt x="867599" y="1535167"/>
                  <a:pt x="887060" y="1579373"/>
                  <a:pt x="912370" y="1617679"/>
                </a:cubicBezTo>
                <a:lnTo>
                  <a:pt x="216363" y="892845"/>
                </a:lnTo>
                <a:cubicBezTo>
                  <a:pt x="203023" y="877612"/>
                  <a:pt x="191419" y="860960"/>
                  <a:pt x="181825" y="843189"/>
                </a:cubicBezTo>
                <a:cubicBezTo>
                  <a:pt x="157978" y="798983"/>
                  <a:pt x="146831" y="749028"/>
                  <a:pt x="149709" y="698849"/>
                </a:cubicBezTo>
                <a:lnTo>
                  <a:pt x="149709" y="476104"/>
                </a:lnTo>
                <a:lnTo>
                  <a:pt x="0" y="476104"/>
                </a:lnTo>
                <a:lnTo>
                  <a:pt x="463061" y="12918"/>
                </a:lnTo>
                <a:cubicBezTo>
                  <a:pt x="468908" y="4779"/>
                  <a:pt x="478319" y="0"/>
                  <a:pt x="488324" y="0"/>
                </a:cubicBezTo>
                <a:close/>
              </a:path>
            </a:pathLst>
          </a:custGeom>
          <a:gradFill>
            <a:gsLst>
              <a:gs pos="100000">
                <a:schemeClr val="accent1">
                  <a:lumMod val="40000"/>
                  <a:lumOff val="60000"/>
                </a:schemeClr>
              </a:gs>
              <a:gs pos="60000">
                <a:schemeClr val="accent1">
                  <a:lumMod val="80000"/>
                  <a:lumOff val="20000"/>
                </a:schemeClr>
              </a:gs>
              <a:gs pos="0">
                <a:schemeClr val="accent1"/>
              </a:gs>
            </a:gsLst>
            <a:lin ang="2640000" scaled="0"/>
          </a:gradFill>
          <a:ln>
            <a:noFill/>
          </a:ln>
          <a:effectLst>
            <a:outerShdw blurRad="101600" dist="101600" dir="5400000" algn="t" rotWithShape="0">
              <a:schemeClr val="accent1">
                <a:alpha val="20000"/>
              </a:scheme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lIns="0" tIns="0" rIns="0" bIns="540000" numCol="1" spcCol="0" rtlCol="0" fromWordArt="0" anchor="ctr" anchorCtr="0" forceAA="0" compatLnSpc="1">
            <a:normAutofit/>
          </a:bodyPr>
          <a:lstStyle/>
          <a:p>
            <a:pPr algn="ctr"/>
            <a:r>
              <a:rPr lang="en-US" altLang="zh-CN" sz="2400" b="1" dirty="0">
                <a:solidFill>
                  <a:srgbClr val="FFFFFF"/>
                </a:solidFill>
                <a:cs typeface="+mn-lt"/>
                <a:sym typeface="+mn-ea"/>
              </a:rPr>
              <a:t>3</a:t>
            </a:r>
            <a:endParaRPr lang="zh-CN" altLang="en-US" sz="2400" b="1" dirty="0">
              <a:solidFill>
                <a:srgbClr val="FFFFFF"/>
              </a:solidFill>
              <a:cs typeface="+mn-lt"/>
              <a:sym typeface="+mn-ea"/>
            </a:endParaRPr>
          </a:p>
          <a:p>
            <a:pPr algn="ctr"/>
            <a:endParaRPr lang="zh-CN" altLang="en-US" sz="2400" b="1" dirty="0">
              <a:solidFill>
                <a:srgbClr val="FFFFFF"/>
              </a:solidFill>
              <a:cs typeface="+mn-lt"/>
              <a:sym typeface="+mn-ea"/>
            </a:endParaRPr>
          </a:p>
        </p:txBody>
      </p:sp>
      <p:sp>
        <p:nvSpPr>
          <p:cNvPr id="33" name="任意多边形: 形状 38"/>
          <p:cNvSpPr/>
          <p:nvPr>
            <p:custDataLst>
              <p:tags r:id="rId25"/>
            </p:custDataLst>
          </p:nvPr>
        </p:nvSpPr>
        <p:spPr>
          <a:xfrm>
            <a:off x="4413885" y="3242230"/>
            <a:ext cx="1610360" cy="986790"/>
          </a:xfrm>
          <a:custGeom>
            <a:avLst/>
            <a:gdLst>
              <a:gd name="connsiteX0" fmla="*/ 1134110 w 1610360"/>
              <a:gd name="connsiteY0" fmla="*/ 0 h 986790"/>
              <a:gd name="connsiteX1" fmla="*/ 1597660 w 1610360"/>
              <a:gd name="connsiteY1" fmla="*/ 462915 h 986790"/>
              <a:gd name="connsiteX2" fmla="*/ 1610360 w 1610360"/>
              <a:gd name="connsiteY2" fmla="*/ 488315 h 986790"/>
              <a:gd name="connsiteX3" fmla="*/ 1597660 w 1610360"/>
              <a:gd name="connsiteY3" fmla="*/ 513715 h 986790"/>
              <a:gd name="connsiteX4" fmla="*/ 1123950 w 1610360"/>
              <a:gd name="connsiteY4" fmla="*/ 986790 h 986790"/>
              <a:gd name="connsiteX5" fmla="*/ 1123950 w 1610360"/>
              <a:gd name="connsiteY5" fmla="*/ 841375 h 986790"/>
              <a:gd name="connsiteX6" fmla="*/ 274320 w 1610360"/>
              <a:gd name="connsiteY6" fmla="*/ 841375 h 986790"/>
              <a:gd name="connsiteX7" fmla="*/ 121920 w 1610360"/>
              <a:gd name="connsiteY7" fmla="*/ 855980 h 986790"/>
              <a:gd name="connsiteX8" fmla="*/ 0 w 1610360"/>
              <a:gd name="connsiteY8" fmla="*/ 906780 h 986790"/>
              <a:gd name="connsiteX9" fmla="*/ 717550 w 1610360"/>
              <a:gd name="connsiteY9" fmla="*/ 216535 h 986790"/>
              <a:gd name="connsiteX10" fmla="*/ 767080 w 1610360"/>
              <a:gd name="connsiteY10" fmla="*/ 181610 h 986790"/>
              <a:gd name="connsiteX11" fmla="*/ 911225 w 1610360"/>
              <a:gd name="connsiteY11" fmla="*/ 149860 h 986790"/>
              <a:gd name="connsiteX12" fmla="*/ 1134110 w 1610360"/>
              <a:gd name="connsiteY12" fmla="*/ 149860 h 986790"/>
              <a:gd name="connsiteX13" fmla="*/ 1134110 w 1610360"/>
              <a:gd name="connsiteY13" fmla="*/ 0 h 98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0360" h="986790">
                <a:moveTo>
                  <a:pt x="1134110" y="0"/>
                </a:moveTo>
                <a:lnTo>
                  <a:pt x="1597660" y="462915"/>
                </a:lnTo>
                <a:cubicBezTo>
                  <a:pt x="1605280" y="468630"/>
                  <a:pt x="1610360" y="478155"/>
                  <a:pt x="1610360" y="488315"/>
                </a:cubicBezTo>
                <a:cubicBezTo>
                  <a:pt x="1610360" y="498475"/>
                  <a:pt x="1605280" y="508000"/>
                  <a:pt x="1597660" y="513715"/>
                </a:cubicBezTo>
                <a:lnTo>
                  <a:pt x="1123950" y="986790"/>
                </a:lnTo>
                <a:lnTo>
                  <a:pt x="1123950" y="841375"/>
                </a:lnTo>
                <a:lnTo>
                  <a:pt x="274320" y="841375"/>
                </a:lnTo>
                <a:cubicBezTo>
                  <a:pt x="222885" y="837565"/>
                  <a:pt x="171450" y="842010"/>
                  <a:pt x="121920" y="855980"/>
                </a:cubicBezTo>
                <a:cubicBezTo>
                  <a:pt x="78105" y="868045"/>
                  <a:pt x="38100" y="881380"/>
                  <a:pt x="0" y="906780"/>
                </a:cubicBezTo>
                <a:lnTo>
                  <a:pt x="717550" y="216535"/>
                </a:lnTo>
                <a:cubicBezTo>
                  <a:pt x="732790" y="203200"/>
                  <a:pt x="749300" y="191135"/>
                  <a:pt x="767080" y="181610"/>
                </a:cubicBezTo>
                <a:cubicBezTo>
                  <a:pt x="811530" y="158115"/>
                  <a:pt x="861060" y="146685"/>
                  <a:pt x="911225" y="149860"/>
                </a:cubicBezTo>
                <a:lnTo>
                  <a:pt x="1134110" y="149860"/>
                </a:lnTo>
                <a:lnTo>
                  <a:pt x="1134110" y="0"/>
                </a:lnTo>
                <a:close/>
              </a:path>
            </a:pathLst>
          </a:custGeom>
          <a:gradFill>
            <a:gsLst>
              <a:gs pos="0">
                <a:schemeClr val="accent1">
                  <a:lumMod val="40000"/>
                  <a:lumOff val="60000"/>
                </a:schemeClr>
              </a:gs>
              <a:gs pos="60000">
                <a:schemeClr val="accent1">
                  <a:lumMod val="80000"/>
                  <a:lumOff val="20000"/>
                </a:schemeClr>
              </a:gs>
              <a:gs pos="100000">
                <a:schemeClr val="accent1"/>
              </a:gs>
            </a:gsLst>
            <a:lin ang="2640000" scaled="0"/>
          </a:gradFill>
          <a:ln>
            <a:noFill/>
          </a:ln>
          <a:effectLst>
            <a:outerShdw blurRad="101600" dist="101600" dir="5400000" algn="t" rotWithShape="0">
              <a:schemeClr val="accent1">
                <a:alpha val="20000"/>
              </a:scheme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lIns="900000" tIns="0" rIns="0" bIns="0" numCol="1" spcCol="0" rtlCol="0" fromWordArt="0" anchor="ctr" anchorCtr="0" forceAA="0" compatLnSpc="1">
            <a:normAutofit/>
          </a:bodyPr>
          <a:lstStyle/>
          <a:p>
            <a:pPr algn="ctr"/>
            <a:r>
              <a:rPr lang="en-US" altLang="zh-CN" sz="2400" b="1" dirty="0">
                <a:solidFill>
                  <a:srgbClr val="FFFFFF"/>
                </a:solidFill>
                <a:cs typeface="+mn-lt"/>
              </a:rPr>
              <a:t>4</a:t>
            </a:r>
            <a:endParaRPr lang="en-US" altLang="zh-CN" sz="2400" b="1" dirty="0">
              <a:solidFill>
                <a:srgbClr val="FFFFFF"/>
              </a:solidFill>
              <a:cs typeface="+mn-lt"/>
            </a:endParaRPr>
          </a:p>
        </p:txBody>
      </p:sp>
      <p:sp>
        <p:nvSpPr>
          <p:cNvPr id="34" name="任意多边形: 形状 41"/>
          <p:cNvSpPr/>
          <p:nvPr>
            <p:custDataLst>
              <p:tags r:id="rId26"/>
            </p:custDataLst>
          </p:nvPr>
        </p:nvSpPr>
        <p:spPr>
          <a:xfrm>
            <a:off x="6169660" y="3242230"/>
            <a:ext cx="1612900" cy="986790"/>
          </a:xfrm>
          <a:custGeom>
            <a:avLst/>
            <a:gdLst>
              <a:gd name="connsiteX0" fmla="*/ 486334 w 1612900"/>
              <a:gd name="connsiteY0" fmla="*/ 0 h 986790"/>
              <a:gd name="connsiteX1" fmla="*/ 486334 w 1612900"/>
              <a:gd name="connsiteY1" fmla="*/ 145369 h 986790"/>
              <a:gd name="connsiteX2" fmla="*/ 1336168 w 1612900"/>
              <a:gd name="connsiteY2" fmla="*/ 145369 h 986790"/>
              <a:gd name="connsiteX3" fmla="*/ 1488274 w 1612900"/>
              <a:gd name="connsiteY3" fmla="*/ 131024 h 986790"/>
              <a:gd name="connsiteX4" fmla="*/ 1612900 w 1612900"/>
              <a:gd name="connsiteY4" fmla="*/ 74421 h 986790"/>
              <a:gd name="connsiteX5" fmla="*/ 892845 w 1612900"/>
              <a:gd name="connsiteY5" fmla="*/ 770427 h 986790"/>
              <a:gd name="connsiteX6" fmla="*/ 843188 w 1612900"/>
              <a:gd name="connsiteY6" fmla="*/ 804965 h 986790"/>
              <a:gd name="connsiteX7" fmla="*/ 698849 w 1612900"/>
              <a:gd name="connsiteY7" fmla="*/ 837081 h 986790"/>
              <a:gd name="connsiteX8" fmla="*/ 476104 w 1612900"/>
              <a:gd name="connsiteY8" fmla="*/ 837081 h 986790"/>
              <a:gd name="connsiteX9" fmla="*/ 476104 w 1612900"/>
              <a:gd name="connsiteY9" fmla="*/ 986790 h 986790"/>
              <a:gd name="connsiteX10" fmla="*/ 12918 w 1612900"/>
              <a:gd name="connsiteY10" fmla="*/ 523730 h 986790"/>
              <a:gd name="connsiteX11" fmla="*/ 0 w 1612900"/>
              <a:gd name="connsiteY11" fmla="*/ 498466 h 986790"/>
              <a:gd name="connsiteX12" fmla="*/ 12918 w 1612900"/>
              <a:gd name="connsiteY12" fmla="*/ 473202 h 986790"/>
              <a:gd name="connsiteX13" fmla="*/ 486334 w 1612900"/>
              <a:gd name="connsiteY13" fmla="*/ 0 h 98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2900" h="986790">
                <a:moveTo>
                  <a:pt x="486334" y="0"/>
                </a:moveTo>
                <a:lnTo>
                  <a:pt x="486334" y="145369"/>
                </a:lnTo>
                <a:lnTo>
                  <a:pt x="1336168" y="145369"/>
                </a:lnTo>
                <a:cubicBezTo>
                  <a:pt x="1387318" y="149526"/>
                  <a:pt x="1438841" y="144684"/>
                  <a:pt x="1488274" y="131024"/>
                </a:cubicBezTo>
                <a:cubicBezTo>
                  <a:pt x="1532554" y="118826"/>
                  <a:pt x="1574594" y="99730"/>
                  <a:pt x="1612900" y="74421"/>
                </a:cubicBezTo>
                <a:lnTo>
                  <a:pt x="892845" y="770427"/>
                </a:lnTo>
                <a:cubicBezTo>
                  <a:pt x="877612" y="783767"/>
                  <a:pt x="860960" y="795371"/>
                  <a:pt x="843188" y="804965"/>
                </a:cubicBezTo>
                <a:cubicBezTo>
                  <a:pt x="798983" y="828812"/>
                  <a:pt x="749028" y="839959"/>
                  <a:pt x="698849" y="837081"/>
                </a:cubicBezTo>
                <a:lnTo>
                  <a:pt x="476104" y="837081"/>
                </a:lnTo>
                <a:lnTo>
                  <a:pt x="476104" y="986790"/>
                </a:lnTo>
                <a:lnTo>
                  <a:pt x="12918" y="523730"/>
                </a:lnTo>
                <a:cubicBezTo>
                  <a:pt x="4779" y="517882"/>
                  <a:pt x="0" y="508471"/>
                  <a:pt x="0" y="498466"/>
                </a:cubicBezTo>
                <a:cubicBezTo>
                  <a:pt x="0" y="488461"/>
                  <a:pt x="4779" y="479050"/>
                  <a:pt x="12918" y="473202"/>
                </a:cubicBezTo>
                <a:lnTo>
                  <a:pt x="486334" y="0"/>
                </a:lnTo>
                <a:close/>
              </a:path>
            </a:pathLst>
          </a:custGeom>
          <a:gradFill>
            <a:gsLst>
              <a:gs pos="100000">
                <a:schemeClr val="accent1">
                  <a:lumMod val="40000"/>
                  <a:lumOff val="60000"/>
                </a:schemeClr>
              </a:gs>
              <a:gs pos="60000">
                <a:schemeClr val="accent1">
                  <a:lumMod val="80000"/>
                  <a:lumOff val="20000"/>
                </a:schemeClr>
              </a:gs>
              <a:gs pos="0">
                <a:schemeClr val="accent1"/>
              </a:gs>
            </a:gsLst>
            <a:lin ang="2640000" scaled="0"/>
          </a:gradFill>
          <a:ln>
            <a:noFill/>
          </a:ln>
          <a:effectLst>
            <a:outerShdw blurRad="101600" dist="101600" dir="5400000" algn="t" rotWithShape="0">
              <a:schemeClr val="accent1">
                <a:alpha val="20000"/>
              </a:scheme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lIns="0" tIns="0" rIns="900000" bIns="0" numCol="1" spcCol="0" rtlCol="0" fromWordArt="0" anchor="ctr" anchorCtr="0" forceAA="0" compatLnSpc="1">
            <a:normAutofit/>
          </a:bodyPr>
          <a:lstStyle/>
          <a:p>
            <a:pPr algn="ctr"/>
            <a:r>
              <a:rPr lang="en-US" altLang="zh-CN" sz="2400" b="1" dirty="0">
                <a:solidFill>
                  <a:srgbClr val="FFFFFF"/>
                </a:solidFill>
                <a:cs typeface="+mn-lt"/>
              </a:rPr>
              <a:t>2</a:t>
            </a:r>
            <a:endParaRPr lang="en-US" altLang="zh-CN" sz="2400" b="1" dirty="0">
              <a:solidFill>
                <a:srgbClr val="FFFFFF"/>
              </a:solidFill>
              <a:cs typeface="+mn-lt"/>
            </a:endParaRPr>
          </a:p>
        </p:txBody>
      </p:sp>
      <p:sp>
        <p:nvSpPr>
          <p:cNvPr id="14" name="文本框 13"/>
          <p:cNvSpPr txBox="1"/>
          <p:nvPr>
            <p:custDataLst>
              <p:tags r:id="rId27"/>
            </p:custDataLst>
          </p:nvPr>
        </p:nvSpPr>
        <p:spPr>
          <a:xfrm>
            <a:off x="281305" y="116840"/>
            <a:ext cx="2247265" cy="576580"/>
          </a:xfrm>
          <a:prstGeom prst="rect">
            <a:avLst/>
          </a:prstGeom>
          <a:solidFill>
            <a:schemeClr val="accent1">
              <a:lumMod val="75000"/>
            </a:schemeClr>
          </a:solidFill>
          <a:ln>
            <a:solidFill>
              <a:schemeClr val="accent1">
                <a:lumMod val="75000"/>
              </a:schemeClr>
            </a:solidFill>
          </a:ln>
        </p:spPr>
        <p:txBody>
          <a:bodyPr wrap="square" rtlCol="0"/>
          <a:lstStyle/>
          <a:p>
            <a:r>
              <a:rPr lang="en-US" altLang="zh-CN" sz="3200" b="1" i="1">
                <a:solidFill>
                  <a:schemeClr val="lt1"/>
                </a:solidFill>
                <a:latin typeface="+mn-lt"/>
                <a:ea typeface="+mn-ea"/>
              </a:rPr>
              <a:t> Brainstorm</a:t>
            </a:r>
            <a:endParaRPr lang="en-US" altLang="zh-CN" sz="3200" b="1" i="1">
              <a:solidFill>
                <a:schemeClr val="lt1"/>
              </a:solidFill>
              <a:latin typeface="+mn-lt"/>
              <a:ea typeface="+mn-ea"/>
            </a:endParaRPr>
          </a:p>
        </p:txBody>
      </p:sp>
    </p:spTree>
    <p:custDataLst>
      <p:tags r:id="rId28"/>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7" grpId="0" animBg="1"/>
      <p:bldP spid="18" grpId="0" animBg="1"/>
    </p:bldLst>
  </p:timing>
</p:sld>
</file>

<file path=ppt/tags/tag1.xml><?xml version="1.0" encoding="utf-8"?>
<p:tagLst xmlns:p="http://schemas.openxmlformats.org/presentationml/2006/main">
  <p:tag name="PICID" val="{ed40cf78-91fb-41bf-9e87-2110b4715c42}"/>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8564_1*i*1"/>
  <p:tag name="KSO_WM_TEMPLATE_CATEGORY" val="custom"/>
  <p:tag name="KSO_WM_TEMPLATE_INDEX" val="20238564"/>
  <p:tag name="KSO_WM_UNIT_LAYERLEVEL" val="1"/>
  <p:tag name="KSO_WM_TAG_VERSION" val="3.0"/>
  <p:tag name="KSO_WM_BEAUTIFY_FLAG" val="#wm#"/>
  <p:tag name="KSO_WM_UNIT_PIC_EFFECT" val="1"/>
</p:tagLst>
</file>

<file path=ppt/tags/tag100.xml><?xml version="1.0" encoding="utf-8"?>
<p:tagLst xmlns:p="http://schemas.openxmlformats.org/presentationml/2006/main">
  <p:tag name="KSO_WM_UNIT_ISCONTENTSTITLE" val="0"/>
  <p:tag name="KSO_WM_UNIT_ISNUMDGMTITLE" val="0"/>
  <p:tag name="KSO_WM_UNIT_NOCLEAR" val="0"/>
  <p:tag name="KSO_WM_UNIT_VALUE" val="29"/>
  <p:tag name="KSO_WM_UNIT_HIGHLIGHT" val="0"/>
  <p:tag name="KSO_WM_UNIT_COMPATIBLE" val="0"/>
  <p:tag name="KSO_WM_UNIT_DIAGRAM_ISNUMVISUAL" val="0"/>
  <p:tag name="KSO_WM_UNIT_DIAGRAM_ISREFERUNIT" val="0"/>
  <p:tag name="KSO_WM_UNIT_TYPE" val="a"/>
  <p:tag name="KSO_WM_UNIT_INDEX" val="1"/>
  <p:tag name="KSO_WM_UNIT_ID" val="diagram20234453_1*a*1"/>
  <p:tag name="KSO_WM_TEMPLATE_CATEGORY" val="diagram"/>
  <p:tag name="KSO_WM_TEMPLATE_INDEX" val="20234453"/>
  <p:tag name="KSO_WM_UNIT_LAYERLEVEL" val="1"/>
  <p:tag name="KSO_WM_TAG_VERSION" val="3.0"/>
  <p:tag name="KSO_WM_BEAUTIFY_FLAG" val="#wm#"/>
  <p:tag name="KSO_WM_DIAGRAM_GROUP_CODE" val="q1-1"/>
  <p:tag name="KSO_WM_UNIT_TEXT_TYPE" val="1"/>
  <p:tag name="KSO_WM_UNIT_PRESET_TEXT" val="单击此处添加标题"/>
  <p:tag name="KSO_WM_UNIT_TEXT_FILL_FORE_SCHEMECOLOR_INDEX" val="13"/>
  <p:tag name="KSO_WM_UNIT_TEXT_FILL_TYPE" val="1"/>
  <p:tag name="KSO_WM_UNIT_USESOURCEFORMAT_APPLY" val="1"/>
</p:tagLst>
</file>

<file path=ppt/tags/tag101.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20231084_3*n_h_i*1_1_1"/>
  <p:tag name="KSO_WM_TEMPLATE_CATEGORY" val="diagram"/>
  <p:tag name="KSO_WM_TEMPLATE_INDEX" val="20231084"/>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303.6000150233578,&quot;left&quot;:81.97501220703126,&quot;top&quot;:154.9999969482422,&quot;width&quot;:857.4499755859375}"/>
  <p:tag name="KSO_WM_DIAGRAM_COLOR_MATCH_VALUE" val="{&quot;shape&quot;:{&quot;fill&quot;:{&quot;gradient&quot;:[{&quot;brightness&quot;:0,&quot;colorType&quot;:1,&quot;foreColorIndex&quot;:5,&quot;pos&quot;:0,&quot;transparency&quot;:0.8299999833106995},{&quot;brightness&quot;:0,&quot;colorType&quot;:1,&quot;foreColorIndex&quot;:5,&quot;pos&quot;:1,&quot;transparency&quot;:0.7699999809265137}],&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2"/>
  <p:tag name="KSO_WM_UNIT_ID" val="diagram20231084_3*n_h_i*1_1_2"/>
  <p:tag name="KSO_WM_TEMPLATE_CATEGORY" val="diagram"/>
  <p:tag name="KSO_WM_TEMPLATE_INDEX" val="20231084"/>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303.6000150233578,&quot;left&quot;:81.97501220703126,&quot;top&quot;:154.9999969482422,&quot;width&quot;:857.4499755859375}"/>
  <p:tag name="KSO_WM_DIAGRAM_COLOR_MATCH_VALUE" val="{&quot;shape&quot;:{&quot;fill&quot;:{&quot;type&quot;:0},&quot;glow&quot;:{&quot;colorType&quot;:0},&quot;line&quot;:{&quot;gradient&quot;:[{&quot;brightness&quot;:0,&quot;colorType&quot;:1,&quot;foreColorIndex&quot;:5,&quot;pos&quot;:1,&quot;transparency&quot;:0.75},{&quot;brightness&quot;:0,&quot;colorType&quot;:1,&quot;foreColorIndex&quot;:5,&quot;pos&quot;:0,&quot;transparency&quot;:0.7200000286102295}],&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104.xml><?xml version="1.0" encoding="utf-8"?>
<p:tagLst xmlns:p="http://schemas.openxmlformats.org/presentationml/2006/main">
  <p:tag name="KSO_WM_UNIT_ISCONTENTSTITLE" val="0"/>
  <p:tag name="KSO_WM_UNIT_ISNUMDGMTITLE" val="0"/>
  <p:tag name="KSO_WM_UNIT_NOCLEAR" val="0"/>
  <p:tag name="KSO_WM_UNIT_VALUE" val="25"/>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231084_3*n_h_a*1_1_1"/>
  <p:tag name="KSO_WM_TEMPLATE_CATEGORY" val="diagram"/>
  <p:tag name="KSO_WM_TEMPLATE_INDEX" val="20231084"/>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303.6000150233578,&quot;left&quot;:81.97501220703126,&quot;top&quot;:154.9999969482422,&quot;width&quot;:857.4499755859375}"/>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type&quot;:0},&quot;shadow&quot;:{&quot;brightness&quot;:0,&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单击此处加标题内容"/>
  <p:tag name="KSO_WM_UNIT_FILL_TYPE" val="3"/>
  <p:tag name="KSO_WM_UNIT_TEXT_FILL_FORE_SCHEMECOLOR_INDEX" val="1"/>
  <p:tag name="KSO_WM_UNIT_TEXT_FILL_TYPE" val="1"/>
  <p:tag name="KSO_WM_DIAGRAM_USE_COLOR_VALUE" val="{&quot;color_scheme&quot;:1,&quot;color_type&quot;:1,&quot;theme_color_indexes&quot;:[]}"/>
</p:tagLst>
</file>

<file path=ppt/tags/tag105.xml><?xml version="1.0" encoding="utf-8"?>
<p:tagLst xmlns:p="http://schemas.openxmlformats.org/presentationml/2006/main">
  <p:tag name="KSO_WM_SLIDE_ID" val="diagram20234453_1"/>
  <p:tag name="KSO_WM_TEMPLATE_SUBCATEGORY" val="0"/>
  <p:tag name="KSO_WM_TEMPLATE_MASTER_TYPE" val="0"/>
  <p:tag name="KSO_WM_TEMPLATE_COLOR_TYPE" val="0"/>
  <p:tag name="KSO_WM_SLIDE_TYPE" val="text"/>
  <p:tag name="KSO_WM_SLIDE_SUBTYPE" val="diag"/>
  <p:tag name="KSO_WM_SLIDE_ITEM_CNT" val="4"/>
  <p:tag name="KSO_WM_SLIDE_INDEX" val="1"/>
  <p:tag name="KSO_WM_SLIDE_SIZE" val="850.4*287.703"/>
  <p:tag name="KSO_WM_SLIDE_POSITION" val="54.8*150.574"/>
  <p:tag name="KSO_WM_TAG_VERSION" val="3.0"/>
  <p:tag name="KSO_WM_BEAUTIFY_FLAG" val="#wm#"/>
  <p:tag name="KSO_WM_TEMPLATE_CATEGORY" val="diagram"/>
  <p:tag name="KSO_WM_TEMPLATE_INDEX" val="20234453"/>
  <p:tag name="KSO_WM_SLIDE_LAYOUT" val="a_q"/>
  <p:tag name="KSO_WM_SLIDE_LAYOUT_CNT" val="1_1"/>
  <p:tag name="KSO_WM_SPECIAL_SOURCE" val="bdnull"/>
  <p:tag name="KSO_WM_DIAGRAM_GROUP_CODE" val="q1-1"/>
  <p:tag name="KSO_WM_SLIDE_DIAGTYPE" val="q"/>
  <p:tag name="RESOURCE_RECORD_KEY" val="{&quot;65&quot;:[20234453],&quot;70&quot;:[3314340]}"/>
</p:tagLst>
</file>

<file path=ppt/tags/tag106.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07.xml><?xml version="1.0" encoding="utf-8"?>
<p:tagLst xmlns:p="http://schemas.openxmlformats.org/presentationml/2006/main">
  <p:tag name="KSO_WM_BEAUTIFY_FLAG" val="#wm#"/>
  <p:tag name="KSO_WM_TEMPLATE_CATEGORY" val="custom"/>
  <p:tag name="KSO_WM_TEMPLATE_INDEX" val="20231587"/>
</p:tagLst>
</file>

<file path=ppt/tags/tag108.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09.xml><?xml version="1.0" encoding="utf-8"?>
<p:tagLst xmlns:p="http://schemas.openxmlformats.org/presentationml/2006/main">
  <p:tag name="KSO_WM_BEAUTIFY_FLAG" val="#wm#"/>
  <p:tag name="KSO_WM_TEMPLATE_CATEGORY" val="custom"/>
  <p:tag name="KSO_WM_TEMPLATE_INDEX" val="20231587"/>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8564_1*i*2"/>
  <p:tag name="KSO_WM_TEMPLATE_CATEGORY" val="custom"/>
  <p:tag name="KSO_WM_TEMPLATE_INDEX" val="20238564"/>
  <p:tag name="KSO_WM_UNIT_LAYERLEVEL" val="1"/>
  <p:tag name="KSO_WM_TAG_VERSION" val="3.0"/>
  <p:tag name="KSO_WM_BEAUTIFY_FLAG" val="#wm#"/>
  <p:tag name="KSO_WM_UNIT_PIC_EFFECT" val="1"/>
</p:tagLst>
</file>

<file path=ppt/tags/tag110.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11.xml><?xml version="1.0" encoding="utf-8"?>
<p:tagLst xmlns:p="http://schemas.openxmlformats.org/presentationml/2006/main">
  <p:tag name="KSO_WM_BEAUTIFY_FLAG" val="#wm#"/>
  <p:tag name="KSO_WM_TEMPLATE_CATEGORY" val="custom"/>
  <p:tag name="KSO_WM_TEMPLATE_INDEX" val="20231587"/>
</p:tagLst>
</file>

<file path=ppt/tags/tag112.xml><?xml version="1.0" encoding="utf-8"?>
<p:tagLst xmlns:p="http://schemas.openxmlformats.org/presentationml/2006/main">
  <p:tag name="KSO_WM_BEAUTIFY_FLAG" val="#wm#"/>
  <p:tag name="KSO_WM_TEMPLATE_CATEGORY" val="custom"/>
  <p:tag name="KSO_WM_TEMPLATE_INDEX" val="20231587"/>
</p:tagLst>
</file>

<file path=ppt/tags/tag113.xml><?xml version="1.0" encoding="utf-8"?>
<p:tagLst xmlns:p="http://schemas.openxmlformats.org/presentationml/2006/main">
  <p:tag name="PICID" val="{c8bd3845-7bf0-4c8e-aa54-e5e3b1c9be60}"/>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38564_1*i*3"/>
  <p:tag name="KSO_WM_TEMPLATE_CATEGORY" val="custom"/>
  <p:tag name="KSO_WM_TEMPLATE_INDEX" val="20238564"/>
  <p:tag name="KSO_WM_UNIT_LAYERLEVEL" val="1"/>
  <p:tag name="KSO_WM_TAG_VERSION" val="3.0"/>
  <p:tag name="KSO_WM_BEAUTIFY_FLAG" val="#wm#"/>
  <p:tag name="KSO_WM_UNIT_PIC_EFFECT"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38564_1*i*4"/>
  <p:tag name="KSO_WM_TEMPLATE_CATEGORY" val="custom"/>
  <p:tag name="KSO_WM_TEMPLATE_INDEX" val="20238564"/>
  <p:tag name="KSO_WM_UNIT_LAYERLEVEL" val="1"/>
  <p:tag name="KSO_WM_TAG_VERSION" val="3.0"/>
  <p:tag name="KSO_WM_BEAUTIFY_FLAG" val="#wm#"/>
  <p:tag name="KSO_WM_UNIT_PIC_EFFECT" val="1"/>
</p:tagLst>
</file>

<file path=ppt/tags/tag14.xml><?xml version="1.0" encoding="utf-8"?>
<p:tagLst xmlns:p="http://schemas.openxmlformats.org/presentationml/2006/main">
  <p:tag name="KSO_WM_UNIT_VALUE" val="2240*2182"/>
  <p:tag name="KSO_WM_UNIT_HIGHLIGHT" val="0"/>
  <p:tag name="KSO_WM_UNIT_COMPATIBLE" val="0"/>
  <p:tag name="KSO_WM_UNIT_DIAGRAM_ISNUMVISUAL" val="0"/>
  <p:tag name="KSO_WM_UNIT_DIAGRAM_ISREFERUNIT" val="0"/>
  <p:tag name="KSO_WM_UNIT_TYPE" val="d"/>
  <p:tag name="KSO_WM_UNIT_INDEX" val="1"/>
  <p:tag name="KSO_WM_UNIT_ID" val="custom20238564_1*d*1"/>
  <p:tag name="KSO_WM_TEMPLATE_CATEGORY" val="custom"/>
  <p:tag name="KSO_WM_TEMPLATE_INDEX" val="20238564"/>
  <p:tag name="KSO_WM_UNIT_LAYERLEVEL" val="1"/>
  <p:tag name="KSO_WM_TAG_VERSION" val="3.0"/>
  <p:tag name="KSO_WM_BEAUTIFY_FLAG" val="#wm#"/>
  <p:tag name="KSO_WM_UNIT_PIC_EFFECT" val="1"/>
  <p:tag name="PICID" val="{160f1b33-5fe7-4143-a6dc-527257f6e009}"/>
</p:tagLst>
</file>

<file path=ppt/tags/tag15.xml><?xml version="1.0" encoding="utf-8"?>
<p:tagLst xmlns:p="http://schemas.openxmlformats.org/presentationml/2006/main">
  <p:tag name="KSO_WM_SLIDE_ID" val="custom20234727_1"/>
  <p:tag name="KSO_WM_TEMPLATE_SUBCATEGORY" val="0"/>
  <p:tag name="KSO_WM_TEMPLATE_MASTER_TYPE" val="0"/>
  <p:tag name="KSO_WM_TEMPLATE_COLOR_TYPE" val="0"/>
  <p:tag name="KSO_WM_SLIDE_ITEM_CNT" val="4"/>
  <p:tag name="KSO_WM_SLIDE_INDEX" val="1"/>
  <p:tag name="KSO_WM_TAG_VERSION" val="3.0"/>
  <p:tag name="KSO_WM_BEAUTIFY_FLAG" val="#wm#"/>
  <p:tag name="KSO_WM_TEMPLATE_CATEGORY" val="custom"/>
  <p:tag name="KSO_WM_TEMPLATE_INDEX" val="20234727"/>
  <p:tag name="KSO_WM_SLIDE_TYPE" val="text"/>
  <p:tag name="KSO_WM_SLIDE_SUBTYPE" val="picTxt"/>
  <p:tag name="KSO_WM_SLIDE_SIZE" val="408.05*304.65"/>
  <p:tag name="KSO_WM_SLIDE_POSITION" val="459.25*200.5"/>
  <p:tag name="KSO_WM_SLIDE_LAYOUT" val="a_d_l"/>
  <p:tag name="KSO_WM_SLIDE_LAYOUT_CNT" val="1_1_1"/>
  <p:tag name="KSO_WM_SPECIAL_SOURCE" val="bdnull"/>
  <p:tag name="KSO_WM_DIAGRAM_GROUP_CODE" val="l1-1"/>
  <p:tag name="KSO_WM_SLIDE_DIAGTYPE" val="l"/>
</p:tagLst>
</file>

<file path=ppt/tags/tag16.xml><?xml version="1.0" encoding="utf-8"?>
<p:tagLst xmlns:p="http://schemas.openxmlformats.org/presentationml/2006/main">
  <p:tag name="KSO_WM_UNIT_TEXT_SUBTYPE" val="a"/>
  <p:tag name="KSO_WM_UNIT_SUBTYPE" val="a"/>
</p:tagLst>
</file>

<file path=ppt/tags/tag17.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8.xml><?xml version="1.0" encoding="utf-8"?>
<p:tagLst xmlns:p="http://schemas.openxmlformats.org/presentationml/2006/main">
  <p:tag name="KSO_WM_UNIT_PIC_EFFECT" val="1"/>
</p:tagLst>
</file>

<file path=ppt/tags/tag19.xml><?xml version="1.0" encoding="utf-8"?>
<p:tagLst xmlns:p="http://schemas.openxmlformats.org/presentationml/2006/main">
  <p:tag name="KSO_WM_BEAUTIFY_FLAG" val="#wm#"/>
  <p:tag name="KSO_WM_UNIT_VALUE" val="2456*2456"/>
  <p:tag name="KSO_WM_UNIT_HIGHLIGHT" val="0"/>
  <p:tag name="KSO_WM_UNIT_COMPATIBLE" val="0"/>
  <p:tag name="KSO_WM_UNIT_DIAGRAM_ISNUMVISUAL" val="0"/>
  <p:tag name="KSO_WM_UNIT_DIAGRAM_ISREFERUNIT" val="0"/>
  <p:tag name="KSO_WM_UNIT_TYPE" val="d"/>
  <p:tag name="KSO_WM_UNIT_INDEX" val="2"/>
  <p:tag name="KSO_WM_UNIT_ID" val="custom20238551_1*d*2"/>
  <p:tag name="KSO_WM_TEMPLATE_CATEGORY" val="custom"/>
  <p:tag name="KSO_WM_TEMPLATE_INDEX" val="20238551"/>
  <p:tag name="KSO_WM_UNIT_LAYERLEVEL" val="1"/>
  <p:tag name="KSO_WM_TAG_VERSION" val="3.0"/>
  <p:tag name="KSO_WM_UNIT_PIC_EFFECT" val="1"/>
  <p:tag name="PICID" val="{ddbc94e5-1bb4-46ea-b882-182a29a42f75}"/>
</p:tagLst>
</file>

<file path=ppt/tags/tag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ID" val="diagram20234726_2*l_h_f*1_1_1"/>
  <p:tag name="KSO_WM_TEMPLATE_CATEGORY" val="diagram"/>
  <p:tag name="KSO_WM_TEMPLATE_INDEX" val="20234726"/>
  <p:tag name="KSO_WM_UNIT_LAYERLEVEL" val="1_1_1"/>
  <p:tag name="KSO_WM_TAG_VERSION" val="3.0"/>
  <p:tag name="KSO_WM_DIAGRAM_MAX_ITEMCNT" val="4"/>
  <p:tag name="KSO_WM_DIAGRAM_MIN_ITEMCNT" val="1"/>
  <p:tag name="KSO_WM_DIAGRAM_VIRTUALLY_FRAME" val="{&quot;height&quot;:425.15,&quot;left&quot;:388.15,&quot;top&quot;:99.30000000000004,&quot;width&quot;:571.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2"/>
  <p:tag name="KSO_WM_DIAGRAM_VERSION" val="3"/>
  <p:tag name="KSO_WM_DIAGRAM_COLOR_TRICK" val="1"/>
  <p:tag name="KSO_WM_DIAGRAM_COLOR_TEXT_CAN_REMOVE" val="n"/>
  <p:tag name="KSO_WM_UNIT_PRESET_TEXT" val="单击添加文本具体内容，简明扼要地阐述内容观点"/>
  <p:tag name="KSO_WM_UNIT_TEXT_FILL_FORE_SCHEMECOLOR_INDEX" val="1"/>
  <p:tag name="KSO_WM_UNIT_TEXT_FILL_TYPE" val="1"/>
  <p:tag name="KSO_WM_UNIT_TEXT_TYPE" val="1"/>
  <p:tag name="KSO_WM_UNIT_USESOURCEFORMAT_APPLY" val="1"/>
</p:tagLst>
</file>

<file path=ppt/tags/tag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8551_1*i*1"/>
  <p:tag name="KSO_WM_TEMPLATE_CATEGORY" val="custom"/>
  <p:tag name="KSO_WM_TEMPLATE_INDEX" val="20238551"/>
  <p:tag name="KSO_WM_UNIT_LAYERLEVEL" val="1"/>
  <p:tag name="KSO_WM_TAG_VERSION" val="3.0"/>
  <p:tag name="KSO_WM_UNIT_TYPE" val="i"/>
  <p:tag name="KSO_WM_UNIT_INDEX" val="1"/>
  <p:tag name="KSO_WM_UNIT_PIC_EFFECT" val="1"/>
</p:tagLst>
</file>

<file path=ppt/tags/tag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8551_1*i*2"/>
  <p:tag name="KSO_WM_TEMPLATE_CATEGORY" val="custom"/>
  <p:tag name="KSO_WM_TEMPLATE_INDEX" val="20238551"/>
  <p:tag name="KSO_WM_UNIT_LAYERLEVEL" val="1"/>
  <p:tag name="KSO_WM_TAG_VERSION" val="3.0"/>
  <p:tag name="KSO_WM_UNIT_TYPE" val="i"/>
  <p:tag name="KSO_WM_UNIT_INDEX" val="2"/>
  <p:tag name="KSO_WM_UNIT_PIC_EFFECT" val="1"/>
</p:tagLst>
</file>

<file path=ppt/tags/tag2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ID" val="custom20238551_1*i*3"/>
  <p:tag name="KSO_WM_TEMPLATE_CATEGORY" val="custom"/>
  <p:tag name="KSO_WM_TEMPLATE_INDEX" val="20238551"/>
  <p:tag name="KSO_WM_UNIT_LAYERLEVEL" val="1"/>
  <p:tag name="KSO_WM_TAG_VERSION" val="3.0"/>
  <p:tag name="KSO_WM_UNIT_TYPE" val="i"/>
  <p:tag name="KSO_WM_UNIT_INDEX" val="3"/>
  <p:tag name="KSO_WM_UNIT_PIC_EFFECT" val="1"/>
</p:tagLst>
</file>

<file path=ppt/tags/tag2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ID" val="custom20238551_1*i*4"/>
  <p:tag name="KSO_WM_TEMPLATE_CATEGORY" val="custom"/>
  <p:tag name="KSO_WM_TEMPLATE_INDEX" val="20238551"/>
  <p:tag name="KSO_WM_UNIT_LAYERLEVEL" val="1"/>
  <p:tag name="KSO_WM_TAG_VERSION" val="3.0"/>
  <p:tag name="KSO_WM_UNIT_TYPE" val="i"/>
  <p:tag name="KSO_WM_UNIT_INDEX" val="4"/>
  <p:tag name="KSO_WM_UNIT_PIC_EFFECT" val="1"/>
</p:tagLst>
</file>

<file path=ppt/tags/tag2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ID" val="custom20238551_1*i*5"/>
  <p:tag name="KSO_WM_TEMPLATE_CATEGORY" val="custom"/>
  <p:tag name="KSO_WM_TEMPLATE_INDEX" val="20238551"/>
  <p:tag name="KSO_WM_UNIT_LAYERLEVEL" val="1"/>
  <p:tag name="KSO_WM_TAG_VERSION" val="3.0"/>
  <p:tag name="KSO_WM_UNIT_TYPE" val="i"/>
  <p:tag name="KSO_WM_UNIT_INDEX" val="5"/>
  <p:tag name="KSO_WM_UNIT_PIC_EFFECT" val="1"/>
</p:tagLst>
</file>

<file path=ppt/tags/tag2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ID" val="custom20238551_1*i*6"/>
  <p:tag name="KSO_WM_TEMPLATE_CATEGORY" val="custom"/>
  <p:tag name="KSO_WM_TEMPLATE_INDEX" val="20238551"/>
  <p:tag name="KSO_WM_UNIT_LAYERLEVEL" val="1"/>
  <p:tag name="KSO_WM_TAG_VERSION" val="3.0"/>
  <p:tag name="KSO_WM_UNIT_TYPE" val="i"/>
  <p:tag name="KSO_WM_UNIT_INDEX" val="6"/>
  <p:tag name="KSO_WM_UNIT_PIC_EFFECT" val="1"/>
</p:tagLst>
</file>

<file path=ppt/tags/tag2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ID" val="custom20238551_1*i*7"/>
  <p:tag name="KSO_WM_TEMPLATE_CATEGORY" val="custom"/>
  <p:tag name="KSO_WM_TEMPLATE_INDEX" val="20238551"/>
  <p:tag name="KSO_WM_UNIT_LAYERLEVEL" val="1"/>
  <p:tag name="KSO_WM_TAG_VERSION" val="3.0"/>
  <p:tag name="KSO_WM_UNIT_TYPE" val="i"/>
  <p:tag name="KSO_WM_UNIT_INDEX" val="7"/>
  <p:tag name="KSO_WM_UNIT_PIC_EFFECT" val="1"/>
</p:tagLst>
</file>

<file path=ppt/tags/tag2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ID" val="custom20238551_1*i*8"/>
  <p:tag name="KSO_WM_TEMPLATE_CATEGORY" val="custom"/>
  <p:tag name="KSO_WM_TEMPLATE_INDEX" val="20238551"/>
  <p:tag name="KSO_WM_UNIT_LAYERLEVEL" val="1"/>
  <p:tag name="KSO_WM_TAG_VERSION" val="3.0"/>
  <p:tag name="KSO_WM_UNIT_TYPE" val="i"/>
  <p:tag name="KSO_WM_UNIT_INDEX" val="8"/>
  <p:tag name="KSO_WM_UNIT_PIC_EFFECT" val="1"/>
</p:tagLst>
</file>

<file path=ppt/tags/tag2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ID" val="custom20238551_1*i*9"/>
  <p:tag name="KSO_WM_TEMPLATE_CATEGORY" val="custom"/>
  <p:tag name="KSO_WM_TEMPLATE_INDEX" val="20238551"/>
  <p:tag name="KSO_WM_UNIT_LAYERLEVEL" val="1"/>
  <p:tag name="KSO_WM_TAG_VERSION" val="3.0"/>
  <p:tag name="KSO_WM_UNIT_TYPE" val="i"/>
  <p:tag name="KSO_WM_UNIT_INDEX" val="9"/>
  <p:tag name="KSO_WM_UNIT_PIC_EFFECT" val="1"/>
</p:tagLst>
</file>

<file path=ppt/tags/tag2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ID" val="custom20238551_1*i*10"/>
  <p:tag name="KSO_WM_TEMPLATE_CATEGORY" val="custom"/>
  <p:tag name="KSO_WM_TEMPLATE_INDEX" val="20238551"/>
  <p:tag name="KSO_WM_UNIT_LAYERLEVEL" val="1"/>
  <p:tag name="KSO_WM_TAG_VERSION" val="3.0"/>
  <p:tag name="KSO_WM_UNIT_TYPE" val="i"/>
  <p:tag name="KSO_WM_UNIT_INDEX" val="10"/>
  <p:tag name="KSO_WM_UNIT_PIC_EFFECT" val="1"/>
</p:tagLst>
</file>

<file path=ppt/tags/tag3.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4726_2*l_h_i*1_1_1"/>
  <p:tag name="KSO_WM_TEMPLATE_CATEGORY" val="diagram"/>
  <p:tag name="KSO_WM_TEMPLATE_INDEX" val="20234726"/>
  <p:tag name="KSO_WM_UNIT_LAYERLEVEL" val="1_1_1"/>
  <p:tag name="KSO_WM_TAG_VERSION" val="3.0"/>
  <p:tag name="KSO_WM_DIAGRAM_MAX_ITEMCNT" val="4"/>
  <p:tag name="KSO_WM_DIAGRAM_MIN_ITEMCNT" val="1"/>
  <p:tag name="KSO_WM_DIAGRAM_VIRTUALLY_FRAME" val="{&quot;height&quot;:425.15,&quot;left&quot;:388.15,&quot;top&quot;:99.30000000000004,&quot;width&quot;:571.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d"/>
  <p:tag name="KSO_WM_DIAGRAM_VERSION" val="3"/>
  <p:tag name="KSO_WM_DIAGRAM_COLOR_TRICK" val="1"/>
  <p:tag name="KSO_WM_DIAGRAM_COLOR_TEXT_CAN_REMOVE" val="n"/>
  <p:tag name="KSO_WM_BEAUTIFY_FLAG" val="#wm#"/>
  <p:tag name="KSO_WM_UNIT_TEXT_FILL_FORE_SCHEMECOLOR_INDEX" val="1"/>
  <p:tag name="KSO_WM_UNIT_TEXT_FILL_TYPE" val="1"/>
  <p:tag name="KSO_WM_UNIT_USESOURCEFORMAT_APPLY" val="1"/>
</p:tagLst>
</file>

<file path=ppt/tags/tag3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ID" val="custom20238551_1*i*11"/>
  <p:tag name="KSO_WM_TEMPLATE_CATEGORY" val="custom"/>
  <p:tag name="KSO_WM_TEMPLATE_INDEX" val="20238551"/>
  <p:tag name="KSO_WM_UNIT_LAYERLEVEL" val="1"/>
  <p:tag name="KSO_WM_TAG_VERSION" val="3.0"/>
  <p:tag name="KSO_WM_UNIT_TYPE" val="i"/>
  <p:tag name="KSO_WM_UNIT_INDEX" val="11"/>
  <p:tag name="KSO_WM_UNIT_PIC_EFFECT" val="1"/>
</p:tagLst>
</file>

<file path=ppt/tags/tag3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ID" val="custom20238551_1*i*12"/>
  <p:tag name="KSO_WM_TEMPLATE_CATEGORY" val="custom"/>
  <p:tag name="KSO_WM_TEMPLATE_INDEX" val="20238551"/>
  <p:tag name="KSO_WM_UNIT_LAYERLEVEL" val="1"/>
  <p:tag name="KSO_WM_TAG_VERSION" val="3.0"/>
  <p:tag name="KSO_WM_UNIT_TYPE" val="i"/>
  <p:tag name="KSO_WM_UNIT_INDEX" val="12"/>
  <p:tag name="KSO_WM_UNIT_PIC_EFFECT" val="1"/>
</p:tagLst>
</file>

<file path=ppt/tags/tag3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ID" val="custom20238551_1*i*13"/>
  <p:tag name="KSO_WM_TEMPLATE_CATEGORY" val="custom"/>
  <p:tag name="KSO_WM_TEMPLATE_INDEX" val="20238551"/>
  <p:tag name="KSO_WM_UNIT_LAYERLEVEL" val="1"/>
  <p:tag name="KSO_WM_TAG_VERSION" val="3.0"/>
  <p:tag name="KSO_WM_UNIT_TYPE" val="i"/>
  <p:tag name="KSO_WM_UNIT_INDEX" val="13"/>
  <p:tag name="KSO_WM_UNIT_PIC_EFFECT" val="1"/>
</p:tagLst>
</file>

<file path=ppt/tags/tag3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ID" val="custom20238551_1*i*14"/>
  <p:tag name="KSO_WM_TEMPLATE_CATEGORY" val="custom"/>
  <p:tag name="KSO_WM_TEMPLATE_INDEX" val="20238551"/>
  <p:tag name="KSO_WM_UNIT_LAYERLEVEL" val="1"/>
  <p:tag name="KSO_WM_TAG_VERSION" val="3.0"/>
  <p:tag name="KSO_WM_UNIT_TYPE" val="i"/>
  <p:tag name="KSO_WM_UNIT_INDEX" val="14"/>
  <p:tag name="KSO_WM_UNIT_PIC_EFFECT" val="1"/>
</p:tagLst>
</file>

<file path=ppt/tags/tag3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ID" val="custom20238551_1*i*15"/>
  <p:tag name="KSO_WM_TEMPLATE_CATEGORY" val="custom"/>
  <p:tag name="KSO_WM_TEMPLATE_INDEX" val="20238551"/>
  <p:tag name="KSO_WM_UNIT_LAYERLEVEL" val="1"/>
  <p:tag name="KSO_WM_TAG_VERSION" val="3.0"/>
  <p:tag name="KSO_WM_UNIT_TYPE" val="i"/>
  <p:tag name="KSO_WM_UNIT_INDEX" val="15"/>
  <p:tag name="KSO_WM_UNIT_PIC_EFFECT" val="1"/>
</p:tagLst>
</file>

<file path=ppt/tags/tag3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ID" val="custom20238551_1*i*16"/>
  <p:tag name="KSO_WM_TEMPLATE_CATEGORY" val="custom"/>
  <p:tag name="KSO_WM_TEMPLATE_INDEX" val="20238551"/>
  <p:tag name="KSO_WM_UNIT_LAYERLEVEL" val="1"/>
  <p:tag name="KSO_WM_TAG_VERSION" val="3.0"/>
  <p:tag name="KSO_WM_UNIT_TYPE" val="i"/>
  <p:tag name="KSO_WM_UNIT_INDEX" val="16"/>
  <p:tag name="KSO_WM_UNIT_PIC_EFFECT" val="1"/>
</p:tagLst>
</file>

<file path=ppt/tags/tag3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ID" val="custom20238551_1*i*17"/>
  <p:tag name="KSO_WM_TEMPLATE_CATEGORY" val="custom"/>
  <p:tag name="KSO_WM_TEMPLATE_INDEX" val="20238551"/>
  <p:tag name="KSO_WM_UNIT_LAYERLEVEL" val="1"/>
  <p:tag name="KSO_WM_TAG_VERSION" val="3.0"/>
  <p:tag name="KSO_WM_UNIT_TYPE" val="i"/>
  <p:tag name="KSO_WM_UNIT_INDEX" val="17"/>
  <p:tag name="KSO_WM_UNIT_PIC_EFFECT" val="1"/>
</p:tagLst>
</file>

<file path=ppt/tags/tag3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ID" val="custom20238551_1*i*18"/>
  <p:tag name="KSO_WM_TEMPLATE_CATEGORY" val="custom"/>
  <p:tag name="KSO_WM_TEMPLATE_INDEX" val="20238551"/>
  <p:tag name="KSO_WM_UNIT_LAYERLEVEL" val="1"/>
  <p:tag name="KSO_WM_TAG_VERSION" val="3.0"/>
  <p:tag name="KSO_WM_UNIT_TYPE" val="i"/>
  <p:tag name="KSO_WM_UNIT_INDEX" val="18"/>
  <p:tag name="KSO_WM_UNIT_PIC_EFFECT" val="1"/>
</p:tagLst>
</file>

<file path=ppt/tags/tag3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ID" val="custom20238551_1*i*19"/>
  <p:tag name="KSO_WM_TEMPLATE_CATEGORY" val="custom"/>
  <p:tag name="KSO_WM_TEMPLATE_INDEX" val="20238551"/>
  <p:tag name="KSO_WM_UNIT_LAYERLEVEL" val="1"/>
  <p:tag name="KSO_WM_TAG_VERSION" val="3.0"/>
  <p:tag name="KSO_WM_UNIT_TYPE" val="i"/>
  <p:tag name="KSO_WM_UNIT_INDEX" val="19"/>
  <p:tag name="KSO_WM_UNIT_PIC_EFFECT" val="1"/>
</p:tagLst>
</file>

<file path=ppt/tags/tag3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ID" val="custom20238551_1*i*20"/>
  <p:tag name="KSO_WM_TEMPLATE_CATEGORY" val="custom"/>
  <p:tag name="KSO_WM_TEMPLATE_INDEX" val="20238551"/>
  <p:tag name="KSO_WM_UNIT_LAYERLEVEL" val="1"/>
  <p:tag name="KSO_WM_TAG_VERSION" val="3.0"/>
  <p:tag name="KSO_WM_UNIT_TYPE" val="i"/>
  <p:tag name="KSO_WM_UNIT_INDEX" val="20"/>
  <p:tag name="KSO_WM_UNIT_PIC_EFFECT" val="1"/>
</p:tagLst>
</file>

<file path=ppt/tags/tag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ID" val="diagram20234726_2*l_h_f*1_2_1"/>
  <p:tag name="KSO_WM_TEMPLATE_CATEGORY" val="diagram"/>
  <p:tag name="KSO_WM_TEMPLATE_INDEX" val="20234726"/>
  <p:tag name="KSO_WM_UNIT_LAYERLEVEL" val="1_1_1"/>
  <p:tag name="KSO_WM_TAG_VERSION" val="3.0"/>
  <p:tag name="KSO_WM_DIAGRAM_MAX_ITEMCNT" val="4"/>
  <p:tag name="KSO_WM_DIAGRAM_MIN_ITEMCNT" val="1"/>
  <p:tag name="KSO_WM_DIAGRAM_VIRTUALLY_FRAME" val="{&quot;height&quot;:425.15,&quot;left&quot;:388.15,&quot;top&quot;:99.30000000000004,&quot;width&quot;:571.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2"/>
  <p:tag name="KSO_WM_DIAGRAM_VERSION" val="3"/>
  <p:tag name="KSO_WM_DIAGRAM_COLOR_TRICK" val="1"/>
  <p:tag name="KSO_WM_DIAGRAM_COLOR_TEXT_CAN_REMOVE" val="n"/>
  <p:tag name="KSO_WM_UNIT_PRESET_TEXT" val="单击添加文本具体内容，简明扼要地阐述内容观点"/>
  <p:tag name="KSO_WM_UNIT_TEXT_FILL_FORE_SCHEMECOLOR_INDEX" val="1"/>
  <p:tag name="KSO_WM_UNIT_TEXT_FILL_TYPE" val="1"/>
  <p:tag name="KSO_WM_UNIT_TEXT_TYPE" val="1"/>
  <p:tag name="KSO_WM_UNIT_USESOURCEFORMAT_APPLY" val="1"/>
</p:tagLst>
</file>

<file path=ppt/tags/tag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8551_1*i*21"/>
  <p:tag name="KSO_WM_TEMPLATE_CATEGORY" val="custom"/>
  <p:tag name="KSO_WM_TEMPLATE_INDEX" val="20238551"/>
  <p:tag name="KSO_WM_UNIT_LAYERLEVEL" val="1"/>
  <p:tag name="KSO_WM_TAG_VERSION" val="3.0"/>
  <p:tag name="KSO_WM_UNIT_TYPE" val="i"/>
  <p:tag name="KSO_WM_UNIT_INDEX" val="21"/>
  <p:tag name="KSO_WM_UNIT_PIC_EFFECT" val="1"/>
</p:tagLst>
</file>

<file path=ppt/tags/tag41.xml><?xml version="1.0" encoding="utf-8"?>
<p:tagLst xmlns:p="http://schemas.openxmlformats.org/presentationml/2006/main">
  <p:tag name="KSO_WM_SLIDE_TYPE" val="text"/>
  <p:tag name="KSO_WM_BEAUTIFY_FLAG" val="#wm#"/>
  <p:tag name="KSO_WM_SLIDE_ID" val="custom20231587_8"/>
  <p:tag name="KSO_WM_TEMPLATE_SUBCATEGORY" val="29"/>
  <p:tag name="KSO_WM_TEMPLATE_MASTER_TYPE" val="0"/>
  <p:tag name="KSO_WM_TEMPLATE_COLOR_TYPE" val="0"/>
  <p:tag name="KSO_WM_SLIDE_ITEM_CNT" val="0"/>
  <p:tag name="KSO_WM_SLIDE_INDEX" val="8"/>
  <p:tag name="KSO_WM_TAG_VERSION" val="3.0"/>
  <p:tag name="KSO_WM_TEMPLATE_CATEGORY" val="custom"/>
  <p:tag name="KSO_WM_TEMPLATE_INDEX" val="20231587"/>
  <p:tag name="KSO_WM_SLIDE_SUBTYPE" val="pureTxt"/>
  <p:tag name="KSO_WM_SLIDE_SIZE" val="828*457"/>
  <p:tag name="KSO_WM_SLIDE_POSITION" val="66*28"/>
  <p:tag name="KSO_WM_SLIDE_LAYOUT" val="a_f"/>
  <p:tag name="KSO_WM_SLIDE_LAYOUT_CNT" val="1_1"/>
  <p:tag name="KSO_WM_SPECIAL_SOURCE" val="bdnull"/>
  <p:tag name="KSO_WM_SLIDE_LAYOUT_NAME" val="标题和内容"/>
</p:tagLst>
</file>

<file path=ppt/tags/tag42.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43.xml><?xml version="1.0" encoding="utf-8"?>
<p:tagLst xmlns:p="http://schemas.openxmlformats.org/presentationml/2006/main">
  <p:tag name="TABLE_ENDDRAG_ORIGIN_RECT" val="466*180"/>
  <p:tag name="TABLE_ENDDRAG_RECT" val="380*139*467*180"/>
</p:tagLst>
</file>

<file path=ppt/tags/tag44.xml><?xml version="1.0" encoding="utf-8"?>
<p:tagLst xmlns:p="http://schemas.openxmlformats.org/presentationml/2006/main">
  <p:tag name="KSO_WM_BEAUTIFY_FLAG" val="#wm#"/>
  <p:tag name="KSO_WM_TEMPLATE_CATEGORY" val="custom"/>
  <p:tag name="KSO_WM_TEMPLATE_INDEX" val="20231587"/>
  <p:tag name="RESOURCE_RECORD_KEY" val="{&quot;29&quot;:[50000054,50000031],&quot;65&quot;:[20231587]}"/>
</p:tagLst>
</file>

<file path=ppt/tags/tag45.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46.xml><?xml version="1.0" encoding="utf-8"?>
<p:tagLst xmlns:p="http://schemas.openxmlformats.org/presentationml/2006/main">
  <p:tag name="KSO_WM_BEAUTIFY_FLAG" val="#wm#"/>
  <p:tag name="KSO_WM_TEMPLATE_CATEGORY" val="custom"/>
  <p:tag name="KSO_WM_TEMPLATE_INDEX" val="20231587"/>
</p:tagLst>
</file>

<file path=ppt/tags/tag47.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48.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49.xml><?xml version="1.0" encoding="utf-8"?>
<p:tagLst xmlns:p="http://schemas.openxmlformats.org/presentationml/2006/main">
  <p:tag name="KSO_WM_DIAGRAM_VIRTUALLY_FRAME" val="{&quot;height&quot;:376.54998779296875,&quot;left&quot;:56.7,&quot;top&quot;:140.37500610351563,&quot;width&quot;:846.5749938964843}"/>
  <p:tag name="KSO_WM_UNIT_HIGHLIGHT" val="0"/>
  <p:tag name="KSO_WM_UNIT_COMPATIBLE" val="0"/>
  <p:tag name="KSO_WM_UNIT_DIAGRAM_ISNUMVISUAL" val="0"/>
  <p:tag name="KSO_WM_UNIT_DIAGRAM_ISREFERUNIT" val="0"/>
  <p:tag name="KSO_WM_UNIT_ID" val="diagram20233205_3*l_h_i*1_1_1"/>
  <p:tag name="KSO_WM_TEMPLATE_CATEGORY" val="diagram"/>
  <p:tag name="KSO_WM_TEMPLATE_INDEX" val="20233205"/>
  <p:tag name="KSO_WM_UNIT_LAYERLEVEL" val="1_1_1"/>
  <p:tag name="KSO_WM_TAG_VERSION" val="3.0"/>
  <p:tag name="KSO_WM_DIAGRAM_GROUP_CODE" val="l1-1"/>
  <p:tag name="KSO_WM_UNIT_TYPE" val="l_h_i"/>
  <p:tag name="KSO_WM_UNIT_INDEX" val="1_1_1"/>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
</p:tagLst>
</file>

<file path=ppt/tags/tag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4726_2*l_h_i*1_2_1"/>
  <p:tag name="KSO_WM_TEMPLATE_CATEGORY" val="diagram"/>
  <p:tag name="KSO_WM_TEMPLATE_INDEX" val="20234726"/>
  <p:tag name="KSO_WM_UNIT_LAYERLEVEL" val="1_1_1"/>
  <p:tag name="KSO_WM_TAG_VERSION" val="3.0"/>
  <p:tag name="KSO_WM_DIAGRAM_MAX_ITEMCNT" val="4"/>
  <p:tag name="KSO_WM_DIAGRAM_MIN_ITEMCNT" val="1"/>
  <p:tag name="KSO_WM_DIAGRAM_VIRTUALLY_FRAME" val="{&quot;height&quot;:425.15,&quot;left&quot;:388.15,&quot;top&quot;:99.30000000000004,&quot;width&quot;:571.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d"/>
  <p:tag name="KSO_WM_DIAGRAM_VERSION" val="3"/>
  <p:tag name="KSO_WM_DIAGRAM_COLOR_TRICK" val="1"/>
  <p:tag name="KSO_WM_DIAGRAM_COLOR_TEXT_CAN_REMOVE" val="n"/>
  <p:tag name="KSO_WM_BEAUTIFY_FLAG" val="#wm#"/>
  <p:tag name="KSO_WM_UNIT_TEXT_FILL_FORE_SCHEMECOLOR_INDEX" val="1"/>
  <p:tag name="KSO_WM_UNIT_TEXT_FILL_TYPE" val="1"/>
  <p:tag name="KSO_WM_UNIT_USESOURCEFORMAT_APPLY" val="1"/>
</p:tagLst>
</file>

<file path=ppt/tags/tag50.xml><?xml version="1.0" encoding="utf-8"?>
<p:tagLst xmlns:p="http://schemas.openxmlformats.org/presentationml/2006/main">
  <p:tag name="KSO_WM_DIAGRAM_VIRTUALLY_FRAME" val="{&quot;height&quot;:376.54998779296875,&quot;left&quot;:56.7,&quot;top&quot;:140.37500610351563,&quot;width&quot;:846.5749938964843}"/>
  <p:tag name="KSO_WM_UNIT_HIGHLIGHT" val="0"/>
  <p:tag name="KSO_WM_UNIT_COMPATIBLE" val="0"/>
  <p:tag name="KSO_WM_UNIT_DIAGRAM_ISNUMVISUAL" val="0"/>
  <p:tag name="KSO_WM_UNIT_DIAGRAM_ISREFERUNIT" val="0"/>
  <p:tag name="KSO_WM_UNIT_ID" val="diagram20233205_3*l_h_i*1_1_4"/>
  <p:tag name="KSO_WM_TEMPLATE_CATEGORY" val="diagram"/>
  <p:tag name="KSO_WM_TEMPLATE_INDEX" val="20233205"/>
  <p:tag name="KSO_WM_UNIT_LAYERLEVEL" val="1_1_1"/>
  <p:tag name="KSO_WM_TAG_VERSION" val="3.0"/>
  <p:tag name="KSO_WM_DIAGRAM_GROUP_CODE" val="l1-1"/>
  <p:tag name="KSO_WM_UNIT_TYPE" val="l_h_i"/>
  <p:tag name="KSO_WM_UNIT_INDEX" val="1_1_4"/>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 name="KSO_WM_DIAGRAM_USE_COLOR_VALUE" val="{&quot;color_scheme&quot;:1,&quot;color_type&quot;:1,&quot;theme_color_indexes&quot;:[]}"/>
</p:tagLst>
</file>

<file path=ppt/tags/tag51.xml><?xml version="1.0" encoding="utf-8"?>
<p:tagLst xmlns:p="http://schemas.openxmlformats.org/presentationml/2006/main">
  <p:tag name="KSO_WM_DIAGRAM_VIRTUALLY_FRAME" val="{&quot;height&quot;:376.54998779296875,&quot;left&quot;:56.7,&quot;top&quot;:140.37500610351563,&quot;width&quot;:846.5749938964843}"/>
  <p:tag name="KSO_WM_UNIT_HIGHLIGHT" val="0"/>
  <p:tag name="KSO_WM_UNIT_COMPATIBLE" val="0"/>
  <p:tag name="KSO_WM_UNIT_DIAGRAM_ISNUMVISUAL" val="0"/>
  <p:tag name="KSO_WM_UNIT_DIAGRAM_ISREFERUNIT" val="0"/>
  <p:tag name="KSO_WM_UNIT_ID" val="diagram20233205_3*l_h_f*1_1_1"/>
  <p:tag name="KSO_WM_TEMPLATE_CATEGORY" val="diagram"/>
  <p:tag name="KSO_WM_TEMPLATE_INDEX" val="20233205"/>
  <p:tag name="KSO_WM_UNIT_LAYERLEVEL" val="1_1_1"/>
  <p:tag name="KSO_WM_TAG_VERSION" val="3.0"/>
  <p:tag name="KSO_WM_DIAGRAM_GROUP_CODE" val="l1-1"/>
  <p:tag name="KSO_WM_UNIT_SUBTYPE" val="a"/>
  <p:tag name="KSO_WM_UNIT_NOCLEAR" val="0"/>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VALUE" val="112"/>
  <p:tag name="KSO_WM_UNIT_PRESET_TEXT" val="单击此处添加你的文本具体内容，简明扼要地阐述您的观点。根据需要可酌情增减文字，以便观者准确地理解您传达的思想。单击此处添加你的文本具体内容，简明扼要地阐述您的观点。根据需要可酌情增减文字"/>
  <p:tag name="KSO_WM_UNIT_TEXT_FILL_FORE_SCHEMECOLOR_INDEX" val="1"/>
  <p:tag name="KSO_WM_UNIT_TEXT_FILL_TYPE" val="1"/>
  <p:tag name="KSO_WM_DIAGRAM_USE_COLOR_VALUE" val="{&quot;color_scheme&quot;:1,&quot;color_type&quot;:1,&quot;theme_color_indexes&quot;:[]}"/>
</p:tagLst>
</file>

<file path=ppt/tags/tag5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3205_3*l_h_a*1_1_1"/>
  <p:tag name="KSO_WM_TEMPLATE_CATEGORY" val="diagram"/>
  <p:tag name="KSO_WM_TEMPLATE_INDEX" val="20233205"/>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76.54998779296875,&quot;left&quot;:56.7,&quot;top&quot;:140.37500610351563,&quot;width&quot;:846.574993896484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单击添加标题"/>
  <p:tag name="KSO_WM_UNIT_TEXT_FILL_FORE_SCHEMECOLOR_INDEX" val="1"/>
  <p:tag name="KSO_WM_UNIT_TEXT_FILL_TYPE" val="1"/>
  <p:tag name="KSO_WM_DIAGRAM_USE_COLOR_VALUE" val="{&quot;color_scheme&quot;:1,&quot;color_type&quot;:1,&quot;theme_color_indexes&quot;:[]}"/>
</p:tagLst>
</file>

<file path=ppt/tags/tag53.xml><?xml version="1.0" encoding="utf-8"?>
<p:tagLst xmlns:p="http://schemas.openxmlformats.org/presentationml/2006/main">
  <p:tag name="KSO_WM_DIAGRAM_VIRTUALLY_FRAME" val="{&quot;height&quot;:376.54998779296875,&quot;left&quot;:56.7,&quot;top&quot;:140.37500610351563,&quot;width&quot;:846.5749938964843}"/>
  <p:tag name="KSO_WM_UNIT_HIGHLIGHT" val="0"/>
  <p:tag name="KSO_WM_UNIT_COMPATIBLE" val="0"/>
  <p:tag name="KSO_WM_UNIT_DIAGRAM_ISNUMVISUAL" val="0"/>
  <p:tag name="KSO_WM_UNIT_DIAGRAM_ISREFERUNIT" val="0"/>
  <p:tag name="KSO_WM_UNIT_ID" val="diagram20233205_3*l_h_i*1_1_3"/>
  <p:tag name="KSO_WM_TEMPLATE_CATEGORY" val="diagram"/>
  <p:tag name="KSO_WM_TEMPLATE_INDEX" val="20233205"/>
  <p:tag name="KSO_WM_UNIT_LAYERLEVEL" val="1_1_1"/>
  <p:tag name="KSO_WM_TAG_VERSION" val="3.0"/>
  <p:tag name="KSO_WM_DIAGRAM_GROUP_CODE" val="l1-1"/>
  <p:tag name="KSO_WM_UNIT_TYPE" val="l_h_i"/>
  <p:tag name="KSO_WM_UNIT_INDEX" val="1_1_3"/>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1,&quot;foreColorIndex&quot;:5,&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54.xml><?xml version="1.0" encoding="utf-8"?>
<p:tagLst xmlns:p="http://schemas.openxmlformats.org/presentationml/2006/main">
  <p:tag name="KSO_WM_DIAGRAM_VIRTUALLY_FRAME" val="{&quot;height&quot;:376.54998779296875,&quot;left&quot;:56.7,&quot;top&quot;:140.37500610351563,&quot;width&quot;:846.5749938964843}"/>
  <p:tag name="KSO_WM_UNIT_HIGHLIGHT" val="0"/>
  <p:tag name="KSO_WM_UNIT_COMPATIBLE" val="0"/>
  <p:tag name="KSO_WM_UNIT_DIAGRAM_ISNUMVISUAL" val="0"/>
  <p:tag name="KSO_WM_UNIT_DIAGRAM_ISREFERUNIT" val="0"/>
  <p:tag name="KSO_WM_UNIT_ID" val="diagram20233205_3*l_h_i*1_1_2"/>
  <p:tag name="KSO_WM_TEMPLATE_CATEGORY" val="diagram"/>
  <p:tag name="KSO_WM_TEMPLATE_INDEX" val="20233205"/>
  <p:tag name="KSO_WM_UNIT_LAYERLEVEL" val="1_1_1"/>
  <p:tag name="KSO_WM_TAG_VERSION" val="3.0"/>
  <p:tag name="KSO_WM_DIAGRAM_GROUP_CODE" val="l1-1"/>
  <p:tag name="KSO_WM_UNIT_TYPE" val="l_h_i"/>
  <p:tag name="KSO_WM_UNIT_INDEX" val="1_1_2"/>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55.xml><?xml version="1.0" encoding="utf-8"?>
<p:tagLst xmlns:p="http://schemas.openxmlformats.org/presentationml/2006/main">
  <p:tag name="KSO_WM_DIAGRAM_VIRTUALLY_FRAME" val="{&quot;height&quot;:376.54998779296875,&quot;left&quot;:56.7,&quot;top&quot;:140.37500610351563,&quot;width&quot;:846.5749938964843}"/>
  <p:tag name="KSO_WM_UNIT_HIGHLIGHT" val="0"/>
  <p:tag name="KSO_WM_UNIT_COMPATIBLE" val="0"/>
  <p:tag name="KSO_WM_UNIT_DIAGRAM_ISNUMVISUAL" val="0"/>
  <p:tag name="KSO_WM_UNIT_DIAGRAM_ISREFERUNIT" val="0"/>
  <p:tag name="KSO_WM_UNIT_ID" val="diagram20233205_3*l_h_i*1_2_1"/>
  <p:tag name="KSO_WM_TEMPLATE_CATEGORY" val="diagram"/>
  <p:tag name="KSO_WM_TEMPLATE_INDEX" val="20233205"/>
  <p:tag name="KSO_WM_UNIT_LAYERLEVEL" val="1_1_1"/>
  <p:tag name="KSO_WM_TAG_VERSION" val="3.0"/>
  <p:tag name="KSO_WM_DIAGRAM_GROUP_CODE" val="l1-1"/>
  <p:tag name="KSO_WM_UNIT_TYPE" val="l_h_i"/>
  <p:tag name="KSO_WM_UNIT_INDEX" val="1_2_1"/>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
</p:tagLst>
</file>

<file path=ppt/tags/tag56.xml><?xml version="1.0" encoding="utf-8"?>
<p:tagLst xmlns:p="http://schemas.openxmlformats.org/presentationml/2006/main">
  <p:tag name="KSO_WM_DIAGRAM_VIRTUALLY_FRAME" val="{&quot;height&quot;:376.54998779296875,&quot;left&quot;:56.7,&quot;top&quot;:140.37500610351563,&quot;width&quot;:846.5749938964843}"/>
  <p:tag name="KSO_WM_UNIT_HIGHLIGHT" val="0"/>
  <p:tag name="KSO_WM_UNIT_COMPATIBLE" val="0"/>
  <p:tag name="KSO_WM_UNIT_DIAGRAM_ISNUMVISUAL" val="0"/>
  <p:tag name="KSO_WM_UNIT_DIAGRAM_ISREFERUNIT" val="0"/>
  <p:tag name="KSO_WM_UNIT_ID" val="diagram20233205_3*l_h_i*1_2_4"/>
  <p:tag name="KSO_WM_TEMPLATE_CATEGORY" val="diagram"/>
  <p:tag name="KSO_WM_TEMPLATE_INDEX" val="20233205"/>
  <p:tag name="KSO_WM_UNIT_LAYERLEVEL" val="1_1_1"/>
  <p:tag name="KSO_WM_TAG_VERSION" val="3.0"/>
  <p:tag name="KSO_WM_DIAGRAM_GROUP_CODE" val="l1-1"/>
  <p:tag name="KSO_WM_UNIT_TYPE" val="l_h_i"/>
  <p:tag name="KSO_WM_UNIT_INDEX" val="1_2_4"/>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 name="KSO_WM_DIAGRAM_USE_COLOR_VALUE" val="{&quot;color_scheme&quot;:1,&quot;color_type&quot;:1,&quot;theme_color_indexes&quot;:[]}"/>
</p:tagLst>
</file>

<file path=ppt/tags/tag57.xml><?xml version="1.0" encoding="utf-8"?>
<p:tagLst xmlns:p="http://schemas.openxmlformats.org/presentationml/2006/main">
  <p:tag name="KSO_WM_DIAGRAM_VIRTUALLY_FRAME" val="{&quot;height&quot;:376.54998779296875,&quot;left&quot;:56.7,&quot;top&quot;:140.37500610351563,&quot;width&quot;:846.5749938964843}"/>
  <p:tag name="KSO_WM_UNIT_HIGHLIGHT" val="0"/>
  <p:tag name="KSO_WM_UNIT_COMPATIBLE" val="0"/>
  <p:tag name="KSO_WM_UNIT_DIAGRAM_ISNUMVISUAL" val="0"/>
  <p:tag name="KSO_WM_UNIT_DIAGRAM_ISREFERUNIT" val="0"/>
  <p:tag name="KSO_WM_UNIT_ID" val="diagram20233205_3*l_h_i*1_2_3"/>
  <p:tag name="KSO_WM_TEMPLATE_CATEGORY" val="diagram"/>
  <p:tag name="KSO_WM_TEMPLATE_INDEX" val="20233205"/>
  <p:tag name="KSO_WM_UNIT_LAYERLEVEL" val="1_1_1"/>
  <p:tag name="KSO_WM_TAG_VERSION" val="3.0"/>
  <p:tag name="KSO_WM_DIAGRAM_GROUP_CODE" val="l1-1"/>
  <p:tag name="KSO_WM_UNIT_TYPE" val="l_h_i"/>
  <p:tag name="KSO_WM_UNIT_INDEX" val="1_2_3"/>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1,&quot;foreColorIndex&quot;:5,&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58.xml><?xml version="1.0" encoding="utf-8"?>
<p:tagLst xmlns:p="http://schemas.openxmlformats.org/presentationml/2006/main">
  <p:tag name="KSO_WM_DIAGRAM_VIRTUALLY_FRAME" val="{&quot;height&quot;:376.54998779296875,&quot;left&quot;:56.7,&quot;top&quot;:140.37500610351563,&quot;width&quot;:846.5749938964843}"/>
  <p:tag name="KSO_WM_UNIT_HIGHLIGHT" val="0"/>
  <p:tag name="KSO_WM_UNIT_COMPATIBLE" val="0"/>
  <p:tag name="KSO_WM_UNIT_DIAGRAM_ISNUMVISUAL" val="0"/>
  <p:tag name="KSO_WM_UNIT_DIAGRAM_ISREFERUNIT" val="0"/>
  <p:tag name="KSO_WM_UNIT_ID" val="diagram20233205_3*l_h_i*1_2_2"/>
  <p:tag name="KSO_WM_TEMPLATE_CATEGORY" val="diagram"/>
  <p:tag name="KSO_WM_TEMPLATE_INDEX" val="20233205"/>
  <p:tag name="KSO_WM_UNIT_LAYERLEVEL" val="1_1_1"/>
  <p:tag name="KSO_WM_TAG_VERSION" val="3.0"/>
  <p:tag name="KSO_WM_DIAGRAM_GROUP_CODE" val="l1-1"/>
  <p:tag name="KSO_WM_UNIT_TYPE" val="l_h_i"/>
  <p:tag name="KSO_WM_UNIT_INDEX" val="1_2_2"/>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59.xml><?xml version="1.0" encoding="utf-8"?>
<p:tagLst xmlns:p="http://schemas.openxmlformats.org/presentationml/2006/main">
  <p:tag name="KSO_WM_DIAGRAM_VIRTUALLY_FRAME" val="{&quot;height&quot;:376.54998779296875,&quot;left&quot;:56.7,&quot;top&quot;:140.37500610351563,&quot;width&quot;:846.5749938964843}"/>
  <p:tag name="KSO_WM_UNIT_HIGHLIGHT" val="0"/>
  <p:tag name="KSO_WM_UNIT_COMPATIBLE" val="0"/>
  <p:tag name="KSO_WM_UNIT_DIAGRAM_ISNUMVISUAL" val="0"/>
  <p:tag name="KSO_WM_UNIT_DIAGRAM_ISREFERUNIT" val="0"/>
  <p:tag name="KSO_WM_UNIT_ID" val="diagram20233205_3*l_h_f*1_2_1"/>
  <p:tag name="KSO_WM_TEMPLATE_CATEGORY" val="diagram"/>
  <p:tag name="KSO_WM_TEMPLATE_INDEX" val="20233205"/>
  <p:tag name="KSO_WM_UNIT_LAYERLEVEL" val="1_1_1"/>
  <p:tag name="KSO_WM_TAG_VERSION" val="3.0"/>
  <p:tag name="KSO_WM_DIAGRAM_GROUP_CODE" val="l1-1"/>
  <p:tag name="KSO_WM_UNIT_SUBTYPE" val="a"/>
  <p:tag name="KSO_WM_UNIT_NOCLEAR" val="0"/>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VALUE" val="112"/>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
  <p:tag name="KSO_WM_UNIT_TEXT_FILL_FORE_SCHEMECOLOR_INDEX" val="1"/>
  <p:tag name="KSO_WM_UNIT_TEXT_FILL_TYPE" val="1"/>
  <p:tag name="KSO_WM_DIAGRAM_USE_COLOR_VALUE" val="{&quot;color_scheme&quot;:1,&quot;color_type&quot;:1,&quot;theme_color_indexes&quot;:[]}"/>
</p:tagLst>
</file>

<file path=ppt/tags/tag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l1-1"/>
  <p:tag name="KSO_WM_UNIT_ID" val="diagram20234726_2*l_h_i*1_2_2"/>
  <p:tag name="KSO_WM_TEMPLATE_CATEGORY" val="diagram"/>
  <p:tag name="KSO_WM_TEMPLATE_INDEX" val="20234726"/>
  <p:tag name="KSO_WM_UNIT_LAYERLEVEL" val="1_1_1"/>
  <p:tag name="KSO_WM_TAG_VERSION" val="3.0"/>
  <p:tag name="KSO_WM_DIAGRAM_VERSION" val="3"/>
  <p:tag name="KSO_WM_DIAGRAM_COLOR_TRICK" val="1"/>
  <p:tag name="KSO_WM_DIAGRAM_COLOR_TEXT_CAN_REMOVE" val="n"/>
  <p:tag name="KSO_WM_UNIT_TYPE" val="l_h_i"/>
  <p:tag name="KSO_WM_UNIT_INDEX" val="1_2_2"/>
  <p:tag name="KSO_WM_UNIT_FILL_TYPE" val="1"/>
  <p:tag name="KSO_WM_UNIT_FILL_FORE_SCHEMECOLOR_INDEX" val="5"/>
  <p:tag name="KSO_WM_UNIT_FILL_FORE_SCHEMECOLOR_INDEX_BRIGHTNESS" val="0"/>
  <p:tag name="KSO_WM_DIAGRAM_MAX_ITEMCNT" val="4"/>
  <p:tag name="KSO_WM_DIAGRAM_MIN_ITEMCNT" val="1"/>
  <p:tag name="KSO_WM_DIAGRAM_VIRTUALLY_FRAME" val="{&quot;height&quot;:425.15,&quot;left&quot;:388.15,&quot;top&quot;:99.30000000000004,&quot;width&quot;:571.9}"/>
  <p:tag name="KSO_WM_DIAGRAM_COLOR_MATCH_VALUE" val="{&quot;shape&quot;:{&quot;fill&quot;:{&quot;solid&quot;:{&quot;brightness&quot;:0,&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6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3205_3*l_h_a*1_2_1"/>
  <p:tag name="KSO_WM_TEMPLATE_CATEGORY" val="diagram"/>
  <p:tag name="KSO_WM_TEMPLATE_INDEX" val="20233205"/>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76.54998779296875,&quot;left&quot;:56.7,&quot;top&quot;:140.37500610351563,&quot;width&quot;:846.574993896484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单击添加标题"/>
  <p:tag name="KSO_WM_UNIT_TEXT_FILL_FORE_SCHEMECOLOR_INDEX" val="1"/>
  <p:tag name="KSO_WM_UNIT_TEXT_FILL_TYPE" val="1"/>
  <p:tag name="KSO_WM_DIAGRAM_USE_COLOR_VALUE" val="{&quot;color_scheme&quot;:1,&quot;color_type&quot;:1,&quot;theme_color_indexes&quot;:[]}"/>
</p:tagLst>
</file>

<file path=ppt/tags/tag61.xml><?xml version="1.0" encoding="utf-8"?>
<p:tagLst xmlns:p="http://schemas.openxmlformats.org/presentationml/2006/main">
  <p:tag name="KSO_WM_DIAGRAM_VIRTUALLY_FRAME" val="{&quot;height&quot;:376.54998779296875,&quot;left&quot;:56.7,&quot;top&quot;:140.37500610351563,&quot;width&quot;:846.5749938964843}"/>
  <p:tag name="KSO_WM_UNIT_HIGHLIGHT" val="0"/>
  <p:tag name="KSO_WM_UNIT_COMPATIBLE" val="0"/>
  <p:tag name="KSO_WM_UNIT_DIAGRAM_ISNUMVISUAL" val="0"/>
  <p:tag name="KSO_WM_UNIT_DIAGRAM_ISREFERUNIT" val="0"/>
  <p:tag name="KSO_WM_UNIT_ID" val="diagram20233205_3*l_h_i*1_3_1"/>
  <p:tag name="KSO_WM_TEMPLATE_CATEGORY" val="diagram"/>
  <p:tag name="KSO_WM_TEMPLATE_INDEX" val="20233205"/>
  <p:tag name="KSO_WM_UNIT_LAYERLEVEL" val="1_1_1"/>
  <p:tag name="KSO_WM_TAG_VERSION" val="3.0"/>
  <p:tag name="KSO_WM_DIAGRAM_GROUP_CODE" val="l1-1"/>
  <p:tag name="KSO_WM_UNIT_TYPE" val="l_h_i"/>
  <p:tag name="KSO_WM_UNIT_INDEX" val="1_3_1"/>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
</p:tagLst>
</file>

<file path=ppt/tags/tag62.xml><?xml version="1.0" encoding="utf-8"?>
<p:tagLst xmlns:p="http://schemas.openxmlformats.org/presentationml/2006/main">
  <p:tag name="KSO_WM_DIAGRAM_VIRTUALLY_FRAME" val="{&quot;height&quot;:376.54998779296875,&quot;left&quot;:56.7,&quot;top&quot;:140.37500610351563,&quot;width&quot;:846.5749938964843}"/>
  <p:tag name="KSO_WM_UNIT_HIGHLIGHT" val="0"/>
  <p:tag name="KSO_WM_UNIT_COMPATIBLE" val="0"/>
  <p:tag name="KSO_WM_UNIT_DIAGRAM_ISNUMVISUAL" val="0"/>
  <p:tag name="KSO_WM_UNIT_DIAGRAM_ISREFERUNIT" val="0"/>
  <p:tag name="KSO_WM_UNIT_ID" val="diagram20233205_3*l_h_i*1_3_4"/>
  <p:tag name="KSO_WM_TEMPLATE_CATEGORY" val="diagram"/>
  <p:tag name="KSO_WM_TEMPLATE_INDEX" val="20233205"/>
  <p:tag name="KSO_WM_UNIT_LAYERLEVEL" val="1_1_1"/>
  <p:tag name="KSO_WM_TAG_VERSION" val="3.0"/>
  <p:tag name="KSO_WM_DIAGRAM_GROUP_CODE" val="l1-1"/>
  <p:tag name="KSO_WM_UNIT_TYPE" val="l_h_i"/>
  <p:tag name="KSO_WM_UNIT_INDEX" val="1_3_4"/>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 name="KSO_WM_DIAGRAM_USE_COLOR_VALUE" val="{&quot;color_scheme&quot;:1,&quot;color_type&quot;:1,&quot;theme_color_indexes&quot;:[]}"/>
</p:tagLst>
</file>

<file path=ppt/tags/tag63.xml><?xml version="1.0" encoding="utf-8"?>
<p:tagLst xmlns:p="http://schemas.openxmlformats.org/presentationml/2006/main">
  <p:tag name="KSO_WM_DIAGRAM_VIRTUALLY_FRAME" val="{&quot;height&quot;:376.54998779296875,&quot;left&quot;:56.7,&quot;top&quot;:140.37500610351563,&quot;width&quot;:846.5749938964843}"/>
  <p:tag name="KSO_WM_UNIT_HIGHLIGHT" val="0"/>
  <p:tag name="KSO_WM_UNIT_COMPATIBLE" val="0"/>
  <p:tag name="KSO_WM_UNIT_DIAGRAM_ISNUMVISUAL" val="0"/>
  <p:tag name="KSO_WM_UNIT_DIAGRAM_ISREFERUNIT" val="0"/>
  <p:tag name="KSO_WM_UNIT_ID" val="diagram20233205_3*l_h_i*1_3_3"/>
  <p:tag name="KSO_WM_TEMPLATE_CATEGORY" val="diagram"/>
  <p:tag name="KSO_WM_TEMPLATE_INDEX" val="20233205"/>
  <p:tag name="KSO_WM_UNIT_LAYERLEVEL" val="1_1_1"/>
  <p:tag name="KSO_WM_TAG_VERSION" val="3.0"/>
  <p:tag name="KSO_WM_DIAGRAM_GROUP_CODE" val="l1-1"/>
  <p:tag name="KSO_WM_UNIT_TYPE" val="l_h_i"/>
  <p:tag name="KSO_WM_UNIT_INDEX" val="1_3_3"/>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1,&quot;foreColorIndex&quot;:5,&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64.xml><?xml version="1.0" encoding="utf-8"?>
<p:tagLst xmlns:p="http://schemas.openxmlformats.org/presentationml/2006/main">
  <p:tag name="KSO_WM_DIAGRAM_VIRTUALLY_FRAME" val="{&quot;height&quot;:376.54998779296875,&quot;left&quot;:56.7,&quot;top&quot;:140.37500610351563,&quot;width&quot;:846.5749938964843}"/>
  <p:tag name="KSO_WM_UNIT_HIGHLIGHT" val="0"/>
  <p:tag name="KSO_WM_UNIT_COMPATIBLE" val="0"/>
  <p:tag name="KSO_WM_UNIT_DIAGRAM_ISNUMVISUAL" val="0"/>
  <p:tag name="KSO_WM_UNIT_DIAGRAM_ISREFERUNIT" val="0"/>
  <p:tag name="KSO_WM_UNIT_ID" val="diagram20233205_3*l_h_i*1_3_2"/>
  <p:tag name="KSO_WM_TEMPLATE_CATEGORY" val="diagram"/>
  <p:tag name="KSO_WM_TEMPLATE_INDEX" val="20233205"/>
  <p:tag name="KSO_WM_UNIT_LAYERLEVEL" val="1_1_1"/>
  <p:tag name="KSO_WM_TAG_VERSION" val="3.0"/>
  <p:tag name="KSO_WM_DIAGRAM_GROUP_CODE" val="l1-1"/>
  <p:tag name="KSO_WM_UNIT_TYPE" val="l_h_i"/>
  <p:tag name="KSO_WM_UNIT_INDEX" val="1_3_2"/>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65.xml><?xml version="1.0" encoding="utf-8"?>
<p:tagLst xmlns:p="http://schemas.openxmlformats.org/presentationml/2006/main">
  <p:tag name="KSO_WM_DIAGRAM_VIRTUALLY_FRAME" val="{&quot;height&quot;:376.54998779296875,&quot;left&quot;:56.7,&quot;top&quot;:140.37500610351563,&quot;width&quot;:846.5749938964843}"/>
  <p:tag name="KSO_WM_UNIT_HIGHLIGHT" val="0"/>
  <p:tag name="KSO_WM_UNIT_COMPATIBLE" val="0"/>
  <p:tag name="KSO_WM_UNIT_DIAGRAM_ISNUMVISUAL" val="0"/>
  <p:tag name="KSO_WM_UNIT_DIAGRAM_ISREFERUNIT" val="0"/>
  <p:tag name="KSO_WM_UNIT_ID" val="diagram20233205_3*l_h_f*1_3_1"/>
  <p:tag name="KSO_WM_TEMPLATE_CATEGORY" val="diagram"/>
  <p:tag name="KSO_WM_TEMPLATE_INDEX" val="20233205"/>
  <p:tag name="KSO_WM_UNIT_LAYERLEVEL" val="1_1_1"/>
  <p:tag name="KSO_WM_TAG_VERSION" val="3.0"/>
  <p:tag name="KSO_WM_DIAGRAM_GROUP_CODE" val="l1-1"/>
  <p:tag name="KSO_WM_UNIT_SUBTYPE" val="a"/>
  <p:tag name="KSO_WM_UNIT_NOCLEAR" val="0"/>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VALUE" val="112"/>
  <p:tag name="KSO_WM_UNIT_PRESET_TEXT" val="单击此处添加你的文本具体内容，简明扼要地阐述您的观点。根据需要可酌情增减文字，以便观者准确地理解您传达的思想。单击此处添加你的文本具体内容，简明扼要地阐述您的观点。根据需要可酌情增减文字"/>
  <p:tag name="KSO_WM_UNIT_TEXT_FILL_FORE_SCHEMECOLOR_INDEX" val="1"/>
  <p:tag name="KSO_WM_UNIT_TEXT_FILL_TYPE" val="1"/>
  <p:tag name="KSO_WM_DIAGRAM_USE_COLOR_VALUE" val="{&quot;color_scheme&quot;:1,&quot;color_type&quot;:1,&quot;theme_color_indexes&quot;:[]}"/>
</p:tagLst>
</file>

<file path=ppt/tags/tag6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3205_3*l_h_a*1_3_1"/>
  <p:tag name="KSO_WM_TEMPLATE_CATEGORY" val="diagram"/>
  <p:tag name="KSO_WM_TEMPLATE_INDEX" val="20233205"/>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76.54998779296875,&quot;left&quot;:56.7,&quot;top&quot;:140.37500610351563,&quot;width&quot;:846.574993896484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单击添加标题"/>
  <p:tag name="KSO_WM_UNIT_TEXT_FILL_FORE_SCHEMECOLOR_INDEX" val="1"/>
  <p:tag name="KSO_WM_UNIT_TEXT_FILL_TYPE" val="1"/>
  <p:tag name="KSO_WM_DIAGRAM_USE_COLOR_VALUE" val="{&quot;color_scheme&quot;:1,&quot;color_type&quot;:1,&quot;theme_color_indexes&quot;:[]}"/>
</p:tagLst>
</file>

<file path=ppt/tags/tag67.xml><?xml version="1.0" encoding="utf-8"?>
<p:tagLst xmlns:p="http://schemas.openxmlformats.org/presentationml/2006/main">
  <p:tag name="KSO_WM_DIAGRAM_VIRTUALLY_FRAME" val="{&quot;height&quot;:376.54998779296875,&quot;left&quot;:56.7,&quot;top&quot;:140.37500610351563,&quot;width&quot;:846.5749938964843}"/>
  <p:tag name="KSO_WM_UNIT_HIGHLIGHT" val="0"/>
  <p:tag name="KSO_WM_UNIT_COMPATIBLE" val="0"/>
  <p:tag name="KSO_WM_UNIT_DIAGRAM_ISNUMVISUAL" val="0"/>
  <p:tag name="KSO_WM_UNIT_DIAGRAM_ISREFERUNIT" val="0"/>
  <p:tag name="KSO_WM_UNIT_ID" val="diagram20233205_3*l_h_i*1_4_1"/>
  <p:tag name="KSO_WM_TEMPLATE_CATEGORY" val="diagram"/>
  <p:tag name="KSO_WM_TEMPLATE_INDEX" val="20233205"/>
  <p:tag name="KSO_WM_UNIT_LAYERLEVEL" val="1_1_1"/>
  <p:tag name="KSO_WM_TAG_VERSION" val="3.0"/>
  <p:tag name="KSO_WM_DIAGRAM_GROUP_CODE" val="l1-1"/>
  <p:tag name="KSO_WM_UNIT_TYPE" val="l_h_i"/>
  <p:tag name="KSO_WM_UNIT_INDEX" val="1_4_1"/>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
</p:tagLst>
</file>

<file path=ppt/tags/tag68.xml><?xml version="1.0" encoding="utf-8"?>
<p:tagLst xmlns:p="http://schemas.openxmlformats.org/presentationml/2006/main">
  <p:tag name="KSO_WM_DIAGRAM_VIRTUALLY_FRAME" val="{&quot;height&quot;:376.54998779296875,&quot;left&quot;:56.7,&quot;top&quot;:140.37500610351563,&quot;width&quot;:846.5749938964843}"/>
  <p:tag name="KSO_WM_UNIT_HIGHLIGHT" val="0"/>
  <p:tag name="KSO_WM_UNIT_COMPATIBLE" val="0"/>
  <p:tag name="KSO_WM_UNIT_DIAGRAM_ISNUMVISUAL" val="0"/>
  <p:tag name="KSO_WM_UNIT_DIAGRAM_ISREFERUNIT" val="0"/>
  <p:tag name="KSO_WM_UNIT_ID" val="diagram20233205_3*l_h_i*1_4_4"/>
  <p:tag name="KSO_WM_TEMPLATE_CATEGORY" val="diagram"/>
  <p:tag name="KSO_WM_TEMPLATE_INDEX" val="20233205"/>
  <p:tag name="KSO_WM_UNIT_LAYERLEVEL" val="1_1_1"/>
  <p:tag name="KSO_WM_TAG_VERSION" val="3.0"/>
  <p:tag name="KSO_WM_DIAGRAM_GROUP_CODE" val="l1-1"/>
  <p:tag name="KSO_WM_UNIT_TYPE" val="l_h_i"/>
  <p:tag name="KSO_WM_UNIT_INDEX" val="1_4_4"/>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 name="KSO_WM_DIAGRAM_USE_COLOR_VALUE" val="{&quot;color_scheme&quot;:1,&quot;color_type&quot;:1,&quot;theme_color_indexes&quot;:[]}"/>
</p:tagLst>
</file>

<file path=ppt/tags/tag69.xml><?xml version="1.0" encoding="utf-8"?>
<p:tagLst xmlns:p="http://schemas.openxmlformats.org/presentationml/2006/main">
  <p:tag name="KSO_WM_DIAGRAM_VIRTUALLY_FRAME" val="{&quot;height&quot;:376.54998779296875,&quot;left&quot;:56.7,&quot;top&quot;:140.37500610351563,&quot;width&quot;:846.5749938964843}"/>
  <p:tag name="KSO_WM_UNIT_HIGHLIGHT" val="0"/>
  <p:tag name="KSO_WM_UNIT_COMPATIBLE" val="0"/>
  <p:tag name="KSO_WM_UNIT_DIAGRAM_ISNUMVISUAL" val="0"/>
  <p:tag name="KSO_WM_UNIT_DIAGRAM_ISREFERUNIT" val="0"/>
  <p:tag name="KSO_WM_UNIT_ID" val="diagram20233205_3*l_h_i*1_4_3"/>
  <p:tag name="KSO_WM_TEMPLATE_CATEGORY" val="diagram"/>
  <p:tag name="KSO_WM_TEMPLATE_INDEX" val="20233205"/>
  <p:tag name="KSO_WM_UNIT_LAYERLEVEL" val="1_1_1"/>
  <p:tag name="KSO_WM_TAG_VERSION" val="3.0"/>
  <p:tag name="KSO_WM_DIAGRAM_GROUP_CODE" val="l1-1"/>
  <p:tag name="KSO_WM_UNIT_TYPE" val="l_h_i"/>
  <p:tag name="KSO_WM_UNIT_INDEX" val="1_4_3"/>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1,&quot;foreColorIndex&quot;:5,&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l1-1"/>
  <p:tag name="KSO_WM_UNIT_ID" val="diagram20234726_2*l_h_i*1_1_2"/>
  <p:tag name="KSO_WM_TEMPLATE_CATEGORY" val="diagram"/>
  <p:tag name="KSO_WM_TEMPLATE_INDEX" val="20234726"/>
  <p:tag name="KSO_WM_UNIT_LAYERLEVEL" val="1_1_1"/>
  <p:tag name="KSO_WM_TAG_VERSION" val="3.0"/>
  <p:tag name="KSO_WM_DIAGRAM_VERSION" val="3"/>
  <p:tag name="KSO_WM_DIAGRAM_COLOR_TRICK" val="1"/>
  <p:tag name="KSO_WM_DIAGRAM_COLOR_TEXT_CAN_REMOVE" val="n"/>
  <p:tag name="KSO_WM_UNIT_TYPE" val="l_h_i"/>
  <p:tag name="KSO_WM_UNIT_INDEX" val="1_1_2"/>
  <p:tag name="KSO_WM_UNIT_FILL_TYPE" val="1"/>
  <p:tag name="KSO_WM_UNIT_FILL_FORE_SCHEMECOLOR_INDEX" val="5"/>
  <p:tag name="KSO_WM_UNIT_FILL_FORE_SCHEMECOLOR_INDEX_BRIGHTNESS" val="0"/>
  <p:tag name="KSO_WM_DIAGRAM_MAX_ITEMCNT" val="4"/>
  <p:tag name="KSO_WM_DIAGRAM_MIN_ITEMCNT" val="1"/>
  <p:tag name="KSO_WM_DIAGRAM_VIRTUALLY_FRAME" val="{&quot;height&quot;:425.15,&quot;left&quot;:388.15,&quot;top&quot;:99.30000000000004,&quot;width&quot;:571.9}"/>
  <p:tag name="KSO_WM_DIAGRAM_COLOR_MATCH_VALUE" val="{&quot;shape&quot;:{&quot;fill&quot;:{&quot;solid&quot;:{&quot;brightness&quot;:0,&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70.xml><?xml version="1.0" encoding="utf-8"?>
<p:tagLst xmlns:p="http://schemas.openxmlformats.org/presentationml/2006/main">
  <p:tag name="KSO_WM_DIAGRAM_VIRTUALLY_FRAME" val="{&quot;height&quot;:376.54998779296875,&quot;left&quot;:56.7,&quot;top&quot;:140.37500610351563,&quot;width&quot;:846.5749938964843}"/>
  <p:tag name="KSO_WM_UNIT_HIGHLIGHT" val="0"/>
  <p:tag name="KSO_WM_UNIT_COMPATIBLE" val="0"/>
  <p:tag name="KSO_WM_UNIT_DIAGRAM_ISNUMVISUAL" val="0"/>
  <p:tag name="KSO_WM_UNIT_DIAGRAM_ISREFERUNIT" val="0"/>
  <p:tag name="KSO_WM_UNIT_ID" val="diagram20233205_3*l_h_i*1_4_2"/>
  <p:tag name="KSO_WM_TEMPLATE_CATEGORY" val="diagram"/>
  <p:tag name="KSO_WM_TEMPLATE_INDEX" val="20233205"/>
  <p:tag name="KSO_WM_UNIT_LAYERLEVEL" val="1_1_1"/>
  <p:tag name="KSO_WM_TAG_VERSION" val="3.0"/>
  <p:tag name="KSO_WM_DIAGRAM_GROUP_CODE" val="l1-1"/>
  <p:tag name="KSO_WM_UNIT_TYPE" val="l_h_i"/>
  <p:tag name="KSO_WM_UNIT_INDEX" val="1_4_2"/>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7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4_1"/>
  <p:tag name="KSO_WM_UNIT_ID" val="diagram20233205_3*l_h_a*1_4_1"/>
  <p:tag name="KSO_WM_TEMPLATE_CATEGORY" val="diagram"/>
  <p:tag name="KSO_WM_TEMPLATE_INDEX" val="20233205"/>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76.54998779296875,&quot;left&quot;:56.7,&quot;top&quot;:140.37500610351563,&quot;width&quot;:846.574993896484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单击添加标题"/>
  <p:tag name="KSO_WM_UNIT_TEXT_FILL_FORE_SCHEMECOLOR_INDEX" val="1"/>
  <p:tag name="KSO_WM_UNIT_TEXT_FILL_TYPE" val="1"/>
  <p:tag name="KSO_WM_DIAGRAM_USE_COLOR_VALUE" val="{&quot;color_scheme&quot;:1,&quot;color_type&quot;:1,&quot;theme_color_indexes&quot;:[]}"/>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05_3*l_h_x*1_1_1"/>
  <p:tag name="KSO_WM_TEMPLATE_CATEGORY" val="diagram"/>
  <p:tag name="KSO_WM_TEMPLATE_INDEX" val="20233205"/>
  <p:tag name="KSO_WM_UNIT_LAYERLEVEL" val="1_1_1"/>
  <p:tag name="KSO_WM_TAG_VERSION" val="3.0"/>
  <p:tag name="KSO_WM_DIAGRAM_GROUP_CODE" val="l1-1"/>
  <p:tag name="KSO_WM_UNIT_VALUE" val="80*69"/>
  <p:tag name="KSO_WM_UNIT_TYPE" val="l_h_x"/>
  <p:tag name="KSO_WM_UNIT_INDEX" val="1_1_1"/>
  <p:tag name="KSO_WM_DIAGRAM_VERSION" val="3"/>
  <p:tag name="KSO_WM_DIAGRAM_COLOR_TRICK" val="1"/>
  <p:tag name="KSO_WM_DIAGRAM_COLOR_TEXT_CAN_REMOVE" val="n"/>
  <p:tag name="KSO_WM_DIAGRAM_MAX_ITEMCNT" val="4"/>
  <p:tag name="KSO_WM_DIAGRAM_MIN_ITEMCNT" val="2"/>
  <p:tag name="KSO_WM_DIAGRAM_VIRTUALLY_FRAME" val="{&quot;height&quot;:376.54998779296875,&quot;left&quot;:56.7,&quot;top&quot;:140.37500610351563,&quot;width&quot;:846.5749938964843}"/>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FILL_TYPE" val="1"/>
  <p:tag name="KSO_WM_UNIT_FILL_FORE_SCHEMECOLOR_INDEX" val="14"/>
  <p:tag name="KSO_WM_UNIT_FILL_FORE_SCHEMECOLOR_INDEX_BRIGHTNESS" val="0"/>
  <p:tag name="KSO_WM_DIAGRAM_USE_COLOR_VALUE" val="{&quot;color_scheme&quot;:1,&quot;color_type&quot;:1,&quot;theme_color_indexes&quot;:[]}"/>
</p:tagLst>
</file>

<file path=ppt/tags/tag73.xml><?xml version="1.0" encoding="utf-8"?>
<p:tagLst xmlns:p="http://schemas.openxmlformats.org/presentationml/2006/main">
  <p:tag name="KSO_WM_DIAGRAM_VIRTUALLY_FRAME" val="{&quot;height&quot;:376.54998779296875,&quot;left&quot;:56.7,&quot;top&quot;:140.37500610351563,&quot;width&quot;:846.5749938964843}"/>
  <p:tag name="KSO_WM_UNIT_VALUE" val="90*85"/>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33205_3*l_h_x*1_2_1"/>
  <p:tag name="KSO_WM_TEMPLATE_CATEGORY" val="diagram"/>
  <p:tag name="KSO_WM_TEMPLATE_INDEX" val="20233205"/>
  <p:tag name="KSO_WM_UNIT_LAYERLEVEL" val="1_1_1"/>
  <p:tag name="KSO_WM_TAG_VERSION" val="3.0"/>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FILL_TYPE" val="1"/>
  <p:tag name="KSO_WM_UNIT_FILL_FORE_SCHEMECOLOR_INDEX" val="14"/>
  <p:tag name="KSO_WM_UNIT_FILL_FORE_SCHEMECOLOR_INDEX_BRIGHTNESS" val="0"/>
  <p:tag name="KSO_WM_DIAGRAM_USE_COLOR_VALUE" val="{&quot;color_scheme&quot;:1,&quot;color_type&quot;:1,&quot;theme_color_indexes&quot;:[]}"/>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05_3*l_h_x*1_3_1"/>
  <p:tag name="KSO_WM_TEMPLATE_CATEGORY" val="diagram"/>
  <p:tag name="KSO_WM_TEMPLATE_INDEX" val="20233205"/>
  <p:tag name="KSO_WM_UNIT_LAYERLEVEL" val="1_1_1"/>
  <p:tag name="KSO_WM_TAG_VERSION" val="3.0"/>
  <p:tag name="KSO_WM_DIAGRAM_GROUP_CODE" val="l1-1"/>
  <p:tag name="KSO_WM_UNIT_VALUE" val="64*80"/>
  <p:tag name="KSO_WM_UNIT_TYPE" val="l_h_x"/>
  <p:tag name="KSO_WM_UNIT_INDEX" val="1_3_1"/>
  <p:tag name="KSO_WM_DIAGRAM_VERSION" val="3"/>
  <p:tag name="KSO_WM_DIAGRAM_COLOR_TRICK" val="1"/>
  <p:tag name="KSO_WM_DIAGRAM_COLOR_TEXT_CAN_REMOVE" val="n"/>
  <p:tag name="KSO_WM_DIAGRAM_MAX_ITEMCNT" val="4"/>
  <p:tag name="KSO_WM_DIAGRAM_MIN_ITEMCNT" val="2"/>
  <p:tag name="KSO_WM_DIAGRAM_VIRTUALLY_FRAME" val="{&quot;height&quot;:376.54998779296875,&quot;left&quot;:56.7,&quot;top&quot;:140.37500610351563,&quot;width&quot;:846.5749938964843}"/>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FILL_TYPE" val="1"/>
  <p:tag name="KSO_WM_UNIT_FILL_FORE_SCHEMECOLOR_INDEX" val="14"/>
  <p:tag name="KSO_WM_UNIT_FILL_FORE_SCHEMECOLOR_INDEX_BRIGHTNESS" val="0"/>
  <p:tag name="KSO_WM_DIAGRAM_USE_COLOR_VALUE" val="{&quot;color_scheme&quot;:1,&quot;color_type&quot;:1,&quot;theme_color_indexes&quot;:[]}"/>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3205_3*l_h_x*1_4_1"/>
  <p:tag name="KSO_WM_TEMPLATE_CATEGORY" val="diagram"/>
  <p:tag name="KSO_WM_TEMPLATE_INDEX" val="20233205"/>
  <p:tag name="KSO_WM_UNIT_LAYERLEVEL" val="1_1_1"/>
  <p:tag name="KSO_WM_TAG_VERSION" val="3.0"/>
  <p:tag name="KSO_WM_UNIT_VALUE" val="80*80"/>
  <p:tag name="KSO_WM_UNIT_TYPE" val="l_h_x"/>
  <p:tag name="KSO_WM_UNIT_INDEX" val="1_4_1"/>
  <p:tag name="KSO_WM_DIAGRAM_VERSION" val="3"/>
  <p:tag name="KSO_WM_DIAGRAM_COLOR_TRICK" val="1"/>
  <p:tag name="KSO_WM_DIAGRAM_COLOR_TEXT_CAN_REMOVE" val="n"/>
  <p:tag name="KSO_WM_DIAGRAM_MAX_ITEMCNT" val="4"/>
  <p:tag name="KSO_WM_DIAGRAM_MIN_ITEMCNT" val="2"/>
  <p:tag name="KSO_WM_DIAGRAM_VIRTUALLY_FRAME" val="{&quot;height&quot;:376.54998779296875,&quot;left&quot;:56.7,&quot;top&quot;:140.37500610351563,&quot;width&quot;:846.5749938964843}"/>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FILL_TYPE" val="1"/>
  <p:tag name="KSO_WM_UNIT_FILL_FORE_SCHEMECOLOR_INDEX" val="14"/>
  <p:tag name="KSO_WM_UNIT_FILL_FORE_SCHEMECOLOR_INDEX_BRIGHTNESS" val="0"/>
  <p:tag name="KSO_WM_DIAGRAM_USE_COLOR_VALUE" val="{&quot;color_scheme&quot;:1,&quot;color_type&quot;:1,&quot;theme_color_indexes&quot;:[]}"/>
</p:tagLst>
</file>

<file path=ppt/tags/tag76.xml><?xml version="1.0" encoding="utf-8"?>
<p:tagLst xmlns:p="http://schemas.openxmlformats.org/presentationml/2006/main">
  <p:tag name="KSO_WM_UNIT_ISCONTENTSTITLE" val="0"/>
  <p:tag name="KSO_WM_UNIT_ISNUMDGMTITLE" val="0"/>
  <p:tag name="KSO_WM_UNIT_NOCLEAR" val="0"/>
  <p:tag name="KSO_WM_UNIT_VALUE" val="29"/>
  <p:tag name="KSO_WM_UNIT_HIGHLIGHT" val="0"/>
  <p:tag name="KSO_WM_UNIT_COMPATIBLE" val="0"/>
  <p:tag name="KSO_WM_UNIT_DIAGRAM_ISNUMVISUAL" val="0"/>
  <p:tag name="KSO_WM_UNIT_DIAGRAM_ISREFERUNIT" val="0"/>
  <p:tag name="KSO_WM_UNIT_TYPE" val="a"/>
  <p:tag name="KSO_WM_UNIT_INDEX" val="1"/>
  <p:tag name="KSO_WM_UNIT_ID" val="diagram20234453_1*a*1"/>
  <p:tag name="KSO_WM_TEMPLATE_CATEGORY" val="diagram"/>
  <p:tag name="KSO_WM_TEMPLATE_INDEX" val="20234453"/>
  <p:tag name="KSO_WM_UNIT_LAYERLEVEL" val="1"/>
  <p:tag name="KSO_WM_TAG_VERSION" val="3.0"/>
  <p:tag name="KSO_WM_BEAUTIFY_FLAG" val="#wm#"/>
  <p:tag name="KSO_WM_DIAGRAM_GROUP_CODE" val="q1-1"/>
  <p:tag name="KSO_WM_UNIT_TEXT_TYPE" val="1"/>
  <p:tag name="KSO_WM_UNIT_PRESET_TEXT" val="单击此处添加标题"/>
  <p:tag name="KSO_WM_UNIT_TEXT_FILL_FORE_SCHEMECOLOR_INDEX" val="13"/>
  <p:tag name="KSO_WM_UNIT_TEXT_FILL_TYPE" val="1"/>
  <p:tag name="KSO_WM_UNIT_USESOURCEFORMAT_APPLY" val="1"/>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53_1*q_h_i*1_2_4"/>
  <p:tag name="KSO_WM_TEMPLATE_CATEGORY" val="diagram"/>
  <p:tag name="KSO_WM_TEMPLATE_INDEX" val="20234453"/>
  <p:tag name="KSO_WM_UNIT_LAYERLEVEL" val="1_1_1"/>
  <p:tag name="KSO_WM_TAG_VERSION" val="3.0"/>
  <p:tag name="KSO_WM_BEAUTIFY_FLAG" val="#wm#"/>
  <p:tag name="KSO_WM_UNIT_TYPE" val="q_h_i"/>
  <p:tag name="KSO_WM_UNIT_INDEX" val="1_2_4"/>
  <p:tag name="KSO_WM_DIAGRAM_VERSION" val="3"/>
  <p:tag name="KSO_WM_DIAGRAM_COLOR_TRICK" val="1"/>
  <p:tag name="KSO_WM_DIAGRAM_COLOR_TEXT_CAN_REMOVE" val="n"/>
  <p:tag name="KSO_WM_DIAGRAM_GROUP_CODE" val="q1-1"/>
  <p:tag name="KSO_WM_DIAGRAM_MAX_ITEMCNT" val="4"/>
  <p:tag name="KSO_WM_DIAGRAM_MIN_ITEMCNT" val="4"/>
  <p:tag name="KSO_WM_DIAGRAM_VIRTUALLY_FRAME" val="{&quot;height&quot;:287.0811695854303,&quot;left&quot;:54.8,&quot;top&quot;:150.86253120197128,&quot;width&quot;:850.4}"/>
  <p:tag name="KSO_WM_DIAGRAM_COLOR_MATCH_VALUE" val="{&quot;shape&quot;:{&quot;fill&quot;:{&quot;solid&quot;:{&quot;brightness&quot;:0.699999988079071,&quot;colorType&quot;:1,&quot;foreColorIndex&quot;:5,&quot;transparency&quot;:0.6000000238418579},&quot;type&quot;:1},&quot;glow&quot;:{&quot;colorType&quot;:0},&quot;line&quot;:{&quot;gradient&quot;:[{&quot;brightness&quot;:0.800000011920929,&quot;colorType&quot;:1,&quot;foreColorIndex&quot;:5,&quot;pos&quot;:0,&quot;transparency&quot;:0},{&quot;brightness&quot;:0.800000011920929,&quot;colorType&quot;:1,&quot;foreColorIndex&quot;:5,&quot;pos&quot;:1,&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7"/>
  <p:tag name="KSO_WM_UNIT_LINE_FORE_SCHEMECOLOR_INDEX" val="5"/>
  <p:tag name="KSO_WM_UNIT_TEXT_FILL_FORE_SCHEMECOLOR_INDEX" val="2"/>
  <p:tag name="KSO_WM_UNIT_TEXT_FILL_TYPE" val="1"/>
  <p:tag name="KSO_WM_UNIT_USESOURCEFORMAT_APPLY" val="1"/>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53_1*q_h_i*1_1_3"/>
  <p:tag name="KSO_WM_TEMPLATE_CATEGORY" val="diagram"/>
  <p:tag name="KSO_WM_TEMPLATE_INDEX" val="20234453"/>
  <p:tag name="KSO_WM_UNIT_LAYERLEVEL" val="1_1_1"/>
  <p:tag name="KSO_WM_TAG_VERSION" val="3.0"/>
  <p:tag name="KSO_WM_BEAUTIFY_FLAG" val="#wm#"/>
  <p:tag name="KSO_WM_UNIT_TYPE" val="q_h_i"/>
  <p:tag name="KSO_WM_UNIT_INDEX" val="1_1_3"/>
  <p:tag name="KSO_WM_DIAGRAM_VERSION" val="3"/>
  <p:tag name="KSO_WM_DIAGRAM_COLOR_TRICK" val="1"/>
  <p:tag name="KSO_WM_DIAGRAM_COLOR_TEXT_CAN_REMOVE" val="n"/>
  <p:tag name="KSO_WM_DIAGRAM_GROUP_CODE" val="q1-1"/>
  <p:tag name="KSO_WM_DIAGRAM_MAX_ITEMCNT" val="4"/>
  <p:tag name="KSO_WM_DIAGRAM_MIN_ITEMCNT" val="4"/>
  <p:tag name="KSO_WM_DIAGRAM_VIRTUALLY_FRAME" val="{&quot;height&quot;:287.0811695854303,&quot;left&quot;:54.8,&quot;top&quot;:150.86253120197128,&quot;width&quot;:850.4}"/>
  <p:tag name="KSO_WM_DIAGRAM_COLOR_MATCH_VALUE" val="{&quot;shape&quot;:{&quot;fill&quot;:{&quot;gradient&quot;:[{&quot;brightness&quot;:0,&quot;colorType&quot;:1,&quot;foreColorIndex&quot;:5,&quot;pos&quot;:0.3970000147819519,&quot;transparency&quot;:0},{&quot;brightness&quot;:-0.25,&quot;colorType&quot;:1,&quot;foreColorIndex&quot;:5,&quot;pos&quot;:1,&quot;transparency&quot;:0},{&quot;brightness&quot;:0,&quot;colorType&quot;:2,&quot;pos&quot;:0,&quot;rgb&quot;:&quot;#5f8cff&quot;,&quot;transparency&quot;:0},{&quot;brightness&quot;:0,&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USESOURCEFORMAT_APPLY" val="1"/>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53_1*q_h_i*1_1_1"/>
  <p:tag name="KSO_WM_TEMPLATE_CATEGORY" val="diagram"/>
  <p:tag name="KSO_WM_TEMPLATE_INDEX" val="20234453"/>
  <p:tag name="KSO_WM_UNIT_LAYERLEVEL" val="1_1_1"/>
  <p:tag name="KSO_WM_TAG_VERSION" val="3.0"/>
  <p:tag name="KSO_WM_BEAUTIFY_FLAG" val="#wm#"/>
  <p:tag name="KSO_WM_UNIT_TYPE" val="q_h_i"/>
  <p:tag name="KSO_WM_UNIT_INDEX" val="1_1_1"/>
  <p:tag name="KSO_WM_DIAGRAM_VERSION" val="3"/>
  <p:tag name="KSO_WM_DIAGRAM_COLOR_TRICK" val="1"/>
  <p:tag name="KSO_WM_DIAGRAM_COLOR_TEXT_CAN_REMOVE" val="n"/>
  <p:tag name="KSO_WM_DIAGRAM_GROUP_CODE" val="q1-1"/>
  <p:tag name="KSO_WM_DIAGRAM_MAX_ITEMCNT" val="4"/>
  <p:tag name="KSO_WM_DIAGRAM_MIN_ITEMCNT" val="4"/>
  <p:tag name="KSO_WM_DIAGRAM_VIRTUALLY_FRAME" val="{&quot;height&quot;:287.0811695854303,&quot;left&quot;:54.8,&quot;top&quot;:150.86253120197128,&quot;width&quot;:850.4}"/>
  <p:tag name="KSO_WM_DIAGRAM_COLOR_MATCH_VALUE" val="{&quot;shape&quot;:{&quot;fill&quot;:{&quot;gradient&quot;:[{&quot;brightness&quot;:0.6000000238418579,&quot;colorType&quot;:1,&quot;foreColorIndex&quot;:5,&quot;pos&quot;:0,&quot;transparency&quot;:0},{&quot;brightness&quot;:0.20000000298023224,&quot;colorType&quot;:1,&quot;foreColorIndex&quot;:5,&quot;pos&quot;:0.6000000238418579,&quot;transparency&quot;:0},{&quot;brightness&quot;:0,&quot;colorType&quot;:1,&quot;foreColorIndex&quot;:5,&quot;pos&quot;:1,&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d"/>
  <p:tag name="KSO_WM_UNIT_TEXT_FILL_TYPE" val="1"/>
  <p:tag name="KSO_WM_UNIT_PRESET_TEXT" val="1"/>
  <p:tag name="KSO_WM_UNIT_FILL_TYPE" val="3"/>
  <p:tag name="KSO_WM_UNIT_SHADOW_SCHEMECOLOR_INDEX" val="5"/>
  <p:tag name="KSO_WM_UNIT_USESOURCEFORMAT_APPLY" val="1"/>
</p:tagLst>
</file>

<file path=ppt/tags/tag8.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53_1*q_h_i*1_2_3"/>
  <p:tag name="KSO_WM_TEMPLATE_CATEGORY" val="diagram"/>
  <p:tag name="KSO_WM_TEMPLATE_INDEX" val="20234453"/>
  <p:tag name="KSO_WM_UNIT_LAYERLEVEL" val="1_1_1"/>
  <p:tag name="KSO_WM_TAG_VERSION" val="3.0"/>
  <p:tag name="KSO_WM_BEAUTIFY_FLAG" val="#wm#"/>
  <p:tag name="KSO_WM_UNIT_TYPE" val="q_h_i"/>
  <p:tag name="KSO_WM_UNIT_INDEX" val="1_2_3"/>
  <p:tag name="KSO_WM_DIAGRAM_VERSION" val="3"/>
  <p:tag name="KSO_WM_DIAGRAM_COLOR_TRICK" val="1"/>
  <p:tag name="KSO_WM_DIAGRAM_COLOR_TEXT_CAN_REMOVE" val="n"/>
  <p:tag name="KSO_WM_DIAGRAM_GROUP_CODE" val="q1-1"/>
  <p:tag name="KSO_WM_DIAGRAM_MAX_ITEMCNT" val="4"/>
  <p:tag name="KSO_WM_DIAGRAM_MIN_ITEMCNT" val="4"/>
  <p:tag name="KSO_WM_DIAGRAM_VIRTUALLY_FRAME" val="{&quot;height&quot;:287.0811695854303,&quot;left&quot;:54.8,&quot;top&quot;:150.86253120197128,&quot;width&quot;:850.4}"/>
  <p:tag name="KSO_WM_DIAGRAM_COLOR_MATCH_VALUE" val="{&quot;shape&quot;:{&quot;fill&quot;:{&quot;gradient&quot;:[{&quot;brightness&quot;:0,&quot;colorType&quot;:1,&quot;foreColorIndex&quot;:5,&quot;pos&quot;:0.3970000147819519,&quot;transparency&quot;:0},{&quot;brightness&quot;:-0.25,&quot;colorType&quot;:1,&quot;foreColorIndex&quot;:5,&quot;pos&quot;:1,&quot;transparency&quot;:0},{&quot;brightness&quot;:0,&quot;colorType&quot;:2,&quot;pos&quot;:0,&quot;rgb&quot;:&quot;#5f8cff&quot;,&quot;transparency&quot;:0},{&quot;brightness&quot;:0,&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USESOURCEFORMAT_APPLY" val="1"/>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53_1*q_h_i*1_3_3"/>
  <p:tag name="KSO_WM_TEMPLATE_CATEGORY" val="diagram"/>
  <p:tag name="KSO_WM_TEMPLATE_INDEX" val="20234453"/>
  <p:tag name="KSO_WM_UNIT_LAYERLEVEL" val="1_1_1"/>
  <p:tag name="KSO_WM_TAG_VERSION" val="3.0"/>
  <p:tag name="KSO_WM_BEAUTIFY_FLAG" val="#wm#"/>
  <p:tag name="KSO_WM_UNIT_TYPE" val="q_h_i"/>
  <p:tag name="KSO_WM_UNIT_INDEX" val="1_3_3"/>
  <p:tag name="KSO_WM_DIAGRAM_VERSION" val="3"/>
  <p:tag name="KSO_WM_DIAGRAM_COLOR_TRICK" val="1"/>
  <p:tag name="KSO_WM_DIAGRAM_COLOR_TEXT_CAN_REMOVE" val="n"/>
  <p:tag name="KSO_WM_DIAGRAM_GROUP_CODE" val="q1-1"/>
  <p:tag name="KSO_WM_DIAGRAM_MAX_ITEMCNT" val="4"/>
  <p:tag name="KSO_WM_DIAGRAM_MIN_ITEMCNT" val="4"/>
  <p:tag name="KSO_WM_DIAGRAM_VIRTUALLY_FRAME" val="{&quot;height&quot;:287.0811695854303,&quot;left&quot;:54.8,&quot;top&quot;:150.86253120197128,&quot;width&quot;:850.4}"/>
  <p:tag name="KSO_WM_DIAGRAM_COLOR_MATCH_VALUE" val="{&quot;shape&quot;:{&quot;fill&quot;:{&quot;gradient&quot;:[{&quot;brightness&quot;:0,&quot;colorType&quot;:1,&quot;foreColorIndex&quot;:5,&quot;pos&quot;:0.3970000147819519,&quot;transparency&quot;:0},{&quot;brightness&quot;:-0.25,&quot;colorType&quot;:1,&quot;foreColorIndex&quot;:5,&quot;pos&quot;:1,&quot;transparency&quot;:0},{&quot;brightness&quot;:0,&quot;colorType&quot;:2,&quot;pos&quot;:0,&quot;rgb&quot;:&quot;#5f8cff&quot;,&quot;transparency&quot;:0},{&quot;brightness&quot;:0,&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USESOURCEFORMAT_APPLY" val="1"/>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53_1*q_h_i*1_4_3"/>
  <p:tag name="KSO_WM_TEMPLATE_CATEGORY" val="diagram"/>
  <p:tag name="KSO_WM_TEMPLATE_INDEX" val="20234453"/>
  <p:tag name="KSO_WM_UNIT_LAYERLEVEL" val="1_1_1"/>
  <p:tag name="KSO_WM_TAG_VERSION" val="3.0"/>
  <p:tag name="KSO_WM_BEAUTIFY_FLAG" val="#wm#"/>
  <p:tag name="KSO_WM_UNIT_TYPE" val="q_h_i"/>
  <p:tag name="KSO_WM_UNIT_INDEX" val="1_4_3"/>
  <p:tag name="KSO_WM_DIAGRAM_VERSION" val="3"/>
  <p:tag name="KSO_WM_DIAGRAM_COLOR_TRICK" val="1"/>
  <p:tag name="KSO_WM_DIAGRAM_COLOR_TEXT_CAN_REMOVE" val="n"/>
  <p:tag name="KSO_WM_DIAGRAM_GROUP_CODE" val="q1-1"/>
  <p:tag name="KSO_WM_DIAGRAM_MAX_ITEMCNT" val="4"/>
  <p:tag name="KSO_WM_DIAGRAM_MIN_ITEMCNT" val="4"/>
  <p:tag name="KSO_WM_DIAGRAM_VIRTUALLY_FRAME" val="{&quot;height&quot;:287.0811695854303,&quot;left&quot;:54.8,&quot;top&quot;:150.86253120197128,&quot;width&quot;:850.4}"/>
  <p:tag name="KSO_WM_DIAGRAM_COLOR_MATCH_VALUE" val="{&quot;shape&quot;:{&quot;fill&quot;:{&quot;gradient&quot;:[{&quot;brightness&quot;:0,&quot;colorType&quot;:1,&quot;foreColorIndex&quot;:5,&quot;pos&quot;:0.3970000147819519,&quot;transparency&quot;:0},{&quot;brightness&quot;:-0.25,&quot;colorType&quot;:1,&quot;foreColorIndex&quot;:5,&quot;pos&quot;:1,&quot;transparency&quot;:0},{&quot;brightness&quot;:0,&quot;colorType&quot;:2,&quot;pos&quot;:0,&quot;rgb&quot;:&quot;#5f8cff&quot;,&quot;transparency&quot;:0},{&quot;brightness&quot;:0,&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USESOURCEFORMAT_APPLY" val="1"/>
</p:tagLst>
</file>

<file path=ppt/tags/tag83.xml><?xml version="1.0" encoding="utf-8"?>
<p:tagLst xmlns:p="http://schemas.openxmlformats.org/presentationml/2006/main">
  <p:tag name="KSO_WM_UNIT_VALUE" val="101*116"/>
  <p:tag name="KSO_WM_UNIT_HIGHLIGHT" val="0"/>
  <p:tag name="KSO_WM_UNIT_COMPATIBLE" val="0"/>
  <p:tag name="KSO_WM_UNIT_DIAGRAM_ISNUMVISUAL" val="0"/>
  <p:tag name="KSO_WM_UNIT_DIAGRAM_ISREFERUNIT" val="0"/>
  <p:tag name="KSO_WM_UNIT_TYPE" val="q_h_x"/>
  <p:tag name="KSO_WM_UNIT_INDEX" val="1_2_1"/>
  <p:tag name="KSO_WM_UNIT_ID" val="diagram20234453_1*q_h_x*1_2_1"/>
  <p:tag name="KSO_WM_TEMPLATE_CATEGORY" val="diagram"/>
  <p:tag name="KSO_WM_TEMPLATE_INDEX" val="20234453"/>
  <p:tag name="KSO_WM_UNIT_LAYERLEVEL" val="1_1_1"/>
  <p:tag name="KSO_WM_TAG_VERSION" val="3.0"/>
  <p:tag name="KSO_WM_BEAUTIFY_FLAG" val="#wm#"/>
  <p:tag name="KSO_WM_DIAGRAM_VERSION" val="3"/>
  <p:tag name="KSO_WM_DIAGRAM_COLOR_TRICK" val="1"/>
  <p:tag name="KSO_WM_DIAGRAM_COLOR_TEXT_CAN_REMOVE" val="n"/>
  <p:tag name="KSO_WM_DIAGRAM_GROUP_CODE" val="q1-1"/>
  <p:tag name="KSO_WM_DIAGRAM_MAX_ITEMCNT" val="4"/>
  <p:tag name="KSO_WM_DIAGRAM_MIN_ITEMCNT" val="4"/>
  <p:tag name="KSO_WM_DIAGRAM_VIRTUALLY_FRAME" val="{&quot;height&quot;:287.0811695854303,&quot;left&quot;:54.8,&quot;top&quot;:150.86253120197128,&quot;width&quot;:850.4}"/>
  <p:tag name="KSO_WM_DIAGRAM_COLOR_MATCH_VALUE" val="{&quot;shape&quot;:{&quot;fill&quot;:{&quot;gradient&quot;:[{&quot;brightness&quot;:0,&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FORE_SCHEMECOLOR_INDEX" val="5"/>
  <p:tag name="KSO_WM_UNIT_FILL_FORE_SCHEMECOLOR_INDEX_BRIGHTNESS" val="0"/>
  <p:tag name="KSO_WM_UNIT_FILL_TYPE" val="1"/>
  <p:tag name="KSO_WM_UNIT_USESOURCEFORMAT_APPLY" val="1"/>
</p:tagLst>
</file>

<file path=ppt/tags/tag84.xml><?xml version="1.0" encoding="utf-8"?>
<p:tagLst xmlns:p="http://schemas.openxmlformats.org/presentationml/2006/main">
  <p:tag name="KSO_WM_UNIT_VALUE" val="110*116"/>
  <p:tag name="KSO_WM_UNIT_HIGHLIGHT" val="0"/>
  <p:tag name="KSO_WM_UNIT_COMPATIBLE" val="0"/>
  <p:tag name="KSO_WM_UNIT_DIAGRAM_ISNUMVISUAL" val="0"/>
  <p:tag name="KSO_WM_UNIT_DIAGRAM_ISREFERUNIT" val="0"/>
  <p:tag name="KSO_WM_UNIT_TYPE" val="q_h_x"/>
  <p:tag name="KSO_WM_UNIT_INDEX" val="1_4_1"/>
  <p:tag name="KSO_WM_UNIT_ID" val="diagram20234453_1*q_h_x*1_4_1"/>
  <p:tag name="KSO_WM_TEMPLATE_CATEGORY" val="diagram"/>
  <p:tag name="KSO_WM_TEMPLATE_INDEX" val="20234453"/>
  <p:tag name="KSO_WM_UNIT_LAYERLEVEL" val="1_1_1"/>
  <p:tag name="KSO_WM_TAG_VERSION" val="3.0"/>
  <p:tag name="KSO_WM_BEAUTIFY_FLAG" val="#wm#"/>
  <p:tag name="KSO_WM_DIAGRAM_VERSION" val="3"/>
  <p:tag name="KSO_WM_DIAGRAM_COLOR_TRICK" val="1"/>
  <p:tag name="KSO_WM_DIAGRAM_COLOR_TEXT_CAN_REMOVE" val="n"/>
  <p:tag name="KSO_WM_DIAGRAM_GROUP_CODE" val="q1-1"/>
  <p:tag name="KSO_WM_DIAGRAM_MAX_ITEMCNT" val="4"/>
  <p:tag name="KSO_WM_DIAGRAM_MIN_ITEMCNT" val="4"/>
  <p:tag name="KSO_WM_DIAGRAM_VIRTUALLY_FRAME" val="{&quot;height&quot;:287.0811695854303,&quot;left&quot;:54.8,&quot;top&quot;:150.86253120197128,&quot;width&quot;:850.4}"/>
  <p:tag name="KSO_WM_DIAGRAM_COLOR_MATCH_VALUE" val="{&quot;shape&quot;:{&quot;fill&quot;:{&quot;gradient&quot;:[{&quot;brightness&quot;:0,&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FORE_SCHEMECOLOR_INDEX" val="5"/>
  <p:tag name="KSO_WM_UNIT_FILL_FORE_SCHEMECOLOR_INDEX_BRIGHTNESS" val="0"/>
  <p:tag name="KSO_WM_UNIT_FILL_TYPE" val="1"/>
  <p:tag name="KSO_WM_UNIT_USESOURCEFORMAT_APPLY" val="1"/>
</p:tagLst>
</file>

<file path=ppt/tags/tag85.xml><?xml version="1.0" encoding="utf-8"?>
<p:tagLst xmlns:p="http://schemas.openxmlformats.org/presentationml/2006/main">
  <p:tag name="KSO_WM_UNIT_VALUE" val="114*114"/>
  <p:tag name="KSO_WM_UNIT_HIGHLIGHT" val="0"/>
  <p:tag name="KSO_WM_UNIT_COMPATIBLE" val="0"/>
  <p:tag name="KSO_WM_UNIT_DIAGRAM_ISNUMVISUAL" val="0"/>
  <p:tag name="KSO_WM_UNIT_DIAGRAM_ISREFERUNIT" val="0"/>
  <p:tag name="KSO_WM_UNIT_TYPE" val="q_h_x"/>
  <p:tag name="KSO_WM_UNIT_INDEX" val="1_3_1"/>
  <p:tag name="KSO_WM_UNIT_ID" val="diagram20234453_1*q_h_x*1_3_1"/>
  <p:tag name="KSO_WM_TEMPLATE_CATEGORY" val="diagram"/>
  <p:tag name="KSO_WM_TEMPLATE_INDEX" val="20234453"/>
  <p:tag name="KSO_WM_UNIT_LAYERLEVEL" val="1_1_1"/>
  <p:tag name="KSO_WM_TAG_VERSION" val="3.0"/>
  <p:tag name="KSO_WM_BEAUTIFY_FLAG" val="#wm#"/>
  <p:tag name="KSO_WM_DIAGRAM_VERSION" val="3"/>
  <p:tag name="KSO_WM_DIAGRAM_COLOR_TRICK" val="1"/>
  <p:tag name="KSO_WM_DIAGRAM_COLOR_TEXT_CAN_REMOVE" val="n"/>
  <p:tag name="KSO_WM_DIAGRAM_GROUP_CODE" val="q1-1"/>
  <p:tag name="KSO_WM_DIAGRAM_MAX_ITEMCNT" val="4"/>
  <p:tag name="KSO_WM_DIAGRAM_MIN_ITEMCNT" val="4"/>
  <p:tag name="KSO_WM_DIAGRAM_VIRTUALLY_FRAME" val="{&quot;height&quot;:287.0811695854303,&quot;left&quot;:54.8,&quot;top&quot;:150.86253120197128,&quot;width&quot;:850.4}"/>
  <p:tag name="KSO_WM_DIAGRAM_COLOR_MATCH_VALUE" val="{&quot;shape&quot;:{&quot;fill&quot;:{&quot;gradient&quot;:[{&quot;brightness&quot;:0,&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FORE_SCHEMECOLOR_INDEX" val="5"/>
  <p:tag name="KSO_WM_UNIT_FILL_FORE_SCHEMECOLOR_INDEX_BRIGHTNESS" val="0"/>
  <p:tag name="KSO_WM_UNIT_FILL_TYPE" val="1"/>
  <p:tag name="KSO_WM_UNIT_USESOURCEFORMAT_APPLY" val="1"/>
</p:tagLst>
</file>

<file path=ppt/tags/tag8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4453_1*q_h_f*1_1_1"/>
  <p:tag name="KSO_WM_TEMPLATE_CATEGORY" val="diagram"/>
  <p:tag name="KSO_WM_TEMPLATE_INDEX" val="20234453"/>
  <p:tag name="KSO_WM_UNIT_LAYERLEVEL" val="1_1_1"/>
  <p:tag name="KSO_WM_TAG_VERSION" val="3.0"/>
  <p:tag name="KSO_WM_DIAGRAM_VERSION" val="3"/>
  <p:tag name="KSO_WM_DIAGRAM_COLOR_TRICK" val="1"/>
  <p:tag name="KSO_WM_DIAGRAM_COLOR_TEXT_CAN_REMOVE" val="n"/>
  <p:tag name="KSO_WM_DIAGRAM_GROUP_CODE" val="q1-1"/>
  <p:tag name="KSO_WM_DIAGRAM_MAX_ITEMCNT" val="4"/>
  <p:tag name="KSO_WM_DIAGRAM_MIN_ITEMCNT" val="4"/>
  <p:tag name="KSO_WM_DIAGRAM_VIRTUALLY_FRAME" val="{&quot;height&quot;:287.0811695854303,&quot;left&quot;:54.8,&quot;top&quot;:150.86253120197128,&quot;width&quot;:850.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此处输入您的项正文，文字是思想的提炼"/>
  <p:tag name="KSO_WM_UNIT_TEXT_FILL_FORE_SCHEMECOLOR_INDEX" val="1"/>
  <p:tag name="KSO_WM_UNIT_TEXT_FILL_TYPE" val="1"/>
  <p:tag name="KSO_WM_UNIT_USESOURCEFORMAT_APPLY" val="1"/>
</p:tagLst>
</file>

<file path=ppt/tags/tag8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4453_1*q_h_f*1_4_1"/>
  <p:tag name="KSO_WM_TEMPLATE_CATEGORY" val="diagram"/>
  <p:tag name="KSO_WM_TEMPLATE_INDEX" val="20234453"/>
  <p:tag name="KSO_WM_UNIT_LAYERLEVEL" val="1_1_1"/>
  <p:tag name="KSO_WM_TAG_VERSION" val="3.0"/>
  <p:tag name="KSO_WM_DIAGRAM_VERSION" val="3"/>
  <p:tag name="KSO_WM_DIAGRAM_COLOR_TRICK" val="1"/>
  <p:tag name="KSO_WM_DIAGRAM_COLOR_TEXT_CAN_REMOVE" val="n"/>
  <p:tag name="KSO_WM_DIAGRAM_GROUP_CODE" val="q1-1"/>
  <p:tag name="KSO_WM_DIAGRAM_MAX_ITEMCNT" val="4"/>
  <p:tag name="KSO_WM_DIAGRAM_MIN_ITEMCNT" val="4"/>
  <p:tag name="KSO_WM_DIAGRAM_VIRTUALLY_FRAME" val="{&quot;height&quot;:287.0811695854303,&quot;left&quot;:54.8,&quot;top&quot;:150.86253120197128,&quot;width&quot;:850.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此处输入您的项正文，文字是思想的提炼"/>
  <p:tag name="KSO_WM_UNIT_TEXT_FILL_FORE_SCHEMECOLOR_INDEX" val="1"/>
  <p:tag name="KSO_WM_UNIT_TEXT_FILL_TYPE" val="1"/>
  <p:tag name="KSO_WM_UNIT_USESOURCEFORMAT_APPLY" val="1"/>
</p:tagLst>
</file>

<file path=ppt/tags/tag8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4453_1*q_h_f*1_2_1"/>
  <p:tag name="KSO_WM_TEMPLATE_CATEGORY" val="diagram"/>
  <p:tag name="KSO_WM_TEMPLATE_INDEX" val="20234453"/>
  <p:tag name="KSO_WM_UNIT_LAYERLEVEL" val="1_1_1"/>
  <p:tag name="KSO_WM_TAG_VERSION" val="3.0"/>
  <p:tag name="KSO_WM_DIAGRAM_VERSION" val="3"/>
  <p:tag name="KSO_WM_DIAGRAM_COLOR_TRICK" val="1"/>
  <p:tag name="KSO_WM_DIAGRAM_COLOR_TEXT_CAN_REMOVE" val="n"/>
  <p:tag name="KSO_WM_DIAGRAM_GROUP_CODE" val="q1-1"/>
  <p:tag name="KSO_WM_DIAGRAM_MAX_ITEMCNT" val="4"/>
  <p:tag name="KSO_WM_DIAGRAM_MIN_ITEMCNT" val="4"/>
  <p:tag name="KSO_WM_DIAGRAM_VIRTUALLY_FRAME" val="{&quot;height&quot;:287.0811695854303,&quot;left&quot;:54.8,&quot;top&quot;:150.86253120197128,&quot;width&quot;:850.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此处输入您的项正文，文字是思想的提炼"/>
  <p:tag name="KSO_WM_UNIT_TEXT_FILL_FORE_SCHEMECOLOR_INDEX" val="1"/>
  <p:tag name="KSO_WM_UNIT_TEXT_FILL_TYPE" val="1"/>
  <p:tag name="KSO_WM_UNIT_USESOURCEFORMAT_APPLY" val="1"/>
</p:tagLst>
</file>

<file path=ppt/tags/tag8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4453_1*q_h_f*1_3_1"/>
  <p:tag name="KSO_WM_TEMPLATE_CATEGORY" val="diagram"/>
  <p:tag name="KSO_WM_TEMPLATE_INDEX" val="20234453"/>
  <p:tag name="KSO_WM_UNIT_LAYERLEVEL" val="1_1_1"/>
  <p:tag name="KSO_WM_TAG_VERSION" val="3.0"/>
  <p:tag name="KSO_WM_DIAGRAM_VERSION" val="3"/>
  <p:tag name="KSO_WM_DIAGRAM_COLOR_TRICK" val="1"/>
  <p:tag name="KSO_WM_DIAGRAM_COLOR_TEXT_CAN_REMOVE" val="n"/>
  <p:tag name="KSO_WM_DIAGRAM_GROUP_CODE" val="q1-1"/>
  <p:tag name="KSO_WM_DIAGRAM_MAX_ITEMCNT" val="4"/>
  <p:tag name="KSO_WM_DIAGRAM_MIN_ITEMCNT" val="4"/>
  <p:tag name="KSO_WM_DIAGRAM_VIRTUALLY_FRAME" val="{&quot;height&quot;:287.0811695854303,&quot;left&quot;:54.8,&quot;top&quot;:150.86253120197128,&quot;width&quot;:850.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此处输入您的项正文，文字是思想的提炼"/>
  <p:tag name="KSO_WM_UNIT_TEXT_FILL_FORE_SCHEMECOLOR_INDEX" val="1"/>
  <p:tag name="KSO_WM_UNIT_TEXT_FILL_TYPE" val="1"/>
  <p:tag name="KSO_WM_UNIT_USESOURCEFORMAT_APPLY" val="1"/>
</p:tagLst>
</file>

<file path=ppt/tags/tag9.xml><?xml version="1.0" encoding="utf-8"?>
<p:tagLst xmlns:p="http://schemas.openxmlformats.org/presentationml/2006/main">
  <p:tag name="KSO_WM_UNIT_PIC_EFFECT"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53_1*q_h_i*1_1_2"/>
  <p:tag name="KSO_WM_TEMPLATE_CATEGORY" val="diagram"/>
  <p:tag name="KSO_WM_TEMPLATE_INDEX" val="20234453"/>
  <p:tag name="KSO_WM_UNIT_LAYERLEVEL" val="1_1_1"/>
  <p:tag name="KSO_WM_TAG_VERSION" val="3.0"/>
  <p:tag name="KSO_WM_BEAUTIFY_FLAG" val="#wm#"/>
  <p:tag name="KSO_WM_UNIT_TYPE" val="q_h_i"/>
  <p:tag name="KSO_WM_UNIT_INDEX" val="1_1_2"/>
  <p:tag name="KSO_WM_DIAGRAM_VERSION" val="3"/>
  <p:tag name="KSO_WM_DIAGRAM_COLOR_TRICK" val="1"/>
  <p:tag name="KSO_WM_DIAGRAM_COLOR_TEXT_CAN_REMOVE" val="n"/>
  <p:tag name="KSO_WM_DIAGRAM_GROUP_CODE" val="q1-1"/>
  <p:tag name="KSO_WM_DIAGRAM_MAX_ITEMCNT" val="4"/>
  <p:tag name="KSO_WM_DIAGRAM_MIN_ITEMCNT" val="4"/>
  <p:tag name="KSO_WM_DIAGRAM_VIRTUALLY_FRAME" val="{&quot;height&quot;:287.0811695854303,&quot;left&quot;:54.8,&quot;top&quot;:150.86253120197128,&quot;width&quot;:850.4}"/>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1"/>
</p:tagLst>
</file>

<file path=ppt/tags/tag91.xml><?xml version="1.0" encoding="utf-8"?>
<p:tagLst xmlns:p="http://schemas.openxmlformats.org/presentationml/2006/main">
  <p:tag name="KSO_WM_UNIT_VALUE" val="116*116"/>
  <p:tag name="KSO_WM_UNIT_HIGHLIGHT" val="0"/>
  <p:tag name="KSO_WM_UNIT_COMPATIBLE" val="0"/>
  <p:tag name="KSO_WM_UNIT_DIAGRAM_ISNUMVISUAL" val="0"/>
  <p:tag name="KSO_WM_UNIT_DIAGRAM_ISREFERUNIT" val="0"/>
  <p:tag name="KSO_WM_UNIT_TYPE" val="q_h_x"/>
  <p:tag name="KSO_WM_UNIT_INDEX" val="1_1_1"/>
  <p:tag name="KSO_WM_UNIT_ID" val="diagram20234453_1*q_h_x*1_1_1"/>
  <p:tag name="KSO_WM_TEMPLATE_CATEGORY" val="diagram"/>
  <p:tag name="KSO_WM_TEMPLATE_INDEX" val="20234453"/>
  <p:tag name="KSO_WM_UNIT_LAYERLEVEL" val="1_1_1"/>
  <p:tag name="KSO_WM_TAG_VERSION" val="3.0"/>
  <p:tag name="KSO_WM_BEAUTIFY_FLAG" val="#wm#"/>
  <p:tag name="KSO_WM_DIAGRAM_VERSION" val="3"/>
  <p:tag name="KSO_WM_DIAGRAM_COLOR_TRICK" val="1"/>
  <p:tag name="KSO_WM_DIAGRAM_COLOR_TEXT_CAN_REMOVE" val="n"/>
  <p:tag name="KSO_WM_DIAGRAM_GROUP_CODE" val="q1-1"/>
  <p:tag name="KSO_WM_DIAGRAM_MAX_ITEMCNT" val="4"/>
  <p:tag name="KSO_WM_DIAGRAM_MIN_ITEMCNT" val="4"/>
  <p:tag name="KSO_WM_DIAGRAM_VIRTUALLY_FRAME" val="{&quot;height&quot;:287.0811695854303,&quot;left&quot;:54.8,&quot;top&quot;:150.86253120197128,&quot;width&quot;:850.4}"/>
  <p:tag name="KSO_WM_DIAGRAM_COLOR_MATCH_VALUE" val="{&quot;shape&quot;:{&quot;fill&quot;:{&quot;gradient&quot;:[{&quot;brightness&quot;:0,&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FORE_SCHEMECOLOR_INDEX" val="5"/>
  <p:tag name="KSO_WM_UNIT_FILL_FORE_SCHEMECOLOR_INDEX_BRIGHTNESS" val="0"/>
  <p:tag name="KSO_WM_UNIT_FILL_TYPE" val="1"/>
  <p:tag name="KSO_WM_UNIT_USESOURCEFORMAT_APPLY" val="1"/>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53_1*q_h_i*1_4_2"/>
  <p:tag name="KSO_WM_TEMPLATE_CATEGORY" val="diagram"/>
  <p:tag name="KSO_WM_TEMPLATE_INDEX" val="20234453"/>
  <p:tag name="KSO_WM_UNIT_LAYERLEVEL" val="1_1_1"/>
  <p:tag name="KSO_WM_TAG_VERSION" val="3.0"/>
  <p:tag name="KSO_WM_BEAUTIFY_FLAG" val="#wm#"/>
  <p:tag name="KSO_WM_UNIT_TYPE" val="q_h_i"/>
  <p:tag name="KSO_WM_UNIT_INDEX" val="1_4_2"/>
  <p:tag name="KSO_WM_DIAGRAM_VERSION" val="3"/>
  <p:tag name="KSO_WM_DIAGRAM_COLOR_TRICK" val="1"/>
  <p:tag name="KSO_WM_DIAGRAM_COLOR_TEXT_CAN_REMOVE" val="n"/>
  <p:tag name="KSO_WM_DIAGRAM_GROUP_CODE" val="q1-1"/>
  <p:tag name="KSO_WM_DIAGRAM_MAX_ITEMCNT" val="4"/>
  <p:tag name="KSO_WM_DIAGRAM_MIN_ITEMCNT" val="4"/>
  <p:tag name="KSO_WM_DIAGRAM_VIRTUALLY_FRAME" val="{&quot;height&quot;:287.0811695854303,&quot;left&quot;:54.8,&quot;top&quot;:150.86253120197128,&quot;width&quot;:850.4}"/>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1"/>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53_1*q_h_i*1_2_2"/>
  <p:tag name="KSO_WM_TEMPLATE_CATEGORY" val="diagram"/>
  <p:tag name="KSO_WM_TEMPLATE_INDEX" val="20234453"/>
  <p:tag name="KSO_WM_UNIT_LAYERLEVEL" val="1_1_1"/>
  <p:tag name="KSO_WM_TAG_VERSION" val="3.0"/>
  <p:tag name="KSO_WM_BEAUTIFY_FLAG" val="#wm#"/>
  <p:tag name="KSO_WM_UNIT_TYPE" val="q_h_i"/>
  <p:tag name="KSO_WM_UNIT_INDEX" val="1_2_2"/>
  <p:tag name="KSO_WM_DIAGRAM_VERSION" val="3"/>
  <p:tag name="KSO_WM_DIAGRAM_COLOR_TRICK" val="1"/>
  <p:tag name="KSO_WM_DIAGRAM_COLOR_TEXT_CAN_REMOVE" val="n"/>
  <p:tag name="KSO_WM_DIAGRAM_GROUP_CODE" val="q1-1"/>
  <p:tag name="KSO_WM_DIAGRAM_MAX_ITEMCNT" val="4"/>
  <p:tag name="KSO_WM_DIAGRAM_MIN_ITEMCNT" val="4"/>
  <p:tag name="KSO_WM_DIAGRAM_VIRTUALLY_FRAME" val="{&quot;height&quot;:287.0811695854303,&quot;left&quot;:54.8,&quot;top&quot;:150.86253120197128,&quot;width&quot;:850.4}"/>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1"/>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53_1*q_h_i*1_3_2"/>
  <p:tag name="KSO_WM_TEMPLATE_CATEGORY" val="diagram"/>
  <p:tag name="KSO_WM_TEMPLATE_INDEX" val="20234453"/>
  <p:tag name="KSO_WM_UNIT_LAYERLEVEL" val="1_1_1"/>
  <p:tag name="KSO_WM_TAG_VERSION" val="3.0"/>
  <p:tag name="KSO_WM_BEAUTIFY_FLAG" val="#wm#"/>
  <p:tag name="KSO_WM_UNIT_TYPE" val="q_h_i"/>
  <p:tag name="KSO_WM_UNIT_INDEX" val="1_3_2"/>
  <p:tag name="KSO_WM_DIAGRAM_VERSION" val="3"/>
  <p:tag name="KSO_WM_DIAGRAM_COLOR_TRICK" val="1"/>
  <p:tag name="KSO_WM_DIAGRAM_COLOR_TEXT_CAN_REMOVE" val="n"/>
  <p:tag name="KSO_WM_DIAGRAM_GROUP_CODE" val="q1-1"/>
  <p:tag name="KSO_WM_DIAGRAM_MAX_ITEMCNT" val="4"/>
  <p:tag name="KSO_WM_DIAGRAM_MIN_ITEMCNT" val="4"/>
  <p:tag name="KSO_WM_DIAGRAM_VIRTUALLY_FRAME" val="{&quot;height&quot;:287.0811695854303,&quot;left&quot;:54.8,&quot;top&quot;:150.86253120197128,&quot;width&quot;:850.4}"/>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1"/>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234453_1*q_h_i*1_3_1"/>
  <p:tag name="KSO_WM_TEMPLATE_CATEGORY" val="diagram"/>
  <p:tag name="KSO_WM_TEMPLATE_INDEX" val="20234453"/>
  <p:tag name="KSO_WM_UNIT_LAYERLEVEL" val="1_1_1"/>
  <p:tag name="KSO_WM_TAG_VERSION" val="3.0"/>
  <p:tag name="KSO_WM_BEAUTIFY_FLAG" val="#wm#"/>
  <p:tag name="KSO_WM_DIAGRAM_VERSION" val="3"/>
  <p:tag name="KSO_WM_DIAGRAM_COLOR_TRICK" val="1"/>
  <p:tag name="KSO_WM_DIAGRAM_COLOR_TEXT_CAN_REMOVE" val="n"/>
  <p:tag name="KSO_WM_UNIT_SUBTYPE" val="d"/>
  <p:tag name="KSO_WM_UNIT_TYPE" val="q_h_i"/>
  <p:tag name="KSO_WM_UNIT_INDEX" val="1_3_1"/>
  <p:tag name="KSO_WM_DIAGRAM_MAX_ITEMCNT" val="4"/>
  <p:tag name="KSO_WM_DIAGRAM_MIN_ITEMCNT" val="4"/>
  <p:tag name="KSO_WM_DIAGRAM_VIRTUALLY_FRAME" val="{&quot;height&quot;:287.0811695854303,&quot;left&quot;:54.8,&quot;top&quot;:150.86253120197128,&quot;width&quot;:850.4}"/>
  <p:tag name="KSO_WM_DIAGRAM_COLOR_MATCH_VALUE" val="{&quot;shape&quot;:{&quot;fill&quot;:{&quot;gradient&quot;:[{&quot;brightness&quot;:0.6000000238418579,&quot;colorType&quot;:1,&quot;foreColorIndex&quot;:5,&quot;pos&quot;:1,&quot;transparency&quot;:0},{&quot;brightness&quot;:0.20000000298023224,&quot;colorType&quot;:1,&quot;foreColorIndex&quot;:5,&quot;pos&quot;:0.6000000238418579,&quot;transparency&quot;:0},{&quot;brightness&quot;:0,&quot;colorType&quot;:1,&quot;foreColorIndex&quot;:5,&quot;pos&quot;:0,&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3&#10;"/>
  <p:tag name="KSO_WM_UNIT_FILL_TYPE" val="3"/>
  <p:tag name="KSO_WM_UNIT_SHADOW_SCHEMECOLOR_INDEX" val="5"/>
  <p:tag name="KSO_WM_UNIT_USESOURCEFORMAT_APPLY" val="1"/>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234453_1*q_h_i*1_4_1"/>
  <p:tag name="KSO_WM_TEMPLATE_CATEGORY" val="diagram"/>
  <p:tag name="KSO_WM_TEMPLATE_INDEX" val="20234453"/>
  <p:tag name="KSO_WM_UNIT_LAYERLEVEL" val="1_1_1"/>
  <p:tag name="KSO_WM_TAG_VERSION" val="3.0"/>
  <p:tag name="KSO_WM_BEAUTIFY_FLAG" val="#wm#"/>
  <p:tag name="KSO_WM_DIAGRAM_VERSION" val="3"/>
  <p:tag name="KSO_WM_DIAGRAM_COLOR_TRICK" val="1"/>
  <p:tag name="KSO_WM_DIAGRAM_COLOR_TEXT_CAN_REMOVE" val="n"/>
  <p:tag name="KSO_WM_UNIT_SUBTYPE" val="d"/>
  <p:tag name="KSO_WM_UNIT_TYPE" val="q_h_i"/>
  <p:tag name="KSO_WM_UNIT_INDEX" val="1_4_1"/>
  <p:tag name="KSO_WM_DIAGRAM_MAX_ITEMCNT" val="4"/>
  <p:tag name="KSO_WM_DIAGRAM_MIN_ITEMCNT" val="4"/>
  <p:tag name="KSO_WM_DIAGRAM_VIRTUALLY_FRAME" val="{&quot;height&quot;:287.0811695854303,&quot;left&quot;:54.8,&quot;top&quot;:150.86253120197128,&quot;width&quot;:850.4}"/>
  <p:tag name="KSO_WM_DIAGRAM_COLOR_MATCH_VALUE" val="{&quot;shape&quot;:{&quot;fill&quot;:{&quot;gradient&quot;:[{&quot;brightness&quot;:0.6000000238418579,&quot;colorType&quot;:1,&quot;foreColorIndex&quot;:5,&quot;pos&quot;:0,&quot;transparency&quot;:0},{&quot;brightness&quot;:0.20000000298023224,&quot;colorType&quot;:1,&quot;foreColorIndex&quot;:5,&quot;pos&quot;:0.6000000238418579,&quot;transparency&quot;:0},{&quot;brightness&quot;:0,&quot;colorType&quot;:1,&quot;foreColorIndex&quot;:5,&quot;pos&quot;:1,&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4"/>
  <p:tag name="KSO_WM_UNIT_FILL_TYPE" val="3"/>
  <p:tag name="KSO_WM_UNIT_SHADOW_SCHEMECOLOR_INDEX" val="5"/>
  <p:tag name="KSO_WM_UNIT_USESOURCEFORMAT_APPLY" val="1"/>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234453_1*q_h_i*1_2_1"/>
  <p:tag name="KSO_WM_TEMPLATE_CATEGORY" val="diagram"/>
  <p:tag name="KSO_WM_TEMPLATE_INDEX" val="20234453"/>
  <p:tag name="KSO_WM_UNIT_LAYERLEVEL" val="1_1_1"/>
  <p:tag name="KSO_WM_TAG_VERSION" val="3.0"/>
  <p:tag name="KSO_WM_BEAUTIFY_FLAG" val="#wm#"/>
  <p:tag name="KSO_WM_DIAGRAM_VERSION" val="3"/>
  <p:tag name="KSO_WM_DIAGRAM_COLOR_TRICK" val="1"/>
  <p:tag name="KSO_WM_DIAGRAM_COLOR_TEXT_CAN_REMOVE" val="n"/>
  <p:tag name="KSO_WM_UNIT_SUBTYPE" val="d"/>
  <p:tag name="KSO_WM_UNIT_TYPE" val="q_h_i"/>
  <p:tag name="KSO_WM_UNIT_INDEX" val="1_2_1"/>
  <p:tag name="KSO_WM_DIAGRAM_MAX_ITEMCNT" val="4"/>
  <p:tag name="KSO_WM_DIAGRAM_MIN_ITEMCNT" val="4"/>
  <p:tag name="KSO_WM_DIAGRAM_VIRTUALLY_FRAME" val="{&quot;height&quot;:287.0811695854303,&quot;left&quot;:54.8,&quot;top&quot;:150.86253120197128,&quot;width&quot;:850.4}"/>
  <p:tag name="KSO_WM_DIAGRAM_COLOR_MATCH_VALUE" val="{&quot;shape&quot;:{&quot;fill&quot;:{&quot;gradient&quot;:[{&quot;brightness&quot;:0.6000000238418579,&quot;colorType&quot;:1,&quot;foreColorIndex&quot;:5,&quot;pos&quot;:1,&quot;transparency&quot;:0},{&quot;brightness&quot;:0.20000000298023224,&quot;colorType&quot;:1,&quot;foreColorIndex&quot;:5,&quot;pos&quot;:0.6000000238418579,&quot;transparency&quot;:0},{&quot;brightness&quot;:0,&quot;colorType&quot;:1,&quot;foreColorIndex&quot;:5,&quot;pos&quot;:0,&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2"/>
  <p:tag name="KSO_WM_UNIT_FILL_TYPE" val="3"/>
  <p:tag name="KSO_WM_UNIT_SHADOW_SCHEMECOLOR_INDEX" val="5"/>
  <p:tag name="KSO_WM_UNIT_USESOURCEFORMAT_APPLY" val="1"/>
</p:tagLst>
</file>

<file path=ppt/tags/tag98.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99.xml><?xml version="1.0" encoding="utf-8"?>
<p:tagLst xmlns:p="http://schemas.openxmlformats.org/presentationml/2006/main">
  <p:tag name="KSO_WM_SLIDE_ID" val="diagram20234453_1"/>
  <p:tag name="KSO_WM_TEMPLATE_SUBCATEGORY" val="0"/>
  <p:tag name="KSO_WM_TEMPLATE_MASTER_TYPE" val="0"/>
  <p:tag name="KSO_WM_TEMPLATE_COLOR_TYPE" val="0"/>
  <p:tag name="KSO_WM_SLIDE_TYPE" val="text"/>
  <p:tag name="KSO_WM_SLIDE_SUBTYPE" val="diag"/>
  <p:tag name="KSO_WM_SLIDE_ITEM_CNT" val="4"/>
  <p:tag name="KSO_WM_SLIDE_INDEX" val="1"/>
  <p:tag name="KSO_WM_SLIDE_SIZE" val="850.4*287.703"/>
  <p:tag name="KSO_WM_SLIDE_POSITION" val="54.8*150.574"/>
  <p:tag name="KSO_WM_TAG_VERSION" val="3.0"/>
  <p:tag name="KSO_WM_BEAUTIFY_FLAG" val="#wm#"/>
  <p:tag name="KSO_WM_TEMPLATE_CATEGORY" val="diagram"/>
  <p:tag name="KSO_WM_TEMPLATE_INDEX" val="20234453"/>
  <p:tag name="KSO_WM_SLIDE_LAYOUT" val="a_q"/>
  <p:tag name="KSO_WM_SLIDE_LAYOUT_CNT" val="1_1"/>
  <p:tag name="KSO_WM_SPECIAL_SOURCE" val="bdnull"/>
  <p:tag name="KSO_WM_DIAGRAM_GROUP_CODE" val="q1-1"/>
  <p:tag name="KSO_WM_SLIDE_DIAGTYPE" val="q"/>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7340</Words>
  <Application>WPS 演示</Application>
  <PresentationFormat>宽屏</PresentationFormat>
  <Paragraphs>268</Paragraphs>
  <Slides>16</Slides>
  <Notes>4</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16</vt:i4>
      </vt:variant>
    </vt:vector>
  </HeadingPairs>
  <TitlesOfParts>
    <vt:vector size="34" baseType="lpstr">
      <vt:lpstr>Arial</vt:lpstr>
      <vt:lpstr>宋体</vt:lpstr>
      <vt:lpstr>Wingdings</vt:lpstr>
      <vt:lpstr>华文楷体</vt:lpstr>
      <vt:lpstr>Tw Cen MT Condensed Extra Bold</vt:lpstr>
      <vt:lpstr>Wingdings</vt:lpstr>
      <vt:lpstr>Times New Roman</vt:lpstr>
      <vt:lpstr>HGBZ_CNKI</vt:lpstr>
      <vt:lpstr>Inter</vt:lpstr>
      <vt:lpstr>微软雅黑</vt:lpstr>
      <vt:lpstr>MV Boli</vt:lpstr>
      <vt:lpstr>Yu Gothic UI Semibold</vt:lpstr>
      <vt:lpstr>Arial Unicode MS</vt:lpstr>
      <vt:lpstr>Calibri</vt:lpstr>
      <vt:lpstr>HelveticaNeue</vt:lpstr>
      <vt:lpstr>华文新魏</vt:lpstr>
      <vt:lpstr>Segoe Print</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What specific guidance can be expected from Mr. Green?</vt:lpstr>
      <vt:lpstr>What specific guidance can be expected from Mr. Green?</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Administrator</cp:lastModifiedBy>
  <cp:revision>26</cp:revision>
  <dcterms:created xsi:type="dcterms:W3CDTF">2023-08-09T12:44:00Z</dcterms:created>
  <dcterms:modified xsi:type="dcterms:W3CDTF">2025-04-25T08:08:52Z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2052-11.8.2.7978</vt:lpwstr>
  </property>
</Properties>
</file>