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87" r:id="rId3"/>
    <p:sldId id="259" r:id="rId4"/>
    <p:sldId id="261" r:id="rId6"/>
    <p:sldId id="266" r:id="rId7"/>
    <p:sldId id="308" r:id="rId8"/>
    <p:sldId id="406" r:id="rId9"/>
    <p:sldId id="409" r:id="rId10"/>
    <p:sldId id="450" r:id="rId11"/>
    <p:sldId id="451" r:id="rId12"/>
    <p:sldId id="272" r:id="rId13"/>
    <p:sldId id="273" r:id="rId14"/>
    <p:sldId id="274" r:id="rId15"/>
    <p:sldId id="302" r:id="rId16"/>
    <p:sldId id="471" r:id="rId17"/>
    <p:sldId id="435" r:id="rId18"/>
    <p:sldId id="335" r:id="rId19"/>
    <p:sldId id="309" r:id="rId20"/>
    <p:sldId id="296" r:id="rId21"/>
    <p:sldId id="337" r:id="rId22"/>
    <p:sldId id="340" r:id="rId23"/>
    <p:sldId id="342" r:id="rId24"/>
    <p:sldId id="293" r:id="rId25"/>
    <p:sldId id="433" r:id="rId26"/>
    <p:sldId id="278" r:id="rId27"/>
    <p:sldId id="376" r:id="rId28"/>
    <p:sldId id="283" r:id="rId29"/>
    <p:sldId id="452" r:id="rId30"/>
    <p:sldId id="290" r:id="rId31"/>
    <p:sldId id="260" r:id="rId32"/>
  </p:sldIdLst>
  <p:sldSz cx="12192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刘飞艳" initials="" lastIdx="0" clrIdx="0"/>
  <p:cmAuthor id="1" name="LD" initials="LD" lastIdx="0" clrIdx="0"/>
  <p:cmAuthor id="2" name="大胖 张" initials="大" lastIdx="0" clrIdx="2"/>
  <p:cmAuthor id="3" name="Administrator" initials="A" lastIdx="0" clrIdx="2"/>
  <p:cmAuthor id="7" name="1206988966@qq.com" initials="1" lastIdx="0" clrIdx="2"/>
  <p:cmAuthor id="8" name="姜伟光" initials="姜" lastIdx="0" clrIdx="0"/>
  <p:cmAuthor id="5" name="宋洁然" initials="宋" lastIdx="0" clrIdx="1"/>
  <p:cmAuthor id="6" name="ming qiu" initials="m" lastIdx="0" clrIdx="1"/>
  <p:cmAuthor id="4" name="未知用户1" initials="未" lastIdx="0" clrIdx="0"/>
  <p:cmAuthor id="9" name="gjbj" initials="g" lastIdx="0" clrIdx="0"/>
  <p:cmAuthor id="10" name="86151" initials="8" lastIdx="0" clrIdx="2"/>
  <p:cmAuthor id="11" name="86158" initials="8" lastIdx="0" clrIdx="8"/>
  <p:cmAuthor id="12" name="yyyaogd@126.com" initials="y" lastIdx="0" clrIdx="0"/>
  <p:cmAuthor id="13" name="wucj" initials="w" lastIdx="0" clrIdx="0"/>
  <p:cmAuthor id="14" name="SkyUser" initials="S" lastIdx="0" clrIdx="0"/>
  <p:cmAuthor id="15" name="admin" initials="a" lastIdx="0" clrIdx="1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96941D0-42AA-45A9-B106-8F1B00E79527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rgbClr val="FFFFFF"/>
              </a:solidFill>
            </a:ln>
          </a:left>
          <a:right>
            <a:ln w="9525" cmpd="sng">
              <a:solidFill>
                <a:srgbClr val="FFFFFF"/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insideH>
          <a:insideV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rgbClr val="FFFFFF">
              <a:lumMod val="10000"/>
              <a:lumOff val="90000"/>
            </a:srgbClr>
          </a:solidFill>
        </a:fill>
      </a:tcStyle>
    </a:band2H>
    <a:band1V>
      <a:tcStyle>
        <a:tcBdr>
          <a:left>
            <a:ln w="9525" cmpd="sng">
              <a:solidFill>
                <a:srgbClr val="FFFFFF"/>
              </a:solidFill>
            </a:ln>
          </a:left>
          <a:right>
            <a:ln w="9525" cmpd="sng">
              <a:solidFill>
                <a:srgbClr val="FFFFFF"/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insideH>
          <a:insideV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insideV>
        </a:tcBdr>
        <a:fill>
          <a:solidFill>
            <a:srgbClr val="FFFFFF">
              <a:lumMod val="10000"/>
              <a:lumOff val="90000"/>
            </a:srgbClr>
          </a:solidFill>
        </a:fill>
      </a:tcStyle>
    </a:band1V>
    <a:band2V>
      <a:tcStyle>
        <a:tcBdr>
          <a:left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left>
          <a:right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left>
          <a:right>
            <a:ln w="9525" cmpd="sng">
              <a:solidFill>
                <a:srgbClr val="FFFFFF"/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insideH>
          <a:insideV>
            <a:ln>
              <a:noFill/>
            </a:ln>
          </a:insideV>
        </a:tcBdr>
        <a:fill>
          <a:solidFill>
            <a:srgbClr val="FFFFFF">
              <a:lumMod val="20000"/>
              <a:lumOff val="80000"/>
            </a:srgb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rgbClr val="FFFFFF"/>
              </a:solidFill>
            </a:ln>
          </a:left>
          <a:right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insideH>
          <a:insideV>
            <a:ln>
              <a:noFill/>
            </a:ln>
          </a:insideV>
        </a:tcBdr>
        <a:fill>
          <a:solidFill>
            <a:srgbClr val="FFFFFF">
              <a:lumMod val="20000"/>
              <a:lumOff val="80000"/>
            </a:srgbClr>
          </a:solidFill>
        </a:fill>
      </a:tcStyle>
    </a:firstCol>
    <a:la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rgbClr val="FFFFFF"/>
              </a:solidFill>
            </a:ln>
          </a:left>
          <a:right>
            <a:ln w="9525" cmpd="sng">
              <a:solidFill>
                <a:srgbClr val="FFFFFF"/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rgbClr val="FFFFFF"/>
              </a:solidFill>
            </a:ln>
          </a:left>
          <a:right>
            <a:ln w="9525" cmpd="sng">
              <a:solidFill>
                <a:srgbClr val="FFFFFF"/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rgbClr val="FFFFFF">
                  <a:lumMod val="40000"/>
                  <a:lumOff val="60000"/>
                </a:srgbClr>
              </a:solidFill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5"/>
        <p:guide pos="3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豆包生成图片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豆包生成图片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计时器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白日梦视频生成</a:t>
            </a:r>
            <a:r>
              <a:rPr lang="en-US" altLang="zh-CN"/>
              <a:t>AI</a:t>
            </a:r>
            <a:r>
              <a:rPr lang="zh-CN" altLang="en-US"/>
              <a:t>视频，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smtClean="0">
                <a:latin typeface="Times New Roman" panose="02020603050405020304" pitchFamily="18" charset="0"/>
                <a:sym typeface="+mn-ea"/>
              </a:rPr>
              <a:t>, tells the story about a time traveller who can travell around time because of the the time machine.</a:t>
            </a:r>
            <a:endParaRPr lang="en-US" smtClean="0">
              <a:latin typeface="Times New Roman" panose="02020603050405020304" pitchFamily="18" charset="0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first person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活动：给视频配字幕（</a:t>
            </a:r>
            <a:r>
              <a:rPr lang="en-US" altLang="zh-CN"/>
              <a:t>match</a:t>
            </a:r>
            <a:r>
              <a:rPr lang="zh-CN" altLang="en-US"/>
              <a:t>）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好处，仿写句子（</a:t>
            </a:r>
            <a:r>
              <a:rPr lang="en-US" altLang="zh-CN"/>
              <a:t>deepseek</a:t>
            </a:r>
            <a:r>
              <a:rPr lang="zh-CN" altLang="en-US"/>
              <a:t>生成例子）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2.png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/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/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/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 userDrawn="1">
            <p:custDataLst>
              <p:tags r:id="rId2"/>
            </p:custDataLst>
          </p:nvPr>
        </p:nvGrpSpPr>
        <p:grpSpPr>
          <a:xfrm>
            <a:off x="815444" y="836765"/>
            <a:ext cx="10561540" cy="60962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>
              <p:custDataLst>
                <p:tags r:id="rId3"/>
              </p:custDataLst>
            </p:nvPr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>
              <p:custDataLst>
                <p:tags r:id="rId4"/>
              </p:custDataLst>
            </p:nvPr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 descr="图标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9295" y="1"/>
            <a:ext cx="836052" cy="83607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image 20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8161" y="0"/>
            <a:ext cx="12264073" cy="6858000"/>
          </a:xfrm>
          <a:prstGeom prst="rect">
            <a:avLst/>
          </a:prstGeom>
        </p:spPr>
      </p:pic>
      <p:sp>
        <p:nvSpPr>
          <p:cNvPr id="1048576" name="任意多边形 3"/>
          <p:cNvSpPr/>
          <p:nvPr userDrawn="1">
            <p:custDataLst>
              <p:tags r:id="rId4"/>
            </p:custDataLst>
          </p:nvPr>
        </p:nvSpPr>
        <p:spPr>
          <a:xfrm>
            <a:off x="-23151" y="265503"/>
            <a:ext cx="736772" cy="515280"/>
          </a:xfrm>
          <a:custGeom>
            <a:avLst/>
            <a:gdLst>
              <a:gd name="connsiteX0" fmla="*/ 0 w 6617498"/>
              <a:gd name="connsiteY0" fmla="*/ 0 h 6643688"/>
              <a:gd name="connsiteX1" fmla="*/ 4956576 w 6617498"/>
              <a:gd name="connsiteY1" fmla="*/ 0 h 6643688"/>
              <a:gd name="connsiteX2" fmla="*/ 6617498 w 6617498"/>
              <a:gd name="connsiteY2" fmla="*/ 6643688 h 6643688"/>
              <a:gd name="connsiteX3" fmla="*/ 0 w 6617498"/>
              <a:gd name="connsiteY3" fmla="*/ 6643688 h 664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7498" h="6643688">
                <a:moveTo>
                  <a:pt x="0" y="0"/>
                </a:moveTo>
                <a:lnTo>
                  <a:pt x="4956576" y="0"/>
                </a:lnTo>
                <a:lnTo>
                  <a:pt x="6617498" y="6643688"/>
                </a:lnTo>
                <a:lnTo>
                  <a:pt x="0" y="6643688"/>
                </a:lnTo>
                <a:close/>
              </a:path>
            </a:pathLst>
          </a:custGeom>
          <a:solidFill>
            <a:srgbClr val="DAD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zh-CN" altLang="en-US"/>
          </a:p>
        </p:txBody>
      </p:sp>
      <p:sp>
        <p:nvSpPr>
          <p:cNvPr id="1048577" name="平行四边形 4"/>
          <p:cNvSpPr/>
          <p:nvPr userDrawn="1">
            <p:custDataLst>
              <p:tags r:id="rId5"/>
            </p:custDataLst>
          </p:nvPr>
        </p:nvSpPr>
        <p:spPr>
          <a:xfrm flipH="1">
            <a:off x="293574" y="474406"/>
            <a:ext cx="430308" cy="343782"/>
          </a:xfrm>
          <a:prstGeom prst="parallelogram">
            <a:avLst>
              <a:gd name="adj" fmla="val 32940"/>
            </a:avLst>
          </a:prstGeom>
          <a:solidFill>
            <a:srgbClr val="63C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/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/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/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/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/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3" Type="http://schemas.openxmlformats.org/officeDocument/2006/relationships/tags" Target="../tags/tag110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Relationship Id="rId3" Type="http://schemas.openxmlformats.org/officeDocument/2006/relationships/tags" Target="../tags/tag111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3" Type="http://schemas.openxmlformats.org/officeDocument/2006/relationships/tags" Target="../tags/tag112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24.xml"/><Relationship Id="rId21" Type="http://schemas.openxmlformats.org/officeDocument/2006/relationships/image" Target="../media/image43.png"/><Relationship Id="rId20" Type="http://schemas.openxmlformats.org/officeDocument/2006/relationships/image" Target="../media/image42.png"/><Relationship Id="rId2" Type="http://schemas.openxmlformats.org/officeDocument/2006/relationships/image" Target="../media/image35.png"/><Relationship Id="rId19" Type="http://schemas.openxmlformats.org/officeDocument/2006/relationships/tags" Target="../tags/tag123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44.png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image" Target="../media/image12.pn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18.png"/><Relationship Id="rId10" Type="http://schemas.openxmlformats.org/officeDocument/2006/relationships/image" Target="../media/image42.png"/><Relationship Id="rId1" Type="http://schemas.openxmlformats.org/officeDocument/2006/relationships/tags" Target="../tags/tag12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1" Type="http://schemas.openxmlformats.org/officeDocument/2006/relationships/slideLayout" Target="../slideLayouts/slideLayout13.xml"/><Relationship Id="rId20" Type="http://schemas.openxmlformats.org/officeDocument/2006/relationships/tags" Target="../tags/tag152.xml"/><Relationship Id="rId2" Type="http://schemas.openxmlformats.org/officeDocument/2006/relationships/tags" Target="../tags/tag137.xml"/><Relationship Id="rId19" Type="http://schemas.openxmlformats.org/officeDocument/2006/relationships/tags" Target="../tags/tag151.xml"/><Relationship Id="rId18" Type="http://schemas.openxmlformats.org/officeDocument/2006/relationships/tags" Target="../tags/tag150.xml"/><Relationship Id="rId17" Type="http://schemas.openxmlformats.org/officeDocument/2006/relationships/image" Target="../media/image49.png"/><Relationship Id="rId16" Type="http://schemas.openxmlformats.org/officeDocument/2006/relationships/tags" Target="../tags/tag149.xml"/><Relationship Id="rId15" Type="http://schemas.openxmlformats.org/officeDocument/2006/relationships/image" Target="../media/image48.png"/><Relationship Id="rId14" Type="http://schemas.openxmlformats.org/officeDocument/2006/relationships/tags" Target="../tags/tag148.xml"/><Relationship Id="rId13" Type="http://schemas.openxmlformats.org/officeDocument/2006/relationships/image" Target="../media/image47.png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68.xml"/><Relationship Id="rId6" Type="http://schemas.openxmlformats.org/officeDocument/2006/relationships/image" Target="../media/image50.png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4" Type="http://schemas.openxmlformats.org/officeDocument/2006/relationships/notesSlide" Target="../notesSlides/notesSlide9.xml"/><Relationship Id="rId23" Type="http://schemas.openxmlformats.org/officeDocument/2006/relationships/slideLayout" Target="../slideLayouts/slideLayout13.xml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tags" Target="../tags/tag185.xml"/><Relationship Id="rId2" Type="http://schemas.openxmlformats.org/officeDocument/2006/relationships/tags" Target="../tags/tag170.xml"/><Relationship Id="rId19" Type="http://schemas.openxmlformats.org/officeDocument/2006/relationships/tags" Target="../tags/tag184.xml"/><Relationship Id="rId18" Type="http://schemas.openxmlformats.org/officeDocument/2006/relationships/image" Target="../media/image49.png"/><Relationship Id="rId17" Type="http://schemas.openxmlformats.org/officeDocument/2006/relationships/tags" Target="../tags/tag183.xml"/><Relationship Id="rId16" Type="http://schemas.openxmlformats.org/officeDocument/2006/relationships/image" Target="../media/image48.png"/><Relationship Id="rId15" Type="http://schemas.openxmlformats.org/officeDocument/2006/relationships/tags" Target="../tags/tag182.xml"/><Relationship Id="rId14" Type="http://schemas.openxmlformats.org/officeDocument/2006/relationships/image" Target="../media/image47.png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tags" Target="../tags/tag169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3" Type="http://schemas.openxmlformats.org/officeDocument/2006/relationships/tags" Target="../tags/tag188.xml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3" Type="http://schemas.openxmlformats.org/officeDocument/2006/relationships/tags" Target="../tags/tag189.xml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tags" Target="../tags/tag190.xml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2" Type="http://schemas.openxmlformats.org/officeDocument/2006/relationships/slideLayout" Target="../slideLayouts/slideLayout13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tags" Target="../tags/tag192.xml"/><Relationship Id="rId19" Type="http://schemas.openxmlformats.org/officeDocument/2006/relationships/tags" Target="../tags/tag206.xml"/><Relationship Id="rId18" Type="http://schemas.openxmlformats.org/officeDocument/2006/relationships/tags" Target="../tags/tag205.xml"/><Relationship Id="rId17" Type="http://schemas.openxmlformats.org/officeDocument/2006/relationships/image" Target="../media/image49.png"/><Relationship Id="rId16" Type="http://schemas.openxmlformats.org/officeDocument/2006/relationships/tags" Target="../tags/tag204.xml"/><Relationship Id="rId15" Type="http://schemas.openxmlformats.org/officeDocument/2006/relationships/image" Target="../media/image48.png"/><Relationship Id="rId14" Type="http://schemas.openxmlformats.org/officeDocument/2006/relationships/tags" Target="../tags/tag203.xml"/><Relationship Id="rId13" Type="http://schemas.openxmlformats.org/officeDocument/2006/relationships/image" Target="../media/image47.png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8" Type="http://schemas.openxmlformats.org/officeDocument/2006/relationships/slideLayout" Target="../slideLayouts/slideLayout13.xml"/><Relationship Id="rId27" Type="http://schemas.openxmlformats.org/officeDocument/2006/relationships/tags" Target="../tags/tag226.xml"/><Relationship Id="rId26" Type="http://schemas.openxmlformats.org/officeDocument/2006/relationships/image" Target="../media/image59.png"/><Relationship Id="rId25" Type="http://schemas.openxmlformats.org/officeDocument/2006/relationships/image" Target="../media/image58.png"/><Relationship Id="rId24" Type="http://schemas.openxmlformats.org/officeDocument/2006/relationships/image" Target="../media/image57.png"/><Relationship Id="rId23" Type="http://schemas.openxmlformats.org/officeDocument/2006/relationships/image" Target="../media/image56.png"/><Relationship Id="rId22" Type="http://schemas.openxmlformats.org/officeDocument/2006/relationships/image" Target="../media/image55.png"/><Relationship Id="rId21" Type="http://schemas.openxmlformats.org/officeDocument/2006/relationships/image" Target="../media/image54.png"/><Relationship Id="rId20" Type="http://schemas.openxmlformats.org/officeDocument/2006/relationships/tags" Target="../tags/tag225.xml"/><Relationship Id="rId2" Type="http://schemas.openxmlformats.org/officeDocument/2006/relationships/tags" Target="../tags/tag210.xml"/><Relationship Id="rId19" Type="http://schemas.openxmlformats.org/officeDocument/2006/relationships/tags" Target="../tags/tag224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image" Target="../media/image49.png"/><Relationship Id="rId15" Type="http://schemas.openxmlformats.org/officeDocument/2006/relationships/tags" Target="../tags/tag221.xml"/><Relationship Id="rId14" Type="http://schemas.openxmlformats.org/officeDocument/2006/relationships/image" Target="../media/image48.png"/><Relationship Id="rId13" Type="http://schemas.openxmlformats.org/officeDocument/2006/relationships/tags" Target="../tags/tag220.xml"/><Relationship Id="rId12" Type="http://schemas.openxmlformats.org/officeDocument/2006/relationships/image" Target="../media/image47.png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tags" Target="../tags/tag2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8" Type="http://schemas.openxmlformats.org/officeDocument/2006/relationships/slideLayout" Target="../slideLayouts/slideLayout13.xml"/><Relationship Id="rId27" Type="http://schemas.openxmlformats.org/officeDocument/2006/relationships/tags" Target="../tags/tag251.xml"/><Relationship Id="rId26" Type="http://schemas.openxmlformats.org/officeDocument/2006/relationships/image" Target="../media/image59.png"/><Relationship Id="rId25" Type="http://schemas.openxmlformats.org/officeDocument/2006/relationships/image" Target="../media/image58.png"/><Relationship Id="rId24" Type="http://schemas.openxmlformats.org/officeDocument/2006/relationships/image" Target="../media/image57.png"/><Relationship Id="rId23" Type="http://schemas.openxmlformats.org/officeDocument/2006/relationships/image" Target="../media/image56.png"/><Relationship Id="rId22" Type="http://schemas.openxmlformats.org/officeDocument/2006/relationships/image" Target="../media/image55.png"/><Relationship Id="rId21" Type="http://schemas.openxmlformats.org/officeDocument/2006/relationships/image" Target="../media/image54.png"/><Relationship Id="rId20" Type="http://schemas.openxmlformats.org/officeDocument/2006/relationships/tags" Target="../tags/tag250.xml"/><Relationship Id="rId2" Type="http://schemas.openxmlformats.org/officeDocument/2006/relationships/tags" Target="../tags/tag235.xml"/><Relationship Id="rId19" Type="http://schemas.openxmlformats.org/officeDocument/2006/relationships/tags" Target="../tags/tag249.xml"/><Relationship Id="rId18" Type="http://schemas.openxmlformats.org/officeDocument/2006/relationships/tags" Target="../tags/tag248.xml"/><Relationship Id="rId17" Type="http://schemas.openxmlformats.org/officeDocument/2006/relationships/tags" Target="../tags/tag247.xml"/><Relationship Id="rId16" Type="http://schemas.openxmlformats.org/officeDocument/2006/relationships/image" Target="../media/image49.png"/><Relationship Id="rId15" Type="http://schemas.openxmlformats.org/officeDocument/2006/relationships/tags" Target="../tags/tag246.xml"/><Relationship Id="rId14" Type="http://schemas.openxmlformats.org/officeDocument/2006/relationships/image" Target="../media/image48.png"/><Relationship Id="rId13" Type="http://schemas.openxmlformats.org/officeDocument/2006/relationships/tags" Target="../tags/tag245.xml"/><Relationship Id="rId12" Type="http://schemas.openxmlformats.org/officeDocument/2006/relationships/image" Target="../media/image47.png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4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5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tags" Target="../tags/tag253.xml"/><Relationship Id="rId1" Type="http://schemas.openxmlformats.org/officeDocument/2006/relationships/tags" Target="../tags/tag2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../media/media3.mp4"/><Relationship Id="rId7" Type="http://schemas.openxmlformats.org/officeDocument/2006/relationships/image" Target="../media/image8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0.xml"/><Relationship Id="rId10" Type="http://schemas.openxmlformats.org/officeDocument/2006/relationships/image" Target="../media/image9.png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image" Target="../media/image12.png"/><Relationship Id="rId4" Type="http://schemas.openxmlformats.org/officeDocument/2006/relationships/tags" Target="../tags/tag7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7.xml"/><Relationship Id="rId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../media/image13.png"/><Relationship Id="rId3" Type="http://schemas.openxmlformats.org/officeDocument/2006/relationships/tags" Target="../tags/tag78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image" Target="../media/image15.png"/><Relationship Id="rId6" Type="http://schemas.openxmlformats.org/officeDocument/2006/relationships/tags" Target="../tags/tag85.xml"/><Relationship Id="rId5" Type="http://schemas.openxmlformats.org/officeDocument/2006/relationships/image" Target="../media/image14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5" Type="http://schemas.openxmlformats.org/officeDocument/2006/relationships/notesSlide" Target="../notesSlides/notesSlide5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00.xml"/><Relationship Id="rId22" Type="http://schemas.openxmlformats.org/officeDocument/2006/relationships/tags" Target="../tags/tag99.xml"/><Relationship Id="rId21" Type="http://schemas.openxmlformats.org/officeDocument/2006/relationships/image" Target="../media/image16.png"/><Relationship Id="rId20" Type="http://schemas.openxmlformats.org/officeDocument/2006/relationships/tags" Target="../tags/tag98.xml"/><Relationship Id="rId2" Type="http://schemas.openxmlformats.org/officeDocument/2006/relationships/tags" Target="../tags/tag82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102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1" Type="http://schemas.openxmlformats.org/officeDocument/2006/relationships/tags" Target="../tags/tag1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video" Target="../media/media7.mp4"/><Relationship Id="rId8" Type="http://schemas.openxmlformats.org/officeDocument/2006/relationships/image" Target="../media/image27.png"/><Relationship Id="rId7" Type="http://schemas.openxmlformats.org/officeDocument/2006/relationships/tags" Target="../tags/tag107.xml"/><Relationship Id="rId6" Type="http://schemas.microsoft.com/office/2007/relationships/media" Target="../media/media6.mp4"/><Relationship Id="rId5" Type="http://schemas.openxmlformats.org/officeDocument/2006/relationships/video" Target="../media/media6.mp4"/><Relationship Id="rId4" Type="http://schemas.openxmlformats.org/officeDocument/2006/relationships/image" Target="../media/image26.png"/><Relationship Id="rId3" Type="http://schemas.openxmlformats.org/officeDocument/2006/relationships/tags" Target="../tags/tag106.xml"/><Relationship Id="rId2" Type="http://schemas.microsoft.com/office/2007/relationships/media" Target="../media/media5.mp4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9.xml"/><Relationship Id="rId12" Type="http://schemas.openxmlformats.org/officeDocument/2006/relationships/image" Target="../media/image28.png"/><Relationship Id="rId11" Type="http://schemas.openxmlformats.org/officeDocument/2006/relationships/tags" Target="../tags/tag108.xml"/><Relationship Id="rId10" Type="http://schemas.microsoft.com/office/2007/relationships/media" Target="../media/media7.mp4"/><Relationship Id="rId1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视频5-like a rocket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90320" y="-506730"/>
            <a:ext cx="7682865" cy="45904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4083685"/>
            <a:ext cx="12406630" cy="1568450"/>
          </a:xfrm>
          <a:prstGeom prst="rect">
            <a:avLst/>
          </a:prstGeom>
        </p:spPr>
        <p:txBody>
          <a:bodyPr wrap="square">
            <a:spAutoFit/>
          </a:bodyPr>
          <a:p>
            <a:pPr lvl="0" algn="l" defTabSz="266700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B.</a:t>
            </a:r>
            <a:r>
              <a:rPr lang="en-US" altLang="zh-CN" sz="3200" b="1"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 </a:t>
            </a:r>
            <a:r>
              <a:rPr lang="en-US" altLang="zh-CN" sz="3200" b="1">
                <a:solidFill>
                  <a:schemeClr val="bg1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My niece came in to fetch something, maybe her handkerchief,  apparently without seeing me. It probably took her a minute, but to me she moved like a rocket! </a:t>
            </a:r>
            <a:endParaRPr lang="en-US" altLang="zh-CN" sz="3200" b="1">
              <a:solidFill>
                <a:schemeClr val="bg1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50655" y="3007360"/>
            <a:ext cx="44373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Overstatement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pic>
        <p:nvPicPr>
          <p:cNvPr id="20" name="图片 19" descr="儿童女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" y="593090"/>
            <a:ext cx="960120" cy="96012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4622800" y="5163820"/>
            <a:ext cx="4810125" cy="51244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2870" y="6239510"/>
            <a:ext cx="12194540" cy="1329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My heart pounded so violently</a:t>
            </a:r>
            <a:r>
              <a:rPr lang="en-US" altLang="zh-CN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that_____________________________________</a:t>
            </a:r>
            <a:r>
              <a:rPr lang="zh-CN" altLang="en-US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endParaRPr lang="zh-CN" altLang="en-US" sz="2800" b="1" kern="100">
              <a:solidFill>
                <a:srgbClr val="00B0F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870" y="5676265"/>
            <a:ext cx="12684125" cy="645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 b="1" kern="100">
                <a:solidFill>
                  <a:srgbClr val="00B0F0"/>
                </a:solidFill>
                <a:latin typeface="Times New Roman" panose="02020603050405020304" pitchFamily="18" charset="0"/>
                <a:cs typeface="Courier New" panose="02070309020205020404" pitchFamily="49" charset="0"/>
                <a:sym typeface="+mn-ea"/>
              </a:rPr>
              <a:t>（仿写）我的心跳如此剧烈, 以至于能让宇宙中的每一座时钟都停止。</a:t>
            </a:r>
            <a:endParaRPr lang="zh-CN" altLang="en-US" sz="2800" b="1" kern="100">
              <a:solidFill>
                <a:srgbClr val="00B0F0"/>
              </a:solidFill>
              <a:latin typeface="Times New Roman" panose="02020603050405020304" pitchFamily="18" charset="0"/>
              <a:cs typeface="Courier New" panose="02070309020205020404" pitchFamily="49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61000" y="5988050"/>
            <a:ext cx="8435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kern="1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it could </a:t>
            </a:r>
            <a:r>
              <a:rPr lang="en-US" altLang="zh-CN" sz="2800" b="1" kern="1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stop</a:t>
            </a:r>
            <a:r>
              <a:rPr lang="zh-CN" altLang="en-US" sz="2800" b="1" kern="1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every clock in the universe</a:t>
            </a:r>
            <a:endParaRPr lang="zh-CN" altLang="en-US" sz="2800" b="1" kern="100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50655" y="2423795"/>
            <a:ext cx="44373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Literary Device: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50655" y="338455"/>
            <a:ext cx="28543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Video Clip 1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4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28" grpId="0" bldLvl="0" animBg="1"/>
      <p:bldP spid="3" grpId="0"/>
      <p:bldP spid="10" grpId="0"/>
      <p:bldP spid="9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视频4-night and day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1410" y="-346075"/>
            <a:ext cx="6067425" cy="37757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60960" y="3185160"/>
            <a:ext cx="12459970" cy="2553335"/>
          </a:xfrm>
          <a:prstGeom prst="rect">
            <a:avLst/>
          </a:prstGeom>
        </p:spPr>
        <p:txBody>
          <a:bodyPr wrap="square">
            <a:spAutoFit/>
          </a:bodyPr>
          <a:p>
            <a:pPr lvl="0" algn="l" defTabSz="266700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C. </a:t>
            </a:r>
            <a:r>
              <a:rPr lang="en-US" altLang="zh-CN" sz="3200" b="1">
                <a:solidFill>
                  <a:srgbClr val="FFFFFF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Night came as if a lamp was being turned out, and in another moment came the day.  Tomorrow night came,  then skipped to day, again and again, faster and faster still.</a:t>
            </a:r>
            <a:endParaRPr lang="en-US" altLang="zh-CN" sz="3200" b="1">
              <a:solidFill>
                <a:srgbClr val="FFFFFF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  <a:p>
            <a:pPr lvl="0" algn="l" defTabSz="266700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E. </a:t>
            </a:r>
            <a:r>
              <a:rPr lang="en-US" altLang="zh-CN" sz="3200" b="1">
                <a:solidFill>
                  <a:srgbClr val="FFFFFF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The sun and moon looked as if they were being thrown across the sky, but soon there was division between night and day. </a:t>
            </a:r>
            <a:endParaRPr lang="en-US" altLang="zh-CN" sz="3200" b="1">
              <a:solidFill>
                <a:srgbClr val="FFFFFF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56550" y="212471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Metaphor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pic>
        <p:nvPicPr>
          <p:cNvPr id="26" name="图片 25" descr="日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55" y="1021715"/>
            <a:ext cx="519430" cy="519430"/>
          </a:xfrm>
          <a:prstGeom prst="rect">
            <a:avLst/>
          </a:prstGeom>
        </p:spPr>
      </p:pic>
      <p:pic>
        <p:nvPicPr>
          <p:cNvPr id="27" name="图片 26" descr="月亮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55" y="558800"/>
            <a:ext cx="386715" cy="3867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02275" y="4701540"/>
            <a:ext cx="6689725" cy="60007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45425" y="1541145"/>
            <a:ext cx="32156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Literary Device: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440" y="5861685"/>
            <a:ext cx="11557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kern="100">
                <a:solidFill>
                  <a:srgbClr val="00B0F0"/>
                </a:solidFill>
                <a:latin typeface="Segoe UI" panose="020B0502040204020203" charset="0"/>
                <a:cs typeface="Courier New" panose="02070309020205020404" pitchFamily="49" charset="0"/>
                <a:sym typeface="+mn-ea"/>
              </a:rPr>
              <a:t>（仿写）那些钢铁建筑就像巨大的冰镜，在烈日下渐渐融化。</a:t>
            </a:r>
            <a:endParaRPr lang="zh-CN" altLang="en-US" sz="2800" b="1" kern="100">
              <a:solidFill>
                <a:srgbClr val="00B0F0"/>
              </a:solidFill>
              <a:latin typeface="Segoe UI" panose="020B0502040204020203" charset="0"/>
              <a:cs typeface="Courier New" panose="02070309020205020404" pitchFamily="49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0355" y="6336030"/>
            <a:ext cx="1122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The steel buildings were giant </a:t>
            </a:r>
            <a:r>
              <a:rPr lang="en-US" altLang="zh-CN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icy </a:t>
            </a:r>
            <a:r>
              <a:rPr lang="zh-CN" altLang="en-US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mirrors ,</a:t>
            </a:r>
            <a:r>
              <a:rPr lang="en-US" altLang="zh-CN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_________________________</a:t>
            </a:r>
            <a:r>
              <a:rPr lang="zh-CN" altLang="en-US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.</a:t>
            </a:r>
            <a:endParaRPr lang="zh-CN" altLang="en-US" sz="2800" b="1" kern="100">
              <a:solidFill>
                <a:srgbClr val="00B0F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23810" y="62820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kern="1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melting under the sun</a:t>
            </a:r>
            <a:endParaRPr lang="zh-CN" altLang="en-US" sz="2800" b="1" kern="100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74890" y="311150"/>
            <a:ext cx="28543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</a:rPr>
              <a:t>Video Clip 2</a:t>
            </a:r>
            <a:endParaRPr lang="en-US" altLang="zh-CN" sz="3200" b="1"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43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8" grpId="0" bldLvl="0" animBg="1"/>
      <p:bldP spid="9" grpId="0"/>
      <p:bldP spid="3" grpId="0"/>
      <p:bldP spid="10" grpId="0"/>
      <p:bldP spid="1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视频6-treebuildingearth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49325" y="-474980"/>
            <a:ext cx="7254240" cy="4060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3452495"/>
            <a:ext cx="12192000" cy="2553335"/>
          </a:xfrm>
          <a:prstGeom prst="rect">
            <a:avLst/>
          </a:prstGeom>
        </p:spPr>
        <p:txBody>
          <a:bodyPr wrap="square">
            <a:spAutoFit/>
          </a:bodyPr>
          <a:p>
            <a:pPr lvl="0" algn="l" defTabSz="266700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A. </a:t>
            </a:r>
            <a:r>
              <a:rPr lang="en-US" altLang="zh-CN" sz="3200" b="1">
                <a:solidFill>
                  <a:schemeClr val="bg1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Around me I saw trees growing like puffs of smoke；</a:t>
            </a:r>
            <a:endParaRPr lang="en-US" altLang="zh-CN" sz="3200" b="1">
              <a:solidFill>
                <a:schemeClr val="bg1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  <a:p>
            <a:pPr lvl="0" algn="l" defTabSz="266700">
              <a:buClrTx/>
              <a:buSzTx/>
              <a:buFontTx/>
            </a:pPr>
            <a:r>
              <a:rPr lang="en-US" altLang="zh-CN" sz="3200" b="1">
                <a:solidFill>
                  <a:schemeClr val="bg1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they grew, spread, and died in moments. </a:t>
            </a:r>
            <a:endParaRPr lang="en-US" altLang="zh-CN" sz="3200" b="1">
              <a:solidFill>
                <a:schemeClr val="bg1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  <a:p>
            <a:pPr lvl="0" algn="l" defTabSz="266700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D. </a:t>
            </a:r>
            <a:r>
              <a:rPr lang="en-US" altLang="zh-CN" sz="3200" b="1">
                <a:solidFill>
                  <a:schemeClr val="bg1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I saw huge buildings rise up, then disappear like in a dream.</a:t>
            </a:r>
            <a:endParaRPr lang="en-US" altLang="zh-CN" sz="3200" b="1">
              <a:solidFill>
                <a:schemeClr val="bg1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  <a:p>
            <a:pPr lvl="0" algn="l" defTabSz="266700">
              <a:buClrTx/>
              <a:buSzTx/>
              <a:buFontTx/>
            </a:pPr>
            <a:r>
              <a:rPr lang="en-US" altLang="zh-CN" sz="3200" b="1">
                <a:solidFill>
                  <a:schemeClr val="bg1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The whole surface of the earth was being changed, melting and flowing before my eyes.</a:t>
            </a:r>
            <a:endParaRPr lang="en-US" altLang="zh-CN" sz="3200" b="1">
              <a:solidFill>
                <a:schemeClr val="bg1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12835" y="1710690"/>
            <a:ext cx="35896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Literary Device: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pic>
        <p:nvPicPr>
          <p:cNvPr id="33" name="图片 32" descr="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" y="241300"/>
            <a:ext cx="462915" cy="462915"/>
          </a:xfrm>
          <a:prstGeom prst="rect">
            <a:avLst/>
          </a:prstGeom>
        </p:spPr>
      </p:pic>
      <p:pic>
        <p:nvPicPr>
          <p:cNvPr id="39" name="图片 38" descr="建筑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15" y="846455"/>
            <a:ext cx="463550" cy="463550"/>
          </a:xfrm>
          <a:prstGeom prst="rect">
            <a:avLst/>
          </a:prstGeom>
        </p:spPr>
      </p:pic>
      <p:pic>
        <p:nvPicPr>
          <p:cNvPr id="40" name="图片 39" descr="地球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40" y="1399540"/>
            <a:ext cx="433705" cy="4337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51930" y="3452495"/>
            <a:ext cx="3867150" cy="65087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25890" y="4468495"/>
            <a:ext cx="2938780" cy="53657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9465" y="6335395"/>
            <a:ext cx="11855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kern="100">
                <a:solidFill>
                  <a:srgbClr val="00B0F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My time machine ________________________________________.</a:t>
            </a:r>
            <a:endParaRPr lang="en-US" altLang="zh-CN" sz="2800" b="1" kern="100">
              <a:solidFill>
                <a:srgbClr val="00B0F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4640" y="5813425"/>
            <a:ext cx="9753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kern="100">
                <a:solidFill>
                  <a:srgbClr val="00B0F0"/>
                </a:solidFill>
                <a:latin typeface="Segoe UI" panose="020B0502040204020203" charset="0"/>
                <a:cs typeface="Courier New" panose="02070309020205020404" pitchFamily="49" charset="0"/>
                <a:sym typeface="+mn-ea"/>
              </a:rPr>
              <a:t>（仿写）</a:t>
            </a:r>
            <a:r>
              <a:rPr lang="en-US" altLang="zh-CN" sz="2800" b="1" kern="100">
                <a:solidFill>
                  <a:srgbClr val="00B0F0"/>
                </a:solidFill>
                <a:latin typeface="Segoe UI" panose="020B0502040204020203" charset="0"/>
                <a:cs typeface="Courier New" panose="02070309020205020404" pitchFamily="49" charset="0"/>
                <a:sym typeface="+mn-ea"/>
              </a:rPr>
              <a:t>我的时光机看起来像一个水晶球，上面有两个按钮。</a:t>
            </a:r>
            <a:endParaRPr lang="en-US" altLang="zh-CN" sz="2800" b="1" kern="100">
              <a:solidFill>
                <a:srgbClr val="00B0F0"/>
              </a:solidFill>
              <a:latin typeface="Segoe UI" panose="020B0502040204020203" charset="0"/>
              <a:cs typeface="Courier New" panose="02070309020205020404" pitchFamily="49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68420" y="6289675"/>
            <a:ext cx="78447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kern="1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looks like a crystal ball with two buttons</a:t>
            </a:r>
            <a:endParaRPr lang="en-US" altLang="zh-CN" sz="2800" b="1" kern="100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53425" y="346710"/>
            <a:ext cx="28543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Video Clip 3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29040" y="2404110"/>
            <a:ext cx="35896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Simile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4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3" grpId="0" bldLvl="0" animBg="1"/>
      <p:bldP spid="5" grpId="0"/>
      <p:bldP spid="9" grpId="0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时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910" y="4772025"/>
            <a:ext cx="461645" cy="461645"/>
          </a:xfrm>
          <a:prstGeom prst="rect">
            <a:avLst/>
          </a:prstGeom>
        </p:spPr>
      </p:pic>
      <p:pic>
        <p:nvPicPr>
          <p:cNvPr id="21" name="图片 20" descr="显微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035" y="3800475"/>
            <a:ext cx="515620" cy="515620"/>
          </a:xfrm>
          <a:prstGeom prst="rect">
            <a:avLst/>
          </a:prstGeom>
        </p:spPr>
      </p:pic>
      <p:pic>
        <p:nvPicPr>
          <p:cNvPr id="22" name="图片 21" descr="儿童女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305" y="4316730"/>
            <a:ext cx="539115" cy="539115"/>
          </a:xfrm>
          <a:prstGeom prst="rect">
            <a:avLst/>
          </a:prstGeom>
        </p:spPr>
      </p:pic>
      <p:pic>
        <p:nvPicPr>
          <p:cNvPr id="26" name="图片 25" descr="日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415" y="3589655"/>
            <a:ext cx="843280" cy="843280"/>
          </a:xfrm>
          <a:prstGeom prst="rect">
            <a:avLst/>
          </a:prstGeom>
        </p:spPr>
      </p:pic>
      <p:pic>
        <p:nvPicPr>
          <p:cNvPr id="27" name="图片 26" descr="月亮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410" y="3003550"/>
            <a:ext cx="586105" cy="586105"/>
          </a:xfrm>
          <a:prstGeom prst="rect">
            <a:avLst/>
          </a:prstGeom>
        </p:spPr>
      </p:pic>
      <p:pic>
        <p:nvPicPr>
          <p:cNvPr id="31" name="图片 30" descr="树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520" y="2788920"/>
            <a:ext cx="959485" cy="959485"/>
          </a:xfrm>
          <a:prstGeom prst="rect">
            <a:avLst/>
          </a:prstGeom>
        </p:spPr>
      </p:pic>
      <p:pic>
        <p:nvPicPr>
          <p:cNvPr id="32" name="图片 31" descr="建筑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2135" y="1645920"/>
            <a:ext cx="1240790" cy="1240790"/>
          </a:xfrm>
          <a:prstGeom prst="rect">
            <a:avLst/>
          </a:prstGeom>
        </p:spPr>
      </p:pic>
      <p:pic>
        <p:nvPicPr>
          <p:cNvPr id="34" name="图片 33" descr="地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5830" y="180975"/>
            <a:ext cx="2376170" cy="237617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3063875" y="4224020"/>
            <a:ext cx="1456690" cy="504825"/>
          </a:xfrm>
          <a:prstGeom prst="rect">
            <a:avLst/>
          </a:prstGeom>
        </p:spPr>
        <p:txBody>
          <a:bodyPr wrap="none" anchor="ctr">
            <a:noAutofit/>
          </a:bodyPr>
          <a:p>
            <a:pPr algn="ctr"/>
            <a:r>
              <a:rPr lang="en-US" altLang="zh-CN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lab went hazy;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4" name="矩形 3"/>
          <p:cNvSpPr/>
          <p:nvPr>
            <p:custDataLst>
              <p:tags r:id="rId10"/>
            </p:custDataLst>
          </p:nvPr>
        </p:nvSpPr>
        <p:spPr>
          <a:xfrm>
            <a:off x="1607185" y="4834255"/>
            <a:ext cx="1456690" cy="504825"/>
          </a:xfrm>
          <a:prstGeom prst="rect">
            <a:avLst/>
          </a:prstGeom>
        </p:spPr>
        <p:txBody>
          <a:bodyPr wrap="none" anchor="ctr">
            <a:noAutofit/>
          </a:bodyPr>
          <a:p>
            <a:pPr algn="ctr"/>
            <a:r>
              <a:rPr lang="en-US" altLang="zh-CN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niece like rocket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361315" y="5233670"/>
            <a:ext cx="1456690" cy="504825"/>
          </a:xfrm>
          <a:prstGeom prst="rect">
            <a:avLst/>
          </a:prstGeom>
        </p:spPr>
        <p:txBody>
          <a:bodyPr wrap="none" anchor="ctr">
            <a:noAutofit/>
          </a:bodyPr>
          <a:p>
            <a:pPr algn="ctr"/>
            <a:r>
              <a:rPr lang="en-US" sz="2000" b="1">
                <a:solidFill>
                  <a:srgbClr val="0070C0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10:01--3:30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5068570" y="4329430"/>
            <a:ext cx="1456690" cy="504825"/>
          </a:xfrm>
          <a:prstGeom prst="rect">
            <a:avLst/>
          </a:prstGeom>
        </p:spPr>
        <p:txBody>
          <a:bodyPr wrap="none" anchor="ctr">
            <a:noAutofit/>
          </a:bodyPr>
          <a:p>
            <a:pPr algn="ctr"/>
            <a:r>
              <a:rPr lang="en-US" altLang="zh-CN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as if lamp;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algn="ctr"/>
            <a:r>
              <a:rPr lang="en-US" altLang="zh-CN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be thrown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9" name="矩形 8"/>
          <p:cNvSpPr/>
          <p:nvPr>
            <p:custDataLst>
              <p:tags r:id="rId13"/>
            </p:custDataLst>
          </p:nvPr>
        </p:nvSpPr>
        <p:spPr>
          <a:xfrm>
            <a:off x="6735445" y="3604895"/>
            <a:ext cx="1456690" cy="504825"/>
          </a:xfrm>
          <a:prstGeom prst="rect">
            <a:avLst/>
          </a:prstGeom>
        </p:spPr>
        <p:txBody>
          <a:bodyPr wrap="none" anchor="ctr">
            <a:noAutofit/>
          </a:bodyPr>
          <a:p>
            <a:pPr algn="ctr"/>
            <a:r>
              <a:rPr lang="en-US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grew</a:t>
            </a:r>
            <a:r>
              <a:rPr lang="en-US" sz="2000" b="1">
                <a:solidFill>
                  <a:srgbClr val="0070C0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, </a:t>
            </a:r>
            <a:r>
              <a:rPr lang="en-US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spread and </a:t>
            </a:r>
            <a:r>
              <a:rPr lang="en-US" sz="2000" b="1">
                <a:solidFill>
                  <a:srgbClr val="0070C0"/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died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8091170" y="2993390"/>
            <a:ext cx="2117725" cy="504825"/>
          </a:xfrm>
          <a:prstGeom prst="rect">
            <a:avLst/>
          </a:prstGeom>
        </p:spPr>
        <p:txBody>
          <a:bodyPr wrap="none" anchor="ctr">
            <a:noAutofit/>
          </a:bodyPr>
          <a:p>
            <a:pPr algn="ctr"/>
            <a:r>
              <a:rPr lang="en-US" altLang="zh-CN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rose up, disappeared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1" name="矩形 10"/>
          <p:cNvSpPr/>
          <p:nvPr>
            <p:custDataLst>
              <p:tags r:id="rId15"/>
            </p:custDataLst>
          </p:nvPr>
        </p:nvSpPr>
        <p:spPr>
          <a:xfrm>
            <a:off x="10344785" y="2498725"/>
            <a:ext cx="1691640" cy="504825"/>
          </a:xfrm>
          <a:prstGeom prst="rect">
            <a:avLst/>
          </a:prstGeom>
        </p:spPr>
        <p:txBody>
          <a:bodyPr wrap="none" anchor="ctr">
            <a:noAutofit/>
          </a:bodyPr>
          <a:p>
            <a:pPr algn="ctr"/>
            <a:r>
              <a:rPr lang="en-US" altLang="zh-CN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surface changed;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algn="ctr"/>
            <a:r>
              <a:rPr lang="en-US" altLang="zh-CN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flew, melted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2" name="矩形 11"/>
          <p:cNvSpPr/>
          <p:nvPr>
            <p:custDataLst>
              <p:tags r:id="rId16"/>
            </p:custDataLst>
          </p:nvPr>
        </p:nvSpPr>
        <p:spPr>
          <a:xfrm>
            <a:off x="3011170" y="4486910"/>
            <a:ext cx="1577975" cy="575310"/>
          </a:xfrm>
          <a:prstGeom prst="rect">
            <a:avLst/>
          </a:prstGeom>
        </p:spPr>
        <p:txBody>
          <a:bodyPr wrap="none" anchor="ctr">
            <a:noAutofit/>
          </a:bodyPr>
          <a:p>
            <a:pPr algn="ctr"/>
            <a:r>
              <a:rPr lang="en-US" altLang="zh-CN" sz="2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walls fell away</a:t>
            </a:r>
            <a:endParaRPr lang="en-US" altLang="zh-CN" sz="2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5" name="任意多边形: 形状 24"/>
          <p:cNvSpPr/>
          <p:nvPr>
            <p:custDataLst>
              <p:tags r:id="rId17"/>
            </p:custDataLst>
          </p:nvPr>
        </p:nvSpPr>
        <p:spPr>
          <a:xfrm>
            <a:off x="-410210" y="180975"/>
            <a:ext cx="10525760" cy="3423920"/>
          </a:xfrm>
          <a:custGeom>
            <a:avLst/>
            <a:gdLst>
              <a:gd name="connsiteX0" fmla="*/ 10980011 w 11023878"/>
              <a:gd name="connsiteY0" fmla="*/ 409 h 3040322"/>
              <a:gd name="connsiteX1" fmla="*/ 11015549 w 11023878"/>
              <a:gd name="connsiteY1" fmla="*/ 14034 h 3040322"/>
              <a:gd name="connsiteX2" fmla="*/ 11021572 w 11023878"/>
              <a:gd name="connsiteY2" fmla="*/ 51588 h 3040322"/>
              <a:gd name="connsiteX3" fmla="*/ 10742872 w 11023878"/>
              <a:gd name="connsiteY3" fmla="*/ 784071 h 3040322"/>
              <a:gd name="connsiteX4" fmla="*/ 10713284 w 11023878"/>
              <a:gd name="connsiteY4" fmla="*/ 808170 h 3040322"/>
              <a:gd name="connsiteX5" fmla="*/ 10677664 w 11023878"/>
              <a:gd name="connsiteY5" fmla="*/ 794557 h 3040322"/>
              <a:gd name="connsiteX6" fmla="*/ 10520882 w 11023878"/>
              <a:gd name="connsiteY6" fmla="*/ 601330 h 3040322"/>
              <a:gd name="connsiteX7" fmla="*/ 10519106 w 11023878"/>
              <a:gd name="connsiteY7" fmla="*/ 599140 h 3040322"/>
              <a:gd name="connsiteX8" fmla="*/ 10492003 w 11023878"/>
              <a:gd name="connsiteY8" fmla="*/ 621554 h 3040322"/>
              <a:gd name="connsiteX9" fmla="*/ 0 w 11023878"/>
              <a:gd name="connsiteY9" fmla="*/ 3037686 h 3040322"/>
              <a:gd name="connsiteX10" fmla="*/ 10052871 w 11023878"/>
              <a:gd name="connsiteY10" fmla="*/ 581500 h 3040322"/>
              <a:gd name="connsiteX11" fmla="*/ 10341727 w 11023878"/>
              <a:gd name="connsiteY11" fmla="*/ 380527 h 3040322"/>
              <a:gd name="connsiteX12" fmla="*/ 10338939 w 11023878"/>
              <a:gd name="connsiteY12" fmla="*/ 377091 h 3040322"/>
              <a:gd name="connsiteX13" fmla="*/ 10182159 w 11023878"/>
              <a:gd name="connsiteY13" fmla="*/ 183862 h 3040322"/>
              <a:gd name="connsiteX14" fmla="*/ 10176176 w 11023878"/>
              <a:gd name="connsiteY14" fmla="*/ 146199 h 3040322"/>
              <a:gd name="connsiteX15" fmla="*/ 10205823 w 11023878"/>
              <a:gd name="connsiteY15" fmla="*/ 122217 h 3040322"/>
              <a:gd name="connsiteX16" fmla="*/ 10980011 w 11023878"/>
              <a:gd name="connsiteY16" fmla="*/ 409 h 304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023878" h="3040322">
                <a:moveTo>
                  <a:pt x="10980011" y="409"/>
                </a:moveTo>
                <a:cubicBezTo>
                  <a:pt x="10992828" y="-1607"/>
                  <a:pt x="11007374" y="3958"/>
                  <a:pt x="11015549" y="14034"/>
                </a:cubicBezTo>
                <a:cubicBezTo>
                  <a:pt x="11023724" y="24110"/>
                  <a:pt x="11026186" y="39461"/>
                  <a:pt x="11021572" y="51588"/>
                </a:cubicBezTo>
                <a:cubicBezTo>
                  <a:pt x="11021571" y="51588"/>
                  <a:pt x="10742871" y="784071"/>
                  <a:pt x="10742872" y="784071"/>
                </a:cubicBezTo>
                <a:cubicBezTo>
                  <a:pt x="10738246" y="796226"/>
                  <a:pt x="10726124" y="806111"/>
                  <a:pt x="10713284" y="808170"/>
                </a:cubicBezTo>
                <a:cubicBezTo>
                  <a:pt x="10700441" y="810231"/>
                  <a:pt x="10685857" y="804657"/>
                  <a:pt x="10677664" y="794557"/>
                </a:cubicBezTo>
                <a:cubicBezTo>
                  <a:pt x="10677664" y="794558"/>
                  <a:pt x="10607983" y="708679"/>
                  <a:pt x="10520882" y="601330"/>
                </a:cubicBezTo>
                <a:lnTo>
                  <a:pt x="10519106" y="599140"/>
                </a:lnTo>
                <a:lnTo>
                  <a:pt x="10492003" y="621554"/>
                </a:lnTo>
                <a:cubicBezTo>
                  <a:pt x="10002521" y="1017481"/>
                  <a:pt x="7058795" y="3124999"/>
                  <a:pt x="0" y="3037686"/>
                </a:cubicBezTo>
                <a:cubicBezTo>
                  <a:pt x="0" y="3037686"/>
                  <a:pt x="6408327" y="2976870"/>
                  <a:pt x="10052871" y="581500"/>
                </a:cubicBezTo>
                <a:lnTo>
                  <a:pt x="10341727" y="380527"/>
                </a:lnTo>
                <a:lnTo>
                  <a:pt x="10338939" y="377091"/>
                </a:lnTo>
                <a:cubicBezTo>
                  <a:pt x="10251839" y="269742"/>
                  <a:pt x="10182159" y="183862"/>
                  <a:pt x="10182159" y="183862"/>
                </a:cubicBezTo>
                <a:cubicBezTo>
                  <a:pt x="10173964" y="173764"/>
                  <a:pt x="10171515" y="158340"/>
                  <a:pt x="10176176" y="146199"/>
                </a:cubicBezTo>
                <a:cubicBezTo>
                  <a:pt x="10180837" y="134057"/>
                  <a:pt x="10192976" y="124238"/>
                  <a:pt x="10205823" y="122217"/>
                </a:cubicBezTo>
                <a:cubicBezTo>
                  <a:pt x="10205823" y="122217"/>
                  <a:pt x="10980011" y="409"/>
                  <a:pt x="10980011" y="409"/>
                </a:cubicBezTo>
                <a:close/>
              </a:path>
            </a:pathLst>
          </a:custGeom>
          <a:gradFill>
            <a:gsLst>
              <a:gs pos="100000">
                <a:srgbClr val="8830FE">
                  <a:lumMod val="20000"/>
                  <a:lumOff val="80000"/>
                </a:srgbClr>
              </a:gs>
              <a:gs pos="0">
                <a:srgbClr val="8830FE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  <a:effectLst>
            <a:outerShdw blurRad="76200" dist="76200" dir="2700000" algn="tl" rotWithShape="0">
              <a:srgbClr val="8830FE">
                <a:lumMod val="60000"/>
                <a:lumOff val="40000"/>
                <a:alpha val="20000"/>
              </a:srgbClr>
            </a:outerShdw>
          </a:effectLst>
        </p:spPr>
        <p:style>
          <a:lnRef idx="2">
            <a:srgbClr val="8830FE">
              <a:shade val="50000"/>
            </a:srgbClr>
          </a:lnRef>
          <a:fillRef idx="1">
            <a:srgbClr val="8830FE"/>
          </a:fillRef>
          <a:effectRef idx="0">
            <a:srgbClr val="8830FE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61315" y="5738495"/>
            <a:ext cx="3241040" cy="513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 b="1">
                <a:highlight>
                  <a:srgbClr val="FFFF00"/>
                </a:highlight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5 hours=1 moment</a:t>
            </a:r>
            <a:endParaRPr lang="en-US" altLang="en-US" sz="2400" b="1">
              <a:highlight>
                <a:srgbClr val="FFFF00"/>
              </a:highlight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58410" y="4984115"/>
            <a:ext cx="2574290" cy="513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 b="1">
                <a:highlight>
                  <a:srgbClr val="FFFF00"/>
                </a:highlight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1 day=1 moment</a:t>
            </a:r>
            <a:endParaRPr lang="en-US" altLang="en-US" sz="2400" b="1">
              <a:highlight>
                <a:srgbClr val="FFFF00"/>
              </a:highlight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  <a:p>
            <a:endParaRPr lang="en-US" altLang="en-US" sz="2400" b="1">
              <a:highlight>
                <a:srgbClr val="FFFF00"/>
              </a:highlight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432925" y="3485515"/>
            <a:ext cx="3222625" cy="513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 b="1">
                <a:highlight>
                  <a:srgbClr val="FFFF00"/>
                </a:highlight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100 years=1 moment</a:t>
            </a:r>
            <a:endParaRPr lang="en-US" altLang="en-US" sz="2400" b="1">
              <a:highlight>
                <a:srgbClr val="FFFF00"/>
              </a:highlight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  <a:p>
            <a:endParaRPr lang="en-US" altLang="en-US" sz="2400" b="1">
              <a:highlight>
                <a:srgbClr val="FFFF00"/>
              </a:highlight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18"/>
            </p:custDataLst>
          </p:nvPr>
        </p:nvSpPr>
        <p:spPr>
          <a:xfrm>
            <a:off x="361315" y="1087755"/>
            <a:ext cx="5704205" cy="788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913130">
              <a:lnSpc>
                <a:spcPts val="25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micro     macro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defTabSz="913130">
              <a:lnSpc>
                <a:spcPts val="2500"/>
              </a:lnSpc>
              <a:spcBef>
                <a:spcPts val="50"/>
              </a:spcBef>
              <a:spcAft>
                <a:spcPts val="0"/>
              </a:spcAft>
            </a:pP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>
            <a:off x="1498600" y="1280795"/>
            <a:ext cx="306705" cy="107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9"/>
            </p:custDataLst>
          </p:nvPr>
        </p:nvSpPr>
        <p:spPr>
          <a:xfrm>
            <a:off x="4111625" y="1137920"/>
            <a:ext cx="5704205" cy="471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913130">
              <a:lnSpc>
                <a:spcPts val="25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faster and faster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pic>
        <p:nvPicPr>
          <p:cNvPr id="18" name="图片 17" descr="眼睛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8555" y="95250"/>
            <a:ext cx="914400" cy="914400"/>
          </a:xfrm>
          <a:prstGeom prst="rect">
            <a:avLst/>
          </a:prstGeom>
        </p:spPr>
      </p:pic>
      <p:pic>
        <p:nvPicPr>
          <p:cNvPr id="2" name="图片 1" descr="交通工具-高铁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68570" y="95250"/>
            <a:ext cx="914400" cy="914400"/>
          </a:xfrm>
          <a:prstGeom prst="rect">
            <a:avLst/>
          </a:prstGeom>
        </p:spPr>
      </p:pic>
      <p:sp>
        <p:nvSpPr>
          <p:cNvPr id="3" name="Rectangle 12"/>
          <p:cNvSpPr/>
          <p:nvPr>
            <p:custDataLst>
              <p:tags r:id="rId22"/>
            </p:custDataLst>
          </p:nvPr>
        </p:nvSpPr>
        <p:spPr>
          <a:xfrm>
            <a:off x="9171940" y="6342380"/>
            <a:ext cx="3263265" cy="598805"/>
          </a:xfrm>
          <a:prstGeom prst="rect">
            <a:avLst/>
          </a:prstGeom>
          <a:ln>
            <a:noFill/>
          </a:ln>
          <a:effectLst>
            <a:outerShdw dist="12700" sx="1000" sy="1000" algn="ctr">
              <a:srgbClr val="000000"/>
            </a:outerShdw>
          </a:effectLst>
        </p:spPr>
        <p:txBody>
          <a:bodyPr wrap="square" tIns="46800" bIns="46800">
            <a:noAutofit/>
          </a:bodyPr>
          <a:p>
            <a:pPr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2800" b="1" spc="300"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What I saw</a:t>
            </a:r>
            <a:r>
              <a:rPr lang="zh-CN" altLang="en-US" sz="28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 </a:t>
            </a:r>
            <a:endParaRPr lang="zh-CN" altLang="en-US" sz="2800" b="1" spc="300">
              <a:solidFill>
                <a:schemeClr val="accent2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3" grpId="0"/>
      <p:bldP spid="25" grpId="0" animBg="1"/>
      <p:bldP spid="42" grpId="0"/>
      <p:bldP spid="37" grpId="0"/>
      <p:bldP spid="4" grpId="0"/>
      <p:bldP spid="5" grpId="0"/>
      <p:bldP spid="7" grpId="0"/>
      <p:bldP spid="8" grpId="0"/>
      <p:bldP spid="12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12414" r="21230"/>
          <a:stretch>
            <a:fillRect/>
          </a:stretch>
        </p:blipFill>
        <p:spPr>
          <a:xfrm>
            <a:off x="1265555" y="78740"/>
            <a:ext cx="1167765" cy="8763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73045" y="125095"/>
            <a:ext cx="845756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rPr>
              <a:t>Writing Task</a:t>
            </a:r>
            <a:endParaRPr lang="en-US" altLang="zh-CN" sz="4800" b="1">
              <a:latin typeface="Segoe UI Black" panose="020B0A02040204020203" pitchFamily="34" charset="0"/>
              <a:ea typeface="宋体" panose="02010600030101010101" pitchFamily="2" charset="-122"/>
              <a:cs typeface="Segoe UI Black" panose="020B0A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390" y="955040"/>
            <a:ext cx="1182941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</a:rPr>
              <a:t>Write a sci-fi story about a time machine you will invent, and your journey through time.</a:t>
            </a:r>
            <a:endParaRPr lang="en-US" altLang="zh-CN" sz="3200"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847215" y="2019300"/>
            <a:ext cx="7814310" cy="4698365"/>
            <a:chOff x="2909" y="2892"/>
            <a:chExt cx="12306" cy="7399"/>
          </a:xfrm>
        </p:grpSpPr>
        <p:sp>
          <p:nvSpPr>
            <p:cNvPr id="31" name="Shape 1305"/>
            <p:cNvSpPr/>
            <p:nvPr>
              <p:custDataLst>
                <p:tags r:id="rId3"/>
              </p:custDataLst>
            </p:nvPr>
          </p:nvSpPr>
          <p:spPr>
            <a:xfrm rot="2428234">
              <a:off x="11100" y="4196"/>
              <a:ext cx="1143" cy="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1563" extrusionOk="0">
                  <a:moveTo>
                    <a:pt x="0" y="11209"/>
                  </a:moveTo>
                  <a:cubicBezTo>
                    <a:pt x="9045" y="-10037"/>
                    <a:pt x="18106" y="4094"/>
                    <a:pt x="21600" y="11563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65000"/>
                </a:srgb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rmAutofit fontScale="25000" lnSpcReduction="20000"/>
            </a:bodyPr>
            <a:p>
              <a:pPr algn="ctr" defTabSz="292100">
                <a:lnSpc>
                  <a:spcPct val="110000"/>
                </a:lnSpc>
                <a:spcBef>
                  <a:spcPts val="15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000">
                <a:solidFill>
                  <a:srgbClr val="4C4C4C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  <a:sym typeface="Helvetica Neue Light"/>
              </a:endParaRPr>
            </a:p>
          </p:txBody>
        </p:sp>
        <p:sp>
          <p:nvSpPr>
            <p:cNvPr id="32" name="Shape 1306"/>
            <p:cNvSpPr/>
            <p:nvPr>
              <p:custDataLst>
                <p:tags r:id="rId4"/>
              </p:custDataLst>
            </p:nvPr>
          </p:nvSpPr>
          <p:spPr>
            <a:xfrm rot="6829258">
              <a:off x="11969" y="8001"/>
              <a:ext cx="1143" cy="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1563" extrusionOk="0">
                  <a:moveTo>
                    <a:pt x="0" y="11209"/>
                  </a:moveTo>
                  <a:cubicBezTo>
                    <a:pt x="9045" y="-10037"/>
                    <a:pt x="18106" y="4094"/>
                    <a:pt x="21600" y="11563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65000"/>
                </a:srgb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rmAutofit fontScale="25000" lnSpcReduction="20000"/>
            </a:bodyPr>
            <a:p>
              <a:pPr algn="ctr" defTabSz="292100">
                <a:lnSpc>
                  <a:spcPct val="110000"/>
                </a:lnSpc>
                <a:spcBef>
                  <a:spcPts val="15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000">
                <a:solidFill>
                  <a:srgbClr val="4C4C4C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  <a:sym typeface="Helvetica Neue Light"/>
              </a:endParaRPr>
            </a:p>
          </p:txBody>
        </p:sp>
        <p:sp>
          <p:nvSpPr>
            <p:cNvPr id="34" name="Shape 1308"/>
            <p:cNvSpPr/>
            <p:nvPr>
              <p:custDataLst>
                <p:tags r:id="rId5"/>
              </p:custDataLst>
            </p:nvPr>
          </p:nvSpPr>
          <p:spPr>
            <a:xfrm rot="10800000">
              <a:off x="8993" y="9950"/>
              <a:ext cx="1143" cy="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1563" extrusionOk="0">
                  <a:moveTo>
                    <a:pt x="0" y="11209"/>
                  </a:moveTo>
                  <a:cubicBezTo>
                    <a:pt x="9045" y="-10037"/>
                    <a:pt x="18106" y="4094"/>
                    <a:pt x="21600" y="11563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65000"/>
                </a:srgb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rmAutofit fontScale="25000" lnSpcReduction="20000"/>
            </a:bodyPr>
            <a:p>
              <a:pPr algn="ctr" defTabSz="292100">
                <a:lnSpc>
                  <a:spcPct val="110000"/>
                </a:lnSpc>
                <a:spcBef>
                  <a:spcPts val="15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000">
                <a:solidFill>
                  <a:srgbClr val="4C4C4C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  <a:sym typeface="Helvetica Neue Light"/>
              </a:endParaRPr>
            </a:p>
          </p:txBody>
        </p:sp>
        <p:sp>
          <p:nvSpPr>
            <p:cNvPr id="35" name="Shape 1309"/>
            <p:cNvSpPr/>
            <p:nvPr>
              <p:custDataLst>
                <p:tags r:id="rId6"/>
              </p:custDataLst>
            </p:nvPr>
          </p:nvSpPr>
          <p:spPr>
            <a:xfrm rot="19083897">
              <a:off x="6813" y="4219"/>
              <a:ext cx="1143" cy="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1563" extrusionOk="0">
                  <a:moveTo>
                    <a:pt x="0" y="11209"/>
                  </a:moveTo>
                  <a:cubicBezTo>
                    <a:pt x="9045" y="-10037"/>
                    <a:pt x="18106" y="4094"/>
                    <a:pt x="21600" y="11563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65000"/>
                </a:srgb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rmAutofit fontScale="25000" lnSpcReduction="20000"/>
            </a:bodyPr>
            <a:p>
              <a:pPr algn="ctr" defTabSz="292100">
                <a:lnSpc>
                  <a:spcPct val="110000"/>
                </a:lnSpc>
                <a:spcBef>
                  <a:spcPts val="15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000">
                <a:solidFill>
                  <a:srgbClr val="4C4C4C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  <a:sym typeface="Helvetica Neue Light"/>
              </a:endParaRPr>
            </a:p>
          </p:txBody>
        </p:sp>
        <p:sp>
          <p:nvSpPr>
            <p:cNvPr id="36" name="Shape 1310"/>
            <p:cNvSpPr/>
            <p:nvPr>
              <p:custDataLst>
                <p:tags r:id="rId7"/>
              </p:custDataLst>
            </p:nvPr>
          </p:nvSpPr>
          <p:spPr>
            <a:xfrm rot="14680375">
              <a:off x="6024" y="8018"/>
              <a:ext cx="1143" cy="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1563" extrusionOk="0">
                  <a:moveTo>
                    <a:pt x="0" y="11209"/>
                  </a:moveTo>
                  <a:cubicBezTo>
                    <a:pt x="9045" y="-10037"/>
                    <a:pt x="18106" y="4094"/>
                    <a:pt x="21600" y="11563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65000"/>
                </a:srgb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rmAutofit fontScale="25000" lnSpcReduction="20000"/>
            </a:bodyPr>
            <a:p>
              <a:pPr algn="ctr" defTabSz="292100">
                <a:lnSpc>
                  <a:spcPct val="110000"/>
                </a:lnSpc>
                <a:spcBef>
                  <a:spcPts val="15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000">
                <a:solidFill>
                  <a:srgbClr val="4C4C4C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  <a:sym typeface="Helvetica Neue Light"/>
              </a:endParaRPr>
            </a:p>
          </p:txBody>
        </p:sp>
        <p:pic>
          <p:nvPicPr>
            <p:cNvPr id="2" name="图片 1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7" y="5401"/>
              <a:ext cx="2770" cy="277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5461" y="5619"/>
              <a:ext cx="1401" cy="96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4800">
                  <a:solidFill>
                    <a:schemeClr val="tx1"/>
                  </a:solidFill>
                </a:rPr>
                <a:t>?</a:t>
              </a:r>
              <a:endParaRPr lang="en-US" altLang="zh-CN" sz="4800">
                <a:solidFill>
                  <a:schemeClr val="tx1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2909" y="5792"/>
              <a:ext cx="2294" cy="795"/>
            </a:xfrm>
            <a:prstGeom prst="rect">
              <a:avLst/>
            </a:prstGeom>
          </p:spPr>
          <p:txBody>
            <a:bodyPr wrap="none" anchor="ctr">
              <a:noAutofit/>
            </a:bodyPr>
            <a:p>
              <a:pPr algn="ctr"/>
              <a:r>
                <a:rPr lang="en-US" altLang="zh-CN" sz="2000" b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time machine</a:t>
              </a:r>
              <a:endParaRPr lang="en-US" altLang="zh-CN" sz="20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0" name="图片 9" descr="眼睛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60" y="9104"/>
              <a:ext cx="934" cy="934"/>
            </a:xfrm>
            <a:prstGeom prst="rect">
              <a:avLst/>
            </a:prstGeom>
          </p:spPr>
        </p:pic>
        <p:pic>
          <p:nvPicPr>
            <p:cNvPr id="20" name="图片 19" descr="时钟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56" y="3061"/>
              <a:ext cx="1288" cy="1288"/>
            </a:xfrm>
            <a:prstGeom prst="rect">
              <a:avLst/>
            </a:prstGeom>
          </p:spPr>
        </p:pic>
        <p:pic>
          <p:nvPicPr>
            <p:cNvPr id="21" name="图片 20" descr="resour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122" y="5708"/>
              <a:ext cx="1051" cy="1051"/>
            </a:xfrm>
            <a:prstGeom prst="rect">
              <a:avLst/>
            </a:prstGeom>
          </p:spPr>
        </p:pic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47" y="8851"/>
              <a:ext cx="1440" cy="144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>
              <p:custDataLst>
                <p:tags r:id="rId14"/>
              </p:custDataLst>
            </p:nvPr>
          </p:nvSpPr>
          <p:spPr>
            <a:xfrm>
              <a:off x="4367" y="9227"/>
              <a:ext cx="2294" cy="795"/>
            </a:xfrm>
            <a:prstGeom prst="rect">
              <a:avLst/>
            </a:prstGeom>
          </p:spPr>
          <p:txBody>
            <a:bodyPr wrap="none" anchor="ctr">
              <a:noAutofit/>
            </a:bodyPr>
            <a:p>
              <a:pPr algn="ctr"/>
              <a:r>
                <a:rPr lang="en-US" altLang="zh-CN" sz="2000" b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what you see</a:t>
              </a:r>
              <a:endParaRPr lang="en-US" altLang="zh-CN" sz="20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  <a:p>
              <a:pPr algn="ctr"/>
              <a:r>
                <a:rPr lang="en-US" altLang="zh-CN" sz="2000" b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How you feel</a:t>
              </a:r>
              <a:endParaRPr lang="en-US" altLang="zh-CN" sz="20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5"/>
              </p:custDataLst>
            </p:nvPr>
          </p:nvSpPr>
          <p:spPr>
            <a:xfrm>
              <a:off x="9993" y="2892"/>
              <a:ext cx="2294" cy="795"/>
            </a:xfrm>
            <a:prstGeom prst="rect">
              <a:avLst/>
            </a:prstGeom>
          </p:spPr>
          <p:txBody>
            <a:bodyPr wrap="none" anchor="ctr">
              <a:noAutofit/>
            </a:bodyPr>
            <a:p>
              <a:pPr algn="ctr"/>
              <a:r>
                <a:rPr lang="en-US" altLang="zh-CN" sz="2000" b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when</a:t>
              </a:r>
              <a:endParaRPr lang="en-US" altLang="zh-CN" sz="20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16"/>
              </p:custDataLst>
            </p:nvPr>
          </p:nvSpPr>
          <p:spPr>
            <a:xfrm>
              <a:off x="12921" y="5964"/>
              <a:ext cx="2294" cy="795"/>
            </a:xfrm>
            <a:prstGeom prst="rect">
              <a:avLst/>
            </a:prstGeom>
          </p:spPr>
          <p:txBody>
            <a:bodyPr wrap="none" anchor="ctr">
              <a:noAutofit/>
            </a:bodyPr>
            <a:p>
              <a:pPr algn="ctr"/>
              <a:r>
                <a:rPr lang="en-US" altLang="zh-CN" sz="2000" b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where</a:t>
              </a:r>
              <a:endParaRPr lang="en-US" altLang="zh-CN" sz="20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17"/>
              </p:custDataLst>
            </p:nvPr>
          </p:nvSpPr>
          <p:spPr>
            <a:xfrm>
              <a:off x="11921" y="9375"/>
              <a:ext cx="2294" cy="795"/>
            </a:xfrm>
            <a:prstGeom prst="rect">
              <a:avLst/>
            </a:prstGeom>
          </p:spPr>
          <p:txBody>
            <a:bodyPr wrap="none" anchor="ctr">
              <a:noAutofit/>
            </a:bodyPr>
            <a:p>
              <a:pPr algn="ctr"/>
              <a:r>
                <a:rPr lang="en-US" altLang="zh-CN" sz="2000" b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who</a:t>
              </a:r>
              <a:endParaRPr lang="en-US" altLang="zh-CN" sz="20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任意多边形: 形状 55"/>
          <p:cNvSpPr/>
          <p:nvPr>
            <p:custDataLst>
              <p:tags r:id="rId1"/>
            </p:custDataLst>
          </p:nvPr>
        </p:nvSpPr>
        <p:spPr>
          <a:xfrm rot="1800000">
            <a:off x="5689918" y="3661093"/>
            <a:ext cx="1979930" cy="266636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40000"/>
                  <a:lumOff val="60000"/>
                </a:srgbClr>
              </a:gs>
              <a:gs pos="0">
                <a:srgbClr val="17D594"/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17D594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3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24133" y="2415223"/>
            <a:ext cx="3081020" cy="1191895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FFC000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7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25913" y="2697798"/>
            <a:ext cx="1769110" cy="267398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9000"/>
                  <a:lumOff val="51000"/>
                </a:srgb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376FFF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9" name="任意多边形: 形状 44"/>
          <p:cNvSpPr/>
          <p:nvPr>
            <p:custDataLst>
              <p:tags r:id="rId4"/>
            </p:custDataLst>
          </p:nvPr>
        </p:nvSpPr>
        <p:spPr>
          <a:xfrm rot="1800000">
            <a:off x="5045393" y="2697163"/>
            <a:ext cx="2835910" cy="82677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55000"/>
                  <a:lumOff val="45000"/>
                </a:srgb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0" name="任意多边形: 形状 46"/>
          <p:cNvSpPr/>
          <p:nvPr>
            <p:custDataLst>
              <p:tags r:id="rId5"/>
            </p:custDataLst>
          </p:nvPr>
        </p:nvSpPr>
        <p:spPr>
          <a:xfrm rot="1800000">
            <a:off x="5794693" y="3590608"/>
            <a:ext cx="1601470" cy="2343150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35000"/>
                  <a:lumOff val="65000"/>
                </a:srgbClr>
              </a:gs>
              <a:gs pos="0">
                <a:srgbClr val="17D594"/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1" name="任意多边形: 形状 48"/>
          <p:cNvSpPr/>
          <p:nvPr>
            <p:custDataLst>
              <p:tags r:id="rId6"/>
            </p:custDataLst>
          </p:nvPr>
        </p:nvSpPr>
        <p:spPr>
          <a:xfrm rot="1800000">
            <a:off x="4405313" y="2901633"/>
            <a:ext cx="1450340" cy="2522855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0000"/>
                  <a:lumOff val="60000"/>
                </a:srgb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2" name="任意多边形: 形状 39"/>
          <p:cNvSpPr/>
          <p:nvPr>
            <p:custDataLst>
              <p:tags r:id="rId7"/>
            </p:custDataLst>
          </p:nvPr>
        </p:nvSpPr>
        <p:spPr>
          <a:xfrm>
            <a:off x="3302953" y="3729673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3" name="任意多边形: 形状 40"/>
          <p:cNvSpPr/>
          <p:nvPr>
            <p:custDataLst>
              <p:tags r:id="rId8"/>
            </p:custDataLst>
          </p:nvPr>
        </p:nvSpPr>
        <p:spPr>
          <a:xfrm>
            <a:off x="3217863" y="363188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376FFF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4" name="任意多边形: 形状 39"/>
          <p:cNvSpPr/>
          <p:nvPr>
            <p:custDataLst>
              <p:tags r:id="rId9"/>
            </p:custDataLst>
          </p:nvPr>
        </p:nvSpPr>
        <p:spPr>
          <a:xfrm>
            <a:off x="8238808" y="5387023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17D594"/>
              </a:gs>
              <a:gs pos="0">
                <a:srgbClr val="17D594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0" name="任意多边形: 形状 39"/>
          <p:cNvSpPr/>
          <p:nvPr>
            <p:custDataLst>
              <p:tags r:id="rId10"/>
            </p:custDataLst>
          </p:nvPr>
        </p:nvSpPr>
        <p:spPr>
          <a:xfrm>
            <a:off x="7762558" y="2037398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9029700" y="5176520"/>
            <a:ext cx="297180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chemeClr val="bg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Theme</a:t>
            </a:r>
            <a:endParaRPr lang="en-US" altLang="en-US" sz="36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bg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explore the future of human</a:t>
            </a:r>
            <a:endParaRPr lang="en-US" altLang="zh-CN" sz="16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bg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reflect the impact of technology</a:t>
            </a:r>
            <a:endParaRPr lang="en-US" altLang="zh-CN" sz="16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27" name="图片 17" descr="343435383036303b343532343136313bcfeec4bfb0d1bfd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54083" y="3917633"/>
            <a:ext cx="288000" cy="288000"/>
          </a:xfrm>
          <a:prstGeom prst="rect">
            <a:avLst/>
          </a:prstGeom>
        </p:spPr>
      </p:pic>
      <p:pic>
        <p:nvPicPr>
          <p:cNvPr id="28" name="图片 5" descr="343435383036303b343532343134393bcdb7c4d4b7e7b1a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389938" y="5574348"/>
            <a:ext cx="288000" cy="288000"/>
          </a:xfrm>
          <a:prstGeom prst="rect">
            <a:avLst/>
          </a:prstGeom>
        </p:spPr>
      </p:pic>
      <p:pic>
        <p:nvPicPr>
          <p:cNvPr id="29" name="图片 11" descr="343435383038363b343532323339353bb6d4bbb0b9b5cda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913688" y="2224723"/>
            <a:ext cx="288000" cy="288000"/>
          </a:xfrm>
          <a:prstGeom prst="rect">
            <a:avLst/>
          </a:prstGeom>
        </p:spPr>
      </p:pic>
      <p:sp>
        <p:nvSpPr>
          <p:cNvPr id="4" name="任意多边形: 形状 40"/>
          <p:cNvSpPr/>
          <p:nvPr>
            <p:custDataLst>
              <p:tags r:id="rId18"/>
            </p:custDataLst>
          </p:nvPr>
        </p:nvSpPr>
        <p:spPr>
          <a:xfrm>
            <a:off x="7677468" y="193897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FFC000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5" name="任意多边形: 形状 40"/>
          <p:cNvSpPr/>
          <p:nvPr>
            <p:custDataLst>
              <p:tags r:id="rId19"/>
            </p:custDataLst>
          </p:nvPr>
        </p:nvSpPr>
        <p:spPr>
          <a:xfrm>
            <a:off x="8153718" y="528923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17D594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8" name="标题 17"/>
          <p:cNvSpPr/>
          <p:nvPr>
            <p:ph type="title"/>
          </p:nvPr>
        </p:nvSpPr>
        <p:spPr>
          <a:xfrm>
            <a:off x="611575" y="687775"/>
            <a:ext cx="10969200" cy="7056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UI" panose="020B0502040204020203" charset="0"/>
                <a:cs typeface="Segoe UI" panose="020B0502040204020203" charset="0"/>
              </a:rPr>
              <a:t>How to Write A Good Sci-fi Story? 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" name="矩形 1"/>
          <p:cNvSpPr/>
          <p:nvPr>
            <p:custDataLst>
              <p:tags r:id="rId20"/>
            </p:custDataLst>
          </p:nvPr>
        </p:nvSpPr>
        <p:spPr>
          <a:xfrm>
            <a:off x="7762875" y="3252470"/>
            <a:ext cx="4443730" cy="1371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Imagination</a:t>
            </a:r>
            <a:endParaRPr lang="en-US" altLang="en-US" sz="36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time machine: appearance, operation</a:t>
            </a:r>
            <a:endParaRPr lang="en-US" altLang="zh-CN" sz="28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see,  feel</a:t>
            </a:r>
            <a:endParaRPr lang="en-US" altLang="zh-CN" sz="28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 rot="0">
            <a:off x="182245" y="465455"/>
            <a:ext cx="11697970" cy="6297295"/>
            <a:chOff x="5436" y="2433"/>
            <a:chExt cx="8328" cy="7212"/>
          </a:xfrm>
        </p:grpSpPr>
        <p:sp>
          <p:nvSpPr>
            <p:cNvPr id="3" name="Rectangle 2"/>
            <p:cNvSpPr/>
            <p:nvPr>
              <p:custDataLst>
                <p:tags r:id="rId2"/>
              </p:custDataLst>
            </p:nvPr>
          </p:nvSpPr>
          <p:spPr>
            <a:xfrm>
              <a:off x="5436" y="2433"/>
              <a:ext cx="8328" cy="7212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algn="l"/>
              <a:endParaRPr lang="id-ID" sz="1125" dirty="0"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endParaRPr>
            </a:p>
          </p:txBody>
        </p:sp>
        <p:sp>
          <p:nvSpPr>
            <p:cNvPr id="5" name="Rectangular Callout 3"/>
            <p:cNvSpPr/>
            <p:nvPr>
              <p:custDataLst>
                <p:tags r:id="rId3"/>
              </p:custDataLst>
            </p:nvPr>
          </p:nvSpPr>
          <p:spPr>
            <a:xfrm>
              <a:off x="9600" y="2433"/>
              <a:ext cx="4164" cy="6425"/>
            </a:xfrm>
            <a:prstGeom prst="wedgeRectCallout">
              <a:avLst>
                <a:gd name="adj1" fmla="val 47500"/>
                <a:gd name="adj2" fmla="val -19886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02500" tIns="157500" rIns="202500" bIns="202500" rtlCol="0" anchor="ctr"/>
            <a:p>
              <a:pPr lvl="0" algn="l">
                <a:lnSpc>
                  <a:spcPct val="120000"/>
                </a:lnSpc>
              </a:pPr>
              <a:endParaRPr lang="en-IN" sz="875" dirty="0">
                <a:solidFill>
                  <a:sysClr val="window" lastClr="FFFFFF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endParaRPr>
            </a:p>
          </p:txBody>
        </p:sp>
        <p:sp>
          <p:nvSpPr>
            <p:cNvPr id="2" name="Rectangular Callout 3"/>
            <p:cNvSpPr/>
            <p:nvPr>
              <p:custDataLst>
                <p:tags r:id="rId4"/>
              </p:custDataLst>
            </p:nvPr>
          </p:nvSpPr>
          <p:spPr>
            <a:xfrm>
              <a:off x="5436" y="2433"/>
              <a:ext cx="4164" cy="6425"/>
            </a:xfrm>
            <a:prstGeom prst="wedgeRectCallout">
              <a:avLst>
                <a:gd name="adj1" fmla="val 62951"/>
                <a:gd name="adj2" fmla="val -20608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02500" tIns="157500" rIns="202500" bIns="202500" rtlCol="0" anchor="ctr"/>
            <a:p>
              <a:pPr lvl="0" algn="l">
                <a:lnSpc>
                  <a:spcPct val="120000"/>
                </a:lnSpc>
              </a:pPr>
              <a:endParaRPr lang="en-US" altLang="en-IN" sz="875" dirty="0">
                <a:solidFill>
                  <a:sysClr val="window" lastClr="FFFFFF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endParaRPr>
            </a:p>
          </p:txBody>
        </p:sp>
        <p:sp>
          <p:nvSpPr>
            <p:cNvPr id="45" name="Rectangle: Rounded Corners 44"/>
            <p:cNvSpPr/>
            <p:nvPr>
              <p:custDataLst>
                <p:tags r:id="rId5"/>
              </p:custDataLst>
            </p:nvPr>
          </p:nvSpPr>
          <p:spPr>
            <a:xfrm>
              <a:off x="5949" y="8858"/>
              <a:ext cx="2893" cy="72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algn="l"/>
              <a:endParaRPr lang="id-ID" sz="12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endParaRPr>
            </a:p>
          </p:txBody>
        </p:sp>
        <p:sp>
          <p:nvSpPr>
            <p:cNvPr id="58" name="Rectangle: Rounded Corners 57"/>
            <p:cNvSpPr/>
            <p:nvPr>
              <p:custDataLst>
                <p:tags r:id="rId6"/>
              </p:custDataLst>
            </p:nvPr>
          </p:nvSpPr>
          <p:spPr>
            <a:xfrm>
              <a:off x="10153" y="8858"/>
              <a:ext cx="2893" cy="72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algn="l"/>
              <a:endParaRPr lang="id-ID" sz="12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endParaRPr>
            </a:p>
          </p:txBody>
        </p:sp>
        <p:sp>
          <p:nvSpPr>
            <p:cNvPr id="13" name="Rectangle 12"/>
            <p:cNvSpPr/>
            <p:nvPr>
              <p:custDataLst>
                <p:tags r:id="rId7"/>
              </p:custDataLst>
            </p:nvPr>
          </p:nvSpPr>
          <p:spPr>
            <a:xfrm>
              <a:off x="5436" y="2604"/>
              <a:ext cx="4267" cy="2886"/>
            </a:xfrm>
            <a:prstGeom prst="rect">
              <a:avLst/>
            </a:prstGeom>
            <a:ln>
              <a:noFill/>
            </a:ln>
            <a:effectLst>
              <a:outerShdw dist="12700" sx="1000" sy="1000" algn="ctr">
                <a:srgbClr val="000000"/>
              </a:outerShdw>
            </a:effectLst>
          </p:spPr>
          <p:txBody>
            <a:bodyPr wrap="square" tIns="46800" bIns="46800">
              <a:noAutofit/>
            </a:bodyPr>
            <a:p>
              <a:pPr marL="457200" indent="-45720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sz="2800" b="1">
                  <a:highlight>
                    <a:srgbClr val="C0C0C0"/>
                  </a:highlight>
                  <a:latin typeface="Segoe UI" panose="020B0502040204020203" charset="0"/>
                  <a:cs typeface="Segoe UI" panose="020B0502040204020203" charset="0"/>
                </a:rPr>
                <a:t>felt like I was being driven fast on a winding road</a:t>
              </a:r>
              <a:endParaRPr lang="en-US" altLang="zh-CN" sz="2800" b="1">
                <a:highlight>
                  <a:srgbClr val="C0C0C0"/>
                </a:highlight>
                <a:latin typeface="Segoe UI" panose="020B0502040204020203" charset="0"/>
                <a:cs typeface="Segoe UI" panose="020B0502040204020203" charset="0"/>
              </a:endParaRPr>
            </a:p>
            <a:p>
              <a:pPr marL="457200" indent="-45720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sz="2800" b="1">
                  <a:highlight>
                    <a:srgbClr val="C0C0C0"/>
                  </a:highlight>
                  <a:latin typeface="Segoe UI" panose="020B0502040204020203" charset="0"/>
                  <a:cs typeface="Segoe UI" panose="020B0502040204020203" charset="0"/>
                </a:rPr>
                <a:t>was stunned</a:t>
              </a:r>
              <a:endParaRPr lang="en-US" altLang="zh-CN" sz="2800" b="1">
                <a:highlight>
                  <a:srgbClr val="C0C0C0"/>
                </a:highlight>
                <a:latin typeface="Segoe UI" panose="020B0502040204020203" charset="0"/>
                <a:cs typeface="Segoe UI" panose="020B0502040204020203" charset="0"/>
              </a:endParaRPr>
            </a:p>
            <a:p>
              <a:pPr marL="457200" indent="-45720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endParaRPr lang="zh-CN" altLang="en-US" sz="28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endParaRPr>
            </a:p>
            <a:p>
              <a:pPr marL="457200" indent="-45720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endParaRPr lang="zh-CN" altLang="en-US" sz="28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endParaRPr>
            </a:p>
          </p:txBody>
        </p:sp>
      </p:grpSp>
      <p:sp>
        <p:nvSpPr>
          <p:cNvPr id="9" name="Rectangle 12"/>
          <p:cNvSpPr/>
          <p:nvPr>
            <p:custDataLst>
              <p:tags r:id="rId8"/>
            </p:custDataLst>
          </p:nvPr>
        </p:nvSpPr>
        <p:spPr>
          <a:xfrm>
            <a:off x="325120" y="6163945"/>
            <a:ext cx="3263265" cy="598805"/>
          </a:xfrm>
          <a:prstGeom prst="rect">
            <a:avLst/>
          </a:prstGeom>
          <a:ln>
            <a:noFill/>
          </a:ln>
          <a:effectLst>
            <a:outerShdw dist="12700" sx="1000" sy="1000" algn="ctr">
              <a:srgbClr val="000000"/>
            </a:outerShdw>
          </a:effectLst>
        </p:spPr>
        <p:txBody>
          <a:bodyPr wrap="square" tIns="46800" bIns="46800">
            <a:noAutofit/>
          </a:bodyPr>
          <a:p>
            <a:pPr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2800" b="1" spc="300"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How I felt</a:t>
            </a:r>
            <a:endParaRPr lang="en-US" altLang="zh-CN" sz="2800" b="1" spc="300">
              <a:solidFill>
                <a:schemeClr val="tx1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  <a:p>
            <a:pPr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8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 </a:t>
            </a:r>
            <a:endParaRPr lang="zh-CN" altLang="en-US" sz="2800" b="1" spc="300">
              <a:solidFill>
                <a:schemeClr val="accent2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</p:txBody>
      </p:sp>
      <p:sp>
        <p:nvSpPr>
          <p:cNvPr id="10" name="Rectangle 12"/>
          <p:cNvSpPr/>
          <p:nvPr>
            <p:custDataLst>
              <p:tags r:id="rId9"/>
            </p:custDataLst>
          </p:nvPr>
        </p:nvSpPr>
        <p:spPr>
          <a:xfrm>
            <a:off x="182245" y="3134995"/>
            <a:ext cx="5683250" cy="5311140"/>
          </a:xfrm>
          <a:prstGeom prst="rect">
            <a:avLst/>
          </a:prstGeom>
          <a:ln>
            <a:noFill/>
          </a:ln>
          <a:effectLst>
            <a:outerShdw dist="12700" sx="1000" sy="1000" algn="ctr">
              <a:srgbClr val="000000"/>
            </a:outerShdw>
          </a:effectLst>
        </p:spPr>
        <p:txBody>
          <a:bodyPr wrap="square" tIns="46800" bIns="46800">
            <a:noAutofit/>
          </a:bodyPr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zh-CN" altLang="en-US" sz="3600" b="1" spc="300">
              <a:solidFill>
                <a:schemeClr val="accent2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overwhelmed with nervousness/anxiety </a:t>
            </a:r>
            <a:endParaRPr lang="en-US" altLang="zh-CN" sz="2800" b="1" spc="300">
              <a:solidFill>
                <a:schemeClr val="accent2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my heart pounds</a:t>
            </a:r>
            <a:endParaRPr lang="en-US" altLang="zh-CN" sz="2800" b="1" spc="300">
              <a:solidFill>
                <a:schemeClr val="accent2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be rooted to the spot</a:t>
            </a:r>
            <a:r>
              <a:rPr lang="zh-CN" altLang="en-US" sz="36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 </a:t>
            </a:r>
            <a:endParaRPr lang="zh-CN" altLang="en-US" sz="3600" b="1" spc="300">
              <a:solidFill>
                <a:schemeClr val="accent2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</p:txBody>
      </p:sp>
      <p:sp>
        <p:nvSpPr>
          <p:cNvPr id="15" name="Rectangle 12"/>
          <p:cNvSpPr/>
          <p:nvPr>
            <p:custDataLst>
              <p:tags r:id="rId10"/>
            </p:custDataLst>
          </p:nvPr>
        </p:nvSpPr>
        <p:spPr>
          <a:xfrm>
            <a:off x="6031152" y="3713990"/>
            <a:ext cx="5993843" cy="2791486"/>
          </a:xfrm>
          <a:prstGeom prst="rect">
            <a:avLst/>
          </a:prstGeom>
          <a:ln>
            <a:noFill/>
          </a:ln>
          <a:effectLst>
            <a:outerShdw dist="12700" sx="1000" sy="1000" algn="ctr">
              <a:srgbClr val="000000"/>
            </a:outerShdw>
          </a:effectLst>
        </p:spPr>
        <p:txBody>
          <a:bodyPr wrap="square" tIns="46800" bIns="46800">
            <a:noAutofit/>
          </a:bodyPr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breathe a huge sigh of relief</a:t>
            </a:r>
            <a:endParaRPr lang="en-US" altLang="zh-CN" sz="28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release pent - up tension</a:t>
            </a:r>
            <a:endParaRPr lang="en-US" altLang="zh-CN" sz="28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take the edge off nervousness </a:t>
            </a:r>
            <a:endParaRPr lang="en-US" altLang="zh-CN" sz="28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800" b="1" spc="300">
              <a:solidFill>
                <a:schemeClr val="tx1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spc="300">
                <a:solidFill>
                  <a:schemeClr val="accent2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 </a:t>
            </a:r>
            <a:endParaRPr lang="zh-CN" altLang="en-US" sz="2800" b="1" spc="300">
              <a:solidFill>
                <a:schemeClr val="accent2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58560" y="1580515"/>
            <a:ext cx="56216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800" b="1" kern="100">
                <a:solidFill>
                  <a:schemeClr val="bg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______________________________, I closed my eyes tightly and held my hands firmly. </a:t>
            </a:r>
            <a:endParaRPr lang="en-US" altLang="zh-CN" sz="2800" b="1" kern="1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76010" y="61468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kern="100">
                <a:solidFill>
                  <a:schemeClr val="bg1"/>
                </a:solidFill>
                <a:latin typeface="Segoe UI" panose="020B0502040204020203" charset="0"/>
                <a:cs typeface="Courier New" panose="02070309020205020404" pitchFamily="49" charset="0"/>
                <a:sym typeface="+mn-ea"/>
              </a:rPr>
              <a:t>我既兴奋又紧张，紧紧地闭上眼睛，双手紧紧地握着。</a:t>
            </a:r>
            <a:r>
              <a:rPr lang="zh-CN" altLang="en-US" sz="2800" b="1" kern="100">
                <a:solidFill>
                  <a:schemeClr val="bg1"/>
                </a:solidFill>
                <a:latin typeface="Segoe UI" panose="020B0502040204020203" charset="0"/>
                <a:cs typeface="Courier New" panose="02070309020205020404" pitchFamily="49" charset="0"/>
                <a:sym typeface="+mn-ea"/>
              </a:rPr>
              <a:t>（翻译）</a:t>
            </a:r>
            <a:endParaRPr lang="zh-CN" altLang="en-US" sz="2800" b="1" kern="100">
              <a:solidFill>
                <a:schemeClr val="bg1"/>
              </a:solidFill>
              <a:latin typeface="Segoe UI" panose="020B0502040204020203" charset="0"/>
              <a:cs typeface="Courier New" panose="02070309020205020404" pitchFamily="49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17950" y="1567815"/>
            <a:ext cx="78035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b="1" kern="100">
                <a:solidFill>
                  <a:srgbClr val="C0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Overwhelmed with excitement and nervousness</a:t>
            </a:r>
            <a:endParaRPr lang="en-US" altLang="zh-CN" sz="2400" b="1" kern="100">
              <a:solidFill>
                <a:srgbClr val="C0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389120" y="2964180"/>
            <a:ext cx="3283585" cy="74993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6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Nervous</a:t>
            </a:r>
            <a:endParaRPr lang="en-US" altLang="zh-CN" sz="36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 bldLvl="0" animBg="1"/>
      <p:bldP spid="7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49225" y="248920"/>
            <a:ext cx="5472430" cy="5810250"/>
          </a:xfrm>
          <a:prstGeom prst="rect">
            <a:avLst/>
          </a:prstGeom>
          <a:noFill/>
          <a:ln w="22225" cmpd="sng">
            <a:solidFill>
              <a:srgbClr val="0226F4"/>
            </a:solidFill>
            <a:prstDash val="sysDot"/>
          </a:ln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…</a:t>
            </a: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she move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like</a:t>
            </a: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a rocket</a:t>
            </a:r>
            <a:r>
              <a:rPr lang="zh-CN" altLang="en-US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…</a:t>
            </a:r>
            <a:endParaRPr lang="zh-CN" altLang="en-US" sz="2400" b="1">
              <a:highlight>
                <a:srgbClr val="00FF00"/>
              </a:highlight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tx1"/>
                </a:solidFill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Night came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as if</a:t>
            </a:r>
            <a:r>
              <a:rPr lang="en-US" altLang="zh-CN" sz="2400" b="1">
                <a:solidFill>
                  <a:schemeClr val="tx1"/>
                </a:solidFill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lamp was being turned out</a:t>
            </a: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endParaRPr lang="zh-CN" altLang="en-US" sz="2400" b="1">
              <a:highlight>
                <a:srgbClr val="00FF00"/>
              </a:highlight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It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felt like</a:t>
            </a: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I was being driven fast on a winding road.  </a:t>
            </a:r>
            <a:endParaRPr lang="en-US" altLang="zh-CN" sz="2400" b="1">
              <a:highlight>
                <a:srgbClr val="00FF00"/>
              </a:highlight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...trees growing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like </a:t>
            </a: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puffs of smoke...</a:t>
            </a:r>
            <a:endParaRPr lang="en-US" altLang="zh-CN" sz="2400" b="1">
              <a:highlight>
                <a:srgbClr val="00FF00"/>
              </a:highlight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...huge buildings disappear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like</a:t>
            </a:r>
            <a:r>
              <a:rPr lang="en-US" altLang="zh-CN" sz="2400" b="1">
                <a:highlight>
                  <a:srgbClr val="00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in a dream.</a:t>
            </a:r>
            <a:endParaRPr lang="en-US" altLang="zh-CN" sz="2400" b="1">
              <a:highlight>
                <a:srgbClr val="00FF00"/>
              </a:highlight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highlight>
                  <a:srgbClr val="FF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The sun and moon looked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as if</a:t>
            </a:r>
            <a:r>
              <a:rPr lang="en-US" altLang="zh-CN" sz="2400" b="1">
                <a:highlight>
                  <a:srgbClr val="FFFF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they were being thrown across the sky </a:t>
            </a:r>
            <a:r>
              <a:rPr lang="en-US" altLang="zh-CN" sz="2400" b="1">
                <a:highlight>
                  <a:srgbClr val="008000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endParaRPr lang="zh-CN" altLang="en-US" sz="2400" b="1">
              <a:highlight>
                <a:srgbClr val="008000"/>
              </a:highlight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zh-CN" altLang="en-US" sz="2400" b="1">
                <a:highlight>
                  <a:srgbClr val="00FFFF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…</a:t>
            </a:r>
            <a:r>
              <a:rPr lang="en-US" altLang="zh-CN" sz="2400" b="1">
                <a:highlight>
                  <a:srgbClr val="00FFFF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  she moved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00FFFF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like a rocket</a:t>
            </a:r>
            <a:r>
              <a:rPr lang="en-US" altLang="zh-CN" sz="2400" b="1">
                <a:highlight>
                  <a:srgbClr val="00FFFF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.</a:t>
            </a:r>
            <a:endParaRPr lang="en-US" altLang="zh-CN" sz="2400" b="1">
              <a:highlight>
                <a:srgbClr val="00FFFF"/>
              </a:highlight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2400" b="1">
                <a:highlight>
                  <a:srgbClr val="00FFFF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... I was being pushed through time at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00FFFF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hundreds of years a minute</a:t>
            </a:r>
            <a:r>
              <a:rPr lang="en-US" altLang="zh-CN" sz="2400" b="1">
                <a:highlight>
                  <a:srgbClr val="00FFFF"/>
                </a:highlight>
                <a:latin typeface="Segoe UI" panose="020B0502040204020203" charset="0"/>
                <a:cs typeface="Segoe UI" panose="020B0502040204020203" charset="0"/>
                <a:sym typeface="+mn-ea"/>
              </a:rPr>
              <a:t>.</a:t>
            </a:r>
            <a:endParaRPr lang="en-US" altLang="zh-CN" sz="2400" b="1">
              <a:highlight>
                <a:srgbClr val="00FFFF"/>
              </a:highlight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46100" y="5172710"/>
            <a:ext cx="57080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Segoe UI" panose="020B0502040204020203" charset="0"/>
                <a:cs typeface="Segoe UI" panose="020B0502040204020203" charset="0"/>
                <a:sym typeface="+mn-ea"/>
              </a:rPr>
              <a:t>  </a:t>
            </a: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simile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802640" y="2644775"/>
            <a:ext cx="4165600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altLang="zh-CN" sz="4800" b="1">
                <a:solidFill>
                  <a:srgbClr val="0226F4"/>
                </a:solidFill>
                <a:latin typeface="Segoe UI" panose="020B0502040204020203" charset="0"/>
                <a:cs typeface="Segoe UI" panose="020B0502040204020203" charset="0"/>
              </a:rPr>
              <a:t>Literary Devices</a:t>
            </a:r>
            <a:endParaRPr lang="en-US" altLang="zh-CN" sz="4800" b="1">
              <a:solidFill>
                <a:srgbClr val="0226F4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935605" y="5172710"/>
            <a:ext cx="57080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Segoe UI" panose="020B0502040204020203" charset="0"/>
                <a:cs typeface="Segoe UI" panose="020B0502040204020203" charset="0"/>
                <a:sym typeface="+mn-ea"/>
              </a:rPr>
              <a:t>  </a:t>
            </a: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metaphor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088390" y="5552440"/>
            <a:ext cx="57080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Segoe UI" panose="020B0502040204020203" charset="0"/>
                <a:cs typeface="Segoe UI" panose="020B0502040204020203" charset="0"/>
                <a:sym typeface="+mn-ea"/>
              </a:rPr>
              <a:t>  </a:t>
            </a:r>
            <a:r>
              <a:rPr lang="en-US" altLang="zh-CN" sz="3200" b="1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overstatement</a:t>
            </a:r>
            <a:endParaRPr lang="en-US" altLang="zh-CN" sz="3200" b="1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1020" y="137795"/>
            <a:ext cx="6570980" cy="592201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7115175" y="2644775"/>
            <a:ext cx="4022090" cy="16351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ctr"/>
            <a:r>
              <a:rPr lang="en-US" altLang="zh-CN" sz="4800" b="1">
                <a:solidFill>
                  <a:srgbClr val="0226F4"/>
                </a:solidFill>
                <a:latin typeface="Arial Regular" charset="0"/>
                <a:cs typeface="Arial Regular" charset="0"/>
              </a:rPr>
              <a:t>feeling</a:t>
            </a:r>
            <a:endParaRPr lang="en-US" altLang="zh-CN" sz="4800" b="1">
              <a:solidFill>
                <a:srgbClr val="0226F4"/>
              </a:solidFill>
              <a:latin typeface="Arial Regular" charset="0"/>
              <a:cs typeface="Arial Regular" charset="0"/>
            </a:endParaRPr>
          </a:p>
          <a:p>
            <a:pPr algn="ctr"/>
            <a:r>
              <a:rPr lang="en-US" altLang="zh-CN" sz="4800" b="1">
                <a:solidFill>
                  <a:srgbClr val="0226F4"/>
                </a:solidFill>
                <a:latin typeface="Arial Regular" charset="0"/>
                <a:cs typeface="Arial Regular" charset="0"/>
              </a:rPr>
              <a:t>expressions</a:t>
            </a:r>
            <a:endParaRPr lang="en-US" altLang="zh-CN" sz="4800" b="1">
              <a:solidFill>
                <a:srgbClr val="0226F4"/>
              </a:solidFill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bldLvl="0" animBg="1"/>
      <p:bldP spid="9" grpId="0"/>
      <p:bldP spid="10" grpId="0"/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任意多边形: 形状 55"/>
          <p:cNvSpPr/>
          <p:nvPr>
            <p:custDataLst>
              <p:tags r:id="rId1"/>
            </p:custDataLst>
          </p:nvPr>
        </p:nvSpPr>
        <p:spPr>
          <a:xfrm rot="1800000">
            <a:off x="5689918" y="3661093"/>
            <a:ext cx="1979930" cy="266636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40000"/>
                  <a:lumOff val="60000"/>
                </a:srgbClr>
              </a:gs>
              <a:gs pos="0">
                <a:srgbClr val="17D594"/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17D594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3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24133" y="2415223"/>
            <a:ext cx="3081020" cy="1191895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FFC000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7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25913" y="2697798"/>
            <a:ext cx="1769110" cy="267398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9000"/>
                  <a:lumOff val="51000"/>
                </a:srgb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376FFF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9" name="任意多边形: 形状 44"/>
          <p:cNvSpPr/>
          <p:nvPr>
            <p:custDataLst>
              <p:tags r:id="rId4"/>
            </p:custDataLst>
          </p:nvPr>
        </p:nvSpPr>
        <p:spPr>
          <a:xfrm rot="1800000">
            <a:off x="5045393" y="2697163"/>
            <a:ext cx="2835910" cy="82677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55000"/>
                  <a:lumOff val="45000"/>
                </a:srgb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0" name="任意多边形: 形状 46"/>
          <p:cNvSpPr/>
          <p:nvPr>
            <p:custDataLst>
              <p:tags r:id="rId5"/>
            </p:custDataLst>
          </p:nvPr>
        </p:nvSpPr>
        <p:spPr>
          <a:xfrm rot="1800000">
            <a:off x="5794693" y="3590608"/>
            <a:ext cx="1601470" cy="2343150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35000"/>
                  <a:lumOff val="65000"/>
                </a:srgbClr>
              </a:gs>
              <a:gs pos="0">
                <a:srgbClr val="17D594"/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1" name="任意多边形: 形状 48"/>
          <p:cNvSpPr/>
          <p:nvPr>
            <p:custDataLst>
              <p:tags r:id="rId6"/>
            </p:custDataLst>
          </p:nvPr>
        </p:nvSpPr>
        <p:spPr>
          <a:xfrm rot="1800000">
            <a:off x="4405313" y="2901633"/>
            <a:ext cx="1450340" cy="2522855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0000"/>
                  <a:lumOff val="60000"/>
                </a:srgb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2" name="任意多边形: 形状 39"/>
          <p:cNvSpPr/>
          <p:nvPr>
            <p:custDataLst>
              <p:tags r:id="rId7"/>
            </p:custDataLst>
          </p:nvPr>
        </p:nvSpPr>
        <p:spPr>
          <a:xfrm>
            <a:off x="3302953" y="3729673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3" name="任意多边形: 形状 40"/>
          <p:cNvSpPr/>
          <p:nvPr>
            <p:custDataLst>
              <p:tags r:id="rId8"/>
            </p:custDataLst>
          </p:nvPr>
        </p:nvSpPr>
        <p:spPr>
          <a:xfrm>
            <a:off x="3217863" y="363188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376FFF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4" name="任意多边形: 形状 39"/>
          <p:cNvSpPr/>
          <p:nvPr>
            <p:custDataLst>
              <p:tags r:id="rId9"/>
            </p:custDataLst>
          </p:nvPr>
        </p:nvSpPr>
        <p:spPr>
          <a:xfrm>
            <a:off x="8238808" y="5387023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17D594"/>
              </a:gs>
              <a:gs pos="0">
                <a:srgbClr val="17D594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524510" y="2080895"/>
            <a:ext cx="336931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>
                <a:latin typeface="Segoe UI" panose="020B0502040204020203" charset="0"/>
                <a:cs typeface="Segoe UI" panose="020B0502040204020203" charset="0"/>
                <a:sym typeface="+mn-ea"/>
              </a:rPr>
              <a:t>Language</a:t>
            </a:r>
            <a:endParaRPr lang="en-US" altLang="zh-CN" sz="3600" b="1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literacy devices</a:t>
            </a:r>
            <a:endParaRPr lang="en-US" altLang="zh-CN" sz="2800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feeling expression</a:t>
            </a:r>
            <a:endParaRPr lang="en-US" altLang="zh-CN" sz="2800">
              <a:latin typeface="Segoe UI" panose="020B0502040204020203" charset="0"/>
              <a:cs typeface="Segoe UI" panose="020B0502040204020203" charset="0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zh-CN" altLang="en-US" sz="2800">
              <a:latin typeface="Segoe UI" panose="020B0502040204020203" charset="0"/>
              <a:cs typeface="Segoe UI" panose="020B0502040204020203" charset="0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000000">
                  <a:lumMod val="85000"/>
                  <a:lumOff val="15000"/>
                </a:srgb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0" name="任意多边形: 形状 39"/>
          <p:cNvSpPr/>
          <p:nvPr>
            <p:custDataLst>
              <p:tags r:id="rId11"/>
            </p:custDataLst>
          </p:nvPr>
        </p:nvSpPr>
        <p:spPr>
          <a:xfrm>
            <a:off x="7762558" y="2037398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6" name="矩形 25"/>
          <p:cNvSpPr/>
          <p:nvPr>
            <p:custDataLst>
              <p:tags r:id="rId12"/>
            </p:custDataLst>
          </p:nvPr>
        </p:nvSpPr>
        <p:spPr>
          <a:xfrm>
            <a:off x="9029700" y="5176520"/>
            <a:ext cx="297180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chemeClr val="bg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Theme</a:t>
            </a:r>
            <a:endParaRPr lang="en-US" altLang="en-US" sz="36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bg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explore the future of human</a:t>
            </a:r>
            <a:endParaRPr lang="en-US" altLang="zh-CN" sz="16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bg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reflect the impact of technology</a:t>
            </a:r>
            <a:endParaRPr lang="en-US" altLang="zh-CN" sz="16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27" name="图片 17" descr="343435383036303b343532343136313bcfeec4bfb0d1bfd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454083" y="3917633"/>
            <a:ext cx="288000" cy="288000"/>
          </a:xfrm>
          <a:prstGeom prst="rect">
            <a:avLst/>
          </a:prstGeom>
        </p:spPr>
      </p:pic>
      <p:pic>
        <p:nvPicPr>
          <p:cNvPr id="28" name="图片 5" descr="343435383036303b343532343134393bcdb7c4d4b7e7b1a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389938" y="5574348"/>
            <a:ext cx="288000" cy="288000"/>
          </a:xfrm>
          <a:prstGeom prst="rect">
            <a:avLst/>
          </a:prstGeom>
        </p:spPr>
      </p:pic>
      <p:pic>
        <p:nvPicPr>
          <p:cNvPr id="29" name="图片 11" descr="343435383038363b343532323339353bb6d4bbb0b9b5cda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913688" y="2224723"/>
            <a:ext cx="288000" cy="288000"/>
          </a:xfrm>
          <a:prstGeom prst="rect">
            <a:avLst/>
          </a:prstGeom>
        </p:spPr>
      </p:pic>
      <p:sp>
        <p:nvSpPr>
          <p:cNvPr id="4" name="任意多边形: 形状 40"/>
          <p:cNvSpPr/>
          <p:nvPr>
            <p:custDataLst>
              <p:tags r:id="rId19"/>
            </p:custDataLst>
          </p:nvPr>
        </p:nvSpPr>
        <p:spPr>
          <a:xfrm>
            <a:off x="7677468" y="193897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FFC000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5" name="任意多边形: 形状 40"/>
          <p:cNvSpPr/>
          <p:nvPr>
            <p:custDataLst>
              <p:tags r:id="rId20"/>
            </p:custDataLst>
          </p:nvPr>
        </p:nvSpPr>
        <p:spPr>
          <a:xfrm>
            <a:off x="8153718" y="528923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17D594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3990" y="6049645"/>
            <a:ext cx="113474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sz="36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Watch 3 video clips, find out reasons for time travel</a:t>
            </a:r>
            <a:endParaRPr lang="en-US" sz="3600">
              <a:solidFill>
                <a:srgbClr val="FF000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8" name="标题 17"/>
          <p:cNvSpPr/>
          <p:nvPr>
            <p:ph type="title"/>
          </p:nvPr>
        </p:nvSpPr>
        <p:spPr>
          <a:xfrm>
            <a:off x="904945" y="687775"/>
            <a:ext cx="10969200" cy="7056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UI" panose="020B0502040204020203" charset="0"/>
                <a:cs typeface="Segoe UI" panose="020B0502040204020203" charset="0"/>
              </a:rPr>
              <a:t>How to Write A Good Sci-fi Story? </a:t>
            </a:r>
            <a:endParaRPr lang="en-US" altLang="zh-CN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" name="矩形 1"/>
          <p:cNvSpPr/>
          <p:nvPr>
            <p:custDataLst>
              <p:tags r:id="rId21"/>
            </p:custDataLst>
          </p:nvPr>
        </p:nvSpPr>
        <p:spPr>
          <a:xfrm>
            <a:off x="7874635" y="2926080"/>
            <a:ext cx="4443730" cy="1371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Imagination</a:t>
            </a:r>
            <a:endParaRPr lang="en-US" altLang="en-US" sz="36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time machine: appearance, operation</a:t>
            </a:r>
            <a:endParaRPr lang="en-US" altLang="zh-CN" sz="28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see,  feel</a:t>
            </a:r>
            <a:endParaRPr lang="en-US" altLang="zh-CN" sz="28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5" name="矩形 14"/>
          <p:cNvSpPr/>
          <p:nvPr>
            <p:custDataLst>
              <p:tags r:id="rId22"/>
            </p:custDataLst>
          </p:nvPr>
        </p:nvSpPr>
        <p:spPr>
          <a:xfrm>
            <a:off x="8504555" y="4025265"/>
            <a:ext cx="336931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>
                <a:latin typeface="Segoe UI" panose="020B0502040204020203" charset="0"/>
                <a:cs typeface="Segoe UI" panose="020B0502040204020203" charset="0"/>
                <a:sym typeface="+mn-ea"/>
              </a:rPr>
              <a:t>Theme</a:t>
            </a:r>
            <a:endParaRPr lang="zh-CN" altLang="en-US" sz="2800">
              <a:latin typeface="Segoe UI" panose="020B0502040204020203" charset="0"/>
              <a:cs typeface="Segoe UI" panose="020B0502040204020203" charset="0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000000">
                  <a:lumMod val="85000"/>
                  <a:lumOff val="15000"/>
                </a:srgb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星际穿越-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1000" y="635"/>
            <a:ext cx="11692890" cy="68573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763125" y="635"/>
            <a:ext cx="2540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altLang="zh-CN" sz="3600">
                <a:solidFill>
                  <a:schemeClr val="bg1"/>
                </a:solidFill>
                <a:sym typeface="+mn-ea"/>
              </a:rPr>
              <a:t>Interstellar</a:t>
            </a:r>
            <a:endParaRPr lang="en-US" altLang="zh-CN" sz="3600">
              <a:solidFill>
                <a:schemeClr val="bg1"/>
              </a:solidFill>
            </a:endParaRPr>
          </a:p>
          <a:p>
            <a:pPr>
              <a:buNone/>
            </a:pPr>
            <a:r>
              <a:rPr lang="zh-CN" altLang="en-US" sz="3600">
                <a:solidFill>
                  <a:schemeClr val="bg1"/>
                </a:solidFill>
                <a:sym typeface="+mn-ea"/>
              </a:rPr>
              <a:t>星际穿越</a:t>
            </a:r>
            <a:endParaRPr lang="zh-CN" altLang="en-US" sz="360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93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645" y="-554990"/>
            <a:ext cx="12272645" cy="12272645"/>
          </a:xfrm>
          <a:prstGeom prst="rect">
            <a:avLst/>
          </a:prstGeom>
        </p:spPr>
      </p:pic>
      <p:sp>
        <p:nvSpPr>
          <p:cNvPr id="2053" name="文本框 10"/>
          <p:cNvSpPr txBox="1"/>
          <p:nvPr/>
        </p:nvSpPr>
        <p:spPr bwMode="auto">
          <a:xfrm>
            <a:off x="2237105" y="1189355"/>
            <a:ext cx="887603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XB4U1 Science Fiction </a:t>
            </a:r>
            <a:endParaRPr lang="en-US" altLang="zh-CN" sz="5400" b="1" smtClean="0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eaLnBrk="1" hangingPunct="1"/>
            <a:r>
              <a:rPr lang="en-US" altLang="zh-CN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Write a Sci-fi Short Story</a:t>
            </a:r>
            <a:endParaRPr lang="en-US" altLang="zh-CN" sz="5400" b="1" smtClean="0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1" hangingPunct="1"/>
            <a:r>
              <a:rPr lang="en-US" altLang="zh-CN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endParaRPr lang="en-US" altLang="zh-CN" sz="5400" b="1" smtClean="0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00465" y="5797550"/>
            <a:ext cx="8273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广东梅县外国语学校</a:t>
            </a:r>
            <a:endParaRPr lang="zh-CN" altLang="en-US" sz="2400" b="1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  <a:p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          陈   妮</a:t>
            </a:r>
            <a:endParaRPr lang="zh-CN" altLang="en-US" sz="2400" b="1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终结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035415" y="0"/>
            <a:ext cx="32772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altLang="zh-CN" sz="3600">
                <a:solidFill>
                  <a:schemeClr val="bg1"/>
                </a:solidFill>
                <a:sym typeface="+mn-ea"/>
              </a:rPr>
              <a:t>The Terminator</a:t>
            </a:r>
            <a:r>
              <a:rPr lang="zh-CN" altLang="en-US" sz="3600">
                <a:solidFill>
                  <a:schemeClr val="bg1"/>
                </a:solidFill>
                <a:sym typeface="+mn-ea"/>
              </a:rPr>
              <a:t>终结者</a:t>
            </a:r>
            <a:endParaRPr lang="zh-CN" altLang="en-US" sz="3600">
              <a:solidFill>
                <a:schemeClr val="bg1"/>
              </a:solidFill>
            </a:endParaRPr>
          </a:p>
          <a:p>
            <a:pPr>
              <a:buNone/>
            </a:pPr>
            <a:endParaRPr lang="zh-CN" alt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复仇者联盟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16700" y="-99695"/>
            <a:ext cx="784923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altLang="zh-CN" sz="3600">
                <a:solidFill>
                  <a:schemeClr val="bg1"/>
                </a:solidFill>
                <a:sym typeface="+mn-ea"/>
              </a:rPr>
              <a:t>Avengers: Endgame</a:t>
            </a:r>
            <a:endParaRPr lang="en-US" altLang="zh-CN" sz="3600">
              <a:solidFill>
                <a:schemeClr val="bg1"/>
              </a:solidFill>
              <a:sym typeface="+mn-ea"/>
            </a:endParaRPr>
          </a:p>
          <a:p>
            <a:pPr>
              <a:buNone/>
            </a:pPr>
            <a:r>
              <a:rPr lang="zh-CN" altLang="en-US" sz="3600">
                <a:solidFill>
                  <a:schemeClr val="bg1"/>
                </a:solidFill>
                <a:sym typeface="+mn-ea"/>
              </a:rPr>
              <a:t>复仇者联盟</a:t>
            </a:r>
            <a:r>
              <a:rPr lang="en-US" altLang="zh-CN" sz="360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3600">
                <a:solidFill>
                  <a:schemeClr val="bg1"/>
                </a:solidFill>
                <a:sym typeface="+mn-ea"/>
              </a:rPr>
              <a:t>：终局之战</a:t>
            </a:r>
            <a:endParaRPr lang="zh-CN" altLang="en-US" sz="3600">
              <a:solidFill>
                <a:schemeClr val="bg1"/>
              </a:solidFill>
              <a:sym typeface="+mn-ea"/>
            </a:endParaRPr>
          </a:p>
          <a:p>
            <a:pPr>
              <a:buNone/>
            </a:pPr>
            <a:endParaRPr lang="zh-CN" altLang="en-US" sz="3600">
              <a:solidFill>
                <a:schemeClr val="bg1"/>
              </a:solidFill>
            </a:endParaRPr>
          </a:p>
          <a:p>
            <a:pPr>
              <a:buNone/>
            </a:pPr>
            <a:endParaRPr lang="zh-CN" altLang="en-US" sz="3600">
              <a:solidFill>
                <a:schemeClr val="bg1"/>
              </a:solidFill>
            </a:endParaRPr>
          </a:p>
          <a:p>
            <a:pPr>
              <a:buNone/>
            </a:pPr>
            <a:endParaRPr lang="zh-CN" alt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任意多边形: 形状 55"/>
          <p:cNvSpPr/>
          <p:nvPr>
            <p:custDataLst>
              <p:tags r:id="rId1"/>
            </p:custDataLst>
          </p:nvPr>
        </p:nvSpPr>
        <p:spPr>
          <a:xfrm rot="1800000">
            <a:off x="5689918" y="3661093"/>
            <a:ext cx="1979930" cy="266636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40000"/>
                  <a:lumOff val="60000"/>
                </a:srgbClr>
              </a:gs>
              <a:gs pos="0">
                <a:srgbClr val="17D594"/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17D594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3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24133" y="2415223"/>
            <a:ext cx="3081020" cy="1191895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FFC000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7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25913" y="2697798"/>
            <a:ext cx="1769110" cy="267398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9000"/>
                  <a:lumOff val="51000"/>
                </a:srgb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376FFF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9" name="任意多边形: 形状 44"/>
          <p:cNvSpPr/>
          <p:nvPr>
            <p:custDataLst>
              <p:tags r:id="rId4"/>
            </p:custDataLst>
          </p:nvPr>
        </p:nvSpPr>
        <p:spPr>
          <a:xfrm rot="1800000">
            <a:off x="5045393" y="2697163"/>
            <a:ext cx="2835910" cy="82677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55000"/>
                  <a:lumOff val="45000"/>
                </a:srgb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0" name="任意多边形: 形状 46"/>
          <p:cNvSpPr/>
          <p:nvPr>
            <p:custDataLst>
              <p:tags r:id="rId5"/>
            </p:custDataLst>
          </p:nvPr>
        </p:nvSpPr>
        <p:spPr>
          <a:xfrm rot="1800000">
            <a:off x="5794693" y="3590608"/>
            <a:ext cx="1601470" cy="2343150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35000"/>
                  <a:lumOff val="65000"/>
                </a:srgbClr>
              </a:gs>
              <a:gs pos="0">
                <a:srgbClr val="17D594"/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1" name="任意多边形: 形状 48"/>
          <p:cNvSpPr/>
          <p:nvPr>
            <p:custDataLst>
              <p:tags r:id="rId6"/>
            </p:custDataLst>
          </p:nvPr>
        </p:nvSpPr>
        <p:spPr>
          <a:xfrm rot="1800000">
            <a:off x="4405313" y="2901633"/>
            <a:ext cx="1450340" cy="2522855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0000"/>
                  <a:lumOff val="60000"/>
                </a:srgb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2" name="任意多边形: 形状 39"/>
          <p:cNvSpPr/>
          <p:nvPr>
            <p:custDataLst>
              <p:tags r:id="rId7"/>
            </p:custDataLst>
          </p:nvPr>
        </p:nvSpPr>
        <p:spPr>
          <a:xfrm>
            <a:off x="3302953" y="3729673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3" name="任意多边形: 形状 40"/>
          <p:cNvSpPr/>
          <p:nvPr>
            <p:custDataLst>
              <p:tags r:id="rId8"/>
            </p:custDataLst>
          </p:nvPr>
        </p:nvSpPr>
        <p:spPr>
          <a:xfrm>
            <a:off x="3217863" y="363188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376FFF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4" name="任意多边形: 形状 39"/>
          <p:cNvSpPr/>
          <p:nvPr>
            <p:custDataLst>
              <p:tags r:id="rId9"/>
            </p:custDataLst>
          </p:nvPr>
        </p:nvSpPr>
        <p:spPr>
          <a:xfrm>
            <a:off x="7780338" y="5387023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17D594"/>
              </a:gs>
              <a:gs pos="0">
                <a:srgbClr val="17D594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0" name="任意多边形: 形状 39"/>
          <p:cNvSpPr/>
          <p:nvPr>
            <p:custDataLst>
              <p:tags r:id="rId10"/>
            </p:custDataLst>
          </p:nvPr>
        </p:nvSpPr>
        <p:spPr>
          <a:xfrm>
            <a:off x="7762558" y="2037398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8164830" y="4577080"/>
            <a:ext cx="402717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latin typeface="Segoe UI" panose="020B0502040204020203" charset="0"/>
                <a:cs typeface="Segoe UI" panose="020B0502040204020203" charset="0"/>
                <a:sym typeface="+mn-ea"/>
              </a:rPr>
              <a:t>Theme</a:t>
            </a:r>
            <a:endParaRPr lang="en-US" altLang="en-US" sz="3600" b="1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reason: solve problems, save human</a:t>
            </a:r>
            <a:endParaRPr lang="en-US" altLang="zh-CN" sz="2800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CN" sz="2800"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27" name="图片 17" descr="343435383036303b343532343136313bcfeec4bfb0d1bfd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54083" y="3917633"/>
            <a:ext cx="288000" cy="288000"/>
          </a:xfrm>
          <a:prstGeom prst="rect">
            <a:avLst/>
          </a:prstGeom>
        </p:spPr>
      </p:pic>
      <p:pic>
        <p:nvPicPr>
          <p:cNvPr id="28" name="图片 5" descr="343435383036303b343532343134393bcdb7c4d4b7e7b1a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931468" y="5574348"/>
            <a:ext cx="288000" cy="288000"/>
          </a:xfrm>
          <a:prstGeom prst="rect">
            <a:avLst/>
          </a:prstGeom>
        </p:spPr>
      </p:pic>
      <p:pic>
        <p:nvPicPr>
          <p:cNvPr id="29" name="图片 11" descr="343435383038363b343532323339353bb6d4bbb0b9b5cda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913688" y="2224723"/>
            <a:ext cx="288000" cy="288000"/>
          </a:xfrm>
          <a:prstGeom prst="rect">
            <a:avLst/>
          </a:prstGeom>
        </p:spPr>
      </p:pic>
      <p:sp>
        <p:nvSpPr>
          <p:cNvPr id="4" name="任意多边形: 形状 40"/>
          <p:cNvSpPr/>
          <p:nvPr>
            <p:custDataLst>
              <p:tags r:id="rId18"/>
            </p:custDataLst>
          </p:nvPr>
        </p:nvSpPr>
        <p:spPr>
          <a:xfrm>
            <a:off x="7677468" y="193897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FFC000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5" name="任意多边形: 形状 40"/>
          <p:cNvSpPr/>
          <p:nvPr>
            <p:custDataLst>
              <p:tags r:id="rId19"/>
            </p:custDataLst>
          </p:nvPr>
        </p:nvSpPr>
        <p:spPr>
          <a:xfrm>
            <a:off x="7695248" y="528923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17D594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5" name="标题 14"/>
          <p:cNvSpPr/>
          <p:nvPr>
            <p:ph type="title"/>
          </p:nvPr>
        </p:nvSpPr>
        <p:spPr>
          <a:xfrm>
            <a:off x="611575" y="508705"/>
            <a:ext cx="10969200" cy="7056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UI" panose="020B0502040204020203" charset="0"/>
                <a:cs typeface="Segoe UI" panose="020B0502040204020203" charset="0"/>
              </a:rPr>
              <a:t>How to Write A Good Sci-fi Story? 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" name="矩形 1"/>
          <p:cNvSpPr/>
          <p:nvPr>
            <p:custDataLst>
              <p:tags r:id="rId20"/>
            </p:custDataLst>
          </p:nvPr>
        </p:nvSpPr>
        <p:spPr>
          <a:xfrm>
            <a:off x="206375" y="2368550"/>
            <a:ext cx="336931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bg1">
                    <a:lumMod val="6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Language</a:t>
            </a:r>
            <a:endParaRPr lang="en-US" altLang="zh-CN" sz="3600" b="1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literacy devices</a:t>
            </a:r>
            <a:endParaRPr lang="en-US" altLang="zh-CN" sz="2800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feeling expression</a:t>
            </a:r>
            <a:endParaRPr lang="en-US" altLang="zh-CN" sz="2800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zh-CN" altLang="en-US" sz="2800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6" name="矩形 5"/>
          <p:cNvSpPr/>
          <p:nvPr>
            <p:custDataLst>
              <p:tags r:id="rId21"/>
            </p:custDataLst>
          </p:nvPr>
        </p:nvSpPr>
        <p:spPr>
          <a:xfrm>
            <a:off x="8390255" y="2043430"/>
            <a:ext cx="4443730" cy="1371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chemeClr val="bg1">
                    <a:lumMod val="6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Imagination</a:t>
            </a:r>
            <a:endParaRPr lang="en-US" altLang="en-US" sz="3600" b="1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time machine: appearance, operation</a:t>
            </a:r>
            <a:endParaRPr lang="en-US" altLang="zh-CN" sz="2800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see, think, feel</a:t>
            </a:r>
            <a:endParaRPr lang="en-US" altLang="zh-CN" sz="2800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>
              <a:solidFill>
                <a:schemeClr val="bg1">
                  <a:lumMod val="6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任意多边形: 形状 55"/>
          <p:cNvSpPr/>
          <p:nvPr>
            <p:custDataLst>
              <p:tags r:id="rId1"/>
            </p:custDataLst>
          </p:nvPr>
        </p:nvSpPr>
        <p:spPr>
          <a:xfrm rot="1800000">
            <a:off x="5689918" y="3661093"/>
            <a:ext cx="1979930" cy="266636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40000"/>
                  <a:lumOff val="60000"/>
                </a:srgbClr>
              </a:gs>
              <a:gs pos="0">
                <a:srgbClr val="17D594"/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17D594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3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24133" y="2415223"/>
            <a:ext cx="3081020" cy="1191895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FFC000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7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25913" y="2697798"/>
            <a:ext cx="1769110" cy="267398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9000"/>
                  <a:lumOff val="51000"/>
                </a:srgb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376FFF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9" name="任意多边形: 形状 44"/>
          <p:cNvSpPr/>
          <p:nvPr>
            <p:custDataLst>
              <p:tags r:id="rId4"/>
            </p:custDataLst>
          </p:nvPr>
        </p:nvSpPr>
        <p:spPr>
          <a:xfrm rot="1800000">
            <a:off x="5045393" y="2697163"/>
            <a:ext cx="2835910" cy="82677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55000"/>
                  <a:lumOff val="45000"/>
                </a:srgb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0" name="任意多边形: 形状 46"/>
          <p:cNvSpPr/>
          <p:nvPr>
            <p:custDataLst>
              <p:tags r:id="rId5"/>
            </p:custDataLst>
          </p:nvPr>
        </p:nvSpPr>
        <p:spPr>
          <a:xfrm rot="1800000">
            <a:off x="5794693" y="3590608"/>
            <a:ext cx="1601470" cy="2343150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35000"/>
                  <a:lumOff val="65000"/>
                </a:srgbClr>
              </a:gs>
              <a:gs pos="0">
                <a:srgbClr val="17D594"/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1" name="任意多边形: 形状 48"/>
          <p:cNvSpPr/>
          <p:nvPr>
            <p:custDataLst>
              <p:tags r:id="rId6"/>
            </p:custDataLst>
          </p:nvPr>
        </p:nvSpPr>
        <p:spPr>
          <a:xfrm rot="1800000">
            <a:off x="4405313" y="2901633"/>
            <a:ext cx="1450340" cy="2522855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0000"/>
                  <a:lumOff val="60000"/>
                </a:srgb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2" name="任意多边形: 形状 39"/>
          <p:cNvSpPr/>
          <p:nvPr>
            <p:custDataLst>
              <p:tags r:id="rId7"/>
            </p:custDataLst>
          </p:nvPr>
        </p:nvSpPr>
        <p:spPr>
          <a:xfrm>
            <a:off x="3302953" y="3729673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3" name="任意多边形: 形状 40"/>
          <p:cNvSpPr/>
          <p:nvPr>
            <p:custDataLst>
              <p:tags r:id="rId8"/>
            </p:custDataLst>
          </p:nvPr>
        </p:nvSpPr>
        <p:spPr>
          <a:xfrm>
            <a:off x="3217863" y="363188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376FFF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4" name="任意多边形: 形状 39"/>
          <p:cNvSpPr/>
          <p:nvPr>
            <p:custDataLst>
              <p:tags r:id="rId9"/>
            </p:custDataLst>
          </p:nvPr>
        </p:nvSpPr>
        <p:spPr>
          <a:xfrm>
            <a:off x="7780338" y="5387023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17D594"/>
              </a:gs>
              <a:gs pos="0">
                <a:srgbClr val="17D594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0" name="任意多边形: 形状 39"/>
          <p:cNvSpPr/>
          <p:nvPr>
            <p:custDataLst>
              <p:tags r:id="rId10"/>
            </p:custDataLst>
          </p:nvPr>
        </p:nvSpPr>
        <p:spPr>
          <a:xfrm>
            <a:off x="7762558" y="2037398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27" name="图片 17" descr="343435383036303b343532343136313bcfeec4bfb0d1bfd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454083" y="3917633"/>
            <a:ext cx="288000" cy="288000"/>
          </a:xfrm>
          <a:prstGeom prst="rect">
            <a:avLst/>
          </a:prstGeom>
        </p:spPr>
      </p:pic>
      <p:pic>
        <p:nvPicPr>
          <p:cNvPr id="28" name="图片 5" descr="343435383036303b343532343134393bcdb7c4d4b7e7b1a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931468" y="5574348"/>
            <a:ext cx="288000" cy="288000"/>
          </a:xfrm>
          <a:prstGeom prst="rect">
            <a:avLst/>
          </a:prstGeom>
        </p:spPr>
      </p:pic>
      <p:pic>
        <p:nvPicPr>
          <p:cNvPr id="29" name="图片 11" descr="343435383038363b343532323339353bb6d4bbb0b9b5cda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913688" y="2224723"/>
            <a:ext cx="288000" cy="288000"/>
          </a:xfrm>
          <a:prstGeom prst="rect">
            <a:avLst/>
          </a:prstGeom>
        </p:spPr>
      </p:pic>
      <p:sp>
        <p:nvSpPr>
          <p:cNvPr id="4" name="任意多边形: 形状 40"/>
          <p:cNvSpPr/>
          <p:nvPr>
            <p:custDataLst>
              <p:tags r:id="rId17"/>
            </p:custDataLst>
          </p:nvPr>
        </p:nvSpPr>
        <p:spPr>
          <a:xfrm>
            <a:off x="7677468" y="193897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FFC000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5" name="任意多边形: 形状 40"/>
          <p:cNvSpPr/>
          <p:nvPr>
            <p:custDataLst>
              <p:tags r:id="rId18"/>
            </p:custDataLst>
          </p:nvPr>
        </p:nvSpPr>
        <p:spPr>
          <a:xfrm>
            <a:off x="7695248" y="528923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17D594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5" name="标题 14"/>
          <p:cNvSpPr/>
          <p:nvPr>
            <p:ph type="title"/>
          </p:nvPr>
        </p:nvSpPr>
        <p:spPr>
          <a:xfrm>
            <a:off x="1032580" y="226130"/>
            <a:ext cx="10969200" cy="7056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UI" panose="020B0502040204020203" charset="0"/>
                <a:cs typeface="Segoe UI" panose="020B0502040204020203" charset="0"/>
              </a:rPr>
              <a:t>How to Write A Good Sci-fi Story? 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" name="矩形 1"/>
          <p:cNvSpPr/>
          <p:nvPr>
            <p:custDataLst>
              <p:tags r:id="rId19"/>
            </p:custDataLst>
          </p:nvPr>
        </p:nvSpPr>
        <p:spPr>
          <a:xfrm>
            <a:off x="206375" y="2192020"/>
            <a:ext cx="336931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>
                <a:latin typeface="Segoe UI" panose="020B0502040204020203" charset="0"/>
                <a:cs typeface="Segoe UI" panose="020B0502040204020203" charset="0"/>
                <a:sym typeface="+mn-ea"/>
              </a:rPr>
              <a:t>Language</a:t>
            </a:r>
            <a:endParaRPr lang="en-US" altLang="zh-CN" sz="3600" b="1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literacy devices</a:t>
            </a:r>
            <a:endParaRPr lang="en-US" altLang="zh-CN" sz="2800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feeling expression</a:t>
            </a:r>
            <a:endParaRPr lang="en-US" altLang="zh-CN" sz="2800">
              <a:latin typeface="Segoe UI" panose="020B0502040204020203" charset="0"/>
              <a:cs typeface="Segoe UI" panose="020B0502040204020203" charset="0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zh-CN" altLang="en-US" sz="2800">
              <a:latin typeface="Segoe UI" panose="020B0502040204020203" charset="0"/>
              <a:cs typeface="Segoe UI" panose="020B0502040204020203" charset="0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000000">
                  <a:lumMod val="85000"/>
                  <a:lumOff val="15000"/>
                </a:srgb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6" name="矩形 5"/>
          <p:cNvSpPr/>
          <p:nvPr>
            <p:custDataLst>
              <p:tags r:id="rId20"/>
            </p:custDataLst>
          </p:nvPr>
        </p:nvSpPr>
        <p:spPr>
          <a:xfrm>
            <a:off x="7813675" y="1724660"/>
            <a:ext cx="4443730" cy="1371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Imagination</a:t>
            </a:r>
            <a:endParaRPr lang="en-US" altLang="en-US" sz="36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time machine: appearance, operation</a:t>
            </a:r>
            <a:endParaRPr lang="en-US" altLang="zh-CN" sz="28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see, feel</a:t>
            </a:r>
            <a:endParaRPr lang="en-US" altLang="zh-CN" sz="28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71595" y="1199515"/>
            <a:ext cx="1797685" cy="10248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99785" y="1199515"/>
            <a:ext cx="1868805" cy="102616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9585" y="3729990"/>
            <a:ext cx="2273935" cy="12153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3270" y="5634990"/>
            <a:ext cx="1838325" cy="10953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38600" y="5634990"/>
            <a:ext cx="1943100" cy="110490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43625" y="5658485"/>
            <a:ext cx="1933575" cy="108140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9" name="矩形 18"/>
          <p:cNvSpPr/>
          <p:nvPr>
            <p:custDataLst>
              <p:tags r:id="rId27"/>
            </p:custDataLst>
          </p:nvPr>
        </p:nvSpPr>
        <p:spPr>
          <a:xfrm>
            <a:off x="8164830" y="4902835"/>
            <a:ext cx="402717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latin typeface="Segoe UI" panose="020B0502040204020203" charset="0"/>
                <a:cs typeface="Segoe UI" panose="020B0502040204020203" charset="0"/>
                <a:sym typeface="+mn-ea"/>
              </a:rPr>
              <a:t>Theme</a:t>
            </a:r>
            <a:endParaRPr lang="en-US" altLang="en-US" sz="3600" b="1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reason: solve problems, save human</a:t>
            </a:r>
            <a:endParaRPr lang="en-US" altLang="zh-CN" sz="2800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CN" sz="2800"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645" y="-554990"/>
            <a:ext cx="12272645" cy="122726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80645" y="1096010"/>
            <a:ext cx="12387580" cy="494792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53" name="文本框 10"/>
          <p:cNvSpPr txBox="1"/>
          <p:nvPr/>
        </p:nvSpPr>
        <p:spPr bwMode="auto">
          <a:xfrm>
            <a:off x="2764790" y="253365"/>
            <a:ext cx="8876030" cy="27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 b="1" smtClean="0">
              <a:solidFill>
                <a:srgbClr val="002060"/>
              </a:solidFill>
              <a:latin typeface="Segoe UI Black" panose="020B0A02040204020203" pitchFamily="34" charset="0"/>
              <a:ea typeface="微软雅黑" panose="020B0503020204020204" charset="-122"/>
              <a:cs typeface="Segoe UI Black" panose="020B0A02040204020203" pitchFamily="34" charset="0"/>
            </a:endParaRPr>
          </a:p>
          <a:p>
            <a:pPr algn="ctr" eaLnBrk="1" hangingPunct="1"/>
            <a:r>
              <a:rPr lang="en-US" altLang="zh-CN" sz="8800" b="1" smtClean="0">
                <a:solidFill>
                  <a:srgbClr val="002060"/>
                </a:solidFill>
                <a:latin typeface="Segoe UI Black" panose="020B0A02040204020203" pitchFamily="34" charset="0"/>
                <a:ea typeface="微软雅黑" panose="020B0503020204020204" charset="-122"/>
                <a:cs typeface="Segoe UI Black" panose="020B0A02040204020203" pitchFamily="34" charset="0"/>
              </a:rPr>
              <a:t>Writing Time</a:t>
            </a:r>
            <a:endParaRPr lang="en-US" altLang="zh-CN" sz="8800" b="1" smtClean="0">
              <a:solidFill>
                <a:srgbClr val="002060"/>
              </a:solidFill>
              <a:latin typeface="Segoe UI Black" panose="020B0A02040204020203" pitchFamily="34" charset="0"/>
              <a:ea typeface="微软雅黑" panose="020B0503020204020204" charset="-122"/>
              <a:cs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922905" y="1179830"/>
            <a:ext cx="5627370" cy="922020"/>
          </a:xfrm>
          <a:prstGeom prst="rect">
            <a:avLst/>
          </a:prstGeom>
          <a:solidFill>
            <a:srgbClr val="3C51C1"/>
          </a:solidFill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 to the future</a:t>
            </a:r>
            <a:endParaRPr lang="zh-CN" altLang="en-US" sz="540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498725" y="5628640"/>
            <a:ext cx="6864985" cy="922020"/>
          </a:xfrm>
          <a:prstGeom prst="rect">
            <a:avLst/>
          </a:prstGeom>
          <a:solidFill>
            <a:srgbClr val="3C51C1"/>
          </a:solidFill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turn the clock back</a:t>
            </a:r>
            <a:endParaRPr lang="zh-CN" altLang="en-US" sz="540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45795" y="2337435"/>
            <a:ext cx="2581275" cy="6426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spc="-15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appearance</a:t>
            </a:r>
            <a:endParaRPr lang="en-US" altLang="zh-CN" sz="3200" b="1" spc="-15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645795" y="3429000"/>
            <a:ext cx="2581275" cy="767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operation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8658225" y="2780030"/>
            <a:ext cx="2339340" cy="746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80000"/>
              </a:lnSpc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see, </a:t>
            </a: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feel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2621280" y="107315"/>
            <a:ext cx="3369945" cy="8934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80000"/>
              </a:lnSpc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destinations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algn="ctr">
              <a:lnSpc>
                <a:spcPct val="80000"/>
              </a:lnSpc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(future / past)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6114415" y="107315"/>
            <a:ext cx="4310380" cy="8934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80000"/>
              </a:lnSpc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interesting things, 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algn="ctr">
              <a:lnSpc>
                <a:spcPct val="80000"/>
              </a:lnSpc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people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 bldLvl="0" animBg="1"/>
      <p:bldP spid="3" grpId="0" bldLvl="0" animBg="1"/>
      <p:bldP spid="11" grpId="0" bldLvl="0" animBg="1"/>
      <p:bldP spid="14" grpId="0" bldLvl="0" animBg="1"/>
      <p:bldP spid="13" grpId="0" bldLvl="0" animBg="1"/>
      <p:bldP spid="1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90575" y="755650"/>
            <a:ext cx="64897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Segoe UI" panose="020B0502040204020203" charset="0"/>
                <a:cs typeface="Segoe UI" panose="020B0502040204020203" charset="0"/>
              </a:rPr>
              <a:t>四、</a:t>
            </a:r>
            <a:r>
              <a:rPr lang="en-US" altLang="zh-CN" sz="4400" b="1">
                <a:latin typeface="Segoe UI" panose="020B0502040204020203" charset="0"/>
                <a:cs typeface="Segoe UI" panose="020B0502040204020203" charset="0"/>
              </a:rPr>
              <a:t>Writing Circle</a:t>
            </a:r>
            <a:endParaRPr lang="en-US" altLang="zh-CN" sz="4400" b="1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3" name="内容占位符 2"/>
          <p:cNvSpPr/>
          <p:nvPr/>
        </p:nvSpPr>
        <p:spPr>
          <a:xfrm>
            <a:off x="303530" y="1736090"/>
            <a:ext cx="6088380" cy="47593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tx1"/>
                </a:solidFill>
                <a:highlight>
                  <a:srgbClr val="FFFF00"/>
                </a:highlight>
                <a:latin typeface="Segoe UI" panose="020B0502040204020203" charset="0"/>
                <a:cs typeface="Segoe UI" panose="020B0502040204020203" charset="0"/>
              </a:rPr>
              <a:t>Step 1</a:t>
            </a:r>
            <a:r>
              <a:rPr lang="en-US" sz="36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: Leader ask everyone’s idea </a:t>
            </a:r>
            <a:endParaRPr lang="en-US" sz="36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chemeClr val="tx1"/>
                </a:solidFill>
                <a:highlight>
                  <a:srgbClr val="FFFF00"/>
                </a:highlight>
                <a:latin typeface="Segoe UI" panose="020B0502040204020203" charset="0"/>
                <a:cs typeface="Segoe UI" panose="020B0502040204020203" charset="0"/>
              </a:rPr>
              <a:t>Step 2</a:t>
            </a:r>
            <a:r>
              <a:rPr lang="en-US" sz="36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: Write </a:t>
            </a:r>
            <a:endParaRPr lang="en-US" sz="36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chemeClr val="tx1"/>
                </a:solidFill>
                <a:highlight>
                  <a:srgbClr val="FFFF00"/>
                </a:highlight>
                <a:latin typeface="Segoe UI" panose="020B0502040204020203" charset="0"/>
                <a:cs typeface="Segoe UI" panose="020B0502040204020203" charset="0"/>
              </a:rPr>
              <a:t>Step 3</a:t>
            </a:r>
            <a:r>
              <a:rPr lang="en-US" sz="36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: Everyone read draft, </a:t>
            </a:r>
            <a:r>
              <a:rPr lang="en-US" altLang="zh-CN" sz="36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Others give feedback   </a:t>
            </a:r>
            <a:endParaRPr lang="en-US" altLang="zh-CN" sz="36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marL="0" indent="0">
              <a:buNone/>
            </a:pPr>
            <a:endParaRPr lang="en-US" altLang="zh-CN" sz="36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337310"/>
            <a:ext cx="5800725" cy="501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任意多边形: 形状 55"/>
          <p:cNvSpPr/>
          <p:nvPr>
            <p:custDataLst>
              <p:tags r:id="rId1"/>
            </p:custDataLst>
          </p:nvPr>
        </p:nvSpPr>
        <p:spPr>
          <a:xfrm rot="1800000">
            <a:off x="5689918" y="3661093"/>
            <a:ext cx="1979930" cy="266636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40000"/>
                  <a:lumOff val="60000"/>
                </a:srgbClr>
              </a:gs>
              <a:gs pos="0">
                <a:srgbClr val="17D594"/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17D594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3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24133" y="2415223"/>
            <a:ext cx="3081020" cy="1191895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FFC000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7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25913" y="2697798"/>
            <a:ext cx="1769110" cy="267398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9000"/>
                  <a:lumOff val="51000"/>
                </a:srgb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rgbClr val="376FFF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9" name="任意多边形: 形状 44"/>
          <p:cNvSpPr/>
          <p:nvPr>
            <p:custDataLst>
              <p:tags r:id="rId4"/>
            </p:custDataLst>
          </p:nvPr>
        </p:nvSpPr>
        <p:spPr>
          <a:xfrm rot="1800000">
            <a:off x="5045393" y="2697163"/>
            <a:ext cx="2835910" cy="82677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55000"/>
                  <a:lumOff val="45000"/>
                </a:srgb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0" name="任意多边形: 形状 46"/>
          <p:cNvSpPr/>
          <p:nvPr>
            <p:custDataLst>
              <p:tags r:id="rId5"/>
            </p:custDataLst>
          </p:nvPr>
        </p:nvSpPr>
        <p:spPr>
          <a:xfrm rot="1800000">
            <a:off x="5794693" y="3590608"/>
            <a:ext cx="1601470" cy="2343150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rgbClr val="17D594">
                  <a:lumMod val="35000"/>
                  <a:lumOff val="65000"/>
                </a:srgbClr>
              </a:gs>
              <a:gs pos="0">
                <a:srgbClr val="17D594"/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1" name="任意多边形: 形状 48"/>
          <p:cNvSpPr/>
          <p:nvPr>
            <p:custDataLst>
              <p:tags r:id="rId6"/>
            </p:custDataLst>
          </p:nvPr>
        </p:nvSpPr>
        <p:spPr>
          <a:xfrm rot="1800000">
            <a:off x="4405313" y="2901633"/>
            <a:ext cx="1450340" cy="2522855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40000"/>
                  <a:lumOff val="60000"/>
                </a:srgb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2" name="任意多边形: 形状 39"/>
          <p:cNvSpPr/>
          <p:nvPr>
            <p:custDataLst>
              <p:tags r:id="rId7"/>
            </p:custDataLst>
          </p:nvPr>
        </p:nvSpPr>
        <p:spPr>
          <a:xfrm>
            <a:off x="3302953" y="3729673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3" name="任意多边形: 形状 40"/>
          <p:cNvSpPr/>
          <p:nvPr>
            <p:custDataLst>
              <p:tags r:id="rId8"/>
            </p:custDataLst>
          </p:nvPr>
        </p:nvSpPr>
        <p:spPr>
          <a:xfrm>
            <a:off x="3217863" y="363188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376FFF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4" name="任意多边形: 形状 39"/>
          <p:cNvSpPr/>
          <p:nvPr>
            <p:custDataLst>
              <p:tags r:id="rId9"/>
            </p:custDataLst>
          </p:nvPr>
        </p:nvSpPr>
        <p:spPr>
          <a:xfrm>
            <a:off x="7780338" y="5387023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17D594"/>
              </a:gs>
              <a:gs pos="0">
                <a:srgbClr val="17D594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0" name="任意多边形: 形状 39"/>
          <p:cNvSpPr/>
          <p:nvPr>
            <p:custDataLst>
              <p:tags r:id="rId10"/>
            </p:custDataLst>
          </p:nvPr>
        </p:nvSpPr>
        <p:spPr>
          <a:xfrm>
            <a:off x="7762558" y="2037398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rgbClr val="FFC000"/>
              </a:gs>
              <a:gs pos="0">
                <a:srgbClr val="FFC000">
                  <a:lumMod val="60000"/>
                  <a:lumOff val="40000"/>
                </a:srgb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27" name="图片 17" descr="343435383036303b343532343136313bcfeec4bfb0d1bfd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454083" y="3917633"/>
            <a:ext cx="288000" cy="288000"/>
          </a:xfrm>
          <a:prstGeom prst="rect">
            <a:avLst/>
          </a:prstGeom>
        </p:spPr>
      </p:pic>
      <p:pic>
        <p:nvPicPr>
          <p:cNvPr id="28" name="图片 5" descr="343435383036303b343532343134393bcdb7c4d4b7e7b1a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931468" y="5574348"/>
            <a:ext cx="288000" cy="288000"/>
          </a:xfrm>
          <a:prstGeom prst="rect">
            <a:avLst/>
          </a:prstGeom>
        </p:spPr>
      </p:pic>
      <p:pic>
        <p:nvPicPr>
          <p:cNvPr id="29" name="图片 11" descr="343435383038363b343532323339353bb6d4bbb0b9b5cda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913688" y="2224723"/>
            <a:ext cx="288000" cy="288000"/>
          </a:xfrm>
          <a:prstGeom prst="rect">
            <a:avLst/>
          </a:prstGeom>
        </p:spPr>
      </p:pic>
      <p:sp>
        <p:nvSpPr>
          <p:cNvPr id="4" name="任意多边形: 形状 40"/>
          <p:cNvSpPr/>
          <p:nvPr>
            <p:custDataLst>
              <p:tags r:id="rId17"/>
            </p:custDataLst>
          </p:nvPr>
        </p:nvSpPr>
        <p:spPr>
          <a:xfrm>
            <a:off x="7677468" y="193897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FFC000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5" name="任意多边形: 形状 40"/>
          <p:cNvSpPr/>
          <p:nvPr>
            <p:custDataLst>
              <p:tags r:id="rId18"/>
            </p:custDataLst>
          </p:nvPr>
        </p:nvSpPr>
        <p:spPr>
          <a:xfrm>
            <a:off x="7695248" y="528923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rgbClr val="17D594">
                <a:lumMod val="40000"/>
                <a:lumOff val="6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5" name="标题 14"/>
          <p:cNvSpPr/>
          <p:nvPr>
            <p:ph type="title"/>
          </p:nvPr>
        </p:nvSpPr>
        <p:spPr>
          <a:xfrm>
            <a:off x="1032580" y="226130"/>
            <a:ext cx="10969200" cy="7056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UI" panose="020B0502040204020203" charset="0"/>
                <a:cs typeface="Segoe UI" panose="020B0502040204020203" charset="0"/>
              </a:rPr>
              <a:t>How to Write A Good Sci-fi Story? 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" name="矩形 1"/>
          <p:cNvSpPr/>
          <p:nvPr>
            <p:custDataLst>
              <p:tags r:id="rId19"/>
            </p:custDataLst>
          </p:nvPr>
        </p:nvSpPr>
        <p:spPr>
          <a:xfrm>
            <a:off x="206375" y="2192020"/>
            <a:ext cx="336931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>
                <a:latin typeface="Segoe UI" panose="020B0502040204020203" charset="0"/>
                <a:cs typeface="Segoe UI" panose="020B0502040204020203" charset="0"/>
                <a:sym typeface="+mn-ea"/>
              </a:rPr>
              <a:t>Language</a:t>
            </a:r>
            <a:endParaRPr lang="en-US" altLang="zh-CN" sz="3600" b="1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literacy devices</a:t>
            </a:r>
            <a:endParaRPr lang="en-US" altLang="zh-CN" sz="2800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feeling expression</a:t>
            </a:r>
            <a:endParaRPr lang="en-US" altLang="zh-CN" sz="2800">
              <a:latin typeface="Segoe UI" panose="020B0502040204020203" charset="0"/>
              <a:cs typeface="Segoe UI" panose="020B0502040204020203" charset="0"/>
            </a:endParaRPr>
          </a:p>
          <a:p>
            <a:pPr marL="457200" indent="-45720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zh-CN" altLang="en-US" sz="2800">
              <a:latin typeface="Segoe UI" panose="020B0502040204020203" charset="0"/>
              <a:cs typeface="Segoe UI" panose="020B0502040204020203" charset="0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000000">
                  <a:lumMod val="85000"/>
                  <a:lumOff val="15000"/>
                </a:srgb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6" name="矩形 5"/>
          <p:cNvSpPr/>
          <p:nvPr>
            <p:custDataLst>
              <p:tags r:id="rId20"/>
            </p:custDataLst>
          </p:nvPr>
        </p:nvSpPr>
        <p:spPr>
          <a:xfrm>
            <a:off x="7813675" y="1724660"/>
            <a:ext cx="4443730" cy="1371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Imagination</a:t>
            </a:r>
            <a:endParaRPr lang="en-US" altLang="en-US" sz="3600" b="1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time machine: appearance, operation</a:t>
            </a:r>
            <a:endParaRPr lang="en-US" altLang="zh-CN" sz="28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see, feel</a:t>
            </a:r>
            <a:endParaRPr lang="en-US" altLang="zh-CN" sz="28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71595" y="1199515"/>
            <a:ext cx="1797685" cy="10248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99785" y="1199515"/>
            <a:ext cx="1868805" cy="102616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9585" y="3729990"/>
            <a:ext cx="2273935" cy="12153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3270" y="5634990"/>
            <a:ext cx="1838325" cy="10953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38600" y="5634990"/>
            <a:ext cx="1943100" cy="110490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43625" y="5658485"/>
            <a:ext cx="1933575" cy="108140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9" name="矩形 18"/>
          <p:cNvSpPr/>
          <p:nvPr>
            <p:custDataLst>
              <p:tags r:id="rId27"/>
            </p:custDataLst>
          </p:nvPr>
        </p:nvSpPr>
        <p:spPr>
          <a:xfrm>
            <a:off x="8164830" y="4902835"/>
            <a:ext cx="4027170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latin typeface="Segoe UI" panose="020B0502040204020203" charset="0"/>
                <a:cs typeface="Segoe UI" panose="020B0502040204020203" charset="0"/>
                <a:sym typeface="+mn-ea"/>
              </a:rPr>
              <a:t>Theme</a:t>
            </a:r>
            <a:endParaRPr lang="en-US" altLang="en-US" sz="3600" b="1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>
                <a:latin typeface="Segoe UI" panose="020B0502040204020203" charset="0"/>
                <a:cs typeface="Segoe UI" panose="020B0502040204020203" charset="0"/>
                <a:sym typeface="+mn-ea"/>
              </a:rPr>
              <a:t>reason: solve problems, save human</a:t>
            </a:r>
            <a:endParaRPr lang="en-US" altLang="zh-CN" sz="2800">
              <a:latin typeface="Segoe UI" panose="020B0502040204020203" charset="0"/>
              <a:cs typeface="Segoe UI" panose="020B0502040204020203" charset="0"/>
              <a:sym typeface="+mn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CN" sz="2800"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Segoe UI" panose="020B0502040204020203" charset="0"/>
              <a:cs typeface="Segoe UI" panose="020B0502040204020203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902710" y="73660"/>
            <a:ext cx="6532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tx1"/>
                </a:solidFill>
                <a:latin typeface="Arial Regular" charset="0"/>
                <a:ea typeface="微软雅黑" panose="020B0503020204020204" charset="-122"/>
                <a:cs typeface="Arial Regular" charset="0"/>
              </a:rPr>
              <a:t>Homework</a:t>
            </a:r>
            <a:endParaRPr lang="en-US" altLang="zh-CN" sz="4800" b="1">
              <a:solidFill>
                <a:schemeClr val="tx1"/>
              </a:solidFill>
              <a:latin typeface="Arial Regular" charset="0"/>
              <a:ea typeface="微软雅黑" panose="020B0503020204020204" charset="-122"/>
              <a:cs typeface="Arial Regular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492250" y="1181735"/>
            <a:ext cx="113544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1. Polish your story; </a:t>
            </a:r>
            <a:endParaRPr lang="en-US" altLang="zh-CN" sz="3600" b="1">
              <a:solidFill>
                <a:schemeClr val="tx1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  <a:p>
            <a:r>
              <a:rPr lang="en-US" altLang="zh-CN" sz="3600" b="1"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2. Made a video for your story using AI</a:t>
            </a:r>
            <a:endParaRPr lang="en-US" altLang="zh-CN" sz="3600" b="1">
              <a:solidFill>
                <a:schemeClr val="tx1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  <a:p>
            <a:r>
              <a:rPr lang="en-US" altLang="zh-CN" sz="3600" b="1"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(highly recommend:</a:t>
            </a:r>
            <a:r>
              <a:rPr lang="zh-CN" altLang="en-US" sz="3600" b="1"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剪映，即梦</a:t>
            </a:r>
            <a:r>
              <a:rPr lang="en-US" altLang="zh-CN" sz="3600" b="1"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  <a:cs typeface="Segoe UI" panose="020B0502040204020203" charset="0"/>
              </a:rPr>
              <a:t>)</a:t>
            </a:r>
            <a:endParaRPr lang="en-US" altLang="zh-CN" sz="3600" b="1">
              <a:solidFill>
                <a:schemeClr val="tx1"/>
              </a:solidFill>
              <a:latin typeface="Segoe UI" panose="020B0502040204020203" charset="0"/>
              <a:ea typeface="微软雅黑" panose="020B0503020204020204" charset="-122"/>
              <a:cs typeface="Segoe UI" panose="020B0502040204020203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" y="4532630"/>
            <a:ext cx="3866515" cy="234950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530" y="4533900"/>
            <a:ext cx="4086860" cy="232410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460" y="4533265"/>
            <a:ext cx="4066540" cy="232473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05435" y="3212465"/>
            <a:ext cx="11581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3C51C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Today’s science fiction is tomorrow’s science fact.</a:t>
            </a:r>
            <a:endParaRPr lang="en-US" altLang="zh-CN" sz="3600" b="1">
              <a:solidFill>
                <a:srgbClr val="3C51C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r"/>
            <a:r>
              <a:rPr lang="en-US" altLang="zh-CN" sz="3600" b="1">
                <a:solidFill>
                  <a:srgbClr val="3C51C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—Isaac Asimov</a:t>
            </a:r>
            <a:endParaRPr lang="zh-CN" altLang="en-US" sz="3600" b="1">
              <a:solidFill>
                <a:srgbClr val="3C51C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645" y="-554990"/>
            <a:ext cx="12272645" cy="122726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746125"/>
            <a:ext cx="12572365" cy="269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000">
                <a:gradFill>
                  <a:gsLst>
                    <a:gs pos="50000">
                      <a:srgbClr val="97C8E1"/>
                    </a:gs>
                    <a:gs pos="0">
                      <a:srgbClr val="BADAEB"/>
                    </a:gs>
                    <a:gs pos="100000">
                      <a:srgbClr val="74B5D6"/>
                    </a:gs>
                  </a:gsLst>
                  <a:lin scaled="1"/>
                </a:gradFill>
                <a:latin typeface="Arial Black" panose="020B0A04020102020204" charset="0"/>
                <a:cs typeface="Arial Black" panose="020B0A04020102020204" charset="0"/>
              </a:rPr>
              <a:t>Thank You</a:t>
            </a:r>
            <a:endParaRPr lang="en-US" altLang="zh-CN" sz="8000">
              <a:gradFill>
                <a:gsLst>
                  <a:gs pos="50000">
                    <a:srgbClr val="97C8E1"/>
                  </a:gs>
                  <a:gs pos="0">
                    <a:srgbClr val="BADAEB"/>
                  </a:gs>
                  <a:gs pos="100000">
                    <a:srgbClr val="74B5D6"/>
                  </a:gs>
                </a:gsLst>
                <a:lin scaled="1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/>
          <p:cNvGraphicFramePr/>
          <p:nvPr>
            <p:ph idx="1"/>
            <p:custDataLst>
              <p:tags r:id="rId1"/>
            </p:custDataLst>
          </p:nvPr>
        </p:nvGraphicFramePr>
        <p:xfrm>
          <a:off x="214065" y="55"/>
          <a:ext cx="9787255" cy="6545580"/>
        </p:xfrm>
        <a:graphic>
          <a:graphicData uri="http://schemas.openxmlformats.org/drawingml/2006/table">
            <a:tbl>
              <a:tblPr firstRow="1">
                <a:tableStyleId>{B96941D0-42AA-45A9-B106-8F1B00E79527}</a:tableStyleId>
              </a:tblPr>
              <a:tblGrid>
                <a:gridCol w="4817745"/>
                <a:gridCol w="4969510"/>
              </a:tblGrid>
              <a:tr h="260413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1623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Car</a:t>
                      </a:r>
                      <a:endParaRPr lang="en-US" altLang="zh-CN" sz="2800" b="1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 b="1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Train</a:t>
                      </a:r>
                      <a:endParaRPr lang="en-US" altLang="zh-CN" sz="3200" b="1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/>
                </a:tc>
              </a:tr>
              <a:tr h="21888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854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 b="1">
                          <a:latin typeface="Segoe UI Black" panose="020B0A02040204020203" pitchFamily="34" charset="0"/>
                          <a:cs typeface="Segoe UI Black" panose="020B0A02040204020203" pitchFamily="34" charset="0"/>
                          <a:sym typeface="+mn-ea"/>
                        </a:rPr>
                        <a:t>Plane</a:t>
                      </a:r>
                      <a:endParaRPr lang="en-US" altLang="zh-CN" sz="3200" b="1">
                        <a:latin typeface="Segoe UI Black" panose="020B0A02040204020203" pitchFamily="34" charset="0"/>
                        <a:cs typeface="Segoe UI Black" panose="020B0A02040204020203" pitchFamily="3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 b="1">
                          <a:latin typeface="Segoe UI Black" panose="020B0A02040204020203" pitchFamily="34" charset="0"/>
                          <a:cs typeface="Segoe UI Black" panose="020B0A02040204020203" pitchFamily="34" charset="0"/>
                          <a:sym typeface="+mn-ea"/>
                        </a:rPr>
                        <a:t>Time Machine</a:t>
                      </a:r>
                      <a:r>
                        <a:rPr lang="en-US" altLang="zh-CN" sz="1800">
                          <a:sym typeface="+mn-ea"/>
                        </a:rPr>
                        <a:t> </a:t>
                      </a:r>
                      <a:endParaRPr lang="en-US" altLang="zh-CN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/>
                        <a:t> </a:t>
                      </a:r>
                      <a:endParaRPr lang="en-US" altLang="zh-CN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2-坐在汽车上看窗外的风景不断变换-可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231140"/>
            <a:ext cx="4575175" cy="2313940"/>
          </a:xfrm>
          <a:prstGeom prst="rect">
            <a:avLst/>
          </a:prstGeom>
          <a:ln w="50800" cmpd="sng">
            <a:solidFill>
              <a:srgbClr val="002060"/>
            </a:solidFill>
            <a:prstDash val="solid"/>
          </a:ln>
        </p:spPr>
      </p:pic>
      <p:pic>
        <p:nvPicPr>
          <p:cNvPr id="9" name="3-坐在高铁高，向外看窗外不断飞驰而过的风景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7005" y="231140"/>
            <a:ext cx="4686935" cy="2313940"/>
          </a:xfrm>
          <a:prstGeom prst="rect">
            <a:avLst/>
          </a:prstGeom>
          <a:ln w="50800">
            <a:solidFill>
              <a:srgbClr val="00206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993775" y="26346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60km/h</a:t>
            </a:r>
            <a:endParaRPr lang="en-US" altLang="zh-CN" sz="28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88430" y="26346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200km/h</a:t>
            </a:r>
            <a:endParaRPr lang="en-US" altLang="zh-CN" sz="28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29080" y="5404485"/>
            <a:ext cx="1911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800km/h</a:t>
            </a:r>
            <a:endParaRPr lang="en-US" altLang="zh-CN" sz="28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88275" y="5385435"/>
            <a:ext cx="5320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&gt; light speed(3.0×10⁸m/s) </a:t>
            </a:r>
            <a:endParaRPr lang="en-US" altLang="zh-CN" sz="28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16" name="飞机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600" y="3246755"/>
            <a:ext cx="4508500" cy="2067560"/>
          </a:xfrm>
          <a:prstGeom prst="rect">
            <a:avLst/>
          </a:prstGeom>
          <a:ln w="50800">
            <a:solidFill>
              <a:srgbClr val="002060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867785" y="5704205"/>
            <a:ext cx="9660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What will  time machine look like?</a:t>
            </a:r>
            <a:endParaRPr lang="en-US" altLang="zh-CN" sz="4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52085" y="3237865"/>
            <a:ext cx="4630420" cy="2075180"/>
          </a:xfrm>
          <a:prstGeom prst="rect">
            <a:avLst/>
          </a:prstGeom>
          <a:noFill/>
          <a:ln w="508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9600">
                <a:solidFill>
                  <a:srgbClr val="0070C0"/>
                </a:solidFill>
              </a:rPr>
              <a:t>?</a:t>
            </a:r>
            <a:endParaRPr lang="en-US" altLang="zh-CN" sz="9600">
              <a:solidFill>
                <a:srgbClr val="0070C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67785" y="6151245"/>
            <a:ext cx="8273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How will  time machine work?</a:t>
            </a:r>
            <a:endParaRPr lang="en-US" altLang="zh-CN" sz="40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6000" mute="1">
                <p:cTn id="49" repeatCount="indefinite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0">
              <p:cMediaNode vol="9000" mute="1">
                <p:cTn id="50" repeatCount="indefinite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0">
              <p:cMediaNode vol="10000" mute="1">
                <p:cTn id="61" repeatCount="indefinite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" grpId="0"/>
      <p:bldP spid="3" grpId="0" bldLvl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994785" y="437515"/>
            <a:ext cx="7934960" cy="20180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8704" t="36602" r="8318" b="46528"/>
          <a:stretch>
            <a:fillRect/>
          </a:stretch>
        </p:blipFill>
        <p:spPr>
          <a:xfrm>
            <a:off x="10444480" y="490855"/>
            <a:ext cx="1485265" cy="1781175"/>
          </a:xfrm>
          <a:prstGeom prst="ellipse">
            <a:avLst/>
          </a:prstGeom>
        </p:spPr>
      </p:pic>
      <p:sp>
        <p:nvSpPr>
          <p:cNvPr id="7" name="Text Box 6"/>
          <p:cNvSpPr txBox="1"/>
          <p:nvPr/>
        </p:nvSpPr>
        <p:spPr bwMode="auto">
          <a:xfrm>
            <a:off x="4124960" y="490855"/>
            <a:ext cx="6521450" cy="181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6405" indent="-44640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800" b="1">
                <a:solidFill>
                  <a:schemeClr val="bg1"/>
                </a:solidFill>
                <a:latin typeface="Segoe UI" panose="020B0502040204020203" charset="0"/>
                <a:ea typeface="+mn-ea"/>
                <a:cs typeface="Segoe UI" panose="020B0502040204020203" charset="0"/>
              </a:rPr>
              <a:t>Herbert George Wells</a:t>
            </a:r>
            <a:r>
              <a:rPr lang="en-US" altLang="zh-CN" sz="2800" b="1">
                <a:solidFill>
                  <a:schemeClr val="bg1"/>
                </a:solidFill>
                <a:latin typeface="Segoe UI" panose="020B0502040204020203" charset="0"/>
                <a:ea typeface="+mn-ea"/>
                <a:cs typeface="Segoe UI" panose="020B0502040204020203" charset="0"/>
                <a:sym typeface="+mn-ea"/>
              </a:rPr>
              <a:t>(1866 — 1946)</a:t>
            </a:r>
            <a:r>
              <a:rPr lang="en-US" altLang="zh-CN" sz="2800" b="1">
                <a:solidFill>
                  <a:schemeClr val="bg1"/>
                </a:solidFill>
                <a:latin typeface="Segoe UI" panose="020B0502040204020203" charset="0"/>
                <a:ea typeface="+mn-ea"/>
                <a:cs typeface="Segoe UI" panose="020B0502040204020203" charset="0"/>
              </a:rPr>
              <a:t>, </a:t>
            </a:r>
            <a:r>
              <a:rPr lang="en-US" altLang="zh-CN" sz="2800" b="1">
                <a:solidFill>
                  <a:schemeClr val="bg1"/>
                </a:solidFill>
                <a:latin typeface="Segoe UI" panose="020B0502040204020203" charset="0"/>
                <a:ea typeface="+mn-ea"/>
                <a:cs typeface="Segoe UI" panose="020B0502040204020203" charset="0"/>
                <a:sym typeface="+mn-ea"/>
              </a:rPr>
              <a:t>“The Father of Science Fiction”,  </a:t>
            </a:r>
            <a:endParaRPr lang="en-US" altLang="zh-CN" sz="2800" b="1">
              <a:solidFill>
                <a:schemeClr val="bg1"/>
              </a:solidFill>
              <a:latin typeface="Segoe UI" panose="020B0502040204020203" charset="0"/>
              <a:ea typeface="+mn-ea"/>
              <a:cs typeface="Segoe UI" panose="020B0502040204020203" charset="0"/>
              <a:sym typeface="+mn-ea"/>
            </a:endParaRPr>
          </a:p>
          <a:p>
            <a:pPr marL="0" indent="0" fontAlgn="auto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800" b="1">
                <a:solidFill>
                  <a:schemeClr val="bg1"/>
                </a:solidFill>
                <a:latin typeface="Segoe UI" panose="020B0502040204020203" charset="0"/>
                <a:ea typeface="+mn-ea"/>
                <a:cs typeface="Segoe UI" panose="020B0502040204020203" charset="0"/>
                <a:sym typeface="+mn-ea"/>
              </a:rPr>
              <a:t>English novelist, teacher, historian and journalist</a:t>
            </a:r>
            <a:endParaRPr lang="en-US" altLang="zh-CN" sz="2800" b="1">
              <a:solidFill>
                <a:schemeClr val="bg1"/>
              </a:solidFill>
              <a:latin typeface="Segoe UI" panose="020B0502040204020203" charset="0"/>
              <a:ea typeface="+mn-ea"/>
              <a:cs typeface="Segoe UI" panose="020B0502040204020203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 bwMode="auto">
          <a:xfrm>
            <a:off x="294005" y="5190490"/>
            <a:ext cx="4377055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6405" indent="-44640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b="1" i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The Time Machine</a:t>
            </a:r>
            <a:endParaRPr lang="en-US" sz="280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smtClean="0">
                <a:solidFill>
                  <a:schemeClr val="accent2">
                    <a:lumMod val="50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the first science fiction </a:t>
            </a:r>
            <a:endParaRPr lang="en-US" sz="2800" smtClean="0">
              <a:solidFill>
                <a:schemeClr val="accent2">
                  <a:lumMod val="50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  <a:p>
            <a:pPr marL="0" indent="0" fontAlgn="auto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smtClean="0">
                <a:solidFill>
                  <a:schemeClr val="accent2">
                    <a:lumMod val="50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about time travelling</a:t>
            </a:r>
            <a:endParaRPr lang="en-US" sz="2800" smtClean="0">
              <a:solidFill>
                <a:schemeClr val="accent2">
                  <a:lumMod val="50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20413" t="-680" r="16920" b="13"/>
          <a:stretch>
            <a:fillRect/>
          </a:stretch>
        </p:blipFill>
        <p:spPr>
          <a:xfrm>
            <a:off x="294005" y="437515"/>
            <a:ext cx="3364865" cy="4625975"/>
          </a:xfrm>
          <a:prstGeom prst="rect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414" r="21230"/>
          <a:stretch>
            <a:fillRect/>
          </a:stretch>
        </p:blipFill>
        <p:spPr>
          <a:xfrm>
            <a:off x="4859020" y="2745740"/>
            <a:ext cx="4760595" cy="351345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073650" y="6052185"/>
            <a:ext cx="404114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9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黑体" panose="02010609060101010101" pitchFamily="49" charset="-122"/>
                <a:cs typeface="Segoe UI Black" panose="020B0A02040204020203" pitchFamily="34" charset="0"/>
              </a:rPr>
              <a:t>the Time Machine</a:t>
            </a:r>
            <a:endParaRPr kumimoji="0" lang="en-US" altLang="zh-CN" sz="3200" b="1" i="0" u="none" strike="noStrike" kern="900" cap="none" spc="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黑体" panose="02010609060101010101" pitchFamily="49" charset="-122"/>
              <a:cs typeface="Segoe UI Black" panose="020B0A02040204020203" pitchFamily="34" charset="0"/>
            </a:endParaRPr>
          </a:p>
        </p:txBody>
      </p:sp>
      <p:sp>
        <p:nvSpPr>
          <p:cNvPr id="237" name="矩形"/>
          <p:cNvSpPr/>
          <p:nvPr>
            <p:custDataLst>
              <p:tags r:id="rId7"/>
            </p:custDataLst>
          </p:nvPr>
        </p:nvSpPr>
        <p:spPr>
          <a:xfrm>
            <a:off x="6999605" y="2821305"/>
            <a:ext cx="2844800" cy="5835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i="0" u="none" strike="noStrike" kern="1200" cap="none" spc="0" baseline="0">
                <a:solidFill>
                  <a:schemeClr val="accent3">
                    <a:lumMod val="50000"/>
                  </a:schemeClr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</a:rPr>
              <a:t>starting lever </a:t>
            </a:r>
            <a:endParaRPr lang="en-US" altLang="zh-CN" sz="3200" b="1" i="0" u="none" strike="noStrike" kern="1200" cap="none" spc="0" baseline="0">
              <a:solidFill>
                <a:schemeClr val="accent3">
                  <a:lumMod val="50000"/>
                </a:schemeClr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</a:endParaRPr>
          </a:p>
        </p:txBody>
      </p:sp>
      <p:sp>
        <p:nvSpPr>
          <p:cNvPr id="239" name="矩形"/>
          <p:cNvSpPr/>
          <p:nvPr>
            <p:custDataLst>
              <p:tags r:id="rId8"/>
            </p:custDataLst>
          </p:nvPr>
        </p:nvSpPr>
        <p:spPr>
          <a:xfrm>
            <a:off x="9326880" y="3615690"/>
            <a:ext cx="2364105" cy="5835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 b="1">
                <a:solidFill>
                  <a:schemeClr val="accent3">
                    <a:lumMod val="50000"/>
                  </a:schemeClr>
                </a:solidFill>
                <a:latin typeface="Segoe UI" panose="020B0502040204020203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main panel</a:t>
            </a:r>
            <a:endParaRPr lang="en-US" altLang="zh-CN" sz="3200" b="1">
              <a:solidFill>
                <a:schemeClr val="accent3">
                  <a:lumMod val="50000"/>
                </a:schemeClr>
              </a:solidFill>
              <a:latin typeface="Segoe UI" panose="020B0502040204020203" charset="0"/>
              <a:ea typeface="宋体" panose="02010600030101010101" pitchFamily="2" charset="-122"/>
              <a:cs typeface="Segoe UI" panose="020B0502040204020203" charset="0"/>
              <a:sym typeface="+mn-ea"/>
            </a:endParaRPr>
          </a:p>
        </p:txBody>
      </p:sp>
      <p:sp>
        <p:nvSpPr>
          <p:cNvPr id="242" name="直线"/>
          <p:cNvSpPr/>
          <p:nvPr>
            <p:custDataLst>
              <p:tags r:id="rId9"/>
            </p:custDataLst>
          </p:nvPr>
        </p:nvSpPr>
        <p:spPr>
          <a:xfrm rot="21600000" flipV="1">
            <a:off x="7741771" y="3646938"/>
            <a:ext cx="440521" cy="521969"/>
          </a:xfrm>
          <a:prstGeom prst="line">
            <a:avLst/>
          </a:prstGeom>
          <a:noFill/>
          <a:ln w="38100" cap="flat" cmpd="sng">
            <a:solidFill>
              <a:schemeClr val="accent3">
                <a:lumMod val="50000"/>
              </a:schemeClr>
            </a:solidFill>
            <a:prstDash val="solid"/>
            <a:miter/>
            <a:tailEnd type="triangle" w="med" len="med"/>
          </a:ln>
        </p:spPr>
        <p:txBody>
          <a:bodyPr rtlCol="0" anchor="ctr"/>
          <a:p>
            <a:pPr algn="ctr"/>
          </a:p>
        </p:txBody>
      </p:sp>
      <p:sp>
        <p:nvSpPr>
          <p:cNvPr id="243" name="直线"/>
          <p:cNvSpPr/>
          <p:nvPr>
            <p:custDataLst>
              <p:tags r:id="rId10"/>
            </p:custDataLst>
          </p:nvPr>
        </p:nvSpPr>
        <p:spPr>
          <a:xfrm flipV="1">
            <a:off x="8546465" y="4029710"/>
            <a:ext cx="650875" cy="245745"/>
          </a:xfrm>
          <a:prstGeom prst="line">
            <a:avLst/>
          </a:prstGeom>
          <a:noFill/>
          <a:ln w="38100" cap="flat" cmpd="sng">
            <a:solidFill>
              <a:schemeClr val="accent3">
                <a:lumMod val="50000"/>
              </a:schemeClr>
            </a:solidFill>
            <a:prstDash val="solid"/>
            <a:miter/>
            <a:tailEnd type="triangle" w="med" len="med"/>
          </a:ln>
        </p:spPr>
        <p:txBody>
          <a:bodyPr rtlCol="0" anchor="ctr"/>
          <a:p>
            <a:pPr algn="c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/>
      <p:bldP spid="237" grpId="0" bldLvl="0" animBg="1"/>
      <p:bldP spid="239" grpId="0" bldLvl="0" animBg="1"/>
      <p:bldP spid="242" grpId="0" bldLvl="0" animBg="1"/>
      <p:bldP spid="243" grpId="0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视频1-启动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89580" y="1410970"/>
            <a:ext cx="8700135" cy="5447030"/>
          </a:xfrm>
          <a:prstGeom prst="rect">
            <a:avLst/>
          </a:prstGeom>
          <a:ln w="50800">
            <a:noFill/>
          </a:ln>
        </p:spPr>
      </p:pic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137160" y="266700"/>
            <a:ext cx="12054840" cy="720090"/>
          </a:xfrm>
          <a:prstGeom prst="rect">
            <a:avLst/>
          </a:prstGeom>
          <a:noFill/>
        </p:spPr>
        <p:txBody>
          <a:bodyPr wrap="none" lIns="90000" rtlCol="0">
            <a:noAutofit/>
          </a:bodyPr>
          <a:p>
            <a:pPr marL="514350" indent="-514350">
              <a:lnSpc>
                <a:spcPct val="120000"/>
              </a:lnSpc>
            </a:pPr>
            <a:r>
              <a:rPr lang="en-US" altLang="zh-CN" sz="4000" b="1">
                <a:solidFill>
                  <a:schemeClr val="bg1"/>
                </a:solidFill>
                <a:latin typeface="Segoe UI" panose="020B0502040204020203" charset="0"/>
                <a:cs typeface="Segoe UI" panose="020B0502040204020203" charset="0"/>
              </a:rPr>
              <a:t>How many times did “I” start the Time Machine?</a:t>
            </a:r>
            <a:endParaRPr lang="en-US" altLang="zh-CN" sz="4000" b="1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-646430" y="4020820"/>
            <a:ext cx="4041140" cy="9531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9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charset="0"/>
                <a:ea typeface="黑体" panose="02010609060101010101" pitchFamily="49" charset="-122"/>
                <a:cs typeface="Segoe UI" panose="020B0502040204020203" charset="0"/>
              </a:rPr>
              <a:t>push forward</a:t>
            </a:r>
            <a:endParaRPr kumimoji="0" lang="en-US" altLang="zh-CN" sz="2800" b="1" i="0" u="none" strike="noStrike" kern="9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charset="0"/>
              <a:ea typeface="黑体" panose="02010609060101010101" pitchFamily="49" charset="-122"/>
              <a:cs typeface="Segoe UI" panose="020B0502040204020203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9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charset="0"/>
                <a:ea typeface="黑体" panose="02010609060101010101" pitchFamily="49" charset="-122"/>
                <a:cs typeface="Segoe UI" panose="020B0502040204020203" charset="0"/>
              </a:rPr>
              <a:t>pull back</a:t>
            </a:r>
            <a:endParaRPr kumimoji="0" lang="en-US" altLang="zh-CN" sz="2800" b="1" i="0" u="none" strike="noStrike" kern="9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charset="0"/>
              <a:ea typeface="黑体" panose="02010609060101010101" pitchFamily="49" charset="-122"/>
              <a:cs typeface="Segoe UI" panose="020B0502040204020203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21950" y="1625600"/>
            <a:ext cx="871855" cy="4432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0" mute="1">
                <p:cTn id="15" repeatCount="indefinite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6151880" y="1151255"/>
            <a:ext cx="5517515" cy="22777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I </a:t>
            </a:r>
            <a:r>
              <a:rPr lang="en-US" altLang="zh-CN" sz="32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</a:rPr>
              <a:t>pushed</a:t>
            </a: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 the starting lever on the main panel </a:t>
            </a:r>
            <a:r>
              <a:rPr lang="en-US" altLang="zh-CN" sz="32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</a:rPr>
              <a:t>forwards</a:t>
            </a: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 an inch then immediately </a:t>
            </a:r>
            <a:r>
              <a:rPr lang="en-US" altLang="zh-CN" sz="32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</a:rPr>
              <a:t>backwards</a:t>
            </a: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</a:rPr>
              <a:t> again.</a:t>
            </a:r>
            <a:endParaRPr lang="en-US" altLang="zh-CN" sz="32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5" name="右箭头 24"/>
          <p:cNvSpPr/>
          <p:nvPr>
            <p:custDataLst>
              <p:tags r:id="rId2"/>
            </p:custDataLst>
          </p:nvPr>
        </p:nvSpPr>
        <p:spPr>
          <a:xfrm>
            <a:off x="3516630" y="1736090"/>
            <a:ext cx="2635250" cy="757555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</a:rPr>
              <a:t>the 1st time</a:t>
            </a:r>
            <a:endParaRPr lang="en-US" altLang="zh-CN" sz="28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-171450" y="1336040"/>
            <a:ext cx="3775710" cy="5120640"/>
            <a:chOff x="1479" y="2317"/>
            <a:chExt cx="5946" cy="8064"/>
          </a:xfrm>
        </p:grpSpPr>
        <p:grpSp>
          <p:nvGrpSpPr>
            <p:cNvPr id="11" name="组合 10"/>
            <p:cNvGrpSpPr/>
            <p:nvPr>
              <p:custDataLst>
                <p:tags r:id="rId3"/>
              </p:custDataLst>
            </p:nvPr>
          </p:nvGrpSpPr>
          <p:grpSpPr>
            <a:xfrm>
              <a:off x="1479" y="2317"/>
              <a:ext cx="5946" cy="8065"/>
              <a:chOff x="1012" y="2242"/>
              <a:chExt cx="6992" cy="9525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02" y="2242"/>
                <a:ext cx="6902" cy="7833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r="3140"/>
              <a:stretch>
                <a:fillRect/>
              </a:stretch>
            </p:blipFill>
            <p:spPr>
              <a:xfrm>
                <a:off x="1012" y="9901"/>
                <a:ext cx="6950" cy="1866"/>
              </a:xfrm>
              <a:prstGeom prst="rect">
                <a:avLst/>
              </a:prstGeom>
            </p:spPr>
          </p:pic>
        </p:grpSp>
        <p:cxnSp>
          <p:nvCxnSpPr>
            <p:cNvPr id="13" name="直接连接符 12"/>
            <p:cNvCxnSpPr/>
            <p:nvPr>
              <p:custDataLst>
                <p:tags r:id="rId8"/>
              </p:custDataLst>
            </p:nvPr>
          </p:nvCxnSpPr>
          <p:spPr>
            <a:xfrm flipV="1">
              <a:off x="2974" y="3655"/>
              <a:ext cx="2920" cy="1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9"/>
              </p:custDataLst>
            </p:nvPr>
          </p:nvCxnSpPr>
          <p:spPr>
            <a:xfrm>
              <a:off x="2160" y="3819"/>
              <a:ext cx="3234" cy="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10"/>
              </p:custDataLst>
            </p:nvPr>
          </p:nvCxnSpPr>
          <p:spPr>
            <a:xfrm>
              <a:off x="2131" y="4705"/>
              <a:ext cx="3559" cy="1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1"/>
              </p:custDataLst>
            </p:nvPr>
          </p:nvCxnSpPr>
          <p:spPr>
            <a:xfrm>
              <a:off x="2170" y="5217"/>
              <a:ext cx="1426" cy="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12"/>
              </p:custDataLst>
            </p:nvPr>
          </p:nvCxnSpPr>
          <p:spPr>
            <a:xfrm flipV="1">
              <a:off x="7153" y="5042"/>
              <a:ext cx="134" cy="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13"/>
              </p:custDataLst>
            </p:nvPr>
          </p:nvCxnSpPr>
          <p:spPr>
            <a:xfrm>
              <a:off x="6142" y="9268"/>
              <a:ext cx="111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14"/>
              </p:custDataLst>
            </p:nvPr>
          </p:nvCxnSpPr>
          <p:spPr>
            <a:xfrm>
              <a:off x="2325" y="9426"/>
              <a:ext cx="2380" cy="1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右箭头 36"/>
          <p:cNvSpPr/>
          <p:nvPr>
            <p:custDataLst>
              <p:tags r:id="rId15"/>
            </p:custDataLst>
          </p:nvPr>
        </p:nvSpPr>
        <p:spPr>
          <a:xfrm>
            <a:off x="3581400" y="3502660"/>
            <a:ext cx="2565400" cy="773430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the 2nd time</a:t>
            </a:r>
            <a:endParaRPr lang="en-US" altLang="zh-CN" sz="28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16"/>
            </p:custDataLst>
          </p:nvPr>
        </p:nvSpPr>
        <p:spPr>
          <a:xfrm>
            <a:off x="6151880" y="3556635"/>
            <a:ext cx="5516880" cy="119951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 drew a breath, gripped the lever and</a:t>
            </a:r>
            <a:r>
              <a:rPr lang="en-US" altLang="zh-CN" sz="32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pushed it forwards</a:t>
            </a: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.</a:t>
            </a:r>
            <a:endParaRPr lang="en-US" altLang="zh-CN" sz="32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39" name="矩形 38"/>
          <p:cNvSpPr/>
          <p:nvPr>
            <p:custDataLst>
              <p:tags r:id="rId17"/>
            </p:custDataLst>
          </p:nvPr>
        </p:nvSpPr>
        <p:spPr>
          <a:xfrm>
            <a:off x="6151880" y="4878070"/>
            <a:ext cx="5517515" cy="69723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I </a:t>
            </a:r>
            <a:r>
              <a:rPr lang="en-US" altLang="zh-CN" sz="32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pushed</a:t>
            </a: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the lever </a:t>
            </a:r>
            <a:r>
              <a:rPr lang="en-US" altLang="zh-CN" sz="32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further</a:t>
            </a: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.</a:t>
            </a:r>
            <a:endParaRPr lang="en-US" altLang="zh-CN" sz="32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18"/>
            </p:custDataLst>
          </p:nvPr>
        </p:nvSpPr>
        <p:spPr>
          <a:xfrm>
            <a:off x="6151880" y="5717540"/>
            <a:ext cx="5516880" cy="10363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Like an impatient fool, I </a:t>
            </a:r>
            <a:r>
              <a:rPr lang="en-US" altLang="zh-CN" sz="32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pulled</a:t>
            </a: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the lever </a:t>
            </a:r>
            <a:r>
              <a:rPr lang="en-US" altLang="zh-CN" sz="320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back</a:t>
            </a:r>
            <a:r>
              <a:rPr lang="en-US" altLang="zh-CN" sz="320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hard.</a:t>
            </a:r>
            <a:endParaRPr lang="en-US" altLang="zh-CN" sz="3200">
              <a:solidFill>
                <a:schemeClr val="tx1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2" name="右箭头 1"/>
          <p:cNvSpPr/>
          <p:nvPr>
            <p:custDataLst>
              <p:tags r:id="rId19"/>
            </p:custDataLst>
          </p:nvPr>
        </p:nvSpPr>
        <p:spPr>
          <a:xfrm>
            <a:off x="3581400" y="4592955"/>
            <a:ext cx="2540000" cy="783590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the 3rd time</a:t>
            </a:r>
            <a:endParaRPr lang="en-US" altLang="zh-CN" sz="28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3" name="右箭头 2"/>
          <p:cNvSpPr/>
          <p:nvPr>
            <p:custDataLst>
              <p:tags r:id="rId20"/>
            </p:custDataLst>
          </p:nvPr>
        </p:nvSpPr>
        <p:spPr>
          <a:xfrm>
            <a:off x="3582035" y="5859780"/>
            <a:ext cx="2564765" cy="760095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the 4th time</a:t>
            </a:r>
            <a:endParaRPr lang="en-US" altLang="zh-CN" sz="2800" b="1">
              <a:solidFill>
                <a:srgbClr val="0070C0"/>
              </a:solidFill>
              <a:latin typeface="Segoe UI" panose="020B0502040204020203" charset="0"/>
              <a:cs typeface="Segoe UI" panose="020B0502040204020203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52235" y="1334135"/>
            <a:ext cx="1433195" cy="53213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39530" y="1831340"/>
            <a:ext cx="1668780" cy="4635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43320" y="2773045"/>
            <a:ext cx="1870075" cy="5410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86395" y="4144645"/>
            <a:ext cx="3455670" cy="53911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52235" y="5013960"/>
            <a:ext cx="1433195" cy="4533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13570" y="5013325"/>
            <a:ext cx="1254125" cy="45402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43320" y="6242050"/>
            <a:ext cx="1179830" cy="4445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030970" y="6272530"/>
            <a:ext cx="1024255" cy="41338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Segoe UI" panose="020B0502040204020203" charset="0"/>
              <a:cs typeface="Segoe UI" panose="020B0502040204020203" charset="0"/>
            </a:endParaRPr>
          </a:p>
        </p:txBody>
      </p:sp>
      <p:pic>
        <p:nvPicPr>
          <p:cNvPr id="18" name="图片 17" descr="眼睛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77055" y="2514600"/>
            <a:ext cx="914400" cy="914400"/>
          </a:xfrm>
          <a:prstGeom prst="rect">
            <a:avLst/>
          </a:prstGeom>
        </p:spPr>
      </p:pic>
      <p:sp>
        <p:nvSpPr>
          <p:cNvPr id="22" name="TextBox 10"/>
          <p:cNvSpPr txBox="1"/>
          <p:nvPr>
            <p:custDataLst>
              <p:tags r:id="rId22"/>
            </p:custDataLst>
          </p:nvPr>
        </p:nvSpPr>
        <p:spPr>
          <a:xfrm>
            <a:off x="137160" y="114935"/>
            <a:ext cx="12054840" cy="720090"/>
          </a:xfrm>
          <a:prstGeom prst="rect">
            <a:avLst/>
          </a:prstGeom>
          <a:noFill/>
        </p:spPr>
        <p:txBody>
          <a:bodyPr wrap="none" lIns="90000" rtlCol="0">
            <a:noAutofit/>
          </a:bodyPr>
          <a:p>
            <a:pPr marL="514350" indent="-514350">
              <a:lnSpc>
                <a:spcPct val="120000"/>
              </a:lnSpc>
            </a:pPr>
            <a:r>
              <a:rPr lang="en-US" altLang="zh-CN" sz="4000" b="1">
                <a:solidFill>
                  <a:srgbClr val="002060"/>
                </a:solidFill>
                <a:latin typeface="Segoe UI" panose="020B0502040204020203" charset="0"/>
                <a:cs typeface="Segoe UI" panose="020B0502040204020203" charset="0"/>
              </a:rPr>
              <a:t>How many times did “I” start the Time Machine?</a:t>
            </a:r>
            <a:endParaRPr lang="en-US" altLang="zh-CN" sz="4000" b="1">
              <a:solidFill>
                <a:srgbClr val="00206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5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0" grpId="0" bldLvl="0" animBg="1"/>
      <p:bldP spid="15" grpId="0" bldLvl="0" animBg="1"/>
      <p:bldP spid="16" grpId="0" bldLvl="0" animBg="1"/>
      <p:bldP spid="4" grpId="1" bldLvl="0" animBg="1"/>
      <p:bldP spid="5" grpId="1" bldLvl="0" animBg="1"/>
      <p:bldP spid="6" grpId="1" bldLvl="0" animBg="1"/>
      <p:bldP spid="7" grpId="1" bldLvl="0" animBg="1"/>
      <p:bldP spid="10" grpId="1" bldLvl="0" animBg="1"/>
      <p:bldP spid="8" grpId="1" bldLvl="0" animBg="1"/>
      <p:bldP spid="15" grpId="1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23595" y="862648"/>
            <a:ext cx="86410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sz="2800">
              <a:solidFill>
                <a:srgbClr val="000000"/>
              </a:solidFill>
              <a:sym typeface="+mn-ea"/>
            </a:endParaRPr>
          </a:p>
          <a:p>
            <a:pPr>
              <a:buClrTx/>
              <a:buSzTx/>
              <a:buNone/>
            </a:pPr>
            <a:endParaRPr lang="en-US" altLang="zh-CN" sz="2800">
              <a:solidFill>
                <a:srgbClr val="000000"/>
              </a:solidFill>
              <a:cs typeface="+mn-ea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0" y="85725"/>
          <a:ext cx="12191365" cy="6871335"/>
        </p:xfrm>
        <a:graphic>
          <a:graphicData uri="http://schemas.openxmlformats.org/drawingml/2006/table">
            <a:tbl>
              <a:tblPr/>
              <a:tblGrid>
                <a:gridCol w="1463675"/>
                <a:gridCol w="6685915"/>
                <a:gridCol w="2099310"/>
                <a:gridCol w="1942465"/>
              </a:tblGrid>
              <a:tr h="455295">
                <a:tc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000" b="1">
                          <a:latin typeface="Segoe UI" panose="020B0502040204020203" charset="0"/>
                          <a:cs typeface="Segoe UI" panose="020B0502040204020203" charset="0"/>
                        </a:rPr>
                        <a:t>Times</a:t>
                      </a:r>
                      <a:endParaRPr lang="en-US" altLang="en-US" sz="2000" b="1"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What I Saw</a:t>
                      </a:r>
                      <a:endParaRPr lang="en-US" altLang="en-US" sz="2800" b="1">
                        <a:solidFill>
                          <a:srgbClr val="0070C0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en-US" sz="2800" b="1">
                          <a:solidFill>
                            <a:srgbClr val="0070C0"/>
                          </a:solidFill>
                          <a:latin typeface="Segoe UI" panose="020B0502040204020203" charset="0"/>
                          <a:ea typeface="Calibri" panose="020F0502020204030204" charset="0"/>
                          <a:cs typeface="Segoe UI" panose="020B0502040204020203" charset="0"/>
                        </a:rPr>
                        <a:t>What </a:t>
                      </a:r>
                      <a:endParaRPr lang="en-US" altLang="en-US" sz="2800" b="1">
                        <a:solidFill>
                          <a:srgbClr val="0070C0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en-US" sz="2800" b="1">
                          <a:solidFill>
                            <a:srgbClr val="0070C0"/>
                          </a:solidFill>
                          <a:latin typeface="Segoe UI" panose="020B0502040204020203" charset="0"/>
                          <a:ea typeface="Calibri" panose="020F0502020204030204" charset="0"/>
                          <a:cs typeface="Segoe UI" panose="020B0502040204020203" charset="0"/>
                        </a:rPr>
                        <a:t>I Thought</a:t>
                      </a:r>
                      <a:endParaRPr lang="en-US" altLang="en-US" sz="2800" b="1">
                        <a:solidFill>
                          <a:srgbClr val="0070C0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en-US" sz="2800" b="1">
                          <a:solidFill>
                            <a:srgbClr val="0070C0"/>
                          </a:solidFill>
                          <a:latin typeface="Segoe UI" panose="020B0502040204020203" charset="0"/>
                          <a:ea typeface="Calibri" panose="020F0502020204030204" charset="0"/>
                          <a:cs typeface="Segoe UI" panose="020B0502040204020203" charset="0"/>
                        </a:rPr>
                        <a:t>How I  Felt</a:t>
                      </a:r>
                      <a:endParaRPr lang="en-US" altLang="en-US" sz="2800" b="1">
                        <a:solidFill>
                          <a:srgbClr val="0070C0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785">
                <a:tc row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The 1st Time: </a:t>
                      </a:r>
                      <a:endParaRPr lang="en-US" sz="2400" b="1">
                        <a:solidFill>
                          <a:srgbClr val="0070C0"/>
                        </a:solidFill>
                        <a:latin typeface="Segoe UI" panose="020B0502040204020203" charset="0"/>
                        <a:cs typeface="Segoe UI" panose="020B0502040204020203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buNone/>
                      </a:pPr>
                      <a:endParaRPr lang="en-US" altLang="en-US" sz="2400" b="1">
                        <a:solidFill>
                          <a:srgbClr val="0070C0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         L</a:t>
                      </a:r>
                      <a:r>
                        <a:rPr lang="en-US" sz="2400" b="1">
                          <a:latin typeface="Segoe UI" panose="020B0502040204020203" charset="0"/>
                          <a:cs typeface="Segoe UI" panose="020B0502040204020203" charset="0"/>
                        </a:rPr>
                        <a:t>ab : </a:t>
                      </a:r>
                      <a:r>
                        <a:rPr lang="en-US" sz="2400" b="1"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__________</a:t>
                      </a:r>
                      <a:r>
                        <a:rPr lang="en-US" sz="2400" b="1">
                          <a:latin typeface="Segoe UI" panose="020B0502040204020203" charset="0"/>
                          <a:cs typeface="Segoe UI" panose="020B0502040204020203" charset="0"/>
                        </a:rPr>
                        <a:t> </a:t>
                      </a:r>
                      <a:endParaRPr lang="en-US" altLang="en-US" sz="2400" b="1">
                        <a:latin typeface="Segoe UI" panose="020B0502040204020203" charset="0"/>
                        <a:ea typeface="宋体" panose="02010600030101010101" pitchFamily="2" charset="-122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en-US" altLang="en-US" sz="2000" b="1">
                        <a:latin typeface="Segoe UI" panose="020B0502040204020203" charset="0"/>
                        <a:ea typeface="宋体" panose="02010600030101010101" pitchFamily="2" charset="-122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en-US" altLang="en-US" sz="2000" b="1">
                        <a:latin typeface="Segoe UI" panose="020B0502040204020203" charset="0"/>
                        <a:ea typeface="宋体" panose="02010600030101010101" pitchFamily="2" charset="-122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75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latin typeface="Segoe UI" panose="020B0502040204020203" charset="0"/>
                          <a:cs typeface="Segoe UI" panose="020B0502040204020203" charset="0"/>
                        </a:rPr>
                        <a:t>         Clock:____</a:t>
                      </a:r>
                      <a:r>
                        <a:rPr lang="en-US" sz="2400" b="1"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--____</a:t>
                      </a:r>
                      <a:endParaRPr lang="en-US" altLang="en-US" sz="2400" b="1">
                        <a:latin typeface="Segoe UI" panose="020B0502040204020203" charset="0"/>
                        <a:ea typeface="宋体" panose="02010600030101010101" pitchFamily="2" charset="-122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660">
                <a:tc row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The 2nd Time: </a:t>
                      </a:r>
                      <a:endParaRPr lang="en-US" sz="2400" b="1">
                        <a:solidFill>
                          <a:srgbClr val="0070C0"/>
                        </a:solidFill>
                        <a:latin typeface="Segoe UI" panose="020B0502040204020203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       Lab: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_____________</a:t>
                      </a:r>
                      <a:r>
                        <a:rPr lang="en-US" sz="2400" b="1" u="sng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</a:t>
                      </a:r>
                      <a:endParaRPr lang="en-US" altLang="en-US" sz="2400" b="1" u="sng">
                        <a:solidFill>
                          <a:schemeClr val="tx1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en-US" altLang="en-US" sz="2000" b="1" u="sng"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en-US" altLang="en-US" sz="2000" b="1" u="sng"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       Niece: move like a </a:t>
                      </a:r>
                      <a:r>
                        <a:rPr lang="en-US" sz="2400" b="1" u="sng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________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 rowSpan="3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sz="2400" b="1">
                        <a:solidFill>
                          <a:srgbClr val="0070C0"/>
                        </a:solidFill>
                        <a:latin typeface="Segoe UI" panose="020B0502040204020203" charset="0"/>
                        <a:cs typeface="Segoe UI" panose="020B0502040204020203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</a:t>
                      </a:r>
                      <a:endParaRPr lang="en-US" sz="2400" b="1">
                        <a:solidFill>
                          <a:srgbClr val="0070C0"/>
                        </a:solidFill>
                        <a:latin typeface="Segoe UI" panose="020B0502040204020203" charset="0"/>
                        <a:cs typeface="Segoe UI" panose="020B0502040204020203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The 3rd Time:</a:t>
                      </a:r>
                      <a:endParaRPr lang="en-US" sz="2400" b="1">
                        <a:solidFill>
                          <a:srgbClr val="0070C0"/>
                        </a:solidFill>
                        <a:latin typeface="Segoe UI" panose="020B0502040204020203" charset="0"/>
                        <a:cs typeface="Segoe UI" panose="020B0502040204020203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</a:t>
                      </a:r>
                      <a:endParaRPr lang="en-US" altLang="en-US" sz="2400" b="1">
                        <a:solidFill>
                          <a:srgbClr val="0070C0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       Lab: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____________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 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en-US" altLang="en-US" sz="2000" b="1"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en-US" altLang="en-US" sz="2000" b="1"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694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        M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oon and sun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: as if they _______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    </a:t>
                      </a:r>
                      <a:endParaRPr lang="en-US" sz="2400" b="1">
                        <a:solidFill>
                          <a:schemeClr val="tx1"/>
                        </a:solidFill>
                        <a:latin typeface="Segoe UI" panose="020B0502040204020203" charset="0"/>
                        <a:cs typeface="Segoe UI" panose="020B0502040204020203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     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__________ between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night and day  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Segoe UI" panose="020B0502040204020203" charset="0"/>
                        <a:ea typeface="宋体" panose="02010600030101010101" pitchFamily="2" charset="-122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79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ts val="35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       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Trees: grew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,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spread and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in moments</a:t>
                      </a:r>
                      <a:endParaRPr lang="en-US" sz="2400" b="1">
                        <a:solidFill>
                          <a:schemeClr val="tx1"/>
                        </a:solidFill>
                        <a:latin typeface="Segoe UI" panose="020B0502040204020203" charset="0"/>
                        <a:cs typeface="Segoe UI" panose="020B0502040204020203" charset="0"/>
                      </a:endParaRPr>
                    </a:p>
                    <a:p>
                      <a:pPr fontAlgn="auto">
                        <a:lnSpc>
                          <a:spcPts val="35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       Huge buildings: rise up and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_______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</a:t>
                      </a:r>
                      <a:endParaRPr lang="en-US" sz="2400" b="1">
                        <a:solidFill>
                          <a:schemeClr val="tx1"/>
                        </a:solidFill>
                        <a:latin typeface="Segoe UI" panose="020B0502040204020203" charset="0"/>
                        <a:cs typeface="Segoe UI" panose="020B0502040204020203" charset="0"/>
                      </a:endParaRPr>
                    </a:p>
                    <a:p>
                      <a:pPr fontAlgn="auto">
                        <a:lnSpc>
                          <a:spcPts val="35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        Earth: changed,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________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 and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. 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Segoe UI" panose="020B0502040204020203" charset="0"/>
                        <a:ea typeface="宋体" panose="02010600030101010101" pitchFamily="2" charset="-122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44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Segoe UI" panose="020B0502040204020203" charset="0"/>
                          <a:cs typeface="Segoe UI" panose="020B0502040204020203" charset="0"/>
                        </a:rPr>
                        <a:t>The 4th Time:</a:t>
                      </a:r>
                      <a:endParaRPr lang="en-US" altLang="en-US" sz="2400" b="1">
                        <a:solidFill>
                          <a:srgbClr val="0070C0"/>
                        </a:solidFill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latin typeface="Segoe UI" panose="020B0502040204020203" charset="0"/>
                          <a:cs typeface="Segoe UI" panose="020B0502040204020203" charset="0"/>
                        </a:rPr>
                        <a:t>I was sitting in the </a:t>
                      </a:r>
                      <a:r>
                        <a:rPr lang="en-US" sz="2400" b="1"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_______</a:t>
                      </a:r>
                      <a:r>
                        <a:rPr lang="en-US" sz="2400" b="1">
                          <a:latin typeface="Segoe UI" panose="020B0502040204020203" charset="0"/>
                          <a:cs typeface="Segoe UI" panose="020B0502040204020203" charset="0"/>
                        </a:rPr>
                        <a:t> in some</a:t>
                      </a:r>
                      <a:r>
                        <a:rPr lang="en-US" sz="2400" b="1">
                          <a:latin typeface="Segoe UI" panose="020B0502040204020203" charset="0"/>
                          <a:ea typeface="宋体" panose="02010600030101010101" pitchFamily="2" charset="-122"/>
                          <a:cs typeface="Segoe UI" panose="020B0502040204020203" charset="0"/>
                        </a:rPr>
                        <a:t>________</a:t>
                      </a:r>
                      <a:endParaRPr lang="en-US" altLang="en-US" sz="2400" b="1"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en-US" altLang="en-US" sz="2000" b="1"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en-US" altLang="en-US" sz="2000" b="1">
                        <a:latin typeface="Segoe UI" panose="020B0502040204020203" charset="0"/>
                        <a:ea typeface="Calibri" panose="020F0502020204030204" charset="0"/>
                        <a:cs typeface="Segoe UI" panose="020B0502040204020203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显微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60" y="1221105"/>
            <a:ext cx="480060" cy="480060"/>
          </a:xfrm>
          <a:prstGeom prst="rect">
            <a:avLst/>
          </a:prstGeom>
        </p:spPr>
      </p:pic>
      <p:pic>
        <p:nvPicPr>
          <p:cNvPr id="6" name="图片 5" descr="时钟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815" y="1784350"/>
            <a:ext cx="511810" cy="511810"/>
          </a:xfrm>
          <a:prstGeom prst="rect">
            <a:avLst/>
          </a:prstGeom>
        </p:spPr>
      </p:pic>
      <p:pic>
        <p:nvPicPr>
          <p:cNvPr id="21" name="图片 20" descr="显微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30" y="2326640"/>
            <a:ext cx="480060" cy="480060"/>
          </a:xfrm>
          <a:prstGeom prst="rect">
            <a:avLst/>
          </a:prstGeom>
        </p:spPr>
      </p:pic>
      <p:pic>
        <p:nvPicPr>
          <p:cNvPr id="22" name="图片 21" descr="儿童女孩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790065" y="3074670"/>
            <a:ext cx="462915" cy="462915"/>
          </a:xfrm>
          <a:prstGeom prst="rect">
            <a:avLst/>
          </a:prstGeom>
        </p:spPr>
      </p:pic>
      <p:pic>
        <p:nvPicPr>
          <p:cNvPr id="23" name="图片 22" descr="显微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30" y="3344545"/>
            <a:ext cx="480060" cy="480060"/>
          </a:xfrm>
          <a:prstGeom prst="rect">
            <a:avLst/>
          </a:prstGeom>
        </p:spPr>
      </p:pic>
      <p:pic>
        <p:nvPicPr>
          <p:cNvPr id="26" name="图片 25" descr="日出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559560" y="4347210"/>
            <a:ext cx="519430" cy="519430"/>
          </a:xfrm>
          <a:prstGeom prst="rect">
            <a:avLst/>
          </a:prstGeom>
        </p:spPr>
      </p:pic>
      <p:pic>
        <p:nvPicPr>
          <p:cNvPr id="27" name="图片 26" descr="月亮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692275" y="4049395"/>
            <a:ext cx="386715" cy="386715"/>
          </a:xfrm>
          <a:prstGeom prst="rect">
            <a:avLst/>
          </a:prstGeom>
        </p:spPr>
      </p:pic>
      <p:pic>
        <p:nvPicPr>
          <p:cNvPr id="31" name="图片 30" descr="树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616075" y="4853940"/>
            <a:ext cx="462915" cy="462915"/>
          </a:xfrm>
          <a:prstGeom prst="rect">
            <a:avLst/>
          </a:prstGeom>
        </p:spPr>
      </p:pic>
      <p:pic>
        <p:nvPicPr>
          <p:cNvPr id="32" name="图片 31" descr="建筑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616075" y="5546090"/>
            <a:ext cx="463550" cy="463550"/>
          </a:xfrm>
          <a:prstGeom prst="rect">
            <a:avLst/>
          </a:prstGeom>
        </p:spPr>
      </p:pic>
      <p:pic>
        <p:nvPicPr>
          <p:cNvPr id="34" name="图片 33" descr="地球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616075" y="6086475"/>
            <a:ext cx="433705" cy="433705"/>
          </a:xfrm>
          <a:prstGeom prst="rect">
            <a:avLst/>
          </a:prstGeom>
        </p:spPr>
      </p:pic>
      <p:pic>
        <p:nvPicPr>
          <p:cNvPr id="20" name="图片 19" descr="儿童女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70" y="2852420"/>
            <a:ext cx="462915" cy="462915"/>
          </a:xfrm>
          <a:prstGeom prst="rect">
            <a:avLst/>
          </a:prstGeom>
        </p:spPr>
      </p:pic>
      <p:pic>
        <p:nvPicPr>
          <p:cNvPr id="25" name="图片 24" descr="月亮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445" y="3900805"/>
            <a:ext cx="386715" cy="386715"/>
          </a:xfrm>
          <a:prstGeom prst="rect">
            <a:avLst/>
          </a:prstGeom>
        </p:spPr>
      </p:pic>
      <p:pic>
        <p:nvPicPr>
          <p:cNvPr id="30" name="图片 29" descr="日出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2895" y="4196080"/>
            <a:ext cx="519430" cy="519430"/>
          </a:xfrm>
          <a:prstGeom prst="rect">
            <a:avLst/>
          </a:prstGeom>
        </p:spPr>
      </p:pic>
      <p:pic>
        <p:nvPicPr>
          <p:cNvPr id="33" name="图片 32" descr="树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930" y="4732020"/>
            <a:ext cx="462915" cy="462915"/>
          </a:xfrm>
          <a:prstGeom prst="rect">
            <a:avLst/>
          </a:prstGeom>
        </p:spPr>
      </p:pic>
      <p:pic>
        <p:nvPicPr>
          <p:cNvPr id="39" name="图片 38" descr="建筑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7655" y="5195570"/>
            <a:ext cx="463550" cy="463550"/>
          </a:xfrm>
          <a:prstGeom prst="rect">
            <a:avLst/>
          </a:prstGeom>
        </p:spPr>
      </p:pic>
      <p:pic>
        <p:nvPicPr>
          <p:cNvPr id="40" name="图片 39" descr="地球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5760" y="5674995"/>
            <a:ext cx="433705" cy="43370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4145" y="622300"/>
            <a:ext cx="11793855" cy="6047105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144145" y="-143510"/>
            <a:ext cx="12054840" cy="720090"/>
          </a:xfrm>
          <a:prstGeom prst="rect">
            <a:avLst/>
          </a:prstGeom>
          <a:noFill/>
        </p:spPr>
        <p:txBody>
          <a:bodyPr wrap="none" lIns="90000" rtlCol="0">
            <a:noAutofit/>
          </a:bodyPr>
          <a:p>
            <a:pPr marL="514350" indent="-514350">
              <a:lnSpc>
                <a:spcPct val="120000"/>
              </a:lnSpc>
            </a:pPr>
            <a:r>
              <a:rPr lang="en-US" altLang="zh-CN" sz="4000" b="1">
                <a:solidFill>
                  <a:srgbClr val="002060"/>
                </a:solidFill>
                <a:latin typeface="Segoe UI" panose="020B0502040204020203" charset="0"/>
                <a:cs typeface="Segoe UI" panose="020B0502040204020203" charset="0"/>
              </a:rPr>
              <a:t>Match the sentences with video clips</a:t>
            </a:r>
            <a:endParaRPr lang="en-US" altLang="zh-CN" sz="4000" b="1">
              <a:solidFill>
                <a:srgbClr val="002060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视频5-like a rocket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6755" y="22860"/>
            <a:ext cx="5450840" cy="3136265"/>
          </a:xfrm>
          <a:prstGeom prst="rect">
            <a:avLst/>
          </a:prstGeom>
        </p:spPr>
      </p:pic>
      <p:pic>
        <p:nvPicPr>
          <p:cNvPr id="5" name="视频4-night and day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2485" y="3235325"/>
            <a:ext cx="5198745" cy="3319145"/>
          </a:xfrm>
          <a:prstGeom prst="rect">
            <a:avLst/>
          </a:prstGeom>
        </p:spPr>
      </p:pic>
      <p:pic>
        <p:nvPicPr>
          <p:cNvPr id="6" name="视频6-treebuildingearth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14795" y="3189605"/>
            <a:ext cx="5424805" cy="3244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08835" y="2809875"/>
            <a:ext cx="28543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Video Clip 1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04695" y="6333490"/>
            <a:ext cx="28543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Video Clip 2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40725" y="6333490"/>
            <a:ext cx="28543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Video Clip 3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7" name="文本框 96"/>
          <p:cNvSpPr txBox="1"/>
          <p:nvPr>
            <p:custDataLst>
              <p:tags r:id="rId13"/>
            </p:custDataLst>
          </p:nvPr>
        </p:nvSpPr>
        <p:spPr>
          <a:xfrm>
            <a:off x="3900170" y="370840"/>
            <a:ext cx="10090785" cy="2788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>
              <a:lnSpc>
                <a:spcPct val="100000"/>
              </a:lnSpc>
              <a:buFont typeface="+mj-lt"/>
              <a:buNone/>
            </a:pPr>
            <a:r>
              <a:rPr lang="en-US" altLang="zh-CN" sz="6000" b="1">
                <a:solidFill>
                  <a:schemeClr val="bg1"/>
                </a:solidFill>
                <a:latin typeface="Arial Regular" charset="0"/>
                <a:cs typeface="Arial Regular" charset="0"/>
                <a:sym typeface="+mn-ea"/>
              </a:rPr>
              <a:t>Sentences </a:t>
            </a:r>
            <a:endParaRPr lang="en-US" altLang="zh-CN" sz="6000" b="1">
              <a:solidFill>
                <a:schemeClr val="bg1"/>
              </a:solidFill>
              <a:latin typeface="Arial Regular" charset="0"/>
              <a:cs typeface="Arial Regular" charset="0"/>
              <a:sym typeface="+mn-ea"/>
            </a:endParaRPr>
          </a:p>
          <a:p>
            <a:pPr indent="0" algn="ctr">
              <a:lnSpc>
                <a:spcPct val="100000"/>
              </a:lnSpc>
              <a:buFont typeface="+mj-lt"/>
              <a:buNone/>
            </a:pPr>
            <a:r>
              <a:rPr lang="en-US" altLang="zh-CN" sz="6000" b="1">
                <a:solidFill>
                  <a:srgbClr val="FFFF00"/>
                </a:solidFill>
                <a:latin typeface="Arial Regular" charset="0"/>
                <a:cs typeface="Arial Regular" charset="0"/>
                <a:sym typeface="+mn-ea"/>
              </a:rPr>
              <a:t>vs</a:t>
            </a:r>
            <a:r>
              <a:rPr lang="en-US" altLang="zh-CN" sz="6000" b="1">
                <a:solidFill>
                  <a:schemeClr val="bg1"/>
                </a:solidFill>
                <a:latin typeface="Arial Regular" charset="0"/>
                <a:cs typeface="Arial Regular" charset="0"/>
                <a:sym typeface="+mn-ea"/>
              </a:rPr>
              <a:t>  </a:t>
            </a:r>
            <a:endParaRPr lang="en-US" altLang="zh-CN" sz="6000" b="1">
              <a:solidFill>
                <a:schemeClr val="bg1"/>
              </a:solidFill>
              <a:latin typeface="Arial Regular" charset="0"/>
              <a:cs typeface="Arial Regular" charset="0"/>
              <a:sym typeface="+mn-ea"/>
            </a:endParaRPr>
          </a:p>
          <a:p>
            <a:pPr indent="0" algn="ctr">
              <a:lnSpc>
                <a:spcPct val="100000"/>
              </a:lnSpc>
              <a:buFont typeface="+mj-lt"/>
              <a:buNone/>
            </a:pPr>
            <a:r>
              <a:rPr lang="en-US" altLang="zh-CN" sz="6000" b="1">
                <a:solidFill>
                  <a:schemeClr val="bg1"/>
                </a:solidFill>
                <a:latin typeface="Arial Regular" charset="0"/>
                <a:cs typeface="Arial Regular" charset="0"/>
                <a:sym typeface="+mn-ea"/>
              </a:rPr>
              <a:t>Video Clips</a:t>
            </a:r>
            <a:endParaRPr lang="en-US" altLang="zh-CN" sz="6000" b="1">
              <a:solidFill>
                <a:schemeClr val="bg1"/>
              </a:solidFill>
              <a:latin typeface="Arial Regular" charset="0"/>
              <a:cs typeface="Arial Regular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78450" y="121920"/>
            <a:ext cx="570865" cy="30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378450" y="3340100"/>
            <a:ext cx="570865" cy="30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299825" y="3278505"/>
            <a:ext cx="570865" cy="30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8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13" repeatCount="indefinite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0">
              <p:cMediaNode mute="1">
                <p:cTn id="19" repeatCount="indefinite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0">
              <p:cMediaNode mute="1">
                <p:cTn id="20" repeatCount="indefinite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PECIAL_SOURCE" val="bdnull"/>
  <p:tag name="resource_record_key" val="{&quot;10&quot;:[50036880]}"/>
</p:tagLst>
</file>

<file path=ppt/tags/tag101.xml><?xml version="1.0" encoding="utf-8"?>
<p:tagLst xmlns:p="http://schemas.openxmlformats.org/presentationml/2006/main">
  <p:tag name="AS_UNIQUEID" val="3121"/>
</p:tagLst>
</file>

<file path=ppt/tags/tag102.xml><?xml version="1.0" encoding="utf-8"?>
<p:tagLst xmlns:p="http://schemas.openxmlformats.org/presentationml/2006/main">
  <p:tag name="AS_UNIQUEID" val="3327"/>
  <p:tag name="KSO_WM_UNIT_TABLE_BEAUTIFY" val="smartTable{68323fad-becb-4b1f-85ac-05e2169ad424}"/>
  <p:tag name="TABLE_ENDDRAG_ORIGIN_RECT" val="820*920"/>
  <p:tag name="TABLE_ENDDRAG_RECT" val="122*41*820*920"/>
</p:tagLst>
</file>

<file path=ppt/tags/tag103.xml><?xml version="1.0" encoding="utf-8"?>
<p:tagLst xmlns:p="http://schemas.openxmlformats.org/presentationml/2006/main">
  <p:tag name="AS_UNIQUEID" val="3323"/>
</p:tagLst>
</file>

<file path=ppt/tags/tag104.xml><?xml version="1.0" encoding="utf-8"?>
<p:tagLst xmlns:p="http://schemas.openxmlformats.org/presentationml/2006/main">
  <p:tag name="AS_UNIQUEID" val="3324"/>
</p:tagLst>
</file>

<file path=ppt/tags/tag105.xml><?xml version="1.0" encoding="utf-8"?>
<p:tagLst xmlns:p="http://schemas.openxmlformats.org/presentationml/2006/main">
  <p:tag name="AS_UNIQUEID" val="3287"/>
</p:tagLst>
</file>

<file path=ppt/tags/tag10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9.xml><?xml version="1.0" encoding="utf-8"?>
<p:tagLst xmlns:p="http://schemas.openxmlformats.org/presentationml/2006/main">
  <p:tag name="AS_UNIQUEID" val="331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3.xml><?xml version="1.0" encoding="utf-8"?>
<p:tagLst xmlns:p="http://schemas.openxmlformats.org/presentationml/2006/main">
  <p:tag name="AS_UNIQUEID" val="3329"/>
</p:tagLst>
</file>

<file path=ppt/tags/tag114.xml><?xml version="1.0" encoding="utf-8"?>
<p:tagLst xmlns:p="http://schemas.openxmlformats.org/presentationml/2006/main">
  <p:tag name="AS_UNIQUEID" val="3329"/>
</p:tagLst>
</file>

<file path=ppt/tags/tag115.xml><?xml version="1.0" encoding="utf-8"?>
<p:tagLst xmlns:p="http://schemas.openxmlformats.org/presentationml/2006/main">
  <p:tag name="AS_UNIQUEID" val="3329"/>
</p:tagLst>
</file>

<file path=ppt/tags/tag116.xml><?xml version="1.0" encoding="utf-8"?>
<p:tagLst xmlns:p="http://schemas.openxmlformats.org/presentationml/2006/main">
  <p:tag name="AS_UNIQUEID" val="3329"/>
</p:tagLst>
</file>

<file path=ppt/tags/tag117.xml><?xml version="1.0" encoding="utf-8"?>
<p:tagLst xmlns:p="http://schemas.openxmlformats.org/presentationml/2006/main">
  <p:tag name="AS_UNIQUEID" val="3329"/>
</p:tagLst>
</file>

<file path=ppt/tags/tag118.xml><?xml version="1.0" encoding="utf-8"?>
<p:tagLst xmlns:p="http://schemas.openxmlformats.org/presentationml/2006/main">
  <p:tag name="AS_UNIQUEID" val="3329"/>
</p:tagLst>
</file>

<file path=ppt/tags/tag119.xml><?xml version="1.0" encoding="utf-8"?>
<p:tagLst xmlns:p="http://schemas.openxmlformats.org/presentationml/2006/main">
  <p:tag name="AS_UNIQUEID" val="3329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3329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4439_1*m_i*1_1"/>
  <p:tag name="KSO_WM_TEMPLATE_CATEGORY" val="diagram"/>
  <p:tag name="KSO_WM_TEMPLATE_INDEX" val="20234439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3.9692662147103,&quot;left&quot;:-45.6594482421875,&quot;top&quot;:-142.3988713172493,&quot;width&quot;:842.1594482421875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699999988079071,&quot;colorType&quot;:1,&quot;foreColorIndex&quot;:5,&quot;pos&quot;:0,&quot;transparency&quot;:0}],&quot;type&quot;:3},&quot;glow&quot;:{&quot;colorType&quot;:0},&quot;line&quot;:{&quot;type&quot;:0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AS_UNIQUEID" val="3326"/>
</p:tagLst>
</file>

<file path=ppt/tags/tag123.xml><?xml version="1.0" encoding="utf-8"?>
<p:tagLst xmlns:p="http://schemas.openxmlformats.org/presentationml/2006/main">
  <p:tag name="AS_UNIQUEID" val="3326"/>
</p:tagLst>
</file>

<file path=ppt/tags/tag124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9032_1*l_h_a*1_1_1"/>
  <p:tag name="KSO_WM_TEMPLATE_CATEGORY" val="diagram"/>
  <p:tag name="KSO_WM_TEMPLATE_INDEX" val="20199032"/>
  <p:tag name="KSO_WM_UNIT_LAYERLEVEL" val="1_1_1"/>
  <p:tag name="KSO_WM_TAG_VERSION" val="1.0"/>
  <p:tag name="KSO_WM_UNIT_PRESET_TEXT" val="添加标题"/>
  <p:tag name="KSO_WM_UNIT_TEXT_FILL_FORE_SCHEMECOLOR_INDEX" val="14"/>
  <p:tag name="KSO_WM_UNIT_TEXT_FILL_TYPE" val="1"/>
  <p:tag name="KSO_WM_DIAGRAM_VIRTUALLY_FRAME" val="{&quot;height&quot;:628.4,&quot;left&quot;:14.35,&quot;top&quot;:36.65,&quot;width&quot;:934.3}"/>
</p:tagLst>
</file>

<file path=ppt/tags/tag125.xml><?xml version="1.0" encoding="utf-8"?>
<p:tagLst xmlns:p="http://schemas.openxmlformats.org/presentationml/2006/main">
  <p:tag name="AS_UNIQUEID" val="1244"/>
  <p:tag name="KSO_WM_UNIT_PLACING_PICTURE_USER_VIEWPORT" val="{&quot;height&quot;:11415.79224475276,&quot;width&quot;:11673.09727626459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27_3*q_h_i*1_2_2"/>
  <p:tag name="KSO_WM_TEMPLATE_CATEGORY" val="diagram"/>
  <p:tag name="KSO_WM_TEMPLATE_INDEX" val="20201527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2_2"/>
  <p:tag name="KSO_WM_UNIT_LINE_FORE_SCHEMECOLOR_INDEX" val="14"/>
  <p:tag name="KSO_WM_UNIT_LINE_FILL_TYPE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27_3*q_h_i*1_3_2"/>
  <p:tag name="KSO_WM_TEMPLATE_CATEGORY" val="diagram"/>
  <p:tag name="KSO_WM_TEMPLATE_INDEX" val="20201527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3_2"/>
  <p:tag name="KSO_WM_UNIT_LINE_FORE_SCHEMECOLOR_INDEX" val="14"/>
  <p:tag name="KSO_WM_UNIT_LINE_FILL_TYPE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27_3*q_h_i*1_4_2"/>
  <p:tag name="KSO_WM_TEMPLATE_CATEGORY" val="diagram"/>
  <p:tag name="KSO_WM_TEMPLATE_INDEX" val="20201527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4_2"/>
  <p:tag name="KSO_WM_UNIT_LINE_FORE_SCHEMECOLOR_INDEX" val="14"/>
  <p:tag name="KSO_WM_UNIT_LINE_FILL_TYPE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27_3*q_h_i*1_1_2"/>
  <p:tag name="KSO_WM_TEMPLATE_CATEGORY" val="diagram"/>
  <p:tag name="KSO_WM_TEMPLATE_INDEX" val="20201527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2"/>
  <p:tag name="KSO_WM_UNIT_LINE_FORE_SCHEMECOLOR_INDEX" val="14"/>
  <p:tag name="KSO_WM_UNIT_LINE_FILL_TYPE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27_3*q_h_i*1_5_2"/>
  <p:tag name="KSO_WM_TEMPLATE_CATEGORY" val="diagram"/>
  <p:tag name="KSO_WM_TEMPLATE_INDEX" val="20201527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5_2"/>
  <p:tag name="KSO_WM_UNIT_LINE_FORE_SCHEMECOLOR_INDEX" val="14"/>
  <p:tag name="KSO_WM_UNIT_LINE_FILL_TYPE" val="2"/>
</p:tagLst>
</file>

<file path=ppt/tags/tag131.xml><?xml version="1.0" encoding="utf-8"?>
<p:tagLst xmlns:p="http://schemas.openxmlformats.org/presentationml/2006/main">
  <p:tag name="AS_UNIQUEID" val="3329"/>
</p:tagLst>
</file>

<file path=ppt/tags/tag132.xml><?xml version="1.0" encoding="utf-8"?>
<p:tagLst xmlns:p="http://schemas.openxmlformats.org/presentationml/2006/main">
  <p:tag name="AS_UNIQUEID" val="3329"/>
</p:tagLst>
</file>

<file path=ppt/tags/tag133.xml><?xml version="1.0" encoding="utf-8"?>
<p:tagLst xmlns:p="http://schemas.openxmlformats.org/presentationml/2006/main">
  <p:tag name="AS_UNIQUEID" val="3329"/>
</p:tagLst>
</file>

<file path=ppt/tags/tag134.xml><?xml version="1.0" encoding="utf-8"?>
<p:tagLst xmlns:p="http://schemas.openxmlformats.org/presentationml/2006/main">
  <p:tag name="AS_UNIQUEID" val="3329"/>
</p:tagLst>
</file>

<file path=ppt/tags/tag135.xml><?xml version="1.0" encoding="utf-8"?>
<p:tagLst xmlns:p="http://schemas.openxmlformats.org/presentationml/2006/main">
  <p:tag name="AS_UNIQUEID" val="3329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]}"/>
</p:tagLst>
</file>

<file path=ppt/tags/tag1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1004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53.xml><?xml version="1.0" encoding="utf-8"?>
<p:tagLst xmlns:p="http://schemas.openxmlformats.org/presentationml/2006/main">
  <p:tag name="KSO_WM_DIAGRAM_VIRTUALLY_FRAME" val="{&quot;height&quot;:628.4,&quot;left&quot;:14.35,&quot;top&quot;:36.65,&quot;width&quot;:934.3}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99032_1*l_i*1_1"/>
  <p:tag name="KSO_WM_TEMPLATE_CATEGORY" val="diagram"/>
  <p:tag name="KSO_WM_TEMPLATE_INDEX" val="20199032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2"/>
  <p:tag name="KSO_WM_UNIT_TEXT_FILL_TYPE" val="1"/>
  <p:tag name="KSO_WM_DIAGRAM_VIRTUALLY_FRAME" val="{&quot;height&quot;:628.4,&quot;left&quot;:14.35,&quot;top&quot;:36.65,&quot;width&quot;:934.3}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5"/>
  <p:tag name="KSO_WM_UNIT_ID" val="diagram20199032_1*l_h_i*1_2_15"/>
  <p:tag name="KSO_WM_TEMPLATE_CATEGORY" val="diagram"/>
  <p:tag name="KSO_WM_TEMPLATE_INDEX" val="2019903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628.4,&quot;left&quot;:14.35,&quot;top&quot;:36.65,&quot;width&quot;:934.3}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9032_1*l_h_i*1_1_1"/>
  <p:tag name="KSO_WM_TEMPLATE_CATEGORY" val="diagram"/>
  <p:tag name="KSO_WM_TEMPLATE_INDEX" val="2019903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628.4,&quot;left&quot;:14.35,&quot;top&quot;:36.65,&quot;width&quot;:934.3}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5"/>
  <p:tag name="KSO_WM_UNIT_ID" val="diagram20199032_1*l_h_i*1_1_15"/>
  <p:tag name="KSO_WM_TEMPLATE_CATEGORY" val="diagram"/>
  <p:tag name="KSO_WM_TEMPLATE_INDEX" val="2019903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DIAGRAM_VIRTUALLY_FRAME" val="{&quot;height&quot;:628.4,&quot;left&quot;:14.35,&quot;top&quot;:36.65,&quot;width&quot;:934.3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199032_1*l_h_i*1_2_4"/>
  <p:tag name="KSO_WM_TEMPLATE_CATEGORY" val="diagram"/>
  <p:tag name="KSO_WM_TEMPLATE_INDEX" val="2019903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DIAGRAM_VIRTUALLY_FRAME" val="{&quot;height&quot;:628.4,&quot;left&quot;:14.35,&quot;top&quot;:36.65,&quot;width&quot;:934.3}"/>
</p:tagLst>
</file>

<file path=ppt/tags/tag159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9032_1*l_h_a*1_1_1"/>
  <p:tag name="KSO_WM_TEMPLATE_CATEGORY" val="diagram"/>
  <p:tag name="KSO_WM_TEMPLATE_INDEX" val="2019903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DIAGRAM_VIRTUALLY_FRAME" val="{&quot;height&quot;:628.4,&quot;left&quot;:14.35,&quot;top&quot;:36.65,&quot;width&quot;:934.3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9032_1*l_h_a*1_1_1"/>
  <p:tag name="KSO_WM_TEMPLATE_CATEGORY" val="diagram"/>
  <p:tag name="KSO_WM_TEMPLATE_INDEX" val="2019903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DIAGRAM_VIRTUALLY_FRAME" val="{&quot;height&quot;:628.4,&quot;left&quot;:14.35,&quot;top&quot;:36.65,&quot;width&quot;:934.3}"/>
</p:tagLst>
</file>

<file path=ppt/tags/tag161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9032_1*l_h_a*1_1_1"/>
  <p:tag name="KSO_WM_TEMPLATE_CATEGORY" val="diagram"/>
  <p:tag name="KSO_WM_TEMPLATE_INDEX" val="2019903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DIAGRAM_VIRTUALLY_FRAME" val="{&quot;height&quot;:628.4,&quot;left&quot;:14.35,&quot;top&quot;:36.65,&quot;width&quot;:934.3}"/>
</p:tagLst>
</file>

<file path=ppt/tags/tag162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9032_1*l_h_a*1_1_1"/>
  <p:tag name="KSO_WM_TEMPLATE_CATEGORY" val="diagram"/>
  <p:tag name="KSO_WM_TEMPLATE_INDEX" val="2019903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DIAGRAM_VIRTUALLY_FRAME" val="{&quot;height&quot;:628.4,&quot;left&quot;:14.35,&quot;top&quot;:36.65,&quot;width&quot;:934.3}"/>
</p:tagLst>
</file>

<file path=ppt/tags/tag163.xml><?xml version="1.0" encoding="utf-8"?>
<p:tagLst xmlns:p="http://schemas.openxmlformats.org/presentationml/2006/main">
  <p:tag name="AS_UNIQUEID" val="3426"/>
</p:tagLst>
</file>

<file path=ppt/tags/tag164.xml><?xml version="1.0" encoding="utf-8"?>
<p:tagLst xmlns:p="http://schemas.openxmlformats.org/presentationml/2006/main">
  <p:tag name="AS_UNIQUEID" val="3428"/>
</p:tagLst>
</file>

<file path=ppt/tags/tag165.xml><?xml version="1.0" encoding="utf-8"?>
<p:tagLst xmlns:p="http://schemas.openxmlformats.org/presentationml/2006/main">
  <p:tag name="AS_UNIQUEID" val="3442"/>
</p:tagLst>
</file>

<file path=ppt/tags/tag166.xml><?xml version="1.0" encoding="utf-8"?>
<p:tagLst xmlns:p="http://schemas.openxmlformats.org/presentationml/2006/main">
  <p:tag name="AS_UNIQUEID" val="3428"/>
</p:tagLst>
</file>

<file path=ppt/tags/tag167.xml><?xml version="1.0" encoding="utf-8"?>
<p:tagLst xmlns:p="http://schemas.openxmlformats.org/presentationml/2006/main">
  <p:tag name="AS_UNIQUEID" val="3428"/>
</p:tagLst>
</file>

<file path=ppt/tags/tag168.xml><?xml version="1.0" encoding="utf-8"?>
<p:tagLst xmlns:p="http://schemas.openxmlformats.org/presentationml/2006/main">
  <p:tag name="AS_UNIQUEID" val="344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7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]}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]}"/>
</p:tagLst>
</file>

<file path=ppt/tags/tag18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1004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632*4824*1149*114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8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24*5124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24*5124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0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]}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]}"/>
</p:tagLst>
</file>

<file path=ppt/tags/tag2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1004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]}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]}"/>
</p:tagLst>
</file>

<file path=ppt/tags/tag2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1004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27.xml><?xml version="1.0" encoding="utf-8"?>
<p:tagLst xmlns:p="http://schemas.openxmlformats.org/presentationml/2006/main">
  <p:tag name="AS_UNIQUEID" val="3777"/>
</p:tagLst>
</file>

<file path=ppt/tags/tag228.xml><?xml version="1.0" encoding="utf-8"?>
<p:tagLst xmlns:p="http://schemas.openxmlformats.org/presentationml/2006/main">
  <p:tag name="AS_UNIQUEID" val="3776"/>
</p:tagLst>
</file>

<file path=ppt/tags/tag229.xml><?xml version="1.0" encoding="utf-8"?>
<p:tagLst xmlns:p="http://schemas.openxmlformats.org/presentationml/2006/main">
  <p:tag name="AS_UNIQUEID" val="126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1264"/>
</p:tagLst>
</file>

<file path=ppt/tags/tag231.xml><?xml version="1.0" encoding="utf-8"?>
<p:tagLst xmlns:p="http://schemas.openxmlformats.org/presentationml/2006/main">
  <p:tag name="AS_UNIQUEID" val="1266"/>
</p:tagLst>
</file>

<file path=ppt/tags/tag232.xml><?xml version="1.0" encoding="utf-8"?>
<p:tagLst xmlns:p="http://schemas.openxmlformats.org/presentationml/2006/main">
  <p:tag name="AS_UNIQUEID" val="1265"/>
</p:tagLst>
</file>

<file path=ppt/tags/tag233.xml><?xml version="1.0" encoding="utf-8"?>
<p:tagLst xmlns:p="http://schemas.openxmlformats.org/presentationml/2006/main">
  <p:tag name="AS_UNIQUEID" val="1268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]}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8.1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]}"/>
</p:tagLst>
</file>

<file path=ppt/tags/tag2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7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1004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417.9055114746094,&quot;left&quot;:-25.4,&quot;top&quot;:134.34448852539063,&quot;width&quot;:994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2.xml><?xml version="1.0" encoding="utf-8"?>
<p:tagLst xmlns:p="http://schemas.openxmlformats.org/presentationml/2006/main">
  <p:tag name="AS_UNIQUEID" val="3425"/>
</p:tagLst>
</file>

<file path=ppt/tags/tag253.xml><?xml version="1.0" encoding="utf-8"?>
<p:tagLst xmlns:p="http://schemas.openxmlformats.org/presentationml/2006/main">
  <p:tag name="AS_UNIQUEID" val="3425"/>
</p:tagLst>
</file>

<file path=ppt/tags/tag254.xml><?xml version="1.0" encoding="utf-8"?>
<p:tagLst xmlns:p="http://schemas.openxmlformats.org/presentationml/2006/main">
  <p:tag name="AS_UNIQUEID" val="3687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AS_UNIQUEID" val="1222"/>
</p:tagLst>
</file>

<file path=ppt/tags/tag58.xml><?xml version="1.0" encoding="utf-8"?>
<p:tagLst xmlns:p="http://schemas.openxmlformats.org/presentationml/2006/main">
  <p:tag name="AS_UNIQUEID" val="1223"/>
</p:tagLst>
</file>

<file path=ppt/tags/tag59.xml><?xml version="1.0" encoding="utf-8"?>
<p:tagLst xmlns:p="http://schemas.openxmlformats.org/presentationml/2006/main">
  <p:tag name="AS_UNIQUEID" val="122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AS_UNIQUEID" val="1225"/>
</p:tagLst>
</file>

<file path=ppt/tags/tag61.xml><?xml version="1.0" encoding="utf-8"?>
<p:tagLst xmlns:p="http://schemas.openxmlformats.org/presentationml/2006/main">
  <p:tag name="AS_UNIQUEID" val="364"/>
</p:tagLst>
</file>

<file path=ppt/tags/tag62.xml><?xml version="1.0" encoding="utf-8"?>
<p:tagLst xmlns:p="http://schemas.openxmlformats.org/presentationml/2006/main">
  <p:tag name="AS_UNIQUEID" val="365"/>
</p:tagLst>
</file>

<file path=ppt/tags/tag63.xml><?xml version="1.0" encoding="utf-8"?>
<p:tagLst xmlns:p="http://schemas.openxmlformats.org/presentationml/2006/main">
  <p:tag name="AS_UNIQUEID" val="366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TABLE_BEAUTIFY" val="smartTable{3c741cb4-da55-4f77-8715-0e8233f7324d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076],&quot;65&quot;:[20205081]}"/>
</p:tagLst>
</file>

<file path=ppt/tags/tag71.xml><?xml version="1.0" encoding="utf-8"?>
<p:tagLst xmlns:p="http://schemas.openxmlformats.org/presentationml/2006/main">
  <p:tag name="AS_UNIQUEID" val="2790"/>
</p:tagLst>
</file>

<file path=ppt/tags/tag72.xml><?xml version="1.0" encoding="utf-8"?>
<p:tagLst xmlns:p="http://schemas.openxmlformats.org/presentationml/2006/main">
  <p:tag name="AS_UNIQUEID" val="1244"/>
  <p:tag name="KSO_WM_UNIT_PLACING_PICTURE_USER_VIEWPORT" val="{&quot;height&quot;:11415.79224475276,&quot;width&quot;:11673.09727626459}"/>
</p:tagLst>
</file>

<file path=ppt/tags/tag73.xml><?xml version="1.0" encoding="utf-8"?>
<p:tagLst xmlns:p="http://schemas.openxmlformats.org/presentationml/2006/main">
  <p:tag name="AS_UNIQUEID" val="1245"/>
</p:tagLst>
</file>

<file path=ppt/tags/tag74.xml><?xml version="1.0" encoding="utf-8"?>
<p:tagLst xmlns:p="http://schemas.openxmlformats.org/presentationml/2006/main">
  <p:tag name="AS_UNIQUEID" val="269"/>
</p:tagLst>
</file>

<file path=ppt/tags/tag75.xml><?xml version="1.0" encoding="utf-8"?>
<p:tagLst xmlns:p="http://schemas.openxmlformats.org/presentationml/2006/main">
  <p:tag name="AS_UNIQUEID" val="271"/>
</p:tagLst>
</file>

<file path=ppt/tags/tag76.xml><?xml version="1.0" encoding="utf-8"?>
<p:tagLst xmlns:p="http://schemas.openxmlformats.org/presentationml/2006/main">
  <p:tag name="AS_UNIQUEID" val="274"/>
</p:tagLst>
</file>

<file path=ppt/tags/tag77.xml><?xml version="1.0" encoding="utf-8"?>
<p:tagLst xmlns:p="http://schemas.openxmlformats.org/presentationml/2006/main">
  <p:tag name="AS_UNIQUEID" val="275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9.xml><?xml version="1.0" encoding="utf-8"?>
<p:tagLst xmlns:p="http://schemas.openxmlformats.org/presentationml/2006/main">
  <p:tag name="AS_UNIQUEID" val="3287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1245"/>
</p:tagLst>
</file>

<file path=ppt/tags/tag81.xml><?xml version="1.0" encoding="utf-8"?>
<p:tagLst xmlns:p="http://schemas.openxmlformats.org/presentationml/2006/main">
  <p:tag name="AS_UNIQUEID" val="3956"/>
</p:tagLst>
</file>

<file path=ppt/tags/tag82.xml><?xml version="1.0" encoding="utf-8"?>
<p:tagLst xmlns:p="http://schemas.openxmlformats.org/presentationml/2006/main">
  <p:tag name="AS_UNIQUEID" val="3957"/>
</p:tagLst>
</file>

<file path=ppt/tags/tag83.xml><?xml version="1.0" encoding="utf-8"?>
<p:tagLst xmlns:p="http://schemas.openxmlformats.org/presentationml/2006/main">
  <p:tag name="AS_UNIQUEID" val="3951"/>
</p:tagLst>
</file>

<file path=ppt/tags/tag84.xml><?xml version="1.0" encoding="utf-8"?>
<p:tagLst xmlns:p="http://schemas.openxmlformats.org/presentationml/2006/main">
  <p:tag name="AS_UNIQUEID" val="3952"/>
</p:tagLst>
</file>

<file path=ppt/tags/tag85.xml><?xml version="1.0" encoding="utf-8"?>
<p:tagLst xmlns:p="http://schemas.openxmlformats.org/presentationml/2006/main">
  <p:tag name="AS_UNIQUEID" val="3953"/>
</p:tagLst>
</file>

<file path=ppt/tags/tag86.xml><?xml version="1.0" encoding="utf-8"?>
<p:tagLst xmlns:p="http://schemas.openxmlformats.org/presentationml/2006/main">
  <p:tag name="AS_UNIQUEID" val="3954"/>
  <p:tag name="KSO_WM_BEAUTIFY_FLAG" val=""/>
</p:tagLst>
</file>

<file path=ppt/tags/tag87.xml><?xml version="1.0" encoding="utf-8"?>
<p:tagLst xmlns:p="http://schemas.openxmlformats.org/presentationml/2006/main">
  <p:tag name="AS_UNIQUEID" val="3955"/>
  <p:tag name="KSO_WM_BEAUTIFY_FLAG" val=""/>
</p:tagLst>
</file>

<file path=ppt/tags/tag88.xml><?xml version="1.0" encoding="utf-8"?>
<p:tagLst xmlns:p="http://schemas.openxmlformats.org/presentationml/2006/main">
  <p:tag name="AS_UNIQUEID" val="3958"/>
  <p:tag name="KSO_WM_BEAUTIFY_FLAG" val=""/>
</p:tagLst>
</file>

<file path=ppt/tags/tag89.xml><?xml version="1.0" encoding="utf-8"?>
<p:tagLst xmlns:p="http://schemas.openxmlformats.org/presentationml/2006/main">
  <p:tag name="AS_UNIQUEID" val="3959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3960"/>
  <p:tag name="KSO_WM_BEAUTIFY_FLAG" val=""/>
</p:tagLst>
</file>

<file path=ppt/tags/tag91.xml><?xml version="1.0" encoding="utf-8"?>
<p:tagLst xmlns:p="http://schemas.openxmlformats.org/presentationml/2006/main">
  <p:tag name="AS_UNIQUEID" val="3961"/>
  <p:tag name="KSO_WM_BEAUTIFY_FLAG" val=""/>
</p:tagLst>
</file>

<file path=ppt/tags/tag92.xml><?xml version="1.0" encoding="utf-8"?>
<p:tagLst xmlns:p="http://schemas.openxmlformats.org/presentationml/2006/main">
  <p:tag name="AS_UNIQUEID" val="3962"/>
  <p:tag name="KSO_WM_BEAUTIFY_FLAG" val=""/>
</p:tagLst>
</file>

<file path=ppt/tags/tag93.xml><?xml version="1.0" encoding="utf-8"?>
<p:tagLst xmlns:p="http://schemas.openxmlformats.org/presentationml/2006/main">
  <p:tag name="AS_UNIQUEID" val="3963"/>
</p:tagLst>
</file>

<file path=ppt/tags/tag94.xml><?xml version="1.0" encoding="utf-8"?>
<p:tagLst xmlns:p="http://schemas.openxmlformats.org/presentationml/2006/main">
  <p:tag name="AS_UNIQUEID" val="3964"/>
</p:tagLst>
</file>

<file path=ppt/tags/tag95.xml><?xml version="1.0" encoding="utf-8"?>
<p:tagLst xmlns:p="http://schemas.openxmlformats.org/presentationml/2006/main">
  <p:tag name="AS_UNIQUEID" val="3965"/>
</p:tagLst>
</file>

<file path=ppt/tags/tag96.xml><?xml version="1.0" encoding="utf-8"?>
<p:tagLst xmlns:p="http://schemas.openxmlformats.org/presentationml/2006/main">
  <p:tag name="AS_UNIQUEID" val="3966"/>
</p:tagLst>
</file>

<file path=ppt/tags/tag97.xml><?xml version="1.0" encoding="utf-8"?>
<p:tagLst xmlns:p="http://schemas.openxmlformats.org/presentationml/2006/main">
  <p:tag name="AS_UNIQUEID" val="3963"/>
</p:tagLst>
</file>

<file path=ppt/tags/tag98.xml><?xml version="1.0" encoding="utf-8"?>
<p:tagLst xmlns:p="http://schemas.openxmlformats.org/presentationml/2006/main">
  <p:tag name="AS_UNIQUEID" val="3963"/>
</p:tagLst>
</file>

<file path=ppt/tags/tag99.xml><?xml version="1.0" encoding="utf-8"?>
<p:tagLst xmlns:p="http://schemas.openxmlformats.org/presentationml/2006/main">
  <p:tag name="AS_UNIQUEID" val="3287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5396</Words>
  <Application>WPS 演示</Application>
  <PresentationFormat>宽屏</PresentationFormat>
  <Paragraphs>424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微软雅黑</vt:lpstr>
      <vt:lpstr>Segoe UI</vt:lpstr>
      <vt:lpstr>Segoe UI Black</vt:lpstr>
      <vt:lpstr>Times New Roman</vt:lpstr>
      <vt:lpstr>黑体</vt:lpstr>
      <vt:lpstr>Arial Regular</vt:lpstr>
      <vt:lpstr>Courier New</vt:lpstr>
      <vt:lpstr>Arial Unicode MS</vt:lpstr>
      <vt:lpstr>Helvetica Neue Light</vt:lpstr>
      <vt:lpstr>Lato Light</vt:lpstr>
      <vt:lpstr>Arial Black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 to Write A Good Sci-fi Story? </vt:lpstr>
      <vt:lpstr>PowerPoint 演示文稿</vt:lpstr>
      <vt:lpstr>PowerPoint 演示文稿</vt:lpstr>
      <vt:lpstr>How to Write A Good Sci-fi Story? </vt:lpstr>
      <vt:lpstr>PowerPoint 演示文稿</vt:lpstr>
      <vt:lpstr>PowerPoint 演示文稿</vt:lpstr>
      <vt:lpstr>PowerPoint 演示文稿</vt:lpstr>
      <vt:lpstr>How to Write A Good Sci-fi Story? </vt:lpstr>
      <vt:lpstr>How to Write A Good Sci-fi Story? </vt:lpstr>
      <vt:lpstr>PowerPoint 演示文稿</vt:lpstr>
      <vt:lpstr>PowerPoint 演示文稿</vt:lpstr>
      <vt:lpstr>PowerPoint 演示文稿</vt:lpstr>
      <vt:lpstr>How to Write A Good Sci-fi Story?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391</cp:revision>
  <dcterms:created xsi:type="dcterms:W3CDTF">1900-01-01T00:00:00Z</dcterms:created>
  <dcterms:modified xsi:type="dcterms:W3CDTF">2025-04-30T05:51:23Z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A7424E5D6BDD4A2C8D2FEA6771D4E9A6_13</vt:lpwstr>
  </property>
</Properties>
</file>