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95" r:id="rId3"/>
    <p:sldId id="278" r:id="rId4"/>
    <p:sldId id="280" r:id="rId5"/>
    <p:sldId id="262" r:id="rId7"/>
    <p:sldId id="258" r:id="rId8"/>
    <p:sldId id="261" r:id="rId9"/>
    <p:sldId id="282" r:id="rId10"/>
    <p:sldId id="264" r:id="rId11"/>
    <p:sldId id="281" r:id="rId12"/>
    <p:sldId id="268" r:id="rId13"/>
    <p:sldId id="283" r:id="rId14"/>
    <p:sldId id="267" r:id="rId15"/>
    <p:sldId id="260" r:id="rId16"/>
    <p:sldId id="274" r:id="rId17"/>
    <p:sldId id="285" r:id="rId18"/>
    <p:sldId id="286" r:id="rId19"/>
    <p:sldId id="259"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D05CB5F-FFF6-4F0E-8684-96F79C234599}" styleName="??? 1">
    <a:wholeTbl>
      <a:tcTxStyle>
        <a:fontRef idx="none">
          <a:srgbClr val="000000"/>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rgbClr val="FFFFFF"/>
          </a:solidFill>
        </a:fill>
      </a:tcStyle>
    </a:wholeTbl>
    <a:band2H>
      <a:tcStyle>
        <a:tcBdr/>
        <a:fill>
          <a:solidFill>
            <a:schemeClr val="accent1">
              <a:lumMod val="10000"/>
              <a:lumOff val="90000"/>
            </a:schemeClr>
          </a:solidFill>
        </a:fill>
      </a:tcStyle>
    </a:band2H>
    <a:band1V>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10000"/>
              <a:lumOff val="90000"/>
            </a:schemeClr>
          </a:solidFill>
        </a:fill>
      </a:tcStyle>
    </a:band1V>
    <a:lastCol>
      <a:tcTxStyle b="on">
        <a:fontRef idx="none">
          <a:srgbClr val="08090C"/>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20000"/>
              <a:lumOff val="80000"/>
            </a:schemeClr>
          </a:solidFill>
        </a:fill>
      </a:tcStyle>
    </a:lastCol>
    <a:firstCol>
      <a:tcTxStyle b="on">
        <a:fontRef idx="none">
          <a:srgbClr val="08090C"/>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20000"/>
              <a:lumOff val="80000"/>
            </a:schemeClr>
          </a:solidFill>
        </a:fill>
      </a:tcStyle>
    </a:firstCol>
    <a:lastRow>
      <a:tcTxStyle b="on">
        <a:fontRef idx="none">
          <a:schemeClr val="accent1"/>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rgbClr val="FFFFFF"/>
          </a:solidFill>
        </a:fill>
      </a:tcStyle>
    </a:lastRow>
    <a:firstRow>
      <a:tcTxStyle b="on">
        <a:fontRef idx="none">
          <a:srgbClr val="FFFFFF"/>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0" autoAdjust="0"/>
    <p:restoredTop sz="94660"/>
  </p:normalViewPr>
  <p:slideViewPr>
    <p:cSldViewPr snapToGrid="0">
      <p:cViewPr varScale="1">
        <p:scale>
          <a:sx n="111" d="100"/>
          <a:sy n="111" d="100"/>
        </p:scale>
        <p:origin x="51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D2C63A4-9D5D-47CE-8D74-13AD5720E5D9}" type="doc">
      <dgm:prSet loTypeId="hierarchy" loCatId="hierarchy" qsTypeId="urn:microsoft.com/office/officeart/2005/8/quickstyle/simple4" qsCatId="simple" csTypeId="urn:microsoft.com/office/officeart/2005/8/colors/accent1_2" csCatId="accent1" phldr="0"/>
      <dgm:spPr/>
      <dgm:t>
        <a:bodyPr/>
        <a:p>
          <a:endParaRPr lang="zh-CN" altLang="en-US"/>
        </a:p>
      </dgm:t>
    </dgm:pt>
    <dgm:pt modelId="{42D42628-864C-41D6-833F-2DBB342F4DB0}">
      <dgm:prSet phldrT="[文本]" phldr="0" custT="1"/>
      <dgm:spPr/>
      <dgm:t>
        <a:bodyPr vert="horz" wrap="square"/>
        <a:p>
          <a:pPr>
            <a:lnSpc>
              <a:spcPct val="100000"/>
            </a:lnSpc>
            <a:spcBef>
              <a:spcPct val="0"/>
            </a:spcBef>
            <a:spcAft>
              <a:spcPct val="35000"/>
            </a:spcAft>
          </a:pPr>
          <a:r>
            <a:rPr lang="en-US" altLang="zh-CN" sz="4400" b="1"/>
            <a:t>Route</a:t>
          </a:r>
          <a:r>
            <a:rPr lang="en-US" altLang="zh-CN" sz="4400" b="1"/>
            <a:t/>
          </a:r>
          <a:endParaRPr lang="en-US" altLang="zh-CN" sz="4400" b="1"/>
        </a:p>
      </dgm:t>
    </dgm:pt>
    <dgm:pt modelId="{C7195306-E1B1-4ECE-8382-424ACA226556}" cxnId="{6A3B49BF-1625-47E4-A5C1-4C46FC28F758}" type="parTrans">
      <dgm:prSet/>
      <dgm:spPr/>
      <dgm:t>
        <a:bodyPr/>
        <a:p>
          <a:endParaRPr lang="zh-CN" altLang="en-US"/>
        </a:p>
      </dgm:t>
    </dgm:pt>
    <dgm:pt modelId="{33D8AA3E-DAD3-412E-80E1-09AFD3B5EAF9}" cxnId="{6A3B49BF-1625-47E4-A5C1-4C46FC28F758}" type="sibTrans">
      <dgm:prSet/>
      <dgm:spPr/>
      <dgm:t>
        <a:bodyPr/>
        <a:p>
          <a:endParaRPr lang="zh-CN" altLang="en-US"/>
        </a:p>
      </dgm:t>
    </dgm:pt>
    <dgm:pt modelId="{1FC1C8C3-63CB-4E55-BD49-AA552B8440D8}">
      <dgm:prSet phldrT="[文本]" phldr="0" custT="1"/>
      <dgm:spPr/>
      <dgm:t>
        <a:bodyPr vert="horz" wrap="square"/>
        <a:p>
          <a:pPr>
            <a:lnSpc>
              <a:spcPct val="100000"/>
            </a:lnSpc>
            <a:spcBef>
              <a:spcPct val="0"/>
            </a:spcBef>
            <a:spcAft>
              <a:spcPct val="35000"/>
            </a:spcAft>
          </a:pPr>
          <a:r>
            <a:rPr lang="en-US" altLang="zh-CN" sz="4000" b="1"/>
            <a:t>Reasons</a:t>
          </a:r>
          <a:r>
            <a:rPr lang="en-US" altLang="zh-CN" sz="4000" b="1"/>
            <a:t/>
          </a:r>
          <a:endParaRPr lang="en-US" altLang="zh-CN" sz="4000" b="1"/>
        </a:p>
      </dgm:t>
    </dgm:pt>
    <dgm:pt modelId="{B025E324-1C01-4543-8D06-F931E0E78FF4}" cxnId="{EFA67DF7-662B-4DBF-8602-095A621FC350}" type="parTrans">
      <dgm:prSet/>
      <dgm:spPr/>
      <dgm:t>
        <a:bodyPr/>
        <a:p>
          <a:endParaRPr lang="zh-CN" altLang="en-US"/>
        </a:p>
      </dgm:t>
    </dgm:pt>
    <dgm:pt modelId="{588AC07E-4185-4602-8798-37B6E219CC88}" cxnId="{EFA67DF7-662B-4DBF-8602-095A621FC350}" type="sibTrans">
      <dgm:prSet/>
      <dgm:spPr/>
      <dgm:t>
        <a:bodyPr/>
        <a:p>
          <a:endParaRPr lang="zh-CN" altLang="en-US"/>
        </a:p>
      </dgm:t>
    </dgm:pt>
    <dgm:pt modelId="{413DC10E-9606-4031-9D12-417781688977}">
      <dgm:prSet phldrT="[文本]" phldr="0" custT="0"/>
      <dgm:spPr/>
      <dgm:t>
        <a:bodyPr vert="horz" wrap="square"/>
        <a:p>
          <a:pPr>
            <a:lnSpc>
              <a:spcPct val="100000"/>
            </a:lnSpc>
            <a:spcBef>
              <a:spcPct val="0"/>
            </a:spcBef>
            <a:spcAft>
              <a:spcPct val="35000"/>
            </a:spcAft>
          </a:pPr>
          <a:r>
            <a:rPr lang="en-US" altLang="zh-CN"/>
            <a:t>duration</a:t>
          </a:r>
          <a:r>
            <a:rPr lang="en-US" altLang="zh-CN"/>
            <a:t/>
          </a:r>
          <a:endParaRPr lang="en-US" altLang="zh-CN"/>
        </a:p>
      </dgm:t>
    </dgm:pt>
    <dgm:pt modelId="{B91B61BD-7D07-442C-992B-5B3D56015222}" cxnId="{98ABAE10-55B2-4D0F-B527-A474D253F558}" type="parTrans">
      <dgm:prSet/>
      <dgm:spPr/>
      <dgm:t>
        <a:bodyPr/>
        <a:p>
          <a:endParaRPr lang="zh-CN" altLang="en-US"/>
        </a:p>
      </dgm:t>
    </dgm:pt>
    <dgm:pt modelId="{35976CC6-4E05-49D8-B5E8-F8093ECA95B4}" cxnId="{98ABAE10-55B2-4D0F-B527-A474D253F558}" type="sibTrans">
      <dgm:prSet/>
      <dgm:spPr/>
      <dgm:t>
        <a:bodyPr/>
        <a:p>
          <a:endParaRPr lang="zh-CN" altLang="en-US"/>
        </a:p>
      </dgm:t>
    </dgm:pt>
    <dgm:pt modelId="{2CBDA979-8596-4CE7-8BC2-17404A7C0FD8}">
      <dgm:prSet phldrT="[文本]" phldr="0" custT="0"/>
      <dgm:spPr/>
      <dgm:t>
        <a:bodyPr vert="horz" wrap="square"/>
        <a:p>
          <a:pPr>
            <a:lnSpc>
              <a:spcPct val="100000"/>
            </a:lnSpc>
            <a:spcBef>
              <a:spcPct val="0"/>
            </a:spcBef>
            <a:spcAft>
              <a:spcPct val="35000"/>
            </a:spcAft>
          </a:pPr>
          <a:r>
            <a:rPr lang="en-US" altLang="zh-CN"/>
            <a:t>breathing scenery</a:t>
          </a:r>
          <a:r>
            <a:rPr lang="en-US" altLang="zh-CN"/>
            <a:t/>
          </a:r>
          <a:endParaRPr lang="en-US" altLang="zh-CN"/>
        </a:p>
      </dgm:t>
    </dgm:pt>
    <dgm:pt modelId="{BD974C14-C39B-4EE1-B5D9-2FDCB32CDCFE}" cxnId="{5932CD57-AE8F-45A7-B3E5-1061A04C8D93}" type="parTrans">
      <dgm:prSet/>
      <dgm:spPr/>
      <dgm:t>
        <a:bodyPr/>
        <a:p>
          <a:endParaRPr lang="zh-CN" altLang="en-US"/>
        </a:p>
      </dgm:t>
    </dgm:pt>
    <dgm:pt modelId="{9F1D3E32-A446-4254-BA89-8FD8DDFCF152}" cxnId="{5932CD57-AE8F-45A7-B3E5-1061A04C8D93}" type="sibTrans">
      <dgm:prSet/>
      <dgm:spPr/>
      <dgm:t>
        <a:bodyPr/>
        <a:p>
          <a:endParaRPr lang="zh-CN" altLang="en-US"/>
        </a:p>
      </dgm:t>
    </dgm:pt>
    <dgm:pt modelId="{4105B1BC-5467-4CCC-80D5-736A88BA6F99}">
      <dgm:prSet phldr="0" custT="1"/>
      <dgm:spPr/>
      <dgm:t>
        <a:bodyPr vert="horz" wrap="square"/>
        <a:p>
          <a:pPr>
            <a:lnSpc>
              <a:spcPct val="100000"/>
            </a:lnSpc>
            <a:spcBef>
              <a:spcPct val="0"/>
            </a:spcBef>
            <a:spcAft>
              <a:spcPct val="35000"/>
            </a:spcAft>
          </a:pPr>
          <a:r>
            <a:rPr lang="en-US" altLang="zh-CN" sz="2800"/>
            <a:t>accessible location</a:t>
          </a:r>
          <a:r>
            <a:rPr lang="en-US" altLang="zh-CN" sz="2800"/>
            <a:t/>
          </a:r>
          <a:endParaRPr lang="en-US" altLang="zh-CN" sz="2800"/>
        </a:p>
      </dgm:t>
    </dgm:pt>
    <dgm:pt modelId="{9B80DAF1-F9D8-4376-9511-3B663E93F8AA}" cxnId="{CC0A7147-0FAD-417E-A721-F94636CC557B}" type="parTrans">
      <dgm:prSet/>
      <dgm:spPr/>
    </dgm:pt>
    <dgm:pt modelId="{0A1B60F7-BAA0-406C-AEBB-BC88B8D2106F}" cxnId="{CC0A7147-0FAD-417E-A721-F94636CC557B}" type="sibTrans">
      <dgm:prSet/>
      <dgm:spPr/>
    </dgm:pt>
    <dgm:pt modelId="{A05D3806-5723-4FF6-989A-CFBBE505DD4B}">
      <dgm:prSet phldrT="[文本]" phldr="0" custT="1"/>
      <dgm:spPr/>
      <dgm:t>
        <a:bodyPr vert="horz" wrap="square"/>
        <a:p>
          <a:pPr>
            <a:lnSpc>
              <a:spcPct val="100000"/>
            </a:lnSpc>
            <a:spcBef>
              <a:spcPct val="0"/>
            </a:spcBef>
            <a:spcAft>
              <a:spcPct val="35000"/>
            </a:spcAft>
          </a:pPr>
          <a:r>
            <a:rPr lang="en-US" altLang="zh-CN" sz="3600" b="1"/>
            <a:t>Name</a:t>
          </a:r>
          <a:r>
            <a:rPr lang="en-US" altLang="zh-CN" sz="3600" b="1"/>
            <a:t/>
          </a:r>
          <a:endParaRPr lang="en-US" altLang="zh-CN" sz="3600" b="1"/>
        </a:p>
      </dgm:t>
    </dgm:pt>
    <dgm:pt modelId="{3B533E93-AA45-4AC9-9CB7-4EF287AB96B6}" cxnId="{5F6AD09D-5F17-4D5B-81A8-B7279DAD54AD}" type="parTrans">
      <dgm:prSet/>
      <dgm:spPr/>
      <dgm:t>
        <a:bodyPr/>
        <a:p>
          <a:endParaRPr lang="zh-CN" altLang="en-US"/>
        </a:p>
      </dgm:t>
    </dgm:pt>
    <dgm:pt modelId="{C1E7C596-43DD-4C48-95F5-50523BA11C29}" cxnId="{5F6AD09D-5F17-4D5B-81A8-B7279DAD54AD}" type="sibTrans">
      <dgm:prSet/>
      <dgm:spPr/>
      <dgm:t>
        <a:bodyPr/>
        <a:p>
          <a:endParaRPr lang="zh-CN" altLang="en-US"/>
        </a:p>
      </dgm:t>
    </dgm:pt>
    <dgm:pt modelId="{32C577E3-B2E7-4F50-83DE-6F01CC88C9C5}" type="pres">
      <dgm:prSet presAssocID="{CD2C63A4-9D5D-47CE-8D74-13AD5720E5D9}" presName="hierChild1" presStyleCnt="0">
        <dgm:presLayoutVars>
          <dgm:chPref val="1"/>
          <dgm:dir val="rev"/>
          <dgm:animOne val="branch"/>
          <dgm:animLvl val="lvl"/>
          <dgm:resizeHandles/>
        </dgm:presLayoutVars>
      </dgm:prSet>
      <dgm:spPr/>
    </dgm:pt>
    <dgm:pt modelId="{127C500C-4887-40E4-B187-5B52545DCD7D}" type="pres">
      <dgm:prSet presAssocID="{42D42628-864C-41D6-833F-2DBB342F4DB0}" presName="hierRoot1" presStyleCnt="0"/>
      <dgm:spPr/>
    </dgm:pt>
    <dgm:pt modelId="{365B431B-456E-4B1C-A19C-568423617177}" type="pres">
      <dgm:prSet presAssocID="{42D42628-864C-41D6-833F-2DBB342F4DB0}" presName="composite" presStyleCnt="0"/>
      <dgm:spPr/>
    </dgm:pt>
    <dgm:pt modelId="{5CB9CF2E-F8C1-427A-832C-73E3C9485AF5}" type="pres">
      <dgm:prSet presAssocID="{42D42628-864C-41D6-833F-2DBB342F4DB0}" presName="background" presStyleLbl="node0" presStyleIdx="0" presStyleCnt="1"/>
      <dgm:spPr/>
    </dgm:pt>
    <dgm:pt modelId="{9EA914DE-A312-4852-926F-356E365C8677}" type="pres">
      <dgm:prSet presAssocID="{42D42628-864C-41D6-833F-2DBB342F4DB0}" presName="text" presStyleLbl="fgAcc0" presStyleIdx="0" presStyleCnt="1">
        <dgm:presLayoutVars>
          <dgm:chPref val="3"/>
        </dgm:presLayoutVars>
      </dgm:prSet>
      <dgm:spPr/>
    </dgm:pt>
    <dgm:pt modelId="{7996B813-D5A1-416C-BFD3-D8CB23FE7818}" type="pres">
      <dgm:prSet presAssocID="{42D42628-864C-41D6-833F-2DBB342F4DB0}" presName="hierChild2" presStyleCnt="0"/>
      <dgm:spPr/>
    </dgm:pt>
    <dgm:pt modelId="{09E7BBA0-5F8D-4D96-A214-A0567596BDAF}" type="pres">
      <dgm:prSet presAssocID="{B025E324-1C01-4543-8D06-F931E0E78FF4}" presName="Name10" presStyleLbl="parChTrans1D2" presStyleIdx="0" presStyleCnt="2"/>
      <dgm:spPr/>
    </dgm:pt>
    <dgm:pt modelId="{8D56CC28-91EB-4D35-B97C-A0CE4C54B480}" type="pres">
      <dgm:prSet presAssocID="{1FC1C8C3-63CB-4E55-BD49-AA552B8440D8}" presName="hierRoot2" presStyleCnt="0"/>
      <dgm:spPr/>
    </dgm:pt>
    <dgm:pt modelId="{1A27D8D0-0CEA-4DF6-B14F-FEB4FC25CED3}" type="pres">
      <dgm:prSet presAssocID="{1FC1C8C3-63CB-4E55-BD49-AA552B8440D8}" presName="composite2" presStyleCnt="0"/>
      <dgm:spPr/>
    </dgm:pt>
    <dgm:pt modelId="{A34195EE-C43D-4F9B-A621-CBE3CC21780D}" type="pres">
      <dgm:prSet presAssocID="{1FC1C8C3-63CB-4E55-BD49-AA552B8440D8}" presName="background2" presStyleLbl="node2" presStyleIdx="0" presStyleCnt="2"/>
      <dgm:spPr/>
    </dgm:pt>
    <dgm:pt modelId="{0EA44707-A464-4EC8-A803-F76ACC6D424E}" type="pres">
      <dgm:prSet presAssocID="{1FC1C8C3-63CB-4E55-BD49-AA552B8440D8}" presName="text2" presStyleLbl="fgAcc2" presStyleIdx="0" presStyleCnt="2">
        <dgm:presLayoutVars>
          <dgm:chPref val="3"/>
        </dgm:presLayoutVars>
      </dgm:prSet>
      <dgm:spPr/>
    </dgm:pt>
    <dgm:pt modelId="{6B6A2946-5A7E-4FF4-AF36-E3D5F63CFE3D}" type="pres">
      <dgm:prSet presAssocID="{1FC1C8C3-63CB-4E55-BD49-AA552B8440D8}" presName="hierChild3" presStyleCnt="0"/>
      <dgm:spPr/>
    </dgm:pt>
    <dgm:pt modelId="{7AE2857D-5F88-40E3-94F7-FDA3B28620D7}" type="pres">
      <dgm:prSet presAssocID="{B91B61BD-7D07-442C-992B-5B3D56015222}" presName="Name17" presStyleLbl="parChTrans1D3" presStyleIdx="0" presStyleCnt="3"/>
      <dgm:spPr/>
    </dgm:pt>
    <dgm:pt modelId="{D7BD317B-C4E6-4902-B91D-E9C9A9EF8739}" type="pres">
      <dgm:prSet presAssocID="{413DC10E-9606-4031-9D12-417781688977}" presName="hierRoot3" presStyleCnt="0"/>
      <dgm:spPr/>
    </dgm:pt>
    <dgm:pt modelId="{CB0CF6A7-20E6-46ED-9BCC-DAB7055AECE0}" type="pres">
      <dgm:prSet presAssocID="{413DC10E-9606-4031-9D12-417781688977}" presName="composite3" presStyleCnt="0"/>
      <dgm:spPr/>
    </dgm:pt>
    <dgm:pt modelId="{F5259C9B-A3FA-48CF-9040-45A521EAA633}" type="pres">
      <dgm:prSet presAssocID="{413DC10E-9606-4031-9D12-417781688977}" presName="background3" presStyleLbl="node3" presStyleIdx="0" presStyleCnt="3"/>
      <dgm:spPr/>
    </dgm:pt>
    <dgm:pt modelId="{853C1BD6-B55C-4E31-8087-BF0CECC29114}" type="pres">
      <dgm:prSet presAssocID="{413DC10E-9606-4031-9D12-417781688977}" presName="text3" presStyleLbl="fgAcc3" presStyleIdx="0" presStyleCnt="3" custLinFactNeighborY="54">
        <dgm:presLayoutVars>
          <dgm:chPref val="3"/>
        </dgm:presLayoutVars>
      </dgm:prSet>
      <dgm:spPr/>
    </dgm:pt>
    <dgm:pt modelId="{D55B9A71-3914-40FF-9109-62322A3C9A89}" type="pres">
      <dgm:prSet presAssocID="{413DC10E-9606-4031-9D12-417781688977}" presName="hierChild4" presStyleCnt="0"/>
      <dgm:spPr/>
    </dgm:pt>
    <dgm:pt modelId="{D59171DA-149A-4C9C-A74B-23447966A3B9}" type="pres">
      <dgm:prSet presAssocID="{BD974C14-C39B-4EE1-B5D9-2FDCB32CDCFE}" presName="Name17" presStyleLbl="parChTrans1D3" presStyleIdx="1" presStyleCnt="3"/>
      <dgm:spPr/>
    </dgm:pt>
    <dgm:pt modelId="{4BC45A5B-43E4-47E5-81B8-A3ADEED7A3F3}" type="pres">
      <dgm:prSet presAssocID="{2CBDA979-8596-4CE7-8BC2-17404A7C0FD8}" presName="hierRoot3" presStyleCnt="0"/>
      <dgm:spPr/>
    </dgm:pt>
    <dgm:pt modelId="{7911E21C-7200-416C-8681-19878FF62A5E}" type="pres">
      <dgm:prSet presAssocID="{2CBDA979-8596-4CE7-8BC2-17404A7C0FD8}" presName="composite3" presStyleCnt="0"/>
      <dgm:spPr/>
    </dgm:pt>
    <dgm:pt modelId="{1A203F35-9E67-4F17-83C9-09EC9C012210}" type="pres">
      <dgm:prSet presAssocID="{2CBDA979-8596-4CE7-8BC2-17404A7C0FD8}" presName="background3" presStyleLbl="node3" presStyleIdx="1" presStyleCnt="3"/>
      <dgm:spPr/>
    </dgm:pt>
    <dgm:pt modelId="{533883D4-4C00-47F7-9EF4-FA619DFDCE70}" type="pres">
      <dgm:prSet presAssocID="{2CBDA979-8596-4CE7-8BC2-17404A7C0FD8}" presName="text3" presStyleLbl="fgAcc3" presStyleIdx="1" presStyleCnt="3">
        <dgm:presLayoutVars>
          <dgm:chPref val="3"/>
        </dgm:presLayoutVars>
      </dgm:prSet>
      <dgm:spPr/>
    </dgm:pt>
    <dgm:pt modelId="{BB3193DD-346C-4CBB-ACC3-5F6ABE258C28}" type="pres">
      <dgm:prSet presAssocID="{2CBDA979-8596-4CE7-8BC2-17404A7C0FD8}" presName="hierChild4" presStyleCnt="0"/>
      <dgm:spPr/>
    </dgm:pt>
    <dgm:pt modelId="{1C4053B9-C592-4CBE-84C0-28FEDC20A2D0}" type="pres">
      <dgm:prSet presAssocID="{9B80DAF1-F9D8-4376-9511-3B663E93F8AA}" presName="Name17" presStyleLbl="parChTrans1D3" presStyleIdx="2" presStyleCnt="3"/>
      <dgm:spPr/>
    </dgm:pt>
    <dgm:pt modelId="{43A26164-9A5C-41C0-9B77-39DBCD72D072}" type="pres">
      <dgm:prSet presAssocID="{4105B1BC-5467-4CCC-80D5-736A88BA6F99}" presName="hierRoot3" presStyleCnt="0"/>
      <dgm:spPr/>
    </dgm:pt>
    <dgm:pt modelId="{C2BA6C04-6A80-4C16-BA12-66BFFCEF0553}" type="pres">
      <dgm:prSet presAssocID="{4105B1BC-5467-4CCC-80D5-736A88BA6F99}" presName="composite3" presStyleCnt="0"/>
      <dgm:spPr/>
    </dgm:pt>
    <dgm:pt modelId="{C8B7F880-1FA5-4A67-818C-6A8D3268FA12}" type="pres">
      <dgm:prSet presAssocID="{4105B1BC-5467-4CCC-80D5-736A88BA6F99}" presName="background3" presStyleLbl="node3" presStyleIdx="2" presStyleCnt="3"/>
      <dgm:spPr/>
    </dgm:pt>
    <dgm:pt modelId="{E09EB3F5-FCF6-44DB-9BAE-20FE0A76E034}" type="pres">
      <dgm:prSet presAssocID="{4105B1BC-5467-4CCC-80D5-736A88BA6F99}" presName="text3" presStyleLbl="fgAcc3" presStyleIdx="2" presStyleCnt="3">
        <dgm:presLayoutVars>
          <dgm:chPref val="3"/>
        </dgm:presLayoutVars>
      </dgm:prSet>
      <dgm:spPr/>
    </dgm:pt>
    <dgm:pt modelId="{8870997D-128B-4067-9B4B-C05A85EC0AAB}" type="pres">
      <dgm:prSet presAssocID="{4105B1BC-5467-4CCC-80D5-736A88BA6F99}" presName="hierChild4" presStyleCnt="0"/>
      <dgm:spPr/>
    </dgm:pt>
    <dgm:pt modelId="{558A19F4-A64F-40E5-82A0-E8FA6D0D2F35}" type="pres">
      <dgm:prSet presAssocID="{3B533E93-AA45-4AC9-9CB7-4EF287AB96B6}" presName="Name10" presStyleLbl="parChTrans1D2" presStyleIdx="1" presStyleCnt="2"/>
      <dgm:spPr/>
    </dgm:pt>
    <dgm:pt modelId="{0E934F16-8941-405B-8601-29FC10B8D7A0}" type="pres">
      <dgm:prSet presAssocID="{A05D3806-5723-4FF6-989A-CFBBE505DD4B}" presName="hierRoot2" presStyleCnt="0"/>
      <dgm:spPr/>
    </dgm:pt>
    <dgm:pt modelId="{940CC847-5B2B-4831-A167-B9F242FC0F5A}" type="pres">
      <dgm:prSet presAssocID="{A05D3806-5723-4FF6-989A-CFBBE505DD4B}" presName="composite2" presStyleCnt="0"/>
      <dgm:spPr/>
    </dgm:pt>
    <dgm:pt modelId="{9BFD9D87-8C19-4DBE-8296-0309769DBFD0}" type="pres">
      <dgm:prSet presAssocID="{A05D3806-5723-4FF6-989A-CFBBE505DD4B}" presName="background2" presStyleLbl="node2" presStyleIdx="1" presStyleCnt="2"/>
      <dgm:spPr/>
    </dgm:pt>
    <dgm:pt modelId="{C9EEDAB6-9D89-4307-9A78-74562B5413C5}" type="pres">
      <dgm:prSet presAssocID="{A05D3806-5723-4FF6-989A-CFBBE505DD4B}" presName="text2" presStyleLbl="fgAcc2" presStyleIdx="1" presStyleCnt="2">
        <dgm:presLayoutVars>
          <dgm:chPref val="3"/>
        </dgm:presLayoutVars>
      </dgm:prSet>
      <dgm:spPr/>
    </dgm:pt>
    <dgm:pt modelId="{2D93EB03-7AEA-4FDD-B804-687235FEF6BB}" type="pres">
      <dgm:prSet presAssocID="{A05D3806-5723-4FF6-989A-CFBBE505DD4B}" presName="hierChild3" presStyleCnt="0"/>
      <dgm:spPr/>
    </dgm:pt>
  </dgm:ptLst>
  <dgm:cxnLst>
    <dgm:cxn modelId="{6A3B49BF-1625-47E4-A5C1-4C46FC28F758}" srcId="{CD2C63A4-9D5D-47CE-8D74-13AD5720E5D9}" destId="{42D42628-864C-41D6-833F-2DBB342F4DB0}" srcOrd="0" destOrd="0" parTransId="{C7195306-E1B1-4ECE-8382-424ACA226556}" sibTransId="{33D8AA3E-DAD3-412E-80E1-09AFD3B5EAF9}"/>
    <dgm:cxn modelId="{EFA67DF7-662B-4DBF-8602-095A621FC350}" srcId="{42D42628-864C-41D6-833F-2DBB342F4DB0}" destId="{1FC1C8C3-63CB-4E55-BD49-AA552B8440D8}" srcOrd="0" destOrd="0" parTransId="{B025E324-1C01-4543-8D06-F931E0E78FF4}" sibTransId="{588AC07E-4185-4602-8798-37B6E219CC88}"/>
    <dgm:cxn modelId="{98ABAE10-55B2-4D0F-B527-A474D253F558}" srcId="{1FC1C8C3-63CB-4E55-BD49-AA552B8440D8}" destId="{413DC10E-9606-4031-9D12-417781688977}" srcOrd="0" destOrd="0" parTransId="{B91B61BD-7D07-442C-992B-5B3D56015222}" sibTransId="{35976CC6-4E05-49D8-B5E8-F8093ECA95B4}"/>
    <dgm:cxn modelId="{5932CD57-AE8F-45A7-B3E5-1061A04C8D93}" srcId="{1FC1C8C3-63CB-4E55-BD49-AA552B8440D8}" destId="{2CBDA979-8596-4CE7-8BC2-17404A7C0FD8}" srcOrd="1" destOrd="0" parTransId="{BD974C14-C39B-4EE1-B5D9-2FDCB32CDCFE}" sibTransId="{9F1D3E32-A446-4254-BA89-8FD8DDFCF152}"/>
    <dgm:cxn modelId="{CC0A7147-0FAD-417E-A721-F94636CC557B}" srcId="{1FC1C8C3-63CB-4E55-BD49-AA552B8440D8}" destId="{4105B1BC-5467-4CCC-80D5-736A88BA6F99}" srcOrd="2" destOrd="0" parTransId="{9B80DAF1-F9D8-4376-9511-3B663E93F8AA}" sibTransId="{0A1B60F7-BAA0-406C-AEBB-BC88B8D2106F}"/>
    <dgm:cxn modelId="{5F6AD09D-5F17-4D5B-81A8-B7279DAD54AD}" srcId="{42D42628-864C-41D6-833F-2DBB342F4DB0}" destId="{A05D3806-5723-4FF6-989A-CFBBE505DD4B}" srcOrd="1" destOrd="0" parTransId="{3B533E93-AA45-4AC9-9CB7-4EF287AB96B6}" sibTransId="{C1E7C596-43DD-4C48-95F5-50523BA11C29}"/>
    <dgm:cxn modelId="{7A6566A1-A11B-4258-982D-50829CADE5FE}" type="presOf" srcId="{CD2C63A4-9D5D-47CE-8D74-13AD5720E5D9}" destId="{32C577E3-B2E7-4F50-83DE-6F01CC88C9C5}" srcOrd="0" destOrd="0" presId="urn:microsoft.com/office/officeart/2005/8/layout/hierarchy1"/>
    <dgm:cxn modelId="{C486E7BF-0DBD-4D51-9563-F922CBC6B9EF}" type="presParOf" srcId="{32C577E3-B2E7-4F50-83DE-6F01CC88C9C5}" destId="{127C500C-4887-40E4-B187-5B52545DCD7D}" srcOrd="0" destOrd="0" presId="urn:microsoft.com/office/officeart/2005/8/layout/hierarchy1"/>
    <dgm:cxn modelId="{04644E86-48ED-4E0E-B961-F9E52660AB67}" type="presParOf" srcId="{127C500C-4887-40E4-B187-5B52545DCD7D}" destId="{365B431B-456E-4B1C-A19C-568423617177}" srcOrd="0" destOrd="0" presId="urn:microsoft.com/office/officeart/2005/8/layout/hierarchy1"/>
    <dgm:cxn modelId="{731A3899-7375-4035-987A-51F322FD863B}" type="presParOf" srcId="{365B431B-456E-4B1C-A19C-568423617177}" destId="{5CB9CF2E-F8C1-427A-832C-73E3C9485AF5}" srcOrd="0" destOrd="0" presId="urn:microsoft.com/office/officeart/2005/8/layout/hierarchy1"/>
    <dgm:cxn modelId="{5A7A8327-6A40-4617-B65F-9C752E70AB40}" type="presParOf" srcId="{365B431B-456E-4B1C-A19C-568423617177}" destId="{9EA914DE-A312-4852-926F-356E365C8677}" srcOrd="1" destOrd="0" presId="urn:microsoft.com/office/officeart/2005/8/layout/hierarchy1"/>
    <dgm:cxn modelId="{E49660DA-133B-4379-9108-A74CF53FEED4}" type="presOf" srcId="{42D42628-864C-41D6-833F-2DBB342F4DB0}" destId="{9EA914DE-A312-4852-926F-356E365C8677}" srcOrd="0" destOrd="0" presId="urn:microsoft.com/office/officeart/2005/8/layout/hierarchy1"/>
    <dgm:cxn modelId="{D1E7DC98-511D-45E8-A8A8-BB8A582E5D34}" type="presParOf" srcId="{127C500C-4887-40E4-B187-5B52545DCD7D}" destId="{7996B813-D5A1-416C-BFD3-D8CB23FE7818}" srcOrd="1" destOrd="0" presId="urn:microsoft.com/office/officeart/2005/8/layout/hierarchy1"/>
    <dgm:cxn modelId="{62ABBD39-8090-46FF-B18B-DE5830882A6A}" type="presParOf" srcId="{7996B813-D5A1-416C-BFD3-D8CB23FE7818}" destId="{09E7BBA0-5F8D-4D96-A214-A0567596BDAF}" srcOrd="0" destOrd="1" presId="urn:microsoft.com/office/officeart/2005/8/layout/hierarchy1"/>
    <dgm:cxn modelId="{5728DF71-89E0-4AEE-A9C0-DE439E7C95D7}" type="presOf" srcId="{B025E324-1C01-4543-8D06-F931E0E78FF4}" destId="{09E7BBA0-5F8D-4D96-A214-A0567596BDAF}" srcOrd="0" destOrd="0" presId="urn:microsoft.com/office/officeart/2005/8/layout/hierarchy1"/>
    <dgm:cxn modelId="{47374328-9B56-44C2-8E2F-B4F4BEE7AC33}" type="presParOf" srcId="{7996B813-D5A1-416C-BFD3-D8CB23FE7818}" destId="{8D56CC28-91EB-4D35-B97C-A0CE4C54B480}" srcOrd="1" destOrd="1" presId="urn:microsoft.com/office/officeart/2005/8/layout/hierarchy1"/>
    <dgm:cxn modelId="{BC131ED3-BB05-43B6-9929-E99BF2BAF575}" type="presParOf" srcId="{8D56CC28-91EB-4D35-B97C-A0CE4C54B480}" destId="{1A27D8D0-0CEA-4DF6-B14F-FEB4FC25CED3}" srcOrd="0" destOrd="1" presId="urn:microsoft.com/office/officeart/2005/8/layout/hierarchy1"/>
    <dgm:cxn modelId="{EF729514-809A-4453-BEC2-69BEB4BD54E3}" type="presParOf" srcId="{1A27D8D0-0CEA-4DF6-B14F-FEB4FC25CED3}" destId="{A34195EE-C43D-4F9B-A621-CBE3CC21780D}" srcOrd="0" destOrd="0" presId="urn:microsoft.com/office/officeart/2005/8/layout/hierarchy1"/>
    <dgm:cxn modelId="{68CB3B9D-2FCB-4C00-A003-23114017555A}" type="presParOf" srcId="{1A27D8D0-0CEA-4DF6-B14F-FEB4FC25CED3}" destId="{0EA44707-A464-4EC8-A803-F76ACC6D424E}" srcOrd="1" destOrd="0" presId="urn:microsoft.com/office/officeart/2005/8/layout/hierarchy1"/>
    <dgm:cxn modelId="{2C6D9D50-7CFF-41C1-8C26-D5B7258C500A}" type="presOf" srcId="{1FC1C8C3-63CB-4E55-BD49-AA552B8440D8}" destId="{0EA44707-A464-4EC8-A803-F76ACC6D424E}" srcOrd="0" destOrd="0" presId="urn:microsoft.com/office/officeart/2005/8/layout/hierarchy1"/>
    <dgm:cxn modelId="{B357576F-0DF1-41D7-A05E-BA50A0287485}" type="presParOf" srcId="{8D56CC28-91EB-4D35-B97C-A0CE4C54B480}" destId="{6B6A2946-5A7E-4FF4-AF36-E3D5F63CFE3D}" srcOrd="1" destOrd="1" presId="urn:microsoft.com/office/officeart/2005/8/layout/hierarchy1"/>
    <dgm:cxn modelId="{D65D8441-478D-4878-9206-F61B762EA259}" type="presParOf" srcId="{6B6A2946-5A7E-4FF4-AF36-E3D5F63CFE3D}" destId="{7AE2857D-5F88-40E3-94F7-FDA3B28620D7}" srcOrd="0" destOrd="1" presId="urn:microsoft.com/office/officeart/2005/8/layout/hierarchy1"/>
    <dgm:cxn modelId="{BBC938E2-4B15-4821-87E8-8CFD7710DB96}" type="presOf" srcId="{B91B61BD-7D07-442C-992B-5B3D56015222}" destId="{7AE2857D-5F88-40E3-94F7-FDA3B28620D7}" srcOrd="0" destOrd="0" presId="urn:microsoft.com/office/officeart/2005/8/layout/hierarchy1"/>
    <dgm:cxn modelId="{4666992D-9396-4545-BF45-D3CC9A2784C5}" type="presParOf" srcId="{6B6A2946-5A7E-4FF4-AF36-E3D5F63CFE3D}" destId="{D7BD317B-C4E6-4902-B91D-E9C9A9EF8739}" srcOrd="1" destOrd="1" presId="urn:microsoft.com/office/officeart/2005/8/layout/hierarchy1"/>
    <dgm:cxn modelId="{6616C85D-D2B2-4F19-8384-8F912D65C8D3}" type="presParOf" srcId="{D7BD317B-C4E6-4902-B91D-E9C9A9EF8739}" destId="{CB0CF6A7-20E6-46ED-9BCC-DAB7055AECE0}" srcOrd="0" destOrd="1" presId="urn:microsoft.com/office/officeart/2005/8/layout/hierarchy1"/>
    <dgm:cxn modelId="{8301E47F-33F6-489F-B183-65F1D6857E3D}" type="presParOf" srcId="{CB0CF6A7-20E6-46ED-9BCC-DAB7055AECE0}" destId="{F5259C9B-A3FA-48CF-9040-45A521EAA633}" srcOrd="0" destOrd="0" presId="urn:microsoft.com/office/officeart/2005/8/layout/hierarchy1"/>
    <dgm:cxn modelId="{C75CFE5F-5D75-401C-A3DB-2DDF05B2BA4C}" type="presParOf" srcId="{CB0CF6A7-20E6-46ED-9BCC-DAB7055AECE0}" destId="{853C1BD6-B55C-4E31-8087-BF0CECC29114}" srcOrd="1" destOrd="0" presId="urn:microsoft.com/office/officeart/2005/8/layout/hierarchy1"/>
    <dgm:cxn modelId="{EEBCA7D8-019C-4BAE-B763-4AD22E4EE201}" type="presOf" srcId="{413DC10E-9606-4031-9D12-417781688977}" destId="{853C1BD6-B55C-4E31-8087-BF0CECC29114}" srcOrd="0" destOrd="0" presId="urn:microsoft.com/office/officeart/2005/8/layout/hierarchy1"/>
    <dgm:cxn modelId="{03E5B1CD-AFF1-470B-BC1C-9AAA47F16F00}" type="presParOf" srcId="{D7BD317B-C4E6-4902-B91D-E9C9A9EF8739}" destId="{D55B9A71-3914-40FF-9109-62322A3C9A89}" srcOrd="1" destOrd="1" presId="urn:microsoft.com/office/officeart/2005/8/layout/hierarchy1"/>
    <dgm:cxn modelId="{BDE9DC0F-22C9-4EDE-9323-F2A6A2C99B25}" type="presParOf" srcId="{6B6A2946-5A7E-4FF4-AF36-E3D5F63CFE3D}" destId="{D59171DA-149A-4C9C-A74B-23447966A3B9}" srcOrd="2" destOrd="1" presId="urn:microsoft.com/office/officeart/2005/8/layout/hierarchy1"/>
    <dgm:cxn modelId="{4C090385-C7A6-4A81-A827-B46EE6633D03}" type="presOf" srcId="{BD974C14-C39B-4EE1-B5D9-2FDCB32CDCFE}" destId="{D59171DA-149A-4C9C-A74B-23447966A3B9}" srcOrd="0" destOrd="0" presId="urn:microsoft.com/office/officeart/2005/8/layout/hierarchy1"/>
    <dgm:cxn modelId="{490C29AC-5A04-4984-81A0-EBFD6B9F2359}" type="presParOf" srcId="{6B6A2946-5A7E-4FF4-AF36-E3D5F63CFE3D}" destId="{4BC45A5B-43E4-47E5-81B8-A3ADEED7A3F3}" srcOrd="3" destOrd="1" presId="urn:microsoft.com/office/officeart/2005/8/layout/hierarchy1"/>
    <dgm:cxn modelId="{554F0F8F-7F9D-4843-B211-4334F85F0F56}" type="presParOf" srcId="{4BC45A5B-43E4-47E5-81B8-A3ADEED7A3F3}" destId="{7911E21C-7200-416C-8681-19878FF62A5E}" srcOrd="0" destOrd="3" presId="urn:microsoft.com/office/officeart/2005/8/layout/hierarchy1"/>
    <dgm:cxn modelId="{73604D17-9EAE-4AA6-BA7F-49A003C2EDCB}" type="presParOf" srcId="{7911E21C-7200-416C-8681-19878FF62A5E}" destId="{1A203F35-9E67-4F17-83C9-09EC9C012210}" srcOrd="0" destOrd="0" presId="urn:microsoft.com/office/officeart/2005/8/layout/hierarchy1"/>
    <dgm:cxn modelId="{75509706-1640-467F-97D8-31C69B091397}" type="presParOf" srcId="{7911E21C-7200-416C-8681-19878FF62A5E}" destId="{533883D4-4C00-47F7-9EF4-FA619DFDCE70}" srcOrd="1" destOrd="0" presId="urn:microsoft.com/office/officeart/2005/8/layout/hierarchy1"/>
    <dgm:cxn modelId="{B67BA826-ECDF-415A-B32F-685556E3BAA5}" type="presOf" srcId="{2CBDA979-8596-4CE7-8BC2-17404A7C0FD8}" destId="{533883D4-4C00-47F7-9EF4-FA619DFDCE70}" srcOrd="0" destOrd="0" presId="urn:microsoft.com/office/officeart/2005/8/layout/hierarchy1"/>
    <dgm:cxn modelId="{AFEF93D4-9132-4AE8-AC6F-DBDBEA2865C6}" type="presParOf" srcId="{4BC45A5B-43E4-47E5-81B8-A3ADEED7A3F3}" destId="{BB3193DD-346C-4CBB-ACC3-5F6ABE258C28}" srcOrd="1" destOrd="3" presId="urn:microsoft.com/office/officeart/2005/8/layout/hierarchy1"/>
    <dgm:cxn modelId="{C578C489-B26E-4A3A-BA12-D603BEFA2DF9}" type="presParOf" srcId="{6B6A2946-5A7E-4FF4-AF36-E3D5F63CFE3D}" destId="{1C4053B9-C592-4CBE-84C0-28FEDC20A2D0}" srcOrd="4" destOrd="1" presId="urn:microsoft.com/office/officeart/2005/8/layout/hierarchy1"/>
    <dgm:cxn modelId="{B46A7B25-9511-47B6-8164-B9EF3187E45D}" type="presOf" srcId="{9B80DAF1-F9D8-4376-9511-3B663E93F8AA}" destId="{1C4053B9-C592-4CBE-84C0-28FEDC20A2D0}" srcOrd="0" destOrd="0" presId="urn:microsoft.com/office/officeart/2005/8/layout/hierarchy1"/>
    <dgm:cxn modelId="{DC8BCCDF-9ADD-4169-8047-AA42DCEF10A0}" type="presParOf" srcId="{6B6A2946-5A7E-4FF4-AF36-E3D5F63CFE3D}" destId="{43A26164-9A5C-41C0-9B77-39DBCD72D072}" srcOrd="5" destOrd="1" presId="urn:microsoft.com/office/officeart/2005/8/layout/hierarchy1"/>
    <dgm:cxn modelId="{B9ECBD66-07DF-4023-B09F-359E47D2F30D}" type="presParOf" srcId="{43A26164-9A5C-41C0-9B77-39DBCD72D072}" destId="{C2BA6C04-6A80-4C16-BA12-66BFFCEF0553}" srcOrd="0" destOrd="5" presId="urn:microsoft.com/office/officeart/2005/8/layout/hierarchy1"/>
    <dgm:cxn modelId="{0CC01D5A-A573-45EF-B789-16CA68F6B382}" type="presParOf" srcId="{C2BA6C04-6A80-4C16-BA12-66BFFCEF0553}" destId="{C8B7F880-1FA5-4A67-818C-6A8D3268FA12}" srcOrd="0" destOrd="0" presId="urn:microsoft.com/office/officeart/2005/8/layout/hierarchy1"/>
    <dgm:cxn modelId="{4D218442-21E6-484B-BC47-E3F3C3BC793A}" type="presParOf" srcId="{C2BA6C04-6A80-4C16-BA12-66BFFCEF0553}" destId="{E09EB3F5-FCF6-44DB-9BAE-20FE0A76E034}" srcOrd="1" destOrd="0" presId="urn:microsoft.com/office/officeart/2005/8/layout/hierarchy1"/>
    <dgm:cxn modelId="{CED1E3DD-BC9E-417B-A018-F36102BAC48D}" type="presOf" srcId="{4105B1BC-5467-4CCC-80D5-736A88BA6F99}" destId="{E09EB3F5-FCF6-44DB-9BAE-20FE0A76E034}" srcOrd="0" destOrd="0" presId="urn:microsoft.com/office/officeart/2005/8/layout/hierarchy1"/>
    <dgm:cxn modelId="{91A79571-A37D-4D1D-B6C4-CFCBA2FA12D7}" type="presParOf" srcId="{43A26164-9A5C-41C0-9B77-39DBCD72D072}" destId="{8870997D-128B-4067-9B4B-C05A85EC0AAB}" srcOrd="1" destOrd="5" presId="urn:microsoft.com/office/officeart/2005/8/layout/hierarchy1"/>
    <dgm:cxn modelId="{CCF20974-4684-41DD-9D4E-A8B00462DB99}" type="presParOf" srcId="{7996B813-D5A1-416C-BFD3-D8CB23FE7818}" destId="{558A19F4-A64F-40E5-82A0-E8FA6D0D2F35}" srcOrd="2" destOrd="1" presId="urn:microsoft.com/office/officeart/2005/8/layout/hierarchy1"/>
    <dgm:cxn modelId="{B7059A91-FE18-4060-9D9E-F6B84938B8FE}" type="presOf" srcId="{3B533E93-AA45-4AC9-9CB7-4EF287AB96B6}" destId="{558A19F4-A64F-40E5-82A0-E8FA6D0D2F35}" srcOrd="0" destOrd="0" presId="urn:microsoft.com/office/officeart/2005/8/layout/hierarchy1"/>
    <dgm:cxn modelId="{9042E820-9BBA-45B0-B9C8-FDF55902FDC7}" type="presParOf" srcId="{7996B813-D5A1-416C-BFD3-D8CB23FE7818}" destId="{0E934F16-8941-405B-8601-29FC10B8D7A0}" srcOrd="3" destOrd="1" presId="urn:microsoft.com/office/officeart/2005/8/layout/hierarchy1"/>
    <dgm:cxn modelId="{7001FC71-B7EE-4425-9165-90DC0D0637C8}" type="presParOf" srcId="{0E934F16-8941-405B-8601-29FC10B8D7A0}" destId="{940CC847-5B2B-4831-A167-B9F242FC0F5A}" srcOrd="0" destOrd="3" presId="urn:microsoft.com/office/officeart/2005/8/layout/hierarchy1"/>
    <dgm:cxn modelId="{1EA375C3-35E6-4385-9983-D4F8FDE6F6D6}" type="presParOf" srcId="{940CC847-5B2B-4831-A167-B9F242FC0F5A}" destId="{9BFD9D87-8C19-4DBE-8296-0309769DBFD0}" srcOrd="0" destOrd="0" presId="urn:microsoft.com/office/officeart/2005/8/layout/hierarchy1"/>
    <dgm:cxn modelId="{67378BC4-F4E0-4ECC-8A88-303E411636C1}" type="presParOf" srcId="{940CC847-5B2B-4831-A167-B9F242FC0F5A}" destId="{C9EEDAB6-9D89-4307-9A78-74562B5413C5}" srcOrd="1" destOrd="0" presId="urn:microsoft.com/office/officeart/2005/8/layout/hierarchy1"/>
    <dgm:cxn modelId="{920981E1-4D38-4BD3-8EC8-9D5DFDB08F05}" type="presOf" srcId="{A05D3806-5723-4FF6-989A-CFBBE505DD4B}" destId="{C9EEDAB6-9D89-4307-9A78-74562B5413C5}" srcOrd="0" destOrd="0" presId="urn:microsoft.com/office/officeart/2005/8/layout/hierarchy1"/>
    <dgm:cxn modelId="{F6879BDD-0BAB-4F31-8EEB-96F7178362C7}" type="presParOf" srcId="{0E934F16-8941-405B-8601-29FC10B8D7A0}" destId="{2D93EB03-7AEA-4FDD-B804-687235FEF6BB}" srcOrd="1" destOrd="3"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1242040" cy="5585460"/>
        <a:chOff x="0" y="0"/>
        <a:chExt cx="11242040" cy="5585460"/>
      </a:xfrm>
    </dsp:grpSpPr>
    <dsp:sp modelId="{09E7BBA0-5F8D-4D96-A214-A0567596BDAF}">
      <dsp:nvSpPr>
        <dsp:cNvPr id="5" name="任意多边形 4"/>
        <dsp:cNvSpPr/>
      </dsp:nvSpPr>
      <dsp:spPr bwMode="white">
        <a:xfrm>
          <a:off x="4185477" y="1367953"/>
          <a:ext cx="1315915" cy="627452"/>
        </a:xfrm>
        <a:custGeom>
          <a:avLst/>
          <a:gdLst/>
          <a:ahLst/>
          <a:cxnLst/>
          <a:pathLst>
            <a:path w="2072" h="988">
              <a:moveTo>
                <a:pt x="0" y="0"/>
              </a:moveTo>
              <a:lnTo>
                <a:pt x="0" y="800"/>
              </a:lnTo>
              <a:lnTo>
                <a:pt x="2072" y="800"/>
              </a:lnTo>
              <a:lnTo>
                <a:pt x="2072" y="988"/>
              </a:lnTo>
            </a:path>
          </a:pathLst>
        </a:custGeom>
      </dsp:spPr>
      <dsp:style>
        <a:lnRef idx="1">
          <a:schemeClr val="accent1">
            <a:shade val="60000"/>
          </a:schemeClr>
        </a:lnRef>
        <a:fillRef idx="0">
          <a:schemeClr val="accent1"/>
        </a:fillRef>
        <a:effectRef idx="0">
          <a:scrgbClr r="0" g="0" b="0"/>
        </a:effectRef>
        <a:fontRef idx="minor"/>
      </dsp:style>
      <dsp:txXfrm>
        <a:off x="4185477" y="1367953"/>
        <a:ext cx="1315915" cy="627452"/>
      </dsp:txXfrm>
    </dsp:sp>
    <dsp:sp modelId="{7AE2857D-5F88-40E3-94F7-FDA3B28620D7}">
      <dsp:nvSpPr>
        <dsp:cNvPr id="8" name="任意多边形 7"/>
        <dsp:cNvSpPr/>
      </dsp:nvSpPr>
      <dsp:spPr bwMode="white">
        <a:xfrm>
          <a:off x="5501391" y="3362760"/>
          <a:ext cx="2631830" cy="628050"/>
        </a:xfrm>
        <a:custGeom>
          <a:avLst/>
          <a:gdLst/>
          <a:ahLst/>
          <a:cxnLst/>
          <a:pathLst>
            <a:path w="4145" h="989">
              <a:moveTo>
                <a:pt x="0" y="0"/>
              </a:moveTo>
              <a:lnTo>
                <a:pt x="0" y="801"/>
              </a:lnTo>
              <a:lnTo>
                <a:pt x="4145" y="801"/>
              </a:lnTo>
              <a:lnTo>
                <a:pt x="4145" y="989"/>
              </a:lnTo>
            </a:path>
          </a:pathLst>
        </a:custGeom>
      </dsp:spPr>
      <dsp:style>
        <a:lnRef idx="1">
          <a:schemeClr val="accent1">
            <a:shade val="80000"/>
          </a:schemeClr>
        </a:lnRef>
        <a:fillRef idx="0">
          <a:schemeClr val="accent1"/>
        </a:fillRef>
        <a:effectRef idx="0">
          <a:scrgbClr r="0" g="0" b="0"/>
        </a:effectRef>
        <a:fontRef idx="minor"/>
      </dsp:style>
      <dsp:txXfrm>
        <a:off x="5501391" y="3362760"/>
        <a:ext cx="2631830" cy="628050"/>
      </dsp:txXfrm>
    </dsp:sp>
    <dsp:sp modelId="{D59171DA-149A-4C9C-A74B-23447966A3B9}">
      <dsp:nvSpPr>
        <dsp:cNvPr id="11" name="任意多边形 10"/>
        <dsp:cNvSpPr/>
      </dsp:nvSpPr>
      <dsp:spPr bwMode="white">
        <a:xfrm>
          <a:off x="5501391" y="3362760"/>
          <a:ext cx="0" cy="627452"/>
        </a:xfrm>
        <a:custGeom>
          <a:avLst/>
          <a:gdLst/>
          <a:ahLst/>
          <a:cxnLst/>
          <a:pathLst>
            <a:path h="988">
              <a:moveTo>
                <a:pt x="0" y="0"/>
              </a:moveTo>
              <a:lnTo>
                <a:pt x="0" y="988"/>
              </a:lnTo>
            </a:path>
          </a:pathLst>
        </a:custGeom>
      </dsp:spPr>
      <dsp:style>
        <a:lnRef idx="1">
          <a:schemeClr val="accent1">
            <a:shade val="80000"/>
          </a:schemeClr>
        </a:lnRef>
        <a:fillRef idx="0">
          <a:schemeClr val="accent1"/>
        </a:fillRef>
        <a:effectRef idx="0">
          <a:scrgbClr r="0" g="0" b="0"/>
        </a:effectRef>
        <a:fontRef idx="minor"/>
      </dsp:style>
      <dsp:txXfrm>
        <a:off x="5501391" y="3362760"/>
        <a:ext cx="0" cy="627452"/>
      </dsp:txXfrm>
    </dsp:sp>
    <dsp:sp modelId="{1C4053B9-C592-4CBE-84C0-28FEDC20A2D0}">
      <dsp:nvSpPr>
        <dsp:cNvPr id="14" name="任意多边形 13"/>
        <dsp:cNvSpPr/>
      </dsp:nvSpPr>
      <dsp:spPr bwMode="white">
        <a:xfrm>
          <a:off x="2869562" y="3362760"/>
          <a:ext cx="2631830" cy="627452"/>
        </a:xfrm>
        <a:custGeom>
          <a:avLst/>
          <a:gdLst/>
          <a:ahLst/>
          <a:cxnLst/>
          <a:pathLst>
            <a:path w="4145" h="988">
              <a:moveTo>
                <a:pt x="4145" y="0"/>
              </a:moveTo>
              <a:lnTo>
                <a:pt x="4145" y="800"/>
              </a:lnTo>
              <a:lnTo>
                <a:pt x="0" y="800"/>
              </a:lnTo>
              <a:lnTo>
                <a:pt x="0" y="988"/>
              </a:lnTo>
            </a:path>
          </a:pathLst>
        </a:custGeom>
      </dsp:spPr>
      <dsp:style>
        <a:lnRef idx="1">
          <a:schemeClr val="accent1">
            <a:shade val="80000"/>
          </a:schemeClr>
        </a:lnRef>
        <a:fillRef idx="0">
          <a:schemeClr val="accent1"/>
        </a:fillRef>
        <a:effectRef idx="0">
          <a:scrgbClr r="0" g="0" b="0"/>
        </a:effectRef>
        <a:fontRef idx="minor"/>
      </dsp:style>
      <dsp:txXfrm>
        <a:off x="2869562" y="3362760"/>
        <a:ext cx="2631830" cy="627452"/>
      </dsp:txXfrm>
    </dsp:sp>
    <dsp:sp modelId="{558A19F4-A64F-40E5-82A0-E8FA6D0D2F35}">
      <dsp:nvSpPr>
        <dsp:cNvPr id="17" name="任意多边形 16"/>
        <dsp:cNvSpPr/>
      </dsp:nvSpPr>
      <dsp:spPr bwMode="white">
        <a:xfrm>
          <a:off x="2869562" y="1367953"/>
          <a:ext cx="1315915" cy="627452"/>
        </a:xfrm>
        <a:custGeom>
          <a:avLst/>
          <a:gdLst/>
          <a:ahLst/>
          <a:cxnLst/>
          <a:pathLst>
            <a:path w="2072" h="988">
              <a:moveTo>
                <a:pt x="2072" y="0"/>
              </a:moveTo>
              <a:lnTo>
                <a:pt x="2072" y="800"/>
              </a:lnTo>
              <a:lnTo>
                <a:pt x="0" y="800"/>
              </a:lnTo>
              <a:lnTo>
                <a:pt x="0" y="988"/>
              </a:lnTo>
            </a:path>
          </a:pathLst>
        </a:custGeom>
      </dsp:spPr>
      <dsp:style>
        <a:lnRef idx="1">
          <a:schemeClr val="accent1">
            <a:shade val="60000"/>
          </a:schemeClr>
        </a:lnRef>
        <a:fillRef idx="0">
          <a:schemeClr val="accent1"/>
        </a:fillRef>
        <a:effectRef idx="0">
          <a:scrgbClr r="0" g="0" b="0"/>
        </a:effectRef>
        <a:fontRef idx="minor"/>
      </dsp:style>
      <dsp:txXfrm>
        <a:off x="2869562" y="1367953"/>
        <a:ext cx="1315915" cy="627452"/>
      </dsp:txXfrm>
    </dsp:sp>
    <dsp:sp modelId="{5CB9CF2E-F8C1-427A-832C-73E3C9485AF5}">
      <dsp:nvSpPr>
        <dsp:cNvPr id="3" name="圆角矩形 2"/>
        <dsp:cNvSpPr/>
      </dsp:nvSpPr>
      <dsp:spPr bwMode="white">
        <a:xfrm>
          <a:off x="3108819" y="598"/>
          <a:ext cx="2153315" cy="1367355"/>
        </a:xfrm>
        <a:prstGeom prst="roundRect">
          <a:avLst>
            <a:gd name="adj" fmla="val 10000"/>
          </a:avLst>
        </a:prstGeom>
      </dsp:spPr>
      <dsp:style>
        <a:lnRef idx="0">
          <a:schemeClr val="lt1"/>
        </a:lnRef>
        <a:fillRef idx="3">
          <a:schemeClr val="accent1"/>
        </a:fillRef>
        <a:effectRef idx="2">
          <a:scrgbClr r="0" g="0" b="0"/>
        </a:effectRef>
        <a:fontRef idx="minor">
          <a:schemeClr val="lt1"/>
        </a:fontRef>
      </dsp:style>
      <dsp:txXfrm>
        <a:off x="3108819" y="598"/>
        <a:ext cx="2153315" cy="1367355"/>
      </dsp:txXfrm>
    </dsp:sp>
    <dsp:sp modelId="{9EA914DE-A312-4852-926F-356E365C8677}">
      <dsp:nvSpPr>
        <dsp:cNvPr id="4" name="圆角矩形 3"/>
        <dsp:cNvSpPr/>
      </dsp:nvSpPr>
      <dsp:spPr bwMode="white">
        <a:xfrm>
          <a:off x="3348076" y="227893"/>
          <a:ext cx="2153315" cy="1367355"/>
        </a:xfrm>
        <a:prstGeom prst="roundRect">
          <a:avLst>
            <a:gd name="adj" fmla="val 10000"/>
          </a:avLst>
        </a:prstGeom>
      </dsp:spPr>
      <dsp:style>
        <a:lnRef idx="1">
          <a:schemeClr val="accent1"/>
        </a:lnRef>
        <a:fillRef idx="1">
          <a:schemeClr val="lt1">
            <a:alpha val="90000"/>
          </a:schemeClr>
        </a:fillRef>
        <a:effectRef idx="0">
          <a:scrgbClr r="0" g="0" b="0"/>
        </a:effectRef>
        <a:fontRef idx="minor"/>
      </dsp:style>
      <dsp:txBody>
        <a:bodyPr vert="horz" wrap="square" lIns="167640" tIns="167640" rIns="167640" bIns="16764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en-US" altLang="zh-CN" sz="4400" b="1">
              <a:solidFill>
                <a:schemeClr val="dk1"/>
              </a:solidFill>
            </a:rPr>
            <a:t>Route</a:t>
          </a:r>
          <a:endParaRPr lang="en-US" altLang="zh-CN" sz="4400" b="1">
            <a:solidFill>
              <a:schemeClr val="dk1"/>
            </a:solidFill>
          </a:endParaRPr>
        </a:p>
      </dsp:txBody>
      <dsp:txXfrm>
        <a:off x="3348076" y="227893"/>
        <a:ext cx="2153315" cy="1367355"/>
      </dsp:txXfrm>
    </dsp:sp>
    <dsp:sp modelId="{A34195EE-C43D-4F9B-A621-CBE3CC21780D}">
      <dsp:nvSpPr>
        <dsp:cNvPr id="6" name="圆角矩形 5"/>
        <dsp:cNvSpPr/>
      </dsp:nvSpPr>
      <dsp:spPr bwMode="white">
        <a:xfrm>
          <a:off x="4424734" y="1995405"/>
          <a:ext cx="2153315" cy="1367355"/>
        </a:xfrm>
        <a:prstGeom prst="roundRect">
          <a:avLst>
            <a:gd name="adj" fmla="val 10000"/>
          </a:avLst>
        </a:prstGeom>
      </dsp:spPr>
      <dsp:style>
        <a:lnRef idx="0">
          <a:schemeClr val="lt1"/>
        </a:lnRef>
        <a:fillRef idx="3">
          <a:schemeClr val="accent1"/>
        </a:fillRef>
        <a:effectRef idx="2">
          <a:scrgbClr r="0" g="0" b="0"/>
        </a:effectRef>
        <a:fontRef idx="minor">
          <a:schemeClr val="lt1"/>
        </a:fontRef>
      </dsp:style>
      <dsp:txXfrm>
        <a:off x="4424734" y="1995405"/>
        <a:ext cx="2153315" cy="1367355"/>
      </dsp:txXfrm>
    </dsp:sp>
    <dsp:sp modelId="{0EA44707-A464-4EC8-A803-F76ACC6D424E}">
      <dsp:nvSpPr>
        <dsp:cNvPr id="7" name="圆角矩形 6"/>
        <dsp:cNvSpPr/>
      </dsp:nvSpPr>
      <dsp:spPr bwMode="white">
        <a:xfrm>
          <a:off x="4663991" y="2222700"/>
          <a:ext cx="2153315" cy="1367355"/>
        </a:xfrm>
        <a:prstGeom prst="roundRect">
          <a:avLst>
            <a:gd name="adj" fmla="val 10000"/>
          </a:avLst>
        </a:prstGeom>
      </dsp:spPr>
      <dsp:style>
        <a:lnRef idx="1">
          <a:schemeClr val="accent1"/>
        </a:lnRef>
        <a:fillRef idx="1">
          <a:schemeClr val="lt1">
            <a:alpha val="90000"/>
          </a:schemeClr>
        </a:fillRef>
        <a:effectRef idx="0">
          <a:scrgbClr r="0" g="0" b="0"/>
        </a:effectRef>
        <a:fontRef idx="minor"/>
      </dsp:style>
      <dsp:txBody>
        <a:bodyPr vert="horz" wrap="square" lIns="152400" tIns="152400" rIns="152400" bIns="15240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en-US" altLang="zh-CN" sz="4000" b="1">
              <a:solidFill>
                <a:schemeClr val="dk1"/>
              </a:solidFill>
            </a:rPr>
            <a:t>Reasons</a:t>
          </a:r>
          <a:endParaRPr lang="en-US" altLang="zh-CN" sz="4000" b="1">
            <a:solidFill>
              <a:schemeClr val="dk1"/>
            </a:solidFill>
          </a:endParaRPr>
        </a:p>
      </dsp:txBody>
      <dsp:txXfrm>
        <a:off x="4663991" y="2222700"/>
        <a:ext cx="2153315" cy="1367355"/>
      </dsp:txXfrm>
    </dsp:sp>
    <dsp:sp modelId="{F5259C9B-A3FA-48CF-9040-45A521EAA633}">
      <dsp:nvSpPr>
        <dsp:cNvPr id="9" name="圆角矩形 8"/>
        <dsp:cNvSpPr/>
      </dsp:nvSpPr>
      <dsp:spPr bwMode="white">
        <a:xfrm>
          <a:off x="7056563" y="3990811"/>
          <a:ext cx="2153315" cy="1367355"/>
        </a:xfrm>
        <a:prstGeom prst="roundRect">
          <a:avLst>
            <a:gd name="adj" fmla="val 10000"/>
          </a:avLst>
        </a:prstGeom>
      </dsp:spPr>
      <dsp:style>
        <a:lnRef idx="0">
          <a:schemeClr val="lt1"/>
        </a:lnRef>
        <a:fillRef idx="3">
          <a:schemeClr val="accent1"/>
        </a:fillRef>
        <a:effectRef idx="2">
          <a:scrgbClr r="0" g="0" b="0"/>
        </a:effectRef>
        <a:fontRef idx="minor">
          <a:schemeClr val="lt1"/>
        </a:fontRef>
      </dsp:style>
      <dsp:txXfrm>
        <a:off x="7056563" y="3990811"/>
        <a:ext cx="2153315" cy="1367355"/>
      </dsp:txXfrm>
    </dsp:sp>
    <dsp:sp modelId="{853C1BD6-B55C-4E31-8087-BF0CECC29114}">
      <dsp:nvSpPr>
        <dsp:cNvPr id="10" name="圆角矩形 9"/>
        <dsp:cNvSpPr/>
      </dsp:nvSpPr>
      <dsp:spPr bwMode="white">
        <a:xfrm>
          <a:off x="7295821" y="4218105"/>
          <a:ext cx="2153315" cy="1367355"/>
        </a:xfrm>
        <a:prstGeom prst="roundRect">
          <a:avLst>
            <a:gd name="adj" fmla="val 10000"/>
          </a:avLst>
        </a:prstGeom>
      </dsp:spPr>
      <dsp:style>
        <a:lnRef idx="1">
          <a:schemeClr val="accent1"/>
        </a:lnRef>
        <a:fillRef idx="1">
          <a:schemeClr val="lt1">
            <a:alpha val="90000"/>
          </a:schemeClr>
        </a:fillRef>
        <a:effectRef idx="0">
          <a:scrgbClr r="0" g="0" b="0"/>
        </a:effectRef>
        <a:fontRef idx="minor"/>
      </dsp:style>
      <dsp:txBody>
        <a:bodyPr vert="horz" wrap="square" lIns="125730" tIns="125730" rIns="125730" bIns="12573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en-US" altLang="zh-CN">
              <a:solidFill>
                <a:schemeClr val="dk1"/>
              </a:solidFill>
            </a:rPr>
            <a:t>duration</a:t>
          </a:r>
          <a:endParaRPr lang="en-US" altLang="zh-CN">
            <a:solidFill>
              <a:schemeClr val="dk1"/>
            </a:solidFill>
          </a:endParaRPr>
        </a:p>
      </dsp:txBody>
      <dsp:txXfrm>
        <a:off x="7295821" y="4218105"/>
        <a:ext cx="2153315" cy="1367355"/>
      </dsp:txXfrm>
    </dsp:sp>
    <dsp:sp modelId="{1A203F35-9E67-4F17-83C9-09EC9C012210}">
      <dsp:nvSpPr>
        <dsp:cNvPr id="12" name="圆角矩形 11"/>
        <dsp:cNvSpPr/>
      </dsp:nvSpPr>
      <dsp:spPr bwMode="white">
        <a:xfrm>
          <a:off x="4424734" y="3990212"/>
          <a:ext cx="2153315" cy="1367355"/>
        </a:xfrm>
        <a:prstGeom prst="roundRect">
          <a:avLst>
            <a:gd name="adj" fmla="val 10000"/>
          </a:avLst>
        </a:prstGeom>
      </dsp:spPr>
      <dsp:style>
        <a:lnRef idx="0">
          <a:schemeClr val="lt1"/>
        </a:lnRef>
        <a:fillRef idx="3">
          <a:schemeClr val="accent1"/>
        </a:fillRef>
        <a:effectRef idx="2">
          <a:scrgbClr r="0" g="0" b="0"/>
        </a:effectRef>
        <a:fontRef idx="minor">
          <a:schemeClr val="lt1"/>
        </a:fontRef>
      </dsp:style>
      <dsp:txXfrm>
        <a:off x="4424734" y="3990212"/>
        <a:ext cx="2153315" cy="1367355"/>
      </dsp:txXfrm>
    </dsp:sp>
    <dsp:sp modelId="{533883D4-4C00-47F7-9EF4-FA619DFDCE70}">
      <dsp:nvSpPr>
        <dsp:cNvPr id="13" name="圆角矩形 12"/>
        <dsp:cNvSpPr/>
      </dsp:nvSpPr>
      <dsp:spPr bwMode="white">
        <a:xfrm>
          <a:off x="4663991" y="4217507"/>
          <a:ext cx="2153315" cy="1367355"/>
        </a:xfrm>
        <a:prstGeom prst="roundRect">
          <a:avLst>
            <a:gd name="adj" fmla="val 10000"/>
          </a:avLst>
        </a:prstGeom>
      </dsp:spPr>
      <dsp:style>
        <a:lnRef idx="1">
          <a:schemeClr val="accent1"/>
        </a:lnRef>
        <a:fillRef idx="1">
          <a:schemeClr val="lt1">
            <a:alpha val="90000"/>
          </a:schemeClr>
        </a:fillRef>
        <a:effectRef idx="0">
          <a:scrgbClr r="0" g="0" b="0"/>
        </a:effectRef>
        <a:fontRef idx="minor"/>
      </dsp:style>
      <dsp:txBody>
        <a:bodyPr vert="horz" wrap="square" lIns="125730" tIns="125730" rIns="125730" bIns="12573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en-US" altLang="zh-CN">
              <a:solidFill>
                <a:schemeClr val="dk1"/>
              </a:solidFill>
            </a:rPr>
            <a:t>breathing scenery</a:t>
          </a:r>
          <a:endParaRPr lang="en-US" altLang="zh-CN">
            <a:solidFill>
              <a:schemeClr val="dk1"/>
            </a:solidFill>
          </a:endParaRPr>
        </a:p>
      </dsp:txBody>
      <dsp:txXfrm>
        <a:off x="4663991" y="4217507"/>
        <a:ext cx="2153315" cy="1367355"/>
      </dsp:txXfrm>
    </dsp:sp>
    <dsp:sp modelId="{C8B7F880-1FA5-4A67-818C-6A8D3268FA12}">
      <dsp:nvSpPr>
        <dsp:cNvPr id="15" name="圆角矩形 14"/>
        <dsp:cNvSpPr/>
      </dsp:nvSpPr>
      <dsp:spPr bwMode="white">
        <a:xfrm>
          <a:off x="1792904" y="3990212"/>
          <a:ext cx="2153315" cy="1367355"/>
        </a:xfrm>
        <a:prstGeom prst="roundRect">
          <a:avLst>
            <a:gd name="adj" fmla="val 10000"/>
          </a:avLst>
        </a:prstGeom>
      </dsp:spPr>
      <dsp:style>
        <a:lnRef idx="0">
          <a:schemeClr val="lt1"/>
        </a:lnRef>
        <a:fillRef idx="3">
          <a:schemeClr val="accent1"/>
        </a:fillRef>
        <a:effectRef idx="2">
          <a:scrgbClr r="0" g="0" b="0"/>
        </a:effectRef>
        <a:fontRef idx="minor">
          <a:schemeClr val="lt1"/>
        </a:fontRef>
      </dsp:style>
      <dsp:txXfrm>
        <a:off x="1792904" y="3990212"/>
        <a:ext cx="2153315" cy="1367355"/>
      </dsp:txXfrm>
    </dsp:sp>
    <dsp:sp modelId="{E09EB3F5-FCF6-44DB-9BAE-20FE0A76E034}">
      <dsp:nvSpPr>
        <dsp:cNvPr id="16" name="圆角矩形 15"/>
        <dsp:cNvSpPr/>
      </dsp:nvSpPr>
      <dsp:spPr bwMode="white">
        <a:xfrm>
          <a:off x="2032162" y="4217507"/>
          <a:ext cx="2153315" cy="1367355"/>
        </a:xfrm>
        <a:prstGeom prst="roundRect">
          <a:avLst>
            <a:gd name="adj" fmla="val 10000"/>
          </a:avLst>
        </a:prstGeom>
      </dsp:spPr>
      <dsp:style>
        <a:lnRef idx="1">
          <a:schemeClr val="accent1"/>
        </a:lnRef>
        <a:fillRef idx="1">
          <a:schemeClr val="lt1">
            <a:alpha val="90000"/>
          </a:schemeClr>
        </a:fillRef>
        <a:effectRef idx="0">
          <a:scrgbClr r="0" g="0" b="0"/>
        </a:effectRef>
        <a:fontRef idx="minor"/>
      </dsp:style>
      <dsp:txBody>
        <a:bodyPr vert="horz" wrap="square" lIns="106680" tIns="106680" rIns="106680" bIns="10668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en-US" altLang="zh-CN" sz="2800">
              <a:solidFill>
                <a:schemeClr val="dk1"/>
              </a:solidFill>
            </a:rPr>
            <a:t>accessible location</a:t>
          </a:r>
          <a:endParaRPr lang="en-US" altLang="zh-CN" sz="2800">
            <a:solidFill>
              <a:schemeClr val="dk1"/>
            </a:solidFill>
          </a:endParaRPr>
        </a:p>
      </dsp:txBody>
      <dsp:txXfrm>
        <a:off x="2032162" y="4217507"/>
        <a:ext cx="2153315" cy="1367355"/>
      </dsp:txXfrm>
    </dsp:sp>
    <dsp:sp modelId="{9BFD9D87-8C19-4DBE-8296-0309769DBFD0}">
      <dsp:nvSpPr>
        <dsp:cNvPr id="18" name="圆角矩形 17"/>
        <dsp:cNvSpPr/>
      </dsp:nvSpPr>
      <dsp:spPr bwMode="white">
        <a:xfrm>
          <a:off x="1792904" y="1995405"/>
          <a:ext cx="2153315" cy="1367355"/>
        </a:xfrm>
        <a:prstGeom prst="roundRect">
          <a:avLst>
            <a:gd name="adj" fmla="val 10000"/>
          </a:avLst>
        </a:prstGeom>
      </dsp:spPr>
      <dsp:style>
        <a:lnRef idx="0">
          <a:schemeClr val="lt1"/>
        </a:lnRef>
        <a:fillRef idx="3">
          <a:schemeClr val="accent1"/>
        </a:fillRef>
        <a:effectRef idx="2">
          <a:scrgbClr r="0" g="0" b="0"/>
        </a:effectRef>
        <a:fontRef idx="minor">
          <a:schemeClr val="lt1"/>
        </a:fontRef>
      </dsp:style>
      <dsp:txXfrm>
        <a:off x="1792904" y="1995405"/>
        <a:ext cx="2153315" cy="1367355"/>
      </dsp:txXfrm>
    </dsp:sp>
    <dsp:sp modelId="{C9EEDAB6-9D89-4307-9A78-74562B5413C5}">
      <dsp:nvSpPr>
        <dsp:cNvPr id="19" name="圆角矩形 18"/>
        <dsp:cNvSpPr/>
      </dsp:nvSpPr>
      <dsp:spPr bwMode="white">
        <a:xfrm>
          <a:off x="2032162" y="2222700"/>
          <a:ext cx="2153315" cy="1367355"/>
        </a:xfrm>
        <a:prstGeom prst="roundRect">
          <a:avLst>
            <a:gd name="adj" fmla="val 10000"/>
          </a:avLst>
        </a:prstGeom>
      </dsp:spPr>
      <dsp:style>
        <a:lnRef idx="1">
          <a:schemeClr val="accent1"/>
        </a:lnRef>
        <a:fillRef idx="1">
          <a:schemeClr val="lt1">
            <a:alpha val="90000"/>
          </a:schemeClr>
        </a:fillRef>
        <a:effectRef idx="0">
          <a:scrgbClr r="0" g="0" b="0"/>
        </a:effectRef>
        <a:fontRef idx="minor"/>
      </dsp:style>
      <dsp:txBody>
        <a:bodyPr vert="horz" wrap="square" lIns="137160" tIns="137160" rIns="137160" bIns="13716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en-US" altLang="zh-CN" sz="3600" b="1">
              <a:solidFill>
                <a:schemeClr val="dk1"/>
              </a:solidFill>
            </a:rPr>
            <a:t>Name</a:t>
          </a:r>
          <a:endParaRPr lang="en-US" altLang="zh-CN" sz="3600" b="1">
            <a:solidFill>
              <a:schemeClr val="dk1"/>
            </a:solidFill>
          </a:endParaRPr>
        </a:p>
      </dsp:txBody>
      <dsp:txXfrm>
        <a:off x="2032162" y="2222700"/>
        <a:ext cx="2153315" cy="13673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7.xml"/><Relationship Id="rId1" Type="http://schemas.openxmlformats.org/officeDocument/2006/relationships/tags" Target="../tags/tag6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6" Type="http://schemas.openxmlformats.org/officeDocument/2006/relationships/notesSlide" Target="../notesSlides/notesSlide1.xml"/><Relationship Id="rId15" Type="http://schemas.openxmlformats.org/officeDocument/2006/relationships/slideLayout" Target="../slideLayouts/slideLayout6.xml"/><Relationship Id="rId14" Type="http://schemas.openxmlformats.org/officeDocument/2006/relationships/tags" Target="../tags/tag13.xml"/><Relationship Id="rId13" Type="http://schemas.openxmlformats.org/officeDocument/2006/relationships/image" Target="../media/image5.jpeg"/><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image" Target="../media/image6.jpeg"/><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3" Type="http://schemas.openxmlformats.org/officeDocument/2006/relationships/slideLayout" Target="../slideLayouts/slideLayout3.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1.xml"/><Relationship Id="rId7" Type="http://schemas.openxmlformats.org/officeDocument/2006/relationships/image" Target="../media/image8.png"/><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tags" Target="../tags/tag3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0" Type="http://schemas.openxmlformats.org/officeDocument/2006/relationships/slideLayout" Target="../slideLayouts/slideLayout2.xml"/><Relationship Id="rId3" Type="http://schemas.openxmlformats.org/officeDocument/2006/relationships/tags" Target="../tags/tag35.xml"/><Relationship Id="rId29" Type="http://schemas.openxmlformats.org/officeDocument/2006/relationships/image" Target="../media/image12.png"/><Relationship Id="rId28" Type="http://schemas.openxmlformats.org/officeDocument/2006/relationships/tags" Target="../tags/tag57.xml"/><Relationship Id="rId27" Type="http://schemas.openxmlformats.org/officeDocument/2006/relationships/image" Target="../media/image11.png"/><Relationship Id="rId26" Type="http://schemas.openxmlformats.org/officeDocument/2006/relationships/tags" Target="../tags/tag56.xml"/><Relationship Id="rId25" Type="http://schemas.openxmlformats.org/officeDocument/2006/relationships/image" Target="../media/image10.png"/><Relationship Id="rId24" Type="http://schemas.openxmlformats.org/officeDocument/2006/relationships/tags" Target="../tags/tag55.xml"/><Relationship Id="rId23" Type="http://schemas.openxmlformats.org/officeDocument/2006/relationships/image" Target="../media/image9.png"/><Relationship Id="rId22" Type="http://schemas.openxmlformats.org/officeDocument/2006/relationships/tags" Target="../tags/tag54.xml"/><Relationship Id="rId21" Type="http://schemas.openxmlformats.org/officeDocument/2006/relationships/tags" Target="../tags/tag53.xml"/><Relationship Id="rId20" Type="http://schemas.openxmlformats.org/officeDocument/2006/relationships/tags" Target="../tags/tag52.xml"/><Relationship Id="rId2" Type="http://schemas.openxmlformats.org/officeDocument/2006/relationships/tags" Target="../tags/tag34.xml"/><Relationship Id="rId19" Type="http://schemas.openxmlformats.org/officeDocument/2006/relationships/tags" Target="../tags/tag51.xml"/><Relationship Id="rId18" Type="http://schemas.openxmlformats.org/officeDocument/2006/relationships/tags" Target="../tags/tag50.xml"/><Relationship Id="rId17" Type="http://schemas.openxmlformats.org/officeDocument/2006/relationships/tags" Target="../tags/tag49.xml"/><Relationship Id="rId16" Type="http://schemas.openxmlformats.org/officeDocument/2006/relationships/tags" Target="../tags/tag48.xml"/><Relationship Id="rId15" Type="http://schemas.openxmlformats.org/officeDocument/2006/relationships/tags" Target="../tags/tag47.xml"/><Relationship Id="rId14" Type="http://schemas.openxmlformats.org/officeDocument/2006/relationships/tags" Target="../tags/tag46.xml"/><Relationship Id="rId13" Type="http://schemas.openxmlformats.org/officeDocument/2006/relationships/tags" Target="../tags/tag45.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tags" Target="../tags/tag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63525" y="116840"/>
            <a:ext cx="465264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Practice and Accumulate</a:t>
            </a:r>
            <a:endParaRPr lang="en-US" altLang="zh-CN" sz="3200" b="1" i="1">
              <a:solidFill>
                <a:schemeClr val="lt1"/>
              </a:solidFill>
              <a:latin typeface="+mn-lt"/>
              <a:ea typeface="+mn-ea"/>
            </a:endParaRPr>
          </a:p>
        </p:txBody>
      </p:sp>
      <p:sp>
        <p:nvSpPr>
          <p:cNvPr id="6" name="文本框 5"/>
          <p:cNvSpPr txBox="1"/>
          <p:nvPr/>
        </p:nvSpPr>
        <p:spPr>
          <a:xfrm>
            <a:off x="538480" y="1101725"/>
            <a:ext cx="1407795" cy="809625"/>
          </a:xfrm>
          <a:prstGeom prst="rect">
            <a:avLst/>
          </a:prstGeom>
          <a:noFill/>
        </p:spPr>
        <p:txBody>
          <a:bodyPr wrap="square" rtlCol="0">
            <a:noAutofit/>
          </a:bodyPr>
          <a:lstStyle/>
          <a:p>
            <a:r>
              <a:rPr lang="en-US" sz="3600" b="1" dirty="0">
                <a:solidFill>
                  <a:srgbClr val="0070C0"/>
                </a:solidFill>
                <a:sym typeface="+mn-ea"/>
              </a:rPr>
              <a:t>Body</a:t>
            </a:r>
            <a:endParaRPr lang="en-US" sz="3600" b="1" dirty="0">
              <a:solidFill>
                <a:srgbClr val="0070C0"/>
              </a:solidFill>
              <a:sym typeface="+mn-ea"/>
            </a:endParaRPr>
          </a:p>
        </p:txBody>
      </p:sp>
      <p:sp>
        <p:nvSpPr>
          <p:cNvPr id="5" name="左大括号 4"/>
          <p:cNvSpPr/>
          <p:nvPr/>
        </p:nvSpPr>
        <p:spPr>
          <a:xfrm>
            <a:off x="1533525" y="922655"/>
            <a:ext cx="705485" cy="116776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11" name="文本框 10"/>
          <p:cNvSpPr txBox="1"/>
          <p:nvPr/>
        </p:nvSpPr>
        <p:spPr>
          <a:xfrm>
            <a:off x="263525" y="2687320"/>
            <a:ext cx="6106160" cy="3784600"/>
          </a:xfrm>
          <a:prstGeom prst="rect">
            <a:avLst/>
          </a:prstGeom>
          <a:solidFill>
            <a:schemeClr val="accent3">
              <a:lumMod val="40000"/>
              <a:lumOff val="60000"/>
            </a:schemeClr>
          </a:solidFill>
        </p:spPr>
        <p:txBody>
          <a:bodyPr wrap="square" rtlCol="0">
            <a:spAutoFit/>
          </a:bodyPr>
          <a:lstStyle/>
          <a:p>
            <a:pPr indent="457200" algn="just" fontAlgn="auto"/>
            <a:r>
              <a:rPr lang="en-US" altLang="zh-CN" sz="2400" dirty="0">
                <a:latin typeface="Times New Roman" panose="02020603050405020304" charset="0"/>
                <a:cs typeface="Times New Roman" panose="02020603050405020304" charset="0"/>
                <a:sym typeface="+mn-ea"/>
              </a:rPr>
              <a:t>For safety, always check the weather forecast before you set out. Make sure to bring enough water and snacks to keep your energy levels up. It’s also a good idea to let someone know your hiking routh and expected return time,just in case.Wear comfortable,sturdy shoes and consider bringing a small first-aid kit. If possible, bring a map and a compass, even if you have a GPS device. And don’t forget your camera to capture the beautiful moments!</a:t>
            </a:r>
            <a:endParaRPr lang="en-US" altLang="zh-CN" sz="2400" dirty="0">
              <a:latin typeface="Times New Roman" panose="02020603050405020304" charset="0"/>
              <a:cs typeface="Times New Roman" panose="02020603050405020304" charset="0"/>
              <a:sym typeface="+mn-ea"/>
            </a:endParaRPr>
          </a:p>
        </p:txBody>
      </p:sp>
      <p:sp>
        <p:nvSpPr>
          <p:cNvPr id="12" name="文本框 11"/>
          <p:cNvSpPr txBox="1"/>
          <p:nvPr/>
        </p:nvSpPr>
        <p:spPr>
          <a:xfrm>
            <a:off x="6502400" y="2803525"/>
            <a:ext cx="5320665" cy="2676525"/>
          </a:xfrm>
          <a:prstGeom prst="rect">
            <a:avLst/>
          </a:prstGeom>
          <a:noFill/>
        </p:spPr>
        <p:txBody>
          <a:bodyPr wrap="square" rtlCol="0">
            <a:spAutoFit/>
          </a:bodyPr>
          <a:lstStyle/>
          <a:p>
            <a:pPr lvl="0" indent="457200" algn="l">
              <a:lnSpc>
                <a:spcPct val="120000"/>
              </a:lnSpc>
              <a:buClrTx/>
              <a:buSzTx/>
              <a:buFontTx/>
            </a:pPr>
            <a:r>
              <a:rPr lang="zh-CN" altLang="en-US" sz="2000">
                <a:latin typeface="华文楷体" panose="02010600040101010101" charset="-122"/>
                <a:ea typeface="华文楷体" panose="02010600040101010101" charset="-122"/>
                <a:sym typeface="+mn-ea"/>
              </a:rPr>
              <a:t>为安全起见，出发前一定要查看天气预报。确保带足够的水和零食，以保持你的能量水平。让别人知道你的远足路线和预计返回时间也是个好主意，以防万一。穿舒适、结实的鞋子，并考虑带一个小急救箱。如果可能的话，即使你有</a:t>
            </a:r>
            <a:r>
              <a:rPr lang="en-US" altLang="zh-CN" sz="2000">
                <a:latin typeface="华文楷体" panose="02010600040101010101" charset="-122"/>
                <a:ea typeface="华文楷体" panose="02010600040101010101" charset="-122"/>
                <a:sym typeface="+mn-ea"/>
              </a:rPr>
              <a:t>GPS</a:t>
            </a:r>
            <a:r>
              <a:rPr lang="zh-CN" altLang="en-US" sz="2000">
                <a:latin typeface="华文楷体" panose="02010600040101010101" charset="-122"/>
                <a:ea typeface="华文楷体" panose="02010600040101010101" charset="-122"/>
                <a:sym typeface="+mn-ea"/>
              </a:rPr>
              <a:t>设备，也带上地图和指南针。别忘了你的相机来捕捉美丽的瞬间！</a:t>
            </a:r>
            <a:endParaRPr lang="zh-CN" altLang="en-US" sz="2000">
              <a:latin typeface="华文楷体" panose="02010600040101010101" charset="-122"/>
              <a:ea typeface="华文楷体" panose="02010600040101010101" charset="-122"/>
            </a:endParaRPr>
          </a:p>
        </p:txBody>
      </p:sp>
      <p:sp>
        <p:nvSpPr>
          <p:cNvPr id="13" name="文本框 12"/>
          <p:cNvSpPr txBox="1"/>
          <p:nvPr/>
        </p:nvSpPr>
        <p:spPr>
          <a:xfrm>
            <a:off x="2225040" y="1642745"/>
            <a:ext cx="4277995" cy="780415"/>
          </a:xfrm>
          <a:prstGeom prst="rect">
            <a:avLst/>
          </a:prstGeom>
          <a:noFill/>
        </p:spPr>
        <p:txBody>
          <a:bodyPr wrap="square" rtlCol="0">
            <a:spAutoFit/>
          </a:bodyPr>
          <a:p>
            <a:pPr marL="457200" lvl="0" indent="-457200" algn="l">
              <a:lnSpc>
                <a:spcPct val="160000"/>
              </a:lnSpc>
              <a:buClrTx/>
              <a:buSzTx/>
              <a:buFont typeface="Wingdings" panose="05000000000000000000" charset="0"/>
              <a:buChar char="Ø"/>
            </a:pPr>
            <a:r>
              <a:rPr lang="en-US" altLang="zh-CN" sz="2800" dirty="0">
                <a:latin typeface="Times New Roman" panose="02020603050405020304" charset="0"/>
                <a:cs typeface="Times New Roman" panose="02020603050405020304" charset="0"/>
                <a:sym typeface="+mn-ea"/>
              </a:rPr>
              <a:t>tips for safety</a:t>
            </a:r>
            <a:endParaRPr lang="en-US" altLang="zh-CN" sz="2800" dirty="0">
              <a:latin typeface="Times New Roman" panose="02020603050405020304" charset="0"/>
              <a:cs typeface="Times New Roman" panose="02020603050405020304" charset="0"/>
              <a:sym typeface="+mn-ea"/>
            </a:endParaRPr>
          </a:p>
        </p:txBody>
      </p:sp>
      <p:sp>
        <p:nvSpPr>
          <p:cNvPr id="4" name="文本框 3"/>
          <p:cNvSpPr txBox="1"/>
          <p:nvPr/>
        </p:nvSpPr>
        <p:spPr>
          <a:xfrm>
            <a:off x="2225040" y="481965"/>
            <a:ext cx="6096000" cy="780415"/>
          </a:xfrm>
          <a:prstGeom prst="rect">
            <a:avLst/>
          </a:prstGeom>
          <a:noFill/>
        </p:spPr>
        <p:txBody>
          <a:bodyPr wrap="square" rtlCol="0">
            <a:spAutoFit/>
          </a:bodyPr>
          <a:p>
            <a:pPr marL="457200" lvl="0" indent="-457200" algn="l">
              <a:lnSpc>
                <a:spcPct val="160000"/>
              </a:lnSpc>
              <a:buClrTx/>
              <a:buSzTx/>
              <a:buFont typeface="Wingdings" panose="05000000000000000000" charset="0"/>
              <a:buChar char="Ø"/>
            </a:pPr>
            <a:r>
              <a:rPr lang="en-US" altLang="zh-CN" sz="2800">
                <a:solidFill>
                  <a:schemeClr val="bg2">
                    <a:lumMod val="75000"/>
                  </a:schemeClr>
                </a:solidFill>
                <a:latin typeface="Times New Roman" panose="02020603050405020304" charset="0"/>
                <a:cs typeface="Times New Roman" panose="02020603050405020304" charset="0"/>
                <a:sym typeface="+mn-ea"/>
              </a:rPr>
              <a:t>the ideal route for Alex +reason</a:t>
            </a:r>
            <a:endParaRPr lang="en-US" altLang="zh-CN" sz="2800">
              <a:solidFill>
                <a:schemeClr val="bg2">
                  <a:lumMod val="75000"/>
                </a:schemeClr>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63525" y="116840"/>
            <a:ext cx="465264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Practice and Accumulate</a:t>
            </a:r>
            <a:endParaRPr lang="en-US" altLang="zh-CN" sz="3200" b="1" i="1">
              <a:solidFill>
                <a:schemeClr val="lt1"/>
              </a:solidFill>
              <a:latin typeface="+mn-lt"/>
              <a:ea typeface="+mn-ea"/>
            </a:endParaRPr>
          </a:p>
        </p:txBody>
      </p:sp>
      <p:sp>
        <p:nvSpPr>
          <p:cNvPr id="6" name="文本框 5"/>
          <p:cNvSpPr txBox="1"/>
          <p:nvPr/>
        </p:nvSpPr>
        <p:spPr>
          <a:xfrm>
            <a:off x="538480" y="1101725"/>
            <a:ext cx="1407795" cy="809625"/>
          </a:xfrm>
          <a:prstGeom prst="rect">
            <a:avLst/>
          </a:prstGeom>
          <a:noFill/>
        </p:spPr>
        <p:txBody>
          <a:bodyPr wrap="square" rtlCol="0">
            <a:noAutofit/>
          </a:bodyPr>
          <a:lstStyle/>
          <a:p>
            <a:r>
              <a:rPr lang="en-US" sz="3600" b="1" dirty="0">
                <a:solidFill>
                  <a:srgbClr val="0070C0"/>
                </a:solidFill>
                <a:sym typeface="+mn-ea"/>
              </a:rPr>
              <a:t>Body</a:t>
            </a:r>
            <a:endParaRPr lang="en-US" sz="3600" b="1" dirty="0">
              <a:solidFill>
                <a:srgbClr val="0070C0"/>
              </a:solidFill>
              <a:sym typeface="+mn-ea"/>
            </a:endParaRPr>
          </a:p>
        </p:txBody>
      </p:sp>
      <p:sp>
        <p:nvSpPr>
          <p:cNvPr id="5" name="左大括号 4"/>
          <p:cNvSpPr/>
          <p:nvPr/>
        </p:nvSpPr>
        <p:spPr>
          <a:xfrm>
            <a:off x="1533525" y="922655"/>
            <a:ext cx="705485" cy="116776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11" name="文本框 10"/>
          <p:cNvSpPr txBox="1"/>
          <p:nvPr/>
        </p:nvSpPr>
        <p:spPr>
          <a:xfrm>
            <a:off x="263525" y="2687320"/>
            <a:ext cx="6106160" cy="3415030"/>
          </a:xfrm>
          <a:prstGeom prst="rect">
            <a:avLst/>
          </a:prstGeom>
          <a:solidFill>
            <a:schemeClr val="accent3">
              <a:lumMod val="40000"/>
              <a:lumOff val="60000"/>
            </a:schemeClr>
          </a:solidFill>
        </p:spPr>
        <p:txBody>
          <a:bodyPr wrap="square" rtlCol="0">
            <a:spAutoFit/>
          </a:bodyPr>
          <a:lstStyle/>
          <a:p>
            <a:pPr indent="457200" algn="just" fontAlgn="auto"/>
            <a:r>
              <a:rPr lang="en-US" altLang="zh-CN" sz="2400" dirty="0">
                <a:latin typeface="Times New Roman" panose="02020603050405020304" charset="0"/>
                <a:cs typeface="Times New Roman" panose="02020603050405020304" charset="0"/>
                <a:sym typeface="+mn-ea"/>
              </a:rPr>
              <a:t>Regarding safety, always inform someone about your route and expected return time. Moreover, carry sufficient water, snacks, a first-aid kit, and a fully charged phone with a power bank. Also, it is feasible for you to wear sturdy shoes and check the weather forecast beforehand—avoid hiking if storms are predicted. Plus, remember to stay on marked trails and avoid risky shortcuts. </a:t>
            </a:r>
            <a:endParaRPr lang="en-US" altLang="zh-CN" sz="2400" dirty="0">
              <a:latin typeface="Times New Roman" panose="02020603050405020304" charset="0"/>
              <a:cs typeface="Times New Roman" panose="02020603050405020304" charset="0"/>
              <a:sym typeface="+mn-ea"/>
            </a:endParaRPr>
          </a:p>
        </p:txBody>
      </p:sp>
      <p:sp>
        <p:nvSpPr>
          <p:cNvPr id="12" name="文本框 11"/>
          <p:cNvSpPr txBox="1"/>
          <p:nvPr/>
        </p:nvSpPr>
        <p:spPr>
          <a:xfrm>
            <a:off x="6502400" y="2803525"/>
            <a:ext cx="5320665" cy="2676525"/>
          </a:xfrm>
          <a:prstGeom prst="rect">
            <a:avLst/>
          </a:prstGeom>
          <a:noFill/>
        </p:spPr>
        <p:txBody>
          <a:bodyPr wrap="square" rtlCol="0">
            <a:spAutoFit/>
          </a:bodyPr>
          <a:lstStyle/>
          <a:p>
            <a:pPr indent="457200" fontAlgn="auto">
              <a:lnSpc>
                <a:spcPct val="140000"/>
              </a:lnSpc>
            </a:pPr>
            <a:r>
              <a:rPr lang="zh-CN" altLang="en-US" sz="2000">
                <a:latin typeface="华文楷体" panose="02010600040101010101" charset="-122"/>
                <a:ea typeface="华文楷体" panose="02010600040101010101" charset="-122"/>
                <a:sym typeface="+mn-ea"/>
              </a:rPr>
              <a:t>为了安全起见，一定要告诉别人你的路线和预计返回时间。此外，带上足够的水、零食、急救箱和带充电宝的充满电的手机。此外，你可以穿结实的鞋子，提前查看天气预报，避免在预报有暴风雨的情况下徒步旅行。另外，记得走有标记的小路，避免走危险的捷径。</a:t>
            </a:r>
            <a:endParaRPr lang="zh-CN" altLang="en-US" sz="2000">
              <a:latin typeface="华文楷体" panose="02010600040101010101" charset="-122"/>
              <a:ea typeface="华文楷体" panose="02010600040101010101" charset="-122"/>
            </a:endParaRPr>
          </a:p>
        </p:txBody>
      </p:sp>
      <p:sp>
        <p:nvSpPr>
          <p:cNvPr id="13" name="文本框 12"/>
          <p:cNvSpPr txBox="1"/>
          <p:nvPr/>
        </p:nvSpPr>
        <p:spPr>
          <a:xfrm>
            <a:off x="2225040" y="1642745"/>
            <a:ext cx="4277995" cy="780415"/>
          </a:xfrm>
          <a:prstGeom prst="rect">
            <a:avLst/>
          </a:prstGeom>
          <a:noFill/>
        </p:spPr>
        <p:txBody>
          <a:bodyPr wrap="square" rtlCol="0">
            <a:spAutoFit/>
          </a:bodyPr>
          <a:p>
            <a:pPr marL="457200" lvl="0" indent="-457200" algn="l">
              <a:lnSpc>
                <a:spcPct val="160000"/>
              </a:lnSpc>
              <a:buClrTx/>
              <a:buSzTx/>
              <a:buFont typeface="Wingdings" panose="05000000000000000000" charset="0"/>
              <a:buChar char="Ø"/>
            </a:pPr>
            <a:r>
              <a:rPr lang="en-US" altLang="zh-CN" sz="2800" dirty="0">
                <a:latin typeface="Times New Roman" panose="02020603050405020304" charset="0"/>
                <a:cs typeface="Times New Roman" panose="02020603050405020304" charset="0"/>
                <a:sym typeface="+mn-ea"/>
              </a:rPr>
              <a:t>tips for safety</a:t>
            </a:r>
            <a:endParaRPr lang="en-US" altLang="zh-CN" sz="2800" dirty="0">
              <a:latin typeface="Times New Roman" panose="02020603050405020304" charset="0"/>
              <a:cs typeface="Times New Roman" panose="02020603050405020304" charset="0"/>
              <a:sym typeface="+mn-ea"/>
            </a:endParaRPr>
          </a:p>
        </p:txBody>
      </p:sp>
      <p:sp>
        <p:nvSpPr>
          <p:cNvPr id="4" name="文本框 3"/>
          <p:cNvSpPr txBox="1"/>
          <p:nvPr/>
        </p:nvSpPr>
        <p:spPr>
          <a:xfrm>
            <a:off x="2225040" y="481965"/>
            <a:ext cx="6096000" cy="780415"/>
          </a:xfrm>
          <a:prstGeom prst="rect">
            <a:avLst/>
          </a:prstGeom>
          <a:noFill/>
        </p:spPr>
        <p:txBody>
          <a:bodyPr wrap="square" rtlCol="0">
            <a:spAutoFit/>
          </a:bodyPr>
          <a:p>
            <a:pPr marL="457200" lvl="0" indent="-457200" algn="l">
              <a:lnSpc>
                <a:spcPct val="160000"/>
              </a:lnSpc>
              <a:buClrTx/>
              <a:buSzTx/>
              <a:buFont typeface="Wingdings" panose="05000000000000000000" charset="0"/>
              <a:buChar char="Ø"/>
            </a:pPr>
            <a:r>
              <a:rPr lang="en-US" altLang="zh-CN" sz="2800">
                <a:solidFill>
                  <a:schemeClr val="bg2">
                    <a:lumMod val="75000"/>
                  </a:schemeClr>
                </a:solidFill>
                <a:latin typeface="Times New Roman" panose="02020603050405020304" charset="0"/>
                <a:cs typeface="Times New Roman" panose="02020603050405020304" charset="0"/>
                <a:sym typeface="+mn-ea"/>
              </a:rPr>
              <a:t>the ideal route for Alex +reason</a:t>
            </a:r>
            <a:endParaRPr lang="en-US" altLang="zh-CN" sz="2800">
              <a:solidFill>
                <a:schemeClr val="bg2">
                  <a:lumMod val="75000"/>
                </a:schemeClr>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63525" y="116840"/>
            <a:ext cx="465264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Practice and Accumulate</a:t>
            </a:r>
            <a:endParaRPr lang="en-US" altLang="zh-CN" sz="3200" b="1" i="1">
              <a:solidFill>
                <a:schemeClr val="lt1"/>
              </a:solidFill>
              <a:latin typeface="+mn-lt"/>
              <a:ea typeface="+mn-ea"/>
            </a:endParaRPr>
          </a:p>
        </p:txBody>
      </p:sp>
      <p:sp>
        <p:nvSpPr>
          <p:cNvPr id="19" name="文本框 18"/>
          <p:cNvSpPr txBox="1"/>
          <p:nvPr/>
        </p:nvSpPr>
        <p:spPr>
          <a:xfrm>
            <a:off x="1468120" y="1141095"/>
            <a:ext cx="2409190" cy="531495"/>
          </a:xfrm>
          <a:prstGeom prst="rect">
            <a:avLst/>
          </a:prstGeom>
          <a:noFill/>
        </p:spPr>
        <p:txBody>
          <a:bodyPr wrap="square" rtlCol="0">
            <a:noAutofit/>
          </a:bodyPr>
          <a:lstStyle/>
          <a:p>
            <a:r>
              <a:rPr lang="en-US" altLang="zh-CN" sz="3600" b="1" dirty="0">
                <a:solidFill>
                  <a:srgbClr val="0070C0"/>
                </a:solidFill>
                <a:sym typeface="+mn-ea"/>
              </a:rPr>
              <a:t>Conclusion</a:t>
            </a:r>
            <a:endParaRPr lang="en-US" altLang="zh-CN" sz="3600" b="1" dirty="0">
              <a:solidFill>
                <a:srgbClr val="0070C0"/>
              </a:solidFill>
              <a:sym typeface="+mn-ea"/>
            </a:endParaRPr>
          </a:p>
        </p:txBody>
      </p:sp>
      <p:sp>
        <p:nvSpPr>
          <p:cNvPr id="2" name="文本框 1"/>
          <p:cNvSpPr txBox="1"/>
          <p:nvPr/>
        </p:nvSpPr>
        <p:spPr>
          <a:xfrm>
            <a:off x="388620" y="1983740"/>
            <a:ext cx="10941685" cy="1679575"/>
          </a:xfrm>
          <a:prstGeom prst="rect">
            <a:avLst/>
          </a:prstGeom>
          <a:solidFill>
            <a:schemeClr val="accent5">
              <a:lumMod val="20000"/>
              <a:lumOff val="80000"/>
            </a:schemeClr>
          </a:solidFill>
        </p:spPr>
        <p:txBody>
          <a:bodyPr wrap="square" rtlCol="0">
            <a:noAutofit/>
          </a:bodyPr>
          <a:lstStyle/>
          <a:p>
            <a:pPr lvl="0" algn="just">
              <a:buClrTx/>
              <a:buSzTx/>
              <a:buFontTx/>
            </a:pPr>
            <a:r>
              <a:rPr lang="en-US" altLang="zh-CN" sz="3200" dirty="0">
                <a:latin typeface="Times New Roman" panose="02020603050405020304" charset="0"/>
                <a:cs typeface="Times New Roman" panose="02020603050405020304" charset="0"/>
                <a:sym typeface="+mn-ea"/>
              </a:rPr>
              <a:t>The trail is truly special—don’t forget to take photos to share later. If you need any tip or information, please feel free to contact me. Stay safe and enjoy every step!</a:t>
            </a:r>
            <a:endParaRPr lang="en-US" altLang="zh-CN" sz="3200" dirty="0">
              <a:latin typeface="Times New Roman" panose="02020603050405020304" charset="0"/>
              <a:cs typeface="Times New Roman" panose="02020603050405020304" charset="0"/>
              <a:sym typeface="+mn-ea"/>
            </a:endParaRPr>
          </a:p>
          <a:p>
            <a:pPr lvl="0" algn="just">
              <a:buClrTx/>
              <a:buSzTx/>
              <a:buFontTx/>
            </a:pPr>
            <a:endParaRPr lang="en-US" altLang="zh-CN" sz="3200" dirty="0">
              <a:latin typeface="Times New Roman" panose="02020603050405020304" charset="0"/>
              <a:cs typeface="Times New Roman" panose="02020603050405020304" charset="0"/>
              <a:sym typeface="+mn-ea"/>
            </a:endParaRPr>
          </a:p>
        </p:txBody>
      </p:sp>
      <p:sp>
        <p:nvSpPr>
          <p:cNvPr id="3" name="文本框 2"/>
          <p:cNvSpPr txBox="1"/>
          <p:nvPr/>
        </p:nvSpPr>
        <p:spPr>
          <a:xfrm>
            <a:off x="388620" y="3991610"/>
            <a:ext cx="10941685" cy="1297940"/>
          </a:xfrm>
          <a:prstGeom prst="rect">
            <a:avLst/>
          </a:prstGeom>
          <a:solidFill>
            <a:schemeClr val="accent5">
              <a:lumMod val="20000"/>
              <a:lumOff val="80000"/>
            </a:schemeClr>
          </a:solidFill>
        </p:spPr>
        <p:txBody>
          <a:bodyPr wrap="square" rtlCol="0">
            <a:noAutofit/>
          </a:bodyPr>
          <a:lstStyle/>
          <a:p>
            <a:pPr indent="0" algn="just" fontAlgn="auto">
              <a:lnSpc>
                <a:spcPct val="100000"/>
              </a:lnSpc>
            </a:pPr>
            <a:r>
              <a:rPr lang="en-US" altLang="zh-CN" sz="3200" dirty="0">
                <a:latin typeface="Times New Roman" panose="02020603050405020304" charset="0"/>
                <a:cs typeface="Times New Roman" panose="02020603050405020304" charset="0"/>
                <a:sym typeface="+mn-ea"/>
              </a:rPr>
              <a:t>Don’t forget your camera to capture the beautiful moments! Have a great hike and enjoy the adventure!</a:t>
            </a:r>
            <a:endParaRPr lang="en-US" altLang="zh-CN" sz="3200" dirty="0">
              <a:latin typeface="Times New Roman" panose="02020603050405020304" charset="0"/>
              <a:cs typeface="Times New Roman" panose="02020603050405020304" charset="0"/>
              <a:sym typeface="+mn-ea"/>
            </a:endParaRPr>
          </a:p>
        </p:txBody>
      </p:sp>
      <p:sp>
        <p:nvSpPr>
          <p:cNvPr id="5" name="文本框 4"/>
          <p:cNvSpPr txBox="1"/>
          <p:nvPr/>
        </p:nvSpPr>
        <p:spPr>
          <a:xfrm>
            <a:off x="4002405" y="1131570"/>
            <a:ext cx="3714115" cy="521970"/>
          </a:xfrm>
          <a:prstGeom prst="rect">
            <a:avLst/>
          </a:prstGeom>
        </p:spPr>
        <p:txBody>
          <a:bodyPr wrap="square">
            <a:spAutoFit/>
          </a:bodyPr>
          <a:p>
            <a:pPr marL="457200" indent="-457200">
              <a:spcBef>
                <a:spcPct val="0"/>
              </a:spcBef>
              <a:spcAft>
                <a:spcPct val="0"/>
              </a:spcAft>
              <a:buFont typeface="Wingdings" panose="05000000000000000000" charset="0"/>
              <a:buChar char="Ø"/>
            </a:pPr>
            <a:r>
              <a:rPr lang="en-US" altLang="zh-CN" sz="2800" b="1" i="0">
                <a:solidFill>
                  <a:srgbClr val="FF0000"/>
                </a:solidFill>
                <a:latin typeface="Times New Roman" panose="02020603050405020304" charset="0"/>
                <a:ea typeface="Inter"/>
                <a:cs typeface="Times New Roman" panose="02020603050405020304" charset="0"/>
              </a:rPr>
              <a:t>wish/anticipation</a:t>
            </a:r>
            <a:endParaRPr lang="en-US" altLang="zh-CN" sz="2800" b="0" i="0">
              <a:solidFill>
                <a:srgbClr val="404040"/>
              </a:solidFill>
              <a:latin typeface="Times New Roman" panose="02020603050405020304" charset="0"/>
              <a:ea typeface="Inter"/>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8615" y="505460"/>
            <a:ext cx="5834380" cy="6247130"/>
          </a:xfrm>
          <a:prstGeom prst="rect">
            <a:avLst/>
          </a:prstGeom>
          <a:noFill/>
          <a:ln>
            <a:solidFill>
              <a:schemeClr val="tx1"/>
            </a:solidFill>
          </a:ln>
        </p:spPr>
        <p:txBody>
          <a:bodyPr wrap="square" rtlCol="0">
            <a:spAutoFit/>
          </a:bodyPr>
          <a:lstStyle/>
          <a:p>
            <a:pPr indent="0" algn="l" fontAlgn="auto">
              <a:lnSpc>
                <a:spcPct val="100000"/>
              </a:lnSpc>
            </a:pPr>
            <a:r>
              <a:rPr lang="en-US" altLang="zh-CN" sz="2000" dirty="0">
                <a:latin typeface="Times New Roman" panose="02020603050405020304" charset="0"/>
                <a:cs typeface="Times New Roman" panose="02020603050405020304" charset="0"/>
              </a:rPr>
              <a:t>Dear Alex,</a:t>
            </a:r>
            <a:endParaRPr lang="en-US" altLang="zh-CN" sz="2000" dirty="0">
              <a:latin typeface="Times New Roman" panose="02020603050405020304" charset="0"/>
              <a:cs typeface="Times New Roman" panose="02020603050405020304" charset="0"/>
            </a:endParaRPr>
          </a:p>
          <a:p>
            <a:pPr indent="457200" algn="just" fontAlgn="auto">
              <a:lnSpc>
                <a:spcPct val="100000"/>
              </a:lnSpc>
            </a:pPr>
            <a:r>
              <a:rPr lang="en-US" altLang="zh-CN" sz="2000" dirty="0">
                <a:latin typeface="Times New Roman" panose="02020603050405020304" charset="0"/>
                <a:cs typeface="Times New Roman" panose="02020603050405020304" charset="0"/>
              </a:rPr>
              <a:t>I’m excited to hear about your plan for an outdoor hiking adventure this Saturday! I highly recommend the Green Mountain Trail. It offers stunning views and a moderate difficulty level,making it perfect for a day trip.The trail is well-maintained, and there are several scenic spots where you can take a break and enjoy the natural beauty.</a:t>
            </a:r>
            <a:endParaRPr lang="en-US" altLang="zh-CN" sz="2000" dirty="0">
              <a:latin typeface="Times New Roman" panose="02020603050405020304" charset="0"/>
              <a:cs typeface="Times New Roman" panose="02020603050405020304" charset="0"/>
            </a:endParaRPr>
          </a:p>
          <a:p>
            <a:pPr indent="457200" algn="just" fontAlgn="auto">
              <a:lnSpc>
                <a:spcPct val="100000"/>
              </a:lnSpc>
            </a:pPr>
            <a:r>
              <a:rPr lang="en-US" altLang="zh-CN" sz="2000" dirty="0">
                <a:latin typeface="Times New Roman" panose="02020603050405020304" charset="0"/>
                <a:cs typeface="Times New Roman" panose="02020603050405020304" charset="0"/>
              </a:rPr>
              <a:t>For safety, always check the weather forecast before you set out. Make sure to bring enough water and snacks to keep your energy levels up. It’s also a good idea to let someone know your hiking routh and expected return time,just in case.Wear comfortable,sturdy shoes and consider bringing a small first-aid kit. If possible, bring a map and a compass, even if you have a GPS device. And don’t forget your camera to capture the beautiful moments!</a:t>
            </a:r>
            <a:endParaRPr lang="en-US" altLang="zh-CN" sz="2000" dirty="0">
              <a:latin typeface="Times New Roman" panose="02020603050405020304" charset="0"/>
              <a:cs typeface="Times New Roman" panose="02020603050405020304" charset="0"/>
            </a:endParaRPr>
          </a:p>
          <a:p>
            <a:pPr indent="457200" algn="just" fontAlgn="auto">
              <a:lnSpc>
                <a:spcPct val="100000"/>
              </a:lnSpc>
            </a:pPr>
            <a:r>
              <a:rPr lang="en-US" altLang="zh-CN" sz="2000" dirty="0">
                <a:latin typeface="Times New Roman" panose="02020603050405020304" charset="0"/>
                <a:cs typeface="Times New Roman" panose="02020603050405020304" charset="0"/>
              </a:rPr>
              <a:t>Have a great hike and enjoy the adventure!</a:t>
            </a:r>
            <a:endParaRPr lang="en-US" altLang="zh-CN" sz="2000" dirty="0">
              <a:latin typeface="Times New Roman" panose="02020603050405020304" charset="0"/>
              <a:cs typeface="Times New Roman" panose="02020603050405020304" charset="0"/>
            </a:endParaRPr>
          </a:p>
          <a:p>
            <a:pPr indent="457200" algn="r" fontAlgn="auto">
              <a:lnSpc>
                <a:spcPct val="100000"/>
              </a:lnSpc>
            </a:pPr>
            <a:r>
              <a:rPr lang="en-US" altLang="zh-CN" sz="2000" dirty="0">
                <a:latin typeface="Times New Roman" panose="02020603050405020304" charset="0"/>
                <a:cs typeface="Times New Roman" panose="02020603050405020304" charset="0"/>
              </a:rPr>
              <a:t>Yours ,</a:t>
            </a:r>
            <a:endParaRPr lang="en-US" altLang="zh-CN" sz="2000" dirty="0">
              <a:latin typeface="Times New Roman" panose="02020603050405020304" charset="0"/>
              <a:cs typeface="Times New Roman" panose="02020603050405020304" charset="0"/>
            </a:endParaRPr>
          </a:p>
          <a:p>
            <a:pPr indent="457200" algn="r" fontAlgn="auto">
              <a:lnSpc>
                <a:spcPct val="100000"/>
              </a:lnSpc>
            </a:pPr>
            <a:r>
              <a:rPr lang="en-US" altLang="zh-CN" sz="2000" dirty="0">
                <a:latin typeface="Times New Roman" panose="02020603050405020304" charset="0"/>
                <a:cs typeface="Times New Roman" panose="02020603050405020304" charset="0"/>
              </a:rPr>
              <a:t>Li Hua</a:t>
            </a:r>
            <a:endParaRPr lang="en-US" altLang="zh-CN" sz="2000" dirty="0">
              <a:latin typeface="Times New Roman" panose="02020603050405020304" charset="0"/>
              <a:cs typeface="Times New Roman" panose="02020603050405020304" charset="0"/>
            </a:endParaRPr>
          </a:p>
        </p:txBody>
      </p:sp>
      <p:sp>
        <p:nvSpPr>
          <p:cNvPr id="3" name="文本框 2"/>
          <p:cNvSpPr txBox="1"/>
          <p:nvPr/>
        </p:nvSpPr>
        <p:spPr>
          <a:xfrm>
            <a:off x="1303020" y="119380"/>
            <a:ext cx="4656455" cy="521970"/>
          </a:xfrm>
          <a:prstGeom prst="rect">
            <a:avLst/>
          </a:prstGeom>
          <a:noFill/>
        </p:spPr>
        <p:txBody>
          <a:bodyPr wrap="square" rtlCol="0">
            <a:spAutoFit/>
          </a:bodyPr>
          <a:lstStyle/>
          <a:p>
            <a:r>
              <a:rPr lang="en-US" altLang="zh-CN" sz="2800">
                <a:latin typeface="MV Boli" panose="02000500030200090000" charset="0"/>
                <a:cs typeface="MV Boli" panose="02000500030200090000" charset="0"/>
                <a:sym typeface="+mn-ea"/>
              </a:rPr>
              <a:t>Official Sample Writing</a:t>
            </a:r>
            <a:endParaRPr lang="en-US" altLang="zh-CN" sz="2800">
              <a:latin typeface="MV Boli" panose="02000500030200090000" charset="0"/>
              <a:cs typeface="MV Boli" panose="02000500030200090000" charset="0"/>
              <a:sym typeface="+mn-ea"/>
            </a:endParaRPr>
          </a:p>
        </p:txBody>
      </p:sp>
      <p:sp>
        <p:nvSpPr>
          <p:cNvPr id="4" name="文本框 3"/>
          <p:cNvSpPr txBox="1"/>
          <p:nvPr/>
        </p:nvSpPr>
        <p:spPr>
          <a:xfrm>
            <a:off x="6384290" y="505460"/>
            <a:ext cx="5636260" cy="6246495"/>
          </a:xfrm>
          <a:prstGeom prst="rect">
            <a:avLst/>
          </a:prstGeom>
          <a:noFill/>
          <a:ln>
            <a:solidFill>
              <a:schemeClr val="tx1"/>
            </a:solidFill>
          </a:ln>
        </p:spPr>
        <p:txBody>
          <a:bodyPr wrap="square" rtlCol="0">
            <a:noAutofit/>
          </a:bodyPr>
          <a:lstStyle/>
          <a:p>
            <a:pPr lvl="0" indent="0" algn="l" fontAlgn="auto">
              <a:lnSpc>
                <a:spcPct val="120000"/>
              </a:lnSpc>
              <a:buClrTx/>
              <a:buSzTx/>
              <a:buFontTx/>
            </a:pPr>
            <a:r>
              <a:rPr lang="zh-CN" altLang="en-US" sz="2000">
                <a:latin typeface="华文楷体" panose="02010600040101010101" charset="-122"/>
                <a:ea typeface="华文楷体" panose="02010600040101010101" charset="-122"/>
                <a:sym typeface="+mn-ea"/>
              </a:rPr>
              <a:t>亲爱的</a:t>
            </a:r>
            <a:r>
              <a:rPr lang="en-US" altLang="zh-CN" sz="2000">
                <a:latin typeface="华文楷体" panose="02010600040101010101" charset="-122"/>
                <a:ea typeface="华文楷体" panose="02010600040101010101" charset="-122"/>
                <a:sym typeface="+mn-ea"/>
              </a:rPr>
              <a:t>Alex</a:t>
            </a:r>
            <a:r>
              <a:rPr lang="zh-CN" altLang="en-US" sz="2000">
                <a:latin typeface="华文楷体" panose="02010600040101010101" charset="-122"/>
                <a:ea typeface="华文楷体" panose="02010600040101010101" charset="-122"/>
                <a:sym typeface="+mn-ea"/>
              </a:rPr>
              <a:t>：</a:t>
            </a:r>
            <a:endParaRPr lang="zh-CN" altLang="en-US" sz="2000">
              <a:latin typeface="华文楷体" panose="02010600040101010101" charset="-122"/>
              <a:ea typeface="华文楷体" panose="02010600040101010101" charset="-122"/>
              <a:sym typeface="+mn-ea"/>
            </a:endParaRPr>
          </a:p>
          <a:p>
            <a:pPr lvl="0" indent="457200" algn="l">
              <a:lnSpc>
                <a:spcPct val="120000"/>
              </a:lnSpc>
              <a:buClrTx/>
              <a:buSzTx/>
              <a:buFontTx/>
            </a:pPr>
            <a:r>
              <a:rPr lang="zh-CN" altLang="en-US" sz="2000">
                <a:latin typeface="华文楷体" panose="02010600040101010101" charset="-122"/>
                <a:ea typeface="华文楷体" panose="02010600040101010101" charset="-122"/>
                <a:sym typeface="+mn-ea"/>
              </a:rPr>
              <a:t>我很高兴听到你这周六的户外徒步探险计划！我强烈推荐绿山步道。它提供了令人惊叹的景色</a:t>
            </a:r>
            <a:r>
              <a:rPr lang="en-US" altLang="zh-CN" sz="2000">
                <a:latin typeface="华文楷体" panose="02010600040101010101" charset="-122"/>
                <a:ea typeface="华文楷体" panose="02010600040101010101" charset="-122"/>
                <a:sym typeface="+mn-ea"/>
              </a:rPr>
              <a:t>,</a:t>
            </a:r>
            <a:r>
              <a:rPr lang="zh-CN" altLang="en-US" sz="2000">
                <a:latin typeface="华文楷体" panose="02010600040101010101" charset="-122"/>
                <a:ea typeface="华文楷体" panose="02010600040101010101" charset="-122"/>
                <a:sym typeface="+mn-ea"/>
              </a:rPr>
              <a:t>中等难度，这使它成为一日游的完美选择。这条小径维护得很好，有几个景点可以让你休息一下，享受自然美景。</a:t>
            </a:r>
            <a:endParaRPr lang="zh-CN" altLang="en-US" sz="2000">
              <a:latin typeface="华文楷体" panose="02010600040101010101" charset="-122"/>
              <a:ea typeface="华文楷体" panose="02010600040101010101" charset="-122"/>
              <a:sym typeface="+mn-ea"/>
            </a:endParaRPr>
          </a:p>
          <a:p>
            <a:pPr lvl="0" indent="457200" algn="l">
              <a:lnSpc>
                <a:spcPct val="120000"/>
              </a:lnSpc>
              <a:buClrTx/>
              <a:buSzTx/>
              <a:buFontTx/>
            </a:pPr>
            <a:r>
              <a:rPr lang="zh-CN" altLang="en-US" sz="2000">
                <a:latin typeface="华文楷体" panose="02010600040101010101" charset="-122"/>
                <a:ea typeface="华文楷体" panose="02010600040101010101" charset="-122"/>
                <a:sym typeface="+mn-ea"/>
              </a:rPr>
              <a:t>为安全起见，出发前一定要查看天气预报。确保带足够的水和零食，以保持你的能量水平。让别人知道你的远足路线和预计返回时间也是个好主意，以防万一。穿舒适、结实的鞋子，并考虑带一个小急救箱。如果可能的话，即使你有</a:t>
            </a:r>
            <a:r>
              <a:rPr lang="en-US" altLang="zh-CN" sz="2000">
                <a:latin typeface="华文楷体" panose="02010600040101010101" charset="-122"/>
                <a:ea typeface="华文楷体" panose="02010600040101010101" charset="-122"/>
                <a:sym typeface="+mn-ea"/>
              </a:rPr>
              <a:t>GPS</a:t>
            </a:r>
            <a:r>
              <a:rPr lang="zh-CN" altLang="en-US" sz="2000">
                <a:latin typeface="华文楷体" panose="02010600040101010101" charset="-122"/>
                <a:ea typeface="华文楷体" panose="02010600040101010101" charset="-122"/>
                <a:sym typeface="+mn-ea"/>
              </a:rPr>
              <a:t>设备，也带上地图和指南针。别忘了你的相机来捕捉美丽的瞬间！</a:t>
            </a:r>
            <a:endParaRPr lang="zh-CN" altLang="en-US" sz="2000">
              <a:latin typeface="华文楷体" panose="02010600040101010101" charset="-122"/>
              <a:ea typeface="华文楷体" panose="02010600040101010101" charset="-122"/>
              <a:sym typeface="+mn-ea"/>
            </a:endParaRPr>
          </a:p>
          <a:p>
            <a:pPr lvl="0" indent="457200" algn="l">
              <a:lnSpc>
                <a:spcPct val="120000"/>
              </a:lnSpc>
              <a:buClrTx/>
              <a:buSzTx/>
              <a:buFontTx/>
            </a:pPr>
            <a:r>
              <a:rPr lang="zh-CN" altLang="en-US" sz="2000">
                <a:latin typeface="华文楷体" panose="02010600040101010101" charset="-122"/>
                <a:ea typeface="华文楷体" panose="02010600040101010101" charset="-122"/>
                <a:sym typeface="+mn-ea"/>
              </a:rPr>
              <a:t>祝你徒步旅行愉快，享受冒险之旅！</a:t>
            </a:r>
            <a:endParaRPr lang="zh-CN" altLang="en-US" sz="2000">
              <a:latin typeface="华文楷体" panose="02010600040101010101" charset="-122"/>
              <a:ea typeface="华文楷体" panose="02010600040101010101" charset="-122"/>
              <a:sym typeface="+mn-ea"/>
            </a:endParaRPr>
          </a:p>
          <a:p>
            <a:pPr lvl="0" indent="457200" algn="r">
              <a:lnSpc>
                <a:spcPct val="120000"/>
              </a:lnSpc>
              <a:buClrTx/>
              <a:buSzTx/>
              <a:buFontTx/>
            </a:pPr>
            <a:endParaRPr lang="zh-CN" altLang="en-US" sz="2000">
              <a:latin typeface="华文楷体" panose="02010600040101010101" charset="-122"/>
              <a:ea typeface="华文楷体" panose="02010600040101010101" charset="-122"/>
              <a:sym typeface="+mn-ea"/>
            </a:endParaRPr>
          </a:p>
          <a:p>
            <a:pPr lvl="0" indent="457200" algn="r">
              <a:lnSpc>
                <a:spcPct val="120000"/>
              </a:lnSpc>
              <a:buClrTx/>
              <a:buSzTx/>
              <a:buFontTx/>
            </a:pPr>
            <a:r>
              <a:rPr lang="zh-CN" altLang="en-US" sz="2000">
                <a:latin typeface="华文楷体" panose="02010600040101010101" charset="-122"/>
                <a:ea typeface="华文楷体" panose="02010600040101010101" charset="-122"/>
                <a:sym typeface="+mn-ea"/>
              </a:rPr>
              <a:t>李华</a:t>
            </a:r>
            <a:endParaRPr lang="zh-CN" altLang="en-US" sz="2000">
              <a:latin typeface="华文楷体" panose="02010600040101010101" charset="-122"/>
              <a:ea typeface="华文楷体" panose="02010600040101010101" charset="-122"/>
              <a:sym typeface="+mn-ea"/>
            </a:endParaRPr>
          </a:p>
        </p:txBody>
      </p:sp>
      <p:sp>
        <p:nvSpPr>
          <p:cNvPr id="5" name="文本框 4"/>
          <p:cNvSpPr txBox="1"/>
          <p:nvPr/>
        </p:nvSpPr>
        <p:spPr>
          <a:xfrm>
            <a:off x="7611745" y="119380"/>
            <a:ext cx="2404110" cy="521970"/>
          </a:xfrm>
          <a:prstGeom prst="rect">
            <a:avLst/>
          </a:prstGeom>
          <a:noFill/>
        </p:spPr>
        <p:txBody>
          <a:bodyPr wrap="square" rtlCol="0">
            <a:spAutoFit/>
          </a:bodyPr>
          <a:lstStyle/>
          <a:p>
            <a:pPr lvl="0" algn="l">
              <a:buClrTx/>
              <a:buSzTx/>
              <a:buFontTx/>
            </a:pPr>
            <a:r>
              <a:rPr lang="en-US" altLang="zh-CN" sz="2800">
                <a:latin typeface="MV Boli" panose="02000500030200090000" charset="0"/>
                <a:cs typeface="MV Boli" panose="02000500030200090000" charset="0"/>
                <a:sym typeface="+mn-ea"/>
              </a:rPr>
              <a:t>Translation</a:t>
            </a:r>
            <a:endParaRPr lang="en-US" altLang="zh-CN" sz="2800">
              <a:latin typeface="MV Boli" panose="02000500030200090000" charset="0"/>
              <a:cs typeface="MV Boli" panose="02000500030200090000" charset="0"/>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8615" y="505460"/>
            <a:ext cx="6183630" cy="5929630"/>
          </a:xfrm>
          <a:prstGeom prst="rect">
            <a:avLst/>
          </a:prstGeom>
          <a:noFill/>
          <a:ln>
            <a:solidFill>
              <a:schemeClr val="tx1"/>
            </a:solidFill>
          </a:ln>
        </p:spPr>
        <p:txBody>
          <a:bodyPr wrap="square" rtlCol="0">
            <a:noAutofit/>
          </a:bodyPr>
          <a:lstStyle/>
          <a:p>
            <a:pPr indent="0" algn="l" fontAlgn="auto">
              <a:lnSpc>
                <a:spcPct val="110000"/>
              </a:lnSpc>
            </a:pPr>
            <a:r>
              <a:rPr lang="en-US" altLang="zh-CN" sz="2000" dirty="0">
                <a:latin typeface="Times New Roman" panose="02020603050405020304" charset="0"/>
                <a:cs typeface="Times New Roman" panose="02020603050405020304" charset="0"/>
              </a:rPr>
              <a:t>Dear </a:t>
            </a:r>
            <a:r>
              <a:rPr lang="en-US" altLang="zh-CN" sz="2000" dirty="0">
                <a:latin typeface="Times New Roman" panose="02020603050405020304" charset="0"/>
                <a:cs typeface="Times New Roman" panose="02020603050405020304" charset="0"/>
                <a:sym typeface="+mn-ea"/>
              </a:rPr>
              <a:t>Alex</a:t>
            </a:r>
            <a:r>
              <a:rPr lang="en-US" altLang="zh-CN" sz="2000" dirty="0">
                <a:latin typeface="Times New Roman" panose="02020603050405020304" charset="0"/>
                <a:cs typeface="Times New Roman" panose="02020603050405020304" charset="0"/>
              </a:rPr>
              <a:t>,</a:t>
            </a:r>
            <a:endParaRPr lang="en-US" altLang="zh-CN" sz="2000" dirty="0">
              <a:latin typeface="Times New Roman" panose="02020603050405020304" charset="0"/>
              <a:cs typeface="Times New Roman" panose="02020603050405020304" charset="0"/>
            </a:endParaRPr>
          </a:p>
          <a:p>
            <a:pPr indent="457200" algn="just" fontAlgn="auto">
              <a:lnSpc>
                <a:spcPct val="110000"/>
              </a:lnSpc>
            </a:pPr>
            <a:r>
              <a:rPr lang="en-US" altLang="zh-CN" dirty="0">
                <a:latin typeface="Times New Roman" panose="02020603050405020304" charset="0"/>
                <a:cs typeface="Times New Roman" panose="02020603050405020304" charset="0"/>
                <a:sym typeface="+mn-ea"/>
              </a:rPr>
              <a:t>I’m thrilled to hear about your hiking plan! For a solo adventure this Saturday,  the Green Valley Trail is second to none, which offers breathtaking mountain views, a peaceful lake, and well-marked paths. The trail takes about 4-5 hours to complete, making it ideal for a day trip.</a:t>
            </a:r>
            <a:endParaRPr lang="en-US" altLang="zh-CN" dirty="0">
              <a:latin typeface="Times New Roman" panose="02020603050405020304" charset="0"/>
              <a:cs typeface="Times New Roman" panose="02020603050405020304" charset="0"/>
              <a:sym typeface="+mn-ea"/>
            </a:endParaRPr>
          </a:p>
          <a:p>
            <a:pPr indent="457200" algn="just" fontAlgn="auto">
              <a:lnSpc>
                <a:spcPct val="110000"/>
              </a:lnSpc>
            </a:pPr>
            <a:r>
              <a:rPr lang="en-US" altLang="zh-CN" dirty="0">
                <a:latin typeface="Times New Roman" panose="02020603050405020304" charset="0"/>
                <a:cs typeface="Times New Roman" panose="02020603050405020304" charset="0"/>
                <a:sym typeface="+mn-ea"/>
              </a:rPr>
              <a:t>Regarding safety, always inform someone of your route and expected return time. Moreover, carry sufficient water, snacks, a first-aid kit, and a fully charged phone with a power bank. Also, it is feasible for you to wear sturdy shoes and check the weather forecast beforehand—avoid hiking if storms are predicted. Plus, remember to stay on marked trails and avoid risky shortcuts.</a:t>
            </a:r>
            <a:endParaRPr lang="en-US" altLang="zh-CN" dirty="0">
              <a:latin typeface="Times New Roman" panose="02020603050405020304" charset="0"/>
              <a:cs typeface="Times New Roman" panose="02020603050405020304" charset="0"/>
              <a:sym typeface="+mn-ea"/>
            </a:endParaRPr>
          </a:p>
          <a:p>
            <a:pPr indent="457200" algn="just" fontAlgn="auto">
              <a:lnSpc>
                <a:spcPct val="110000"/>
              </a:lnSpc>
            </a:pPr>
            <a:r>
              <a:rPr lang="en-US" altLang="zh-CN" dirty="0">
                <a:latin typeface="Times New Roman" panose="02020603050405020304" charset="0"/>
                <a:cs typeface="Times New Roman" panose="02020603050405020304" charset="0"/>
                <a:sym typeface="+mn-ea"/>
              </a:rPr>
              <a:t>The trail is truly special—don’t forget to take photos to share later. If you need any tip or information, please feel free to contact me. </a:t>
            </a:r>
            <a:endParaRPr lang="en-US" altLang="zh-CN" dirty="0">
              <a:latin typeface="Times New Roman" panose="02020603050405020304" charset="0"/>
              <a:cs typeface="Times New Roman" panose="02020603050405020304" charset="0"/>
              <a:sym typeface="+mn-ea"/>
            </a:endParaRPr>
          </a:p>
          <a:p>
            <a:pPr indent="457200" algn="just" fontAlgn="auto">
              <a:lnSpc>
                <a:spcPct val="110000"/>
              </a:lnSpc>
            </a:pPr>
            <a:endParaRPr lang="en-US" altLang="zh-CN" dirty="0">
              <a:latin typeface="Times New Roman" panose="02020603050405020304" charset="0"/>
              <a:cs typeface="Times New Roman" panose="02020603050405020304" charset="0"/>
              <a:sym typeface="+mn-ea"/>
            </a:endParaRPr>
          </a:p>
          <a:p>
            <a:pPr indent="457200" algn="r" fontAlgn="auto">
              <a:lnSpc>
                <a:spcPct val="110000"/>
              </a:lnSpc>
            </a:pPr>
            <a:r>
              <a:rPr lang="en-US" altLang="zh-CN" sz="2000" dirty="0">
                <a:latin typeface="Times New Roman" panose="02020603050405020304" charset="0"/>
                <a:cs typeface="Times New Roman" panose="02020603050405020304" charset="0"/>
              </a:rPr>
              <a:t>Best regards,</a:t>
            </a:r>
            <a:endParaRPr lang="en-US" altLang="zh-CN" sz="2000" dirty="0">
              <a:latin typeface="Times New Roman" panose="02020603050405020304" charset="0"/>
              <a:cs typeface="Times New Roman" panose="02020603050405020304" charset="0"/>
            </a:endParaRPr>
          </a:p>
          <a:p>
            <a:pPr indent="457200" algn="r" fontAlgn="auto">
              <a:lnSpc>
                <a:spcPct val="110000"/>
              </a:lnSpc>
            </a:pPr>
            <a:r>
              <a:rPr lang="en-US" altLang="zh-CN" sz="2000" dirty="0">
                <a:latin typeface="Times New Roman" panose="02020603050405020304" charset="0"/>
                <a:cs typeface="Times New Roman" panose="02020603050405020304" charset="0"/>
              </a:rPr>
              <a:t>Li Hua</a:t>
            </a:r>
            <a:endParaRPr lang="en-US" altLang="zh-CN" sz="2000" dirty="0">
              <a:latin typeface="Times New Roman" panose="02020603050405020304" charset="0"/>
              <a:cs typeface="Times New Roman" panose="02020603050405020304" charset="0"/>
            </a:endParaRPr>
          </a:p>
        </p:txBody>
      </p:sp>
      <p:sp>
        <p:nvSpPr>
          <p:cNvPr id="3" name="文本框 2"/>
          <p:cNvSpPr txBox="1"/>
          <p:nvPr/>
        </p:nvSpPr>
        <p:spPr>
          <a:xfrm>
            <a:off x="1845945" y="119380"/>
            <a:ext cx="3573780" cy="521970"/>
          </a:xfrm>
          <a:prstGeom prst="rect">
            <a:avLst/>
          </a:prstGeom>
          <a:noFill/>
        </p:spPr>
        <p:txBody>
          <a:bodyPr wrap="square" rtlCol="0">
            <a:spAutoFit/>
          </a:bodyPr>
          <a:lstStyle/>
          <a:p>
            <a:r>
              <a:rPr lang="en-US" altLang="zh-CN" sz="2800">
                <a:latin typeface="MV Boli" panose="02000500030200090000" charset="0"/>
                <a:cs typeface="MV Boli" panose="02000500030200090000" charset="0"/>
                <a:sym typeface="+mn-ea"/>
              </a:rPr>
              <a:t>Sample Writing One</a:t>
            </a:r>
            <a:endParaRPr lang="en-US" altLang="zh-CN" sz="2800">
              <a:latin typeface="MV Boli" panose="02000500030200090000" charset="0"/>
              <a:cs typeface="MV Boli" panose="02000500030200090000" charset="0"/>
              <a:sym typeface="+mn-ea"/>
            </a:endParaRPr>
          </a:p>
        </p:txBody>
      </p:sp>
      <p:sp>
        <p:nvSpPr>
          <p:cNvPr id="4" name="文本框 3"/>
          <p:cNvSpPr txBox="1"/>
          <p:nvPr/>
        </p:nvSpPr>
        <p:spPr>
          <a:xfrm>
            <a:off x="6628130" y="505460"/>
            <a:ext cx="5196840" cy="5929630"/>
          </a:xfrm>
          <a:prstGeom prst="rect">
            <a:avLst/>
          </a:prstGeom>
          <a:noFill/>
          <a:ln>
            <a:solidFill>
              <a:schemeClr val="tx1"/>
            </a:solidFill>
          </a:ln>
        </p:spPr>
        <p:txBody>
          <a:bodyPr wrap="square" rtlCol="0">
            <a:noAutofit/>
          </a:bodyPr>
          <a:lstStyle/>
          <a:p>
            <a:pPr lvl="0" indent="0" algn="l" fontAlgn="auto">
              <a:lnSpc>
                <a:spcPct val="110000"/>
              </a:lnSpc>
              <a:buClrTx/>
              <a:buSzTx/>
              <a:buFontTx/>
            </a:pPr>
            <a:r>
              <a:rPr lang="zh-CN" altLang="en-US" sz="2000">
                <a:latin typeface="华文楷体" panose="02010600040101010101" charset="-122"/>
                <a:ea typeface="华文楷体" panose="02010600040101010101" charset="-122"/>
                <a:sym typeface="+mn-ea"/>
              </a:rPr>
              <a:t>亲爱的</a:t>
            </a:r>
            <a:r>
              <a:rPr lang="en-US" altLang="zh-CN" sz="2000">
                <a:latin typeface="华文楷体" panose="02010600040101010101" charset="-122"/>
                <a:ea typeface="华文楷体" panose="02010600040101010101" charset="-122"/>
                <a:sym typeface="+mn-ea"/>
              </a:rPr>
              <a:t>Alex</a:t>
            </a:r>
            <a:r>
              <a:rPr lang="zh-CN" altLang="en-US" sz="2000">
                <a:latin typeface="华文楷体" panose="02010600040101010101" charset="-122"/>
                <a:ea typeface="华文楷体" panose="02010600040101010101" charset="-122"/>
                <a:sym typeface="+mn-ea"/>
              </a:rPr>
              <a:t>：</a:t>
            </a:r>
            <a:endParaRPr lang="zh-CN" altLang="en-US" sz="2000">
              <a:latin typeface="华文楷体" panose="02010600040101010101" charset="-122"/>
              <a:ea typeface="华文楷体" panose="02010600040101010101" charset="-122"/>
              <a:sym typeface="+mn-ea"/>
            </a:endParaRPr>
          </a:p>
          <a:p>
            <a:pPr lvl="0" indent="457200" algn="l" fontAlgn="auto">
              <a:lnSpc>
                <a:spcPct val="110000"/>
              </a:lnSpc>
              <a:buClrTx/>
              <a:buSzTx/>
              <a:buFontTx/>
            </a:pPr>
            <a:r>
              <a:rPr lang="zh-CN" altLang="en-US" sz="2000">
                <a:latin typeface="华文楷体" panose="02010600040101010101" charset="-122"/>
                <a:ea typeface="华文楷体" panose="02010600040101010101" charset="-122"/>
                <a:sym typeface="+mn-ea"/>
              </a:rPr>
              <a:t>很高兴听到你的远足计划！对于这个周六的单人徒步来说，</a:t>
            </a:r>
            <a:r>
              <a:rPr lang="en-US" altLang="zh-CN" sz="2000" dirty="0">
                <a:latin typeface="Times New Roman" panose="02020603050405020304" charset="0"/>
                <a:cs typeface="Times New Roman" panose="02020603050405020304" charset="0"/>
                <a:sym typeface="+mn-ea"/>
              </a:rPr>
              <a:t>Green Valley </a:t>
            </a:r>
            <a:r>
              <a:rPr lang="zh-CN" altLang="en-US" sz="2000">
                <a:latin typeface="华文楷体" panose="02010600040101010101" charset="-122"/>
                <a:ea typeface="华文楷体" panose="02010600040101010101" charset="-122"/>
                <a:sym typeface="+mn-ea"/>
              </a:rPr>
              <a:t>小径是你的不二之选，这里有令人赞叹的山景，宁静的湖泊和标记清晰的小径。这条小径大约需要</a:t>
            </a:r>
            <a:r>
              <a:rPr lang="en-US" altLang="zh-CN" sz="2000">
                <a:latin typeface="华文楷体" panose="02010600040101010101" charset="-122"/>
                <a:ea typeface="华文楷体" panose="02010600040101010101" charset="-122"/>
                <a:sym typeface="+mn-ea"/>
              </a:rPr>
              <a:t>4-5</a:t>
            </a:r>
            <a:r>
              <a:rPr lang="zh-CN" altLang="en-US" sz="2000">
                <a:latin typeface="华文楷体" panose="02010600040101010101" charset="-122"/>
                <a:ea typeface="华文楷体" panose="02010600040101010101" charset="-122"/>
                <a:sym typeface="+mn-ea"/>
              </a:rPr>
              <a:t>个小时才能走完，是一日游的理想选择。</a:t>
            </a:r>
            <a:endParaRPr lang="zh-CN" altLang="en-US" sz="2000">
              <a:latin typeface="华文楷体" panose="02010600040101010101" charset="-122"/>
              <a:ea typeface="华文楷体" panose="02010600040101010101" charset="-122"/>
              <a:sym typeface="+mn-ea"/>
            </a:endParaRPr>
          </a:p>
          <a:p>
            <a:pPr lvl="0" indent="457200" algn="l" fontAlgn="auto">
              <a:lnSpc>
                <a:spcPct val="110000"/>
              </a:lnSpc>
              <a:buClrTx/>
              <a:buSzTx/>
              <a:buFontTx/>
            </a:pPr>
            <a:r>
              <a:rPr lang="zh-CN" altLang="en-US" sz="2000">
                <a:latin typeface="华文楷体" panose="02010600040101010101" charset="-122"/>
                <a:ea typeface="华文楷体" panose="02010600040101010101" charset="-122"/>
                <a:sym typeface="+mn-ea"/>
              </a:rPr>
              <a:t>为了安全起见，一定要告诉别人你的路线和预计返回时间。此外，带上足够的水、零食、急救箱和带充电宝的充满电的手机。此外，你可以穿结实的鞋子，提前查看天气预报，避免在预报有暴风雨的情况下徒步旅行。另外，记得走有标记的小路，避免走危险的捷径。</a:t>
            </a:r>
            <a:endParaRPr lang="zh-CN" altLang="en-US" sz="2000">
              <a:latin typeface="华文楷体" panose="02010600040101010101" charset="-122"/>
              <a:ea typeface="华文楷体" panose="02010600040101010101" charset="-122"/>
              <a:sym typeface="+mn-ea"/>
            </a:endParaRPr>
          </a:p>
          <a:p>
            <a:pPr lvl="0" indent="457200" algn="l" fontAlgn="auto">
              <a:lnSpc>
                <a:spcPct val="110000"/>
              </a:lnSpc>
              <a:buClrTx/>
              <a:buSzTx/>
              <a:buFontTx/>
            </a:pPr>
            <a:r>
              <a:rPr lang="zh-CN" altLang="en-US" sz="2000">
                <a:latin typeface="华文楷体" panose="02010600040101010101" charset="-122"/>
                <a:ea typeface="华文楷体" panose="02010600040101010101" charset="-122"/>
                <a:sym typeface="+mn-ea"/>
              </a:rPr>
              <a:t>这条路真的很特别</a:t>
            </a:r>
            <a:r>
              <a:rPr lang="en-US" altLang="zh-CN" sz="2000">
                <a:latin typeface="华文楷体" panose="02010600040101010101" charset="-122"/>
                <a:ea typeface="华文楷体" panose="02010600040101010101" charset="-122"/>
                <a:sym typeface="+mn-ea"/>
              </a:rPr>
              <a:t>——</a:t>
            </a:r>
            <a:r>
              <a:rPr lang="zh-CN" altLang="en-US" sz="2000">
                <a:latin typeface="华文楷体" panose="02010600040101010101" charset="-122"/>
                <a:ea typeface="华文楷体" panose="02010600040101010101" charset="-122"/>
                <a:sym typeface="+mn-ea"/>
              </a:rPr>
              <a:t>别忘了拍照留待以后分享。如果您需要任何提示或信息，请随时与我联系。</a:t>
            </a:r>
            <a:endParaRPr lang="zh-CN" altLang="en-US" sz="2000">
              <a:latin typeface="华文楷体" panose="02010600040101010101" charset="-122"/>
              <a:ea typeface="华文楷体" panose="02010600040101010101" charset="-122"/>
              <a:sym typeface="+mn-ea"/>
            </a:endParaRPr>
          </a:p>
          <a:p>
            <a:pPr lvl="0" indent="457200" algn="r">
              <a:lnSpc>
                <a:spcPct val="110000"/>
              </a:lnSpc>
              <a:buClrTx/>
              <a:buSzTx/>
              <a:buFontTx/>
            </a:pPr>
            <a:r>
              <a:rPr lang="zh-CN" altLang="en-US" sz="2000">
                <a:latin typeface="华文楷体" panose="02010600040101010101" charset="-122"/>
                <a:ea typeface="华文楷体" panose="02010600040101010101" charset="-122"/>
                <a:sym typeface="+mn-ea"/>
              </a:rPr>
              <a:t>李华</a:t>
            </a:r>
            <a:endParaRPr lang="zh-CN" altLang="en-US" sz="2000">
              <a:latin typeface="华文楷体" panose="02010600040101010101" charset="-122"/>
              <a:ea typeface="华文楷体" panose="02010600040101010101" charset="-122"/>
              <a:sym typeface="+mn-ea"/>
            </a:endParaRPr>
          </a:p>
        </p:txBody>
      </p:sp>
      <p:sp>
        <p:nvSpPr>
          <p:cNvPr id="5" name="文本框 4"/>
          <p:cNvSpPr txBox="1"/>
          <p:nvPr/>
        </p:nvSpPr>
        <p:spPr>
          <a:xfrm>
            <a:off x="7611745" y="119380"/>
            <a:ext cx="2404110" cy="521970"/>
          </a:xfrm>
          <a:prstGeom prst="rect">
            <a:avLst/>
          </a:prstGeom>
          <a:noFill/>
        </p:spPr>
        <p:txBody>
          <a:bodyPr wrap="square" rtlCol="0">
            <a:spAutoFit/>
          </a:bodyPr>
          <a:lstStyle/>
          <a:p>
            <a:pPr lvl="0" algn="l">
              <a:buClrTx/>
              <a:buSzTx/>
              <a:buFontTx/>
            </a:pPr>
            <a:r>
              <a:rPr lang="en-US" altLang="zh-CN" sz="2800">
                <a:latin typeface="MV Boli" panose="02000500030200090000" charset="0"/>
                <a:cs typeface="MV Boli" panose="02000500030200090000" charset="0"/>
                <a:sym typeface="+mn-ea"/>
              </a:rPr>
              <a:t>Translation</a:t>
            </a:r>
            <a:endParaRPr lang="en-US" altLang="zh-CN" sz="2800">
              <a:latin typeface="MV Boli" panose="02000500030200090000" charset="0"/>
              <a:cs typeface="MV Boli" panose="02000500030200090000" charset="0"/>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8615" y="505460"/>
            <a:ext cx="6183630" cy="5929630"/>
          </a:xfrm>
          <a:prstGeom prst="rect">
            <a:avLst/>
          </a:prstGeom>
          <a:noFill/>
          <a:ln>
            <a:solidFill>
              <a:schemeClr val="tx1"/>
            </a:solidFill>
          </a:ln>
        </p:spPr>
        <p:txBody>
          <a:bodyPr wrap="square" rtlCol="0">
            <a:noAutofit/>
          </a:bodyPr>
          <a:lstStyle/>
          <a:p>
            <a:pPr indent="0" algn="l" fontAlgn="auto">
              <a:lnSpc>
                <a:spcPct val="120000"/>
              </a:lnSpc>
            </a:pPr>
            <a:r>
              <a:rPr lang="en-US" altLang="zh-CN" sz="2000" dirty="0">
                <a:latin typeface="Times New Roman" panose="02020603050405020304" charset="0"/>
                <a:cs typeface="Times New Roman" panose="02020603050405020304" charset="0"/>
              </a:rPr>
              <a:t>Dear </a:t>
            </a:r>
            <a:r>
              <a:rPr lang="en-US" altLang="zh-CN" sz="2000" dirty="0">
                <a:latin typeface="Times New Roman" panose="02020603050405020304" charset="0"/>
                <a:cs typeface="Times New Roman" panose="02020603050405020304" charset="0"/>
                <a:sym typeface="+mn-ea"/>
              </a:rPr>
              <a:t>Alex</a:t>
            </a:r>
            <a:r>
              <a:rPr lang="en-US" altLang="zh-CN" sz="2000" dirty="0">
                <a:latin typeface="Times New Roman" panose="02020603050405020304" charset="0"/>
                <a:cs typeface="Times New Roman" panose="02020603050405020304" charset="0"/>
              </a:rPr>
              <a:t>,</a:t>
            </a:r>
            <a:endParaRPr lang="en-US" altLang="zh-CN" sz="2000" dirty="0">
              <a:latin typeface="Times New Roman" panose="02020603050405020304" charset="0"/>
              <a:cs typeface="Times New Roman" panose="02020603050405020304" charset="0"/>
            </a:endParaRPr>
          </a:p>
          <a:p>
            <a:pPr indent="457200" algn="just" fontAlgn="auto">
              <a:lnSpc>
                <a:spcPct val="120000"/>
              </a:lnSpc>
            </a:pPr>
            <a:r>
              <a:rPr lang="en-US" altLang="zh-CN" dirty="0">
                <a:latin typeface="Times New Roman" panose="02020603050405020304" charset="0"/>
                <a:cs typeface="Times New Roman" panose="02020603050405020304" charset="0"/>
                <a:sym typeface="+mn-ea"/>
              </a:rPr>
              <a:t>I’m thrilled to hear about your hiking plan! Green Valley has 8 hiking trails of varying difficulty and length, offering stunning and breathingtaking wildlife viewing opportunities, which is second to none. </a:t>
            </a:r>
            <a:endParaRPr lang="en-US" altLang="zh-CN" dirty="0">
              <a:latin typeface="Times New Roman" panose="02020603050405020304" charset="0"/>
              <a:cs typeface="Times New Roman" panose="02020603050405020304" charset="0"/>
              <a:sym typeface="+mn-ea"/>
            </a:endParaRPr>
          </a:p>
          <a:p>
            <a:pPr indent="457200" algn="just" fontAlgn="auto">
              <a:lnSpc>
                <a:spcPct val="120000"/>
              </a:lnSpc>
            </a:pPr>
            <a:r>
              <a:rPr lang="en-US" altLang="zh-CN" dirty="0">
                <a:latin typeface="Times New Roman" panose="02020603050405020304" charset="0"/>
                <a:cs typeface="Times New Roman" panose="02020603050405020304" charset="0"/>
                <a:sym typeface="+mn-ea"/>
              </a:rPr>
              <a:t>Regarding safety, it is a must for you to carry sufficient water, snacks, a first-aid kit, and a fully charged phone with a power bank. Also, it is feasible for you to wear sturdy shoes and check the weather forecast beforehand. Plus, obey posted signs and stay on designated marked trails to avoid getting disoriented. Last but not least, don’t forget to leave your trip plan with a friend in advance in case of emergency.</a:t>
            </a:r>
            <a:endParaRPr lang="en-US" altLang="zh-CN" dirty="0">
              <a:latin typeface="Times New Roman" panose="02020603050405020304" charset="0"/>
              <a:cs typeface="Times New Roman" panose="02020603050405020304" charset="0"/>
              <a:sym typeface="+mn-ea"/>
            </a:endParaRPr>
          </a:p>
          <a:p>
            <a:pPr indent="457200" algn="just" fontAlgn="auto">
              <a:lnSpc>
                <a:spcPct val="120000"/>
              </a:lnSpc>
            </a:pPr>
            <a:r>
              <a:rPr lang="en-US" altLang="zh-CN" dirty="0">
                <a:latin typeface="Times New Roman" panose="02020603050405020304" charset="0"/>
                <a:cs typeface="Times New Roman" panose="02020603050405020304" charset="0"/>
                <a:sym typeface="+mn-ea"/>
              </a:rPr>
              <a:t>Enjoy your time at Green Valley! Stay safe and enjoy every step!</a:t>
            </a:r>
            <a:endParaRPr lang="en-US" altLang="zh-CN" dirty="0">
              <a:latin typeface="Times New Roman" panose="02020603050405020304" charset="0"/>
              <a:cs typeface="Times New Roman" panose="02020603050405020304" charset="0"/>
              <a:sym typeface="+mn-ea"/>
            </a:endParaRPr>
          </a:p>
          <a:p>
            <a:pPr indent="457200" algn="just" fontAlgn="auto">
              <a:lnSpc>
                <a:spcPct val="120000"/>
              </a:lnSpc>
            </a:pPr>
            <a:endParaRPr lang="en-US" altLang="zh-CN" dirty="0">
              <a:latin typeface="Times New Roman" panose="02020603050405020304" charset="0"/>
              <a:cs typeface="Times New Roman" panose="02020603050405020304" charset="0"/>
              <a:sym typeface="+mn-ea"/>
            </a:endParaRPr>
          </a:p>
          <a:p>
            <a:pPr indent="457200" algn="r" fontAlgn="auto">
              <a:lnSpc>
                <a:spcPct val="120000"/>
              </a:lnSpc>
            </a:pPr>
            <a:r>
              <a:rPr lang="en-US" altLang="zh-CN" sz="2000" dirty="0">
                <a:latin typeface="Times New Roman" panose="02020603050405020304" charset="0"/>
                <a:cs typeface="Times New Roman" panose="02020603050405020304" charset="0"/>
              </a:rPr>
              <a:t>Yours,</a:t>
            </a:r>
            <a:endParaRPr lang="en-US" altLang="zh-CN" sz="2000" dirty="0">
              <a:latin typeface="Times New Roman" panose="02020603050405020304" charset="0"/>
              <a:cs typeface="Times New Roman" panose="02020603050405020304" charset="0"/>
            </a:endParaRPr>
          </a:p>
          <a:p>
            <a:pPr indent="457200" algn="r" fontAlgn="auto">
              <a:lnSpc>
                <a:spcPct val="120000"/>
              </a:lnSpc>
            </a:pPr>
            <a:r>
              <a:rPr lang="en-US" altLang="zh-CN" sz="2000" dirty="0">
                <a:latin typeface="Times New Roman" panose="02020603050405020304" charset="0"/>
                <a:cs typeface="Times New Roman" panose="02020603050405020304" charset="0"/>
              </a:rPr>
              <a:t>Li Hua</a:t>
            </a:r>
            <a:endParaRPr lang="en-US" altLang="zh-CN" sz="2000" dirty="0">
              <a:latin typeface="Times New Roman" panose="02020603050405020304" charset="0"/>
              <a:cs typeface="Times New Roman" panose="02020603050405020304" charset="0"/>
            </a:endParaRPr>
          </a:p>
        </p:txBody>
      </p:sp>
      <p:sp>
        <p:nvSpPr>
          <p:cNvPr id="3" name="文本框 2"/>
          <p:cNvSpPr txBox="1"/>
          <p:nvPr/>
        </p:nvSpPr>
        <p:spPr>
          <a:xfrm>
            <a:off x="1845945" y="119380"/>
            <a:ext cx="3792220" cy="521970"/>
          </a:xfrm>
          <a:prstGeom prst="rect">
            <a:avLst/>
          </a:prstGeom>
          <a:noFill/>
        </p:spPr>
        <p:txBody>
          <a:bodyPr wrap="square" rtlCol="0">
            <a:spAutoFit/>
          </a:bodyPr>
          <a:lstStyle/>
          <a:p>
            <a:r>
              <a:rPr lang="en-US" altLang="zh-CN" sz="2800">
                <a:latin typeface="MV Boli" panose="02000500030200090000" charset="0"/>
                <a:cs typeface="MV Boli" panose="02000500030200090000" charset="0"/>
                <a:sym typeface="+mn-ea"/>
              </a:rPr>
              <a:t>Sample Writing Two</a:t>
            </a:r>
            <a:endParaRPr lang="en-US" altLang="zh-CN" sz="2800">
              <a:latin typeface="MV Boli" panose="02000500030200090000" charset="0"/>
              <a:cs typeface="MV Boli" panose="02000500030200090000" charset="0"/>
              <a:sym typeface="+mn-ea"/>
            </a:endParaRPr>
          </a:p>
        </p:txBody>
      </p:sp>
      <p:sp>
        <p:nvSpPr>
          <p:cNvPr id="4" name="文本框 3"/>
          <p:cNvSpPr txBox="1"/>
          <p:nvPr/>
        </p:nvSpPr>
        <p:spPr>
          <a:xfrm>
            <a:off x="6628130" y="505460"/>
            <a:ext cx="5196840" cy="5929630"/>
          </a:xfrm>
          <a:prstGeom prst="rect">
            <a:avLst/>
          </a:prstGeom>
          <a:noFill/>
          <a:ln>
            <a:solidFill>
              <a:schemeClr val="tx1"/>
            </a:solidFill>
          </a:ln>
        </p:spPr>
        <p:txBody>
          <a:bodyPr wrap="square" rtlCol="0">
            <a:noAutofit/>
          </a:bodyPr>
          <a:lstStyle/>
          <a:p>
            <a:pPr lvl="0" indent="0" algn="l" fontAlgn="auto">
              <a:lnSpc>
                <a:spcPct val="120000"/>
              </a:lnSpc>
              <a:buClrTx/>
              <a:buSzTx/>
              <a:buFontTx/>
            </a:pPr>
            <a:r>
              <a:rPr lang="zh-CN" altLang="en-US" sz="2000">
                <a:latin typeface="华文楷体" panose="02010600040101010101" charset="-122"/>
                <a:ea typeface="华文楷体" panose="02010600040101010101" charset="-122"/>
                <a:sym typeface="+mn-ea"/>
              </a:rPr>
              <a:t>亲爱的</a:t>
            </a:r>
            <a:r>
              <a:rPr lang="en-US" altLang="zh-CN" sz="2000">
                <a:latin typeface="华文楷体" panose="02010600040101010101" charset="-122"/>
                <a:ea typeface="华文楷体" panose="02010600040101010101" charset="-122"/>
                <a:sym typeface="+mn-ea"/>
              </a:rPr>
              <a:t>Alex</a:t>
            </a:r>
            <a:r>
              <a:rPr lang="zh-CN" altLang="en-US" sz="2000">
                <a:latin typeface="华文楷体" panose="02010600040101010101" charset="-122"/>
                <a:ea typeface="华文楷体" panose="02010600040101010101" charset="-122"/>
                <a:sym typeface="+mn-ea"/>
              </a:rPr>
              <a:t>：</a:t>
            </a:r>
            <a:endParaRPr lang="zh-CN" altLang="en-US" sz="2000">
              <a:latin typeface="华文楷体" panose="02010600040101010101" charset="-122"/>
              <a:ea typeface="华文楷体" panose="02010600040101010101" charset="-122"/>
              <a:sym typeface="+mn-ea"/>
            </a:endParaRPr>
          </a:p>
          <a:p>
            <a:pPr lvl="0" indent="457200" algn="l" fontAlgn="auto">
              <a:lnSpc>
                <a:spcPct val="120000"/>
              </a:lnSpc>
              <a:buClrTx/>
              <a:buSzTx/>
              <a:buFontTx/>
            </a:pPr>
            <a:r>
              <a:rPr lang="zh-CN" altLang="en-US" sz="2000">
                <a:latin typeface="华文楷体" panose="02010600040101010101" charset="-122"/>
                <a:ea typeface="华文楷体" panose="02010600040101010101" charset="-122"/>
                <a:sym typeface="+mn-ea"/>
              </a:rPr>
              <a:t>很高兴听到你的远足计划！</a:t>
            </a:r>
            <a:r>
              <a:rPr lang="en-US" altLang="zh-CN" sz="2000" dirty="0">
                <a:latin typeface="Times New Roman" panose="02020603050405020304" charset="0"/>
                <a:cs typeface="Times New Roman" panose="02020603050405020304" charset="0"/>
                <a:sym typeface="+mn-ea"/>
              </a:rPr>
              <a:t> Green Valley </a:t>
            </a:r>
            <a:r>
              <a:rPr lang="zh-CN" altLang="en-US" sz="2000">
                <a:latin typeface="华文楷体" panose="02010600040101010101" charset="-122"/>
                <a:ea typeface="华文楷体" panose="02010600040101010101" charset="-122"/>
                <a:sym typeface="+mn-ea"/>
              </a:rPr>
              <a:t>有</a:t>
            </a:r>
            <a:r>
              <a:rPr lang="en-US" altLang="zh-CN" sz="2000">
                <a:latin typeface="华文楷体" panose="02010600040101010101" charset="-122"/>
                <a:ea typeface="华文楷体" panose="02010600040101010101" charset="-122"/>
                <a:sym typeface="+mn-ea"/>
              </a:rPr>
              <a:t>8</a:t>
            </a:r>
            <a:r>
              <a:rPr lang="zh-CN" altLang="en-US" sz="2000">
                <a:latin typeface="华文楷体" panose="02010600040101010101" charset="-122"/>
                <a:ea typeface="华文楷体" panose="02010600040101010101" charset="-122"/>
                <a:sym typeface="+mn-ea"/>
              </a:rPr>
              <a:t>条不同难度和长度的徒步小径，提供令人叹为观止的野生动物观赏机会，是不二之选。</a:t>
            </a:r>
            <a:endParaRPr lang="zh-CN" altLang="en-US" sz="2000">
              <a:latin typeface="华文楷体" panose="02010600040101010101" charset="-122"/>
              <a:ea typeface="华文楷体" panose="02010600040101010101" charset="-122"/>
              <a:sym typeface="+mn-ea"/>
            </a:endParaRPr>
          </a:p>
          <a:p>
            <a:pPr lvl="0" indent="457200" algn="l" fontAlgn="auto">
              <a:lnSpc>
                <a:spcPct val="120000"/>
              </a:lnSpc>
              <a:buClrTx/>
              <a:buSzTx/>
              <a:buFontTx/>
            </a:pPr>
            <a:r>
              <a:rPr lang="zh-CN" altLang="en-US" sz="2000">
                <a:latin typeface="华文楷体" panose="02010600040101010101" charset="-122"/>
                <a:ea typeface="华文楷体" panose="02010600040101010101" charset="-122"/>
                <a:sym typeface="+mn-ea"/>
              </a:rPr>
              <a:t>为了安全起见，你必须携带足够的水、零食、急救箱和带充电宝的充满电的手机。此外，你可以穿结实的鞋子，提前查看天气预报。另外，要遵守张贴的标志，在指定的道路上行走，以免迷路。最后，不要忘记提前把你的旅行计划交给朋友，以防紧急情况。</a:t>
            </a:r>
            <a:endParaRPr lang="zh-CN" altLang="en-US" sz="2000">
              <a:latin typeface="华文楷体" panose="02010600040101010101" charset="-122"/>
              <a:ea typeface="华文楷体" panose="02010600040101010101" charset="-122"/>
              <a:sym typeface="+mn-ea"/>
            </a:endParaRPr>
          </a:p>
          <a:p>
            <a:pPr lvl="0" indent="457200" algn="l" fontAlgn="auto">
              <a:lnSpc>
                <a:spcPct val="120000"/>
              </a:lnSpc>
              <a:buClrTx/>
              <a:buSzTx/>
              <a:buFontTx/>
            </a:pPr>
            <a:r>
              <a:rPr lang="zh-CN" altLang="en-US" sz="2000">
                <a:latin typeface="华文楷体" panose="02010600040101010101" charset="-122"/>
                <a:ea typeface="华文楷体" panose="02010600040101010101" charset="-122"/>
                <a:sym typeface="+mn-ea"/>
              </a:rPr>
              <a:t>祝您在</a:t>
            </a:r>
            <a:r>
              <a:rPr lang="en-US" altLang="zh-CN" sz="2000" dirty="0">
                <a:latin typeface="Times New Roman" panose="02020603050405020304" charset="0"/>
                <a:cs typeface="Times New Roman" panose="02020603050405020304" charset="0"/>
                <a:sym typeface="+mn-ea"/>
              </a:rPr>
              <a:t> Green Valley </a:t>
            </a:r>
            <a:r>
              <a:rPr lang="zh-CN" altLang="en-US" sz="2000">
                <a:latin typeface="华文楷体" panose="02010600040101010101" charset="-122"/>
                <a:ea typeface="华文楷体" panose="02010600040101010101" charset="-122"/>
                <a:sym typeface="+mn-ea"/>
              </a:rPr>
              <a:t>度过愉快的时光！注意安全，享受每一步！</a:t>
            </a:r>
            <a:endParaRPr lang="zh-CN" altLang="en-US" sz="2000">
              <a:latin typeface="华文楷体" panose="02010600040101010101" charset="-122"/>
              <a:ea typeface="华文楷体" panose="02010600040101010101" charset="-122"/>
              <a:sym typeface="+mn-ea"/>
            </a:endParaRPr>
          </a:p>
          <a:p>
            <a:pPr lvl="0" indent="457200" algn="r">
              <a:lnSpc>
                <a:spcPct val="110000"/>
              </a:lnSpc>
              <a:buClrTx/>
              <a:buSzTx/>
              <a:buFontTx/>
            </a:pPr>
            <a:endParaRPr lang="zh-CN" altLang="en-US" sz="2000">
              <a:latin typeface="华文楷体" panose="02010600040101010101" charset="-122"/>
              <a:ea typeface="华文楷体" panose="02010600040101010101" charset="-122"/>
              <a:sym typeface="+mn-ea"/>
            </a:endParaRPr>
          </a:p>
          <a:p>
            <a:pPr lvl="0" indent="457200" algn="r">
              <a:lnSpc>
                <a:spcPct val="110000"/>
              </a:lnSpc>
              <a:buClrTx/>
              <a:buSzTx/>
              <a:buFontTx/>
            </a:pPr>
            <a:r>
              <a:rPr lang="zh-CN" altLang="en-US" sz="2000">
                <a:latin typeface="华文楷体" panose="02010600040101010101" charset="-122"/>
                <a:ea typeface="华文楷体" panose="02010600040101010101" charset="-122"/>
                <a:sym typeface="+mn-ea"/>
              </a:rPr>
              <a:t>李华</a:t>
            </a:r>
            <a:endParaRPr lang="zh-CN" altLang="en-US" sz="2000">
              <a:latin typeface="华文楷体" panose="02010600040101010101" charset="-122"/>
              <a:ea typeface="华文楷体" panose="02010600040101010101" charset="-122"/>
              <a:sym typeface="+mn-ea"/>
            </a:endParaRPr>
          </a:p>
        </p:txBody>
      </p:sp>
      <p:sp>
        <p:nvSpPr>
          <p:cNvPr id="5" name="文本框 4"/>
          <p:cNvSpPr txBox="1"/>
          <p:nvPr/>
        </p:nvSpPr>
        <p:spPr>
          <a:xfrm>
            <a:off x="7611745" y="119380"/>
            <a:ext cx="2404110" cy="521970"/>
          </a:xfrm>
          <a:prstGeom prst="rect">
            <a:avLst/>
          </a:prstGeom>
          <a:noFill/>
        </p:spPr>
        <p:txBody>
          <a:bodyPr wrap="square" rtlCol="0">
            <a:spAutoFit/>
          </a:bodyPr>
          <a:lstStyle/>
          <a:p>
            <a:pPr lvl="0" algn="l">
              <a:buClrTx/>
              <a:buSzTx/>
              <a:buFontTx/>
            </a:pPr>
            <a:r>
              <a:rPr lang="en-US" altLang="zh-CN" sz="2800">
                <a:latin typeface="MV Boli" panose="02000500030200090000" charset="0"/>
                <a:cs typeface="MV Boli" panose="02000500030200090000" charset="0"/>
                <a:sym typeface="+mn-ea"/>
              </a:rPr>
              <a:t>Translation</a:t>
            </a:r>
            <a:endParaRPr lang="en-US" altLang="zh-CN" sz="2800">
              <a:latin typeface="MV Boli" panose="02000500030200090000" charset="0"/>
              <a:cs typeface="MV Boli" panose="02000500030200090000" charset="0"/>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263525" y="116840"/>
            <a:ext cx="343852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Useful Expressions</a:t>
            </a:r>
            <a:endParaRPr lang="en-US" altLang="zh-CN" sz="3200" b="1" i="1">
              <a:solidFill>
                <a:schemeClr val="lt1"/>
              </a:solidFill>
              <a:latin typeface="+mn-lt"/>
              <a:ea typeface="+mn-ea"/>
            </a:endParaRPr>
          </a:p>
        </p:txBody>
      </p:sp>
      <p:sp>
        <p:nvSpPr>
          <p:cNvPr id="2" name="文本框 1"/>
          <p:cNvSpPr txBox="1"/>
          <p:nvPr/>
        </p:nvSpPr>
        <p:spPr>
          <a:xfrm>
            <a:off x="149860" y="891540"/>
            <a:ext cx="8036560" cy="5354320"/>
          </a:xfrm>
          <a:prstGeom prst="rect">
            <a:avLst/>
          </a:prstGeom>
          <a:noFill/>
        </p:spPr>
        <p:txBody>
          <a:bodyPr wrap="square" rtlCol="0">
            <a:spAutoFit/>
          </a:bodyPr>
          <a:p>
            <a:pPr marL="342900" indent="-342900">
              <a:buFont typeface="+mj-lt"/>
              <a:buAutoNum type="arabicPeriod"/>
            </a:pPr>
            <a:r>
              <a:rPr lang="en-US" altLang="zh-CN" dirty="0">
                <a:latin typeface="Times New Roman" panose="02020603050405020304" charset="0"/>
                <a:cs typeface="Times New Roman" panose="02020603050405020304" charset="0"/>
                <a:sym typeface="+mn-ea"/>
              </a:rPr>
              <a:t>I highly/strongly recommend ...( Green Mountain Trail/Green Valley)</a:t>
            </a:r>
            <a:endParaRPr lang="en-US" altLang="zh-CN" dirty="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dirty="0">
                <a:latin typeface="Times New Roman" panose="02020603050405020304" charset="0"/>
                <a:cs typeface="Times New Roman" panose="02020603050405020304" charset="0"/>
                <a:sym typeface="+mn-ea"/>
              </a:rPr>
              <a:t>Make sure to/ consider.../If possible...And don’t forget</a:t>
            </a:r>
            <a:endParaRPr lang="en-US" altLang="zh-CN" dirty="0">
              <a:latin typeface="Times New Roman" panose="02020603050405020304" charset="0"/>
              <a:cs typeface="Times New Roman" panose="02020603050405020304" charset="0"/>
            </a:endParaRPr>
          </a:p>
          <a:p>
            <a:pPr marL="342900" indent="-342900">
              <a:buFont typeface="+mj-lt"/>
              <a:buAutoNum type="arabicPeriod"/>
            </a:pPr>
            <a:r>
              <a:rPr lang="en-US" altLang="zh-CN" dirty="0">
                <a:latin typeface="Times New Roman" panose="02020603050405020304" charset="0"/>
                <a:cs typeface="Times New Roman" panose="02020603050405020304" charset="0"/>
                <a:sym typeface="+mn-ea"/>
              </a:rPr>
              <a:t>It’s also a good idea to.../It is a must for you to.../It is feasible for you to...</a:t>
            </a:r>
            <a:endParaRPr lang="en-US" altLang="zh-CN" dirty="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dirty="0">
                <a:latin typeface="Times New Roman" panose="02020603050405020304" charset="0"/>
                <a:cs typeface="Times New Roman" panose="02020603050405020304" charset="0"/>
                <a:sym typeface="+mn-ea"/>
              </a:rPr>
              <a:t>offer stunning/breathtaking views</a:t>
            </a:r>
            <a:endParaRPr lang="en-US" altLang="zh-CN" dirty="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dirty="0">
                <a:latin typeface="Times New Roman" panose="02020603050405020304" charset="0"/>
                <a:cs typeface="Times New Roman" panose="02020603050405020304" charset="0"/>
                <a:sym typeface="+mn-ea"/>
              </a:rPr>
              <a:t>a moderate difficulty level/have 8 hiking trails of varying difficulty</a:t>
            </a:r>
            <a:endParaRPr lang="en-US" altLang="zh-CN" dirty="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dirty="0">
                <a:latin typeface="Times New Roman" panose="02020603050405020304" charset="0"/>
                <a:cs typeface="Times New Roman" panose="02020603050405020304" charset="0"/>
                <a:sym typeface="+mn-ea"/>
              </a:rPr>
              <a:t>make it perfect for a day trip</a:t>
            </a:r>
            <a:endParaRPr lang="en-US" altLang="zh-CN" dirty="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dirty="0">
                <a:latin typeface="Times New Roman" panose="02020603050405020304" charset="0"/>
                <a:cs typeface="Times New Roman" panose="02020603050405020304" charset="0"/>
                <a:sym typeface="+mn-ea"/>
              </a:rPr>
              <a:t>be well-maintained</a:t>
            </a:r>
            <a:endParaRPr lang="en-US" altLang="zh-CN" dirty="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dirty="0">
                <a:latin typeface="Times New Roman" panose="02020603050405020304" charset="0"/>
                <a:cs typeface="Times New Roman" panose="02020603050405020304" charset="0"/>
                <a:sym typeface="+mn-ea"/>
              </a:rPr>
              <a:t>check the weather forecast beforehand</a:t>
            </a:r>
            <a:endParaRPr lang="en-US" altLang="zh-CN" dirty="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dirty="0">
                <a:latin typeface="Times New Roman" panose="02020603050405020304" charset="0"/>
                <a:cs typeface="Times New Roman" panose="02020603050405020304" charset="0"/>
                <a:sym typeface="+mn-ea"/>
              </a:rPr>
              <a:t>bring sufficient water and snacks to keep your energy levels up </a:t>
            </a:r>
            <a:endParaRPr lang="en-US" altLang="zh-CN" dirty="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dirty="0">
                <a:latin typeface="Times New Roman" panose="02020603050405020304" charset="0"/>
                <a:cs typeface="Times New Roman" panose="02020603050405020304" charset="0"/>
                <a:sym typeface="+mn-ea"/>
              </a:rPr>
              <a:t>bring a first-aid kit, and a fully charged phone with a power bank</a:t>
            </a:r>
            <a:endParaRPr lang="en-US" altLang="zh-CN" dirty="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dirty="0">
                <a:latin typeface="Times New Roman" panose="02020603050405020304" charset="0"/>
                <a:cs typeface="Times New Roman" panose="02020603050405020304" charset="0"/>
                <a:sym typeface="+mn-ea"/>
              </a:rPr>
              <a:t>bring a map and a compass even if you have a GPS device</a:t>
            </a:r>
            <a:endParaRPr lang="en-US" altLang="zh-CN" dirty="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dirty="0">
                <a:latin typeface="Times New Roman" panose="02020603050405020304" charset="0"/>
                <a:cs typeface="Times New Roman" panose="02020603050405020304" charset="0"/>
                <a:sym typeface="+mn-ea"/>
              </a:rPr>
              <a:t>inform someone of your route and expected return time</a:t>
            </a:r>
            <a:endParaRPr lang="en-US" altLang="zh-CN" dirty="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dirty="0">
                <a:latin typeface="Times New Roman" panose="02020603050405020304" charset="0"/>
                <a:cs typeface="Times New Roman" panose="02020603050405020304" charset="0"/>
                <a:sym typeface="+mn-ea"/>
              </a:rPr>
              <a:t>leave your trip plan with a friend in advance in case of emergency</a:t>
            </a:r>
            <a:endParaRPr lang="en-US" altLang="zh-CN" dirty="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dirty="0">
                <a:latin typeface="Times New Roman" panose="02020603050405020304" charset="0"/>
                <a:cs typeface="Times New Roman" panose="02020603050405020304" charset="0"/>
                <a:sym typeface="+mn-ea"/>
              </a:rPr>
              <a:t>wear comfortable,sturdy shoes </a:t>
            </a:r>
            <a:endParaRPr lang="en-US" altLang="zh-CN" dirty="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dirty="0">
                <a:latin typeface="Times New Roman" panose="02020603050405020304" charset="0"/>
                <a:cs typeface="Times New Roman" panose="02020603050405020304" charset="0"/>
                <a:sym typeface="+mn-ea"/>
              </a:rPr>
              <a:t>stay on marked trails and avoid risky shortcuts</a:t>
            </a:r>
            <a:endParaRPr lang="en-US" altLang="zh-CN" dirty="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dirty="0">
                <a:latin typeface="Times New Roman" panose="02020603050405020304" charset="0"/>
                <a:cs typeface="Times New Roman" panose="02020603050405020304" charset="0"/>
                <a:sym typeface="+mn-ea"/>
              </a:rPr>
              <a:t>obey posted signs and stay on designated marked trails to avoid getting disoriented</a:t>
            </a:r>
            <a:endParaRPr lang="en-US" altLang="zh-CN" dirty="0">
              <a:latin typeface="Times New Roman" panose="02020603050405020304" charset="0"/>
              <a:cs typeface="Times New Roman" panose="02020603050405020304" charset="0"/>
              <a:sym typeface="+mn-ea"/>
            </a:endParaRPr>
          </a:p>
          <a:p>
            <a:pPr marL="342900" indent="-342900">
              <a:buFont typeface="+mj-lt"/>
              <a:buAutoNum type="arabicPeriod"/>
            </a:pPr>
            <a:r>
              <a:rPr lang="en-US" altLang="zh-CN" dirty="0">
                <a:latin typeface="Times New Roman" panose="02020603050405020304" charset="0"/>
                <a:cs typeface="Times New Roman" panose="02020603050405020304" charset="0"/>
                <a:sym typeface="+mn-ea"/>
              </a:rPr>
              <a:t>Stay safe and enjoy every step!</a:t>
            </a:r>
            <a:endParaRPr lang="en-US" altLang="zh-CN" dirty="0">
              <a:latin typeface="Times New Roman" panose="02020603050405020304" charset="0"/>
              <a:cs typeface="Times New Roman" panose="02020603050405020304" charset="0"/>
              <a:sym typeface="+mn-ea"/>
            </a:endParaRPr>
          </a:p>
          <a:p>
            <a:endParaRPr lang="en-US" altLang="zh-CN" dirty="0">
              <a:latin typeface="Times New Roman" panose="02020603050405020304" charset="0"/>
              <a:cs typeface="Times New Roman" panose="02020603050405020304" charset="0"/>
              <a:sym typeface="+mn-ea"/>
            </a:endParaRPr>
          </a:p>
        </p:txBody>
      </p:sp>
      <p:sp>
        <p:nvSpPr>
          <p:cNvPr id="3" name="文本框 2"/>
          <p:cNvSpPr txBox="1"/>
          <p:nvPr/>
        </p:nvSpPr>
        <p:spPr>
          <a:xfrm>
            <a:off x="7078345" y="693420"/>
            <a:ext cx="5032375" cy="5354320"/>
          </a:xfrm>
          <a:prstGeom prst="rect">
            <a:avLst/>
          </a:prstGeom>
          <a:noFill/>
        </p:spPr>
        <p:txBody>
          <a:bodyPr wrap="square" rtlCol="0">
            <a:spAutoFit/>
          </a:bodyPr>
          <a:p>
            <a:pPr marL="342900" indent="-342900">
              <a:buFont typeface="+mj-lt"/>
              <a:buAutoNum type="arabicPeriod"/>
            </a:pPr>
            <a:r>
              <a:rPr lang="zh-CN" altLang="en-US">
                <a:latin typeface="华文楷体" panose="02010600040101010101" charset="-122"/>
                <a:ea typeface="华文楷体" panose="02010600040101010101" charset="-122"/>
                <a:cs typeface="华文楷体" panose="02010600040101010101" charset="-122"/>
              </a:rPr>
              <a:t>我强烈推荐</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（青山径</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青谷）</a:t>
            </a:r>
            <a:endParaRPr lang="zh-CN" altLang="en-US">
              <a:latin typeface="华文楷体" panose="02010600040101010101" charset="-122"/>
              <a:ea typeface="华文楷体" panose="02010600040101010101" charset="-122"/>
              <a:cs typeface="华文楷体" panose="02010600040101010101" charset="-122"/>
            </a:endParaRPr>
          </a:p>
          <a:p>
            <a:pPr marL="342900" indent="-342900">
              <a:buFont typeface="+mj-lt"/>
              <a:buAutoNum type="arabicPeriod"/>
            </a:pPr>
            <a:r>
              <a:rPr lang="zh-CN" altLang="en-US">
                <a:latin typeface="华文楷体" panose="02010600040101010101" charset="-122"/>
                <a:ea typeface="华文楷体" panose="02010600040101010101" charset="-122"/>
                <a:cs typeface="华文楷体" panose="02010600040101010101" charset="-122"/>
              </a:rPr>
              <a:t>一定要</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考虑</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如果可能的话</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别忘了</a:t>
            </a:r>
            <a:endParaRPr lang="zh-CN" altLang="en-US">
              <a:latin typeface="华文楷体" panose="02010600040101010101" charset="-122"/>
              <a:ea typeface="华文楷体" panose="02010600040101010101" charset="-122"/>
              <a:cs typeface="华文楷体" panose="02010600040101010101" charset="-122"/>
            </a:endParaRPr>
          </a:p>
          <a:p>
            <a:pPr marL="342900" indent="-342900">
              <a:buFont typeface="+mj-lt"/>
              <a:buAutoNum type="arabicPeriod"/>
            </a:pP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也是个好主意。</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你必须</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你</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是可行的。</a:t>
            </a:r>
            <a:endParaRPr lang="zh-CN" altLang="en-US">
              <a:latin typeface="华文楷体" panose="02010600040101010101" charset="-122"/>
              <a:ea typeface="华文楷体" panose="02010600040101010101" charset="-122"/>
              <a:cs typeface="华文楷体" panose="02010600040101010101" charset="-122"/>
            </a:endParaRPr>
          </a:p>
          <a:p>
            <a:pPr marL="342900" indent="-342900">
              <a:buFont typeface="+mj-lt"/>
              <a:buAutoNum type="arabicPeriod"/>
            </a:pPr>
            <a:r>
              <a:rPr lang="zh-CN" altLang="en-US">
                <a:latin typeface="华文楷体" panose="02010600040101010101" charset="-122"/>
                <a:ea typeface="华文楷体" panose="02010600040101010101" charset="-122"/>
                <a:cs typeface="华文楷体" panose="02010600040101010101" charset="-122"/>
              </a:rPr>
              <a:t>提供令人惊叹的</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令人叹为观止的</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景色</a:t>
            </a:r>
            <a:endParaRPr lang="zh-CN" altLang="en-US">
              <a:latin typeface="华文楷体" panose="02010600040101010101" charset="-122"/>
              <a:ea typeface="华文楷体" panose="02010600040101010101" charset="-122"/>
              <a:cs typeface="华文楷体" panose="02010600040101010101" charset="-122"/>
            </a:endParaRPr>
          </a:p>
          <a:p>
            <a:pPr marL="342900" indent="-342900">
              <a:buFont typeface="+mj-lt"/>
              <a:buAutoNum type="arabicPeriod"/>
            </a:pPr>
            <a:r>
              <a:rPr lang="zh-CN" altLang="en-US">
                <a:latin typeface="华文楷体" panose="02010600040101010101" charset="-122"/>
                <a:ea typeface="华文楷体" panose="02010600040101010101" charset="-122"/>
                <a:cs typeface="华文楷体" panose="02010600040101010101" charset="-122"/>
              </a:rPr>
              <a:t>中等难度</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有</a:t>
            </a:r>
            <a:r>
              <a:rPr lang="en-US" altLang="zh-CN">
                <a:latin typeface="华文楷体" panose="02010600040101010101" charset="-122"/>
                <a:ea typeface="华文楷体" panose="02010600040101010101" charset="-122"/>
                <a:cs typeface="华文楷体" panose="02010600040101010101" charset="-122"/>
              </a:rPr>
              <a:t>8</a:t>
            </a:r>
            <a:r>
              <a:rPr lang="zh-CN" altLang="en-US">
                <a:latin typeface="华文楷体" panose="02010600040101010101" charset="-122"/>
                <a:ea typeface="华文楷体" panose="02010600040101010101" charset="-122"/>
                <a:cs typeface="华文楷体" panose="02010600040101010101" charset="-122"/>
              </a:rPr>
              <a:t>条不同难度的徒步路线</a:t>
            </a:r>
            <a:endParaRPr lang="zh-CN" altLang="en-US">
              <a:latin typeface="华文楷体" panose="02010600040101010101" charset="-122"/>
              <a:ea typeface="华文楷体" panose="02010600040101010101" charset="-122"/>
              <a:cs typeface="华文楷体" panose="02010600040101010101" charset="-122"/>
            </a:endParaRPr>
          </a:p>
          <a:p>
            <a:pPr marL="342900" indent="-342900">
              <a:buFont typeface="+mj-lt"/>
              <a:buAutoNum type="arabicPeriod"/>
            </a:pPr>
            <a:r>
              <a:rPr lang="zh-CN" altLang="en-US">
                <a:latin typeface="华文楷体" panose="02010600040101010101" charset="-122"/>
                <a:ea typeface="华文楷体" panose="02010600040101010101" charset="-122"/>
                <a:cs typeface="华文楷体" panose="02010600040101010101" charset="-122"/>
              </a:rPr>
              <a:t>适合一日游</a:t>
            </a:r>
            <a:endParaRPr lang="zh-CN" altLang="en-US">
              <a:latin typeface="华文楷体" panose="02010600040101010101" charset="-122"/>
              <a:ea typeface="华文楷体" panose="02010600040101010101" charset="-122"/>
              <a:cs typeface="华文楷体" panose="02010600040101010101" charset="-122"/>
            </a:endParaRPr>
          </a:p>
          <a:p>
            <a:pPr marL="342900" indent="-342900">
              <a:buFont typeface="+mj-lt"/>
              <a:buAutoNum type="arabicPeriod"/>
            </a:pPr>
            <a:r>
              <a:rPr lang="zh-CN" altLang="en-US">
                <a:latin typeface="华文楷体" panose="02010600040101010101" charset="-122"/>
                <a:ea typeface="华文楷体" panose="02010600040101010101" charset="-122"/>
                <a:cs typeface="华文楷体" panose="02010600040101010101" charset="-122"/>
              </a:rPr>
              <a:t>维护良好</a:t>
            </a:r>
            <a:endParaRPr lang="zh-CN" altLang="en-US">
              <a:latin typeface="华文楷体" panose="02010600040101010101" charset="-122"/>
              <a:ea typeface="华文楷体" panose="02010600040101010101" charset="-122"/>
              <a:cs typeface="华文楷体" panose="02010600040101010101" charset="-122"/>
            </a:endParaRPr>
          </a:p>
          <a:p>
            <a:pPr marL="342900" indent="-342900">
              <a:buFont typeface="+mj-lt"/>
              <a:buAutoNum type="arabicPeriod"/>
            </a:pPr>
            <a:r>
              <a:rPr lang="zh-CN" altLang="en-US">
                <a:latin typeface="华文楷体" panose="02010600040101010101" charset="-122"/>
                <a:ea typeface="华文楷体" panose="02010600040101010101" charset="-122"/>
                <a:cs typeface="华文楷体" panose="02010600040101010101" charset="-122"/>
              </a:rPr>
              <a:t>事先查看天气预报</a:t>
            </a:r>
            <a:endParaRPr lang="zh-CN" altLang="en-US">
              <a:latin typeface="华文楷体" panose="02010600040101010101" charset="-122"/>
              <a:ea typeface="华文楷体" panose="02010600040101010101" charset="-122"/>
              <a:cs typeface="华文楷体" panose="02010600040101010101" charset="-122"/>
            </a:endParaRPr>
          </a:p>
          <a:p>
            <a:pPr marL="342900" indent="-342900">
              <a:buFont typeface="+mj-lt"/>
              <a:buAutoNum type="arabicPeriod"/>
            </a:pPr>
            <a:r>
              <a:rPr lang="zh-CN" altLang="en-US">
                <a:latin typeface="华文楷体" panose="02010600040101010101" charset="-122"/>
                <a:ea typeface="华文楷体" panose="02010600040101010101" charset="-122"/>
                <a:cs typeface="华文楷体" panose="02010600040101010101" charset="-122"/>
              </a:rPr>
              <a:t>带上足够的水和零食，保持精力充沛</a:t>
            </a:r>
            <a:endParaRPr lang="zh-CN" altLang="en-US">
              <a:latin typeface="华文楷体" panose="02010600040101010101" charset="-122"/>
              <a:ea typeface="华文楷体" panose="02010600040101010101" charset="-122"/>
              <a:cs typeface="华文楷体" panose="02010600040101010101" charset="-122"/>
            </a:endParaRPr>
          </a:p>
          <a:p>
            <a:pPr marL="342900" indent="-342900">
              <a:buFont typeface="+mj-lt"/>
              <a:buAutoNum type="arabicPeriod"/>
            </a:pPr>
            <a:r>
              <a:rPr lang="zh-CN" altLang="en-US">
                <a:latin typeface="华文楷体" panose="02010600040101010101" charset="-122"/>
                <a:ea typeface="华文楷体" panose="02010600040101010101" charset="-122"/>
                <a:cs typeface="华文楷体" panose="02010600040101010101" charset="-122"/>
              </a:rPr>
              <a:t>带上急救箱和带充电宝的充满电的手机</a:t>
            </a:r>
            <a:endParaRPr lang="zh-CN" altLang="en-US">
              <a:latin typeface="华文楷体" panose="02010600040101010101" charset="-122"/>
              <a:ea typeface="华文楷体" panose="02010600040101010101" charset="-122"/>
              <a:cs typeface="华文楷体" panose="02010600040101010101" charset="-122"/>
            </a:endParaRPr>
          </a:p>
          <a:p>
            <a:pPr marL="342900" indent="-342900">
              <a:buFont typeface="+mj-lt"/>
              <a:buAutoNum type="arabicPeriod"/>
            </a:pPr>
            <a:r>
              <a:rPr lang="zh-CN" altLang="en-US">
                <a:latin typeface="华文楷体" panose="02010600040101010101" charset="-122"/>
                <a:ea typeface="华文楷体" panose="02010600040101010101" charset="-122"/>
                <a:cs typeface="华文楷体" panose="02010600040101010101" charset="-122"/>
              </a:rPr>
              <a:t>即使你有</a:t>
            </a:r>
            <a:r>
              <a:rPr lang="en-US" altLang="zh-CN">
                <a:latin typeface="华文楷体" panose="02010600040101010101" charset="-122"/>
                <a:ea typeface="华文楷体" panose="02010600040101010101" charset="-122"/>
                <a:cs typeface="华文楷体" panose="02010600040101010101" charset="-122"/>
              </a:rPr>
              <a:t>GPS</a:t>
            </a:r>
            <a:r>
              <a:rPr lang="zh-CN" altLang="en-US">
                <a:latin typeface="华文楷体" panose="02010600040101010101" charset="-122"/>
                <a:ea typeface="华文楷体" panose="02010600040101010101" charset="-122"/>
                <a:cs typeface="华文楷体" panose="02010600040101010101" charset="-122"/>
              </a:rPr>
              <a:t>设备，也要带上地图和指南针</a:t>
            </a:r>
            <a:endParaRPr lang="zh-CN" altLang="en-US">
              <a:latin typeface="华文楷体" panose="02010600040101010101" charset="-122"/>
              <a:ea typeface="华文楷体" panose="02010600040101010101" charset="-122"/>
              <a:cs typeface="华文楷体" panose="02010600040101010101" charset="-122"/>
            </a:endParaRPr>
          </a:p>
          <a:p>
            <a:pPr marL="342900" indent="-342900">
              <a:buFont typeface="+mj-lt"/>
              <a:buAutoNum type="arabicPeriod"/>
            </a:pPr>
            <a:r>
              <a:rPr lang="zh-CN" altLang="en-US">
                <a:latin typeface="华文楷体" panose="02010600040101010101" charset="-122"/>
                <a:ea typeface="华文楷体" panose="02010600040101010101" charset="-122"/>
                <a:cs typeface="华文楷体" panose="02010600040101010101" charset="-122"/>
              </a:rPr>
              <a:t>告诉别人你的路线和预计返回时间</a:t>
            </a:r>
            <a:endParaRPr lang="zh-CN" altLang="en-US">
              <a:latin typeface="华文楷体" panose="02010600040101010101" charset="-122"/>
              <a:ea typeface="华文楷体" panose="02010600040101010101" charset="-122"/>
              <a:cs typeface="华文楷体" panose="02010600040101010101" charset="-122"/>
            </a:endParaRPr>
          </a:p>
          <a:p>
            <a:pPr marL="342900" indent="-342900">
              <a:buFont typeface="+mj-lt"/>
              <a:buAutoNum type="arabicPeriod"/>
            </a:pPr>
            <a:r>
              <a:rPr lang="zh-CN" altLang="en-US">
                <a:latin typeface="华文楷体" panose="02010600040101010101" charset="-122"/>
                <a:ea typeface="华文楷体" panose="02010600040101010101" charset="-122"/>
                <a:cs typeface="华文楷体" panose="02010600040101010101" charset="-122"/>
              </a:rPr>
              <a:t>提前把旅行计划交给朋友以备不时之需</a:t>
            </a:r>
            <a:endParaRPr lang="zh-CN" altLang="en-US">
              <a:latin typeface="华文楷体" panose="02010600040101010101" charset="-122"/>
              <a:ea typeface="华文楷体" panose="02010600040101010101" charset="-122"/>
              <a:cs typeface="华文楷体" panose="02010600040101010101" charset="-122"/>
            </a:endParaRPr>
          </a:p>
          <a:p>
            <a:pPr marL="342900" indent="-342900">
              <a:buFont typeface="+mj-lt"/>
              <a:buAutoNum type="arabicPeriod"/>
            </a:pPr>
            <a:r>
              <a:rPr lang="zh-CN" altLang="en-US">
                <a:latin typeface="华文楷体" panose="02010600040101010101" charset="-122"/>
                <a:ea typeface="华文楷体" panose="02010600040101010101" charset="-122"/>
                <a:cs typeface="华文楷体" panose="02010600040101010101" charset="-122"/>
              </a:rPr>
              <a:t>穿舒适、结实的鞋子</a:t>
            </a:r>
            <a:endParaRPr lang="zh-CN" altLang="en-US">
              <a:latin typeface="华文楷体" panose="02010600040101010101" charset="-122"/>
              <a:ea typeface="华文楷体" panose="02010600040101010101" charset="-122"/>
              <a:cs typeface="华文楷体" panose="02010600040101010101" charset="-122"/>
            </a:endParaRPr>
          </a:p>
          <a:p>
            <a:pPr marL="342900" indent="-342900">
              <a:buFont typeface="+mj-lt"/>
              <a:buAutoNum type="arabicPeriod"/>
            </a:pPr>
            <a:r>
              <a:rPr lang="zh-CN" altLang="en-US">
                <a:latin typeface="华文楷体" panose="02010600040101010101" charset="-122"/>
                <a:ea typeface="华文楷体" panose="02010600040101010101" charset="-122"/>
                <a:cs typeface="华文楷体" panose="02010600040101010101" charset="-122"/>
              </a:rPr>
              <a:t>走有标记的小路，避免走危险的捷径</a:t>
            </a:r>
            <a:endParaRPr lang="zh-CN" altLang="en-US">
              <a:latin typeface="华文楷体" panose="02010600040101010101" charset="-122"/>
              <a:ea typeface="华文楷体" panose="02010600040101010101" charset="-122"/>
              <a:cs typeface="华文楷体" panose="02010600040101010101" charset="-122"/>
            </a:endParaRPr>
          </a:p>
          <a:p>
            <a:pPr marL="342900" indent="-342900">
              <a:buFont typeface="+mj-lt"/>
              <a:buAutoNum type="arabicPeriod"/>
            </a:pPr>
            <a:r>
              <a:rPr lang="zh-CN" altLang="en-US">
                <a:latin typeface="华文楷体" panose="02010600040101010101" charset="-122"/>
                <a:ea typeface="华文楷体" panose="02010600040101010101" charset="-122"/>
                <a:cs typeface="华文楷体" panose="02010600040101010101" charset="-122"/>
              </a:rPr>
              <a:t>遵守张贴的标志，在指定的道路上行走，以免迷路</a:t>
            </a:r>
            <a:endParaRPr lang="zh-CN" altLang="en-US">
              <a:latin typeface="华文楷体" panose="02010600040101010101" charset="-122"/>
              <a:ea typeface="华文楷体" panose="02010600040101010101" charset="-122"/>
              <a:cs typeface="华文楷体" panose="02010600040101010101" charset="-122"/>
            </a:endParaRPr>
          </a:p>
          <a:p>
            <a:pPr marL="342900" indent="-342900">
              <a:buFont typeface="+mj-lt"/>
              <a:buAutoNum type="arabicPeriod"/>
            </a:pPr>
            <a:r>
              <a:rPr lang="zh-CN" altLang="en-US">
                <a:latin typeface="华文楷体" panose="02010600040101010101" charset="-122"/>
                <a:ea typeface="华文楷体" panose="02010600040101010101" charset="-122"/>
                <a:cs typeface="华文楷体" panose="02010600040101010101" charset="-122"/>
              </a:rPr>
              <a:t>注意安全，享受每一步！</a:t>
            </a:r>
            <a:endParaRPr lang="zh-CN" altLang="en-US">
              <a:latin typeface="华文楷体" panose="02010600040101010101" charset="-122"/>
              <a:ea typeface="华文楷体" panose="02010600040101010101" charset="-122"/>
              <a:cs typeface="华文楷体" panose="0201060004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5b48e56-3b28-4f42-9016-7c293e4b3be7"/>
          <p:cNvPicPr>
            <a:picLocks noChangeAspect="1"/>
          </p:cNvPicPr>
          <p:nvPr/>
        </p:nvPicPr>
        <p:blipFill>
          <a:blip r:embed="rId1"/>
          <a:stretch>
            <a:fillRect/>
          </a:stretch>
        </p:blipFill>
        <p:spPr>
          <a:xfrm>
            <a:off x="0" y="0"/>
            <a:ext cx="12192635" cy="6858000"/>
          </a:xfrm>
          <a:prstGeom prst="rect">
            <a:avLst/>
          </a:prstGeom>
        </p:spPr>
      </p:pic>
      <p:sp>
        <p:nvSpPr>
          <p:cNvPr id="3" name="文本框 2"/>
          <p:cNvSpPr txBox="1"/>
          <p:nvPr/>
        </p:nvSpPr>
        <p:spPr>
          <a:xfrm>
            <a:off x="1188720" y="1854835"/>
            <a:ext cx="4697730" cy="1106805"/>
          </a:xfrm>
          <a:prstGeom prst="rect">
            <a:avLst/>
          </a:prstGeom>
          <a:noFill/>
        </p:spPr>
        <p:txBody>
          <a:bodyPr wrap="square" rtlCol="0">
            <a:spAutoFit/>
          </a:bodyPr>
          <a:lstStyle/>
          <a:p>
            <a:r>
              <a:rPr lang="en-US" altLang="zh-CN" sz="6600" b="1">
                <a:solidFill>
                  <a:schemeClr val="bg1"/>
                </a:solidFill>
              </a:rPr>
              <a:t>Thank you!</a:t>
            </a:r>
            <a:endParaRPr lang="en-US" altLang="zh-CN" sz="6600"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438265" y="3270250"/>
            <a:ext cx="5984240" cy="1076325"/>
          </a:xfrm>
          <a:prstGeom prst="rect">
            <a:avLst/>
          </a:prstGeom>
          <a:noFill/>
        </p:spPr>
        <p:txBody>
          <a:bodyPr wrap="square" rtlCol="0">
            <a:spAutoFit/>
          </a:bodyPr>
          <a:lstStyle/>
          <a:p>
            <a:r>
              <a:rPr lang="en-US" altLang="zh-CN" sz="3200" i="1" dirty="0">
                <a:latin typeface="华文楷体" panose="02010600040101010101" charset="-122"/>
                <a:ea typeface="华文楷体" panose="02010600040101010101" charset="-122"/>
                <a:cs typeface="华文楷体" panose="02010600040101010101" charset="-122"/>
              </a:rPr>
              <a:t>—</a:t>
            </a:r>
            <a:r>
              <a:rPr lang="zh-CN" altLang="en-US" sz="3200" i="1" dirty="0">
                <a:latin typeface="华文楷体" panose="02010600040101010101" charset="-122"/>
                <a:ea typeface="华文楷体" panose="02010600040101010101" charset="-122"/>
                <a:cs typeface="华文楷体" panose="02010600040101010101" charset="-122"/>
              </a:rPr>
              <a:t>关于野外徒步的建议信</a:t>
            </a:r>
            <a:endParaRPr lang="zh-CN" altLang="en-US" sz="3200" i="1" dirty="0">
              <a:latin typeface="华文楷体" panose="02010600040101010101" charset="-122"/>
              <a:ea typeface="华文楷体" panose="02010600040101010101" charset="-122"/>
              <a:cs typeface="华文楷体" panose="02010600040101010101" charset="-122"/>
            </a:endParaRPr>
          </a:p>
          <a:p>
            <a:r>
              <a:rPr lang="en-US" altLang="zh-CN" sz="3200" i="1" dirty="0">
                <a:latin typeface="华文楷体" panose="02010600040101010101" charset="-122"/>
                <a:ea typeface="华文楷体" panose="02010600040101010101" charset="-122"/>
                <a:cs typeface="华文楷体" panose="02010600040101010101" charset="-122"/>
                <a:sym typeface="+mn-ea"/>
              </a:rPr>
              <a:t>2025.5</a:t>
            </a:r>
            <a:r>
              <a:rPr lang="zh-CN" altLang="en-US" sz="3200" i="1" dirty="0">
                <a:latin typeface="华文楷体" panose="02010600040101010101" charset="-122"/>
                <a:ea typeface="华文楷体" panose="02010600040101010101" charset="-122"/>
                <a:cs typeface="华文楷体" panose="02010600040101010101" charset="-122"/>
                <a:sym typeface="+mn-ea"/>
              </a:rPr>
              <a:t>强基应用文分析</a:t>
            </a:r>
            <a:endParaRPr lang="zh-CN" altLang="en-US" sz="3200" i="1" dirty="0">
              <a:latin typeface="华文楷体" panose="02010600040101010101" charset="-122"/>
              <a:ea typeface="华文楷体" panose="02010600040101010101" charset="-122"/>
              <a:cs typeface="华文楷体" panose="02010600040101010101" charset="-122"/>
            </a:endParaRPr>
          </a:p>
        </p:txBody>
      </p:sp>
      <p:sp>
        <p:nvSpPr>
          <p:cNvPr id="6" name="文本框 5"/>
          <p:cNvSpPr txBox="1"/>
          <p:nvPr/>
        </p:nvSpPr>
        <p:spPr>
          <a:xfrm>
            <a:off x="6096000" y="967740"/>
            <a:ext cx="6096000" cy="1568450"/>
          </a:xfrm>
          <a:prstGeom prst="rect">
            <a:avLst/>
          </a:prstGeom>
          <a:noFill/>
        </p:spPr>
        <p:txBody>
          <a:bodyPr wrap="square" rtlCol="0">
            <a:spAutoFit/>
          </a:bodyPr>
          <a:lstStyle/>
          <a:p>
            <a:r>
              <a:rPr lang="en-US" altLang="zh-CN" sz="4800" b="1" dirty="0">
                <a:latin typeface="Tw Cen MT Condensed Extra Bold" panose="020B0803020202020204" charset="0"/>
                <a:cs typeface="Tw Cen MT Condensed Extra Bold" panose="020B0803020202020204" charset="0"/>
                <a:sym typeface="+mn-ea"/>
              </a:rPr>
              <a:t>Letter Of Suggestion </a:t>
            </a:r>
            <a:endParaRPr lang="en-US" altLang="zh-CN" sz="4800" b="1" dirty="0">
              <a:latin typeface="Tw Cen MT Condensed Extra Bold" panose="020B0803020202020204" charset="0"/>
              <a:cs typeface="Tw Cen MT Condensed Extra Bold" panose="020B0803020202020204" charset="0"/>
              <a:sym typeface="+mn-ea"/>
            </a:endParaRPr>
          </a:p>
          <a:p>
            <a:r>
              <a:rPr lang="en-US" altLang="zh-CN" sz="4800" b="1" dirty="0">
                <a:latin typeface="Tw Cen MT Condensed Extra Bold" panose="020B0803020202020204" charset="0"/>
                <a:cs typeface="Tw Cen MT Condensed Extra Bold" panose="020B0803020202020204" charset="0"/>
                <a:sym typeface="+mn-ea"/>
              </a:rPr>
              <a:t>About A Hiking</a:t>
            </a:r>
            <a:endParaRPr lang="en-US" altLang="zh-CN" sz="4800" b="1" dirty="0">
              <a:latin typeface="Tw Cen MT Condensed Extra Bold" panose="020B0803020202020204" charset="0"/>
              <a:cs typeface="Tw Cen MT Condensed Extra Bold" panose="020B0803020202020204" charset="0"/>
              <a:sym typeface="+mn-ea"/>
            </a:endParaRPr>
          </a:p>
        </p:txBody>
      </p:sp>
      <p:pic>
        <p:nvPicPr>
          <p:cNvPr id="3" name="图片 2" descr="4f0d4d64-5cb0-4b06-9c3b-b37e7bae80d7"/>
          <p:cNvPicPr>
            <a:picLocks noChangeAspect="1"/>
          </p:cNvPicPr>
          <p:nvPr/>
        </p:nvPicPr>
        <p:blipFill>
          <a:blip r:embed="rId1"/>
          <a:stretch>
            <a:fillRect/>
          </a:stretch>
        </p:blipFill>
        <p:spPr>
          <a:xfrm>
            <a:off x="0" y="408305"/>
            <a:ext cx="6248400" cy="6248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4"/>
          <p:cNvSpPr/>
          <p:nvPr>
            <p:custDataLst>
              <p:tags r:id="rId1"/>
            </p:custDataLst>
          </p:nvPr>
        </p:nvSpPr>
        <p:spPr>
          <a:xfrm>
            <a:off x="4929768" y="2276009"/>
            <a:ext cx="7105279" cy="754820"/>
          </a:xfrm>
          <a:prstGeom prst="rect">
            <a:avLst/>
          </a:prstGeom>
          <a:noFill/>
        </p:spPr>
        <p:txBody>
          <a:bodyPr wrap="square" lIns="0" tIns="0" rIns="0" bIns="0" rtlCol="0" anchor="ctr" anchorCtr="0">
            <a:noAutofit/>
          </a:bodyPr>
          <a:lstStyle/>
          <a:p>
            <a:pPr algn="just">
              <a:spcBef>
                <a:spcPct val="0"/>
              </a:spcBef>
              <a:spcAft>
                <a:spcPct val="0"/>
              </a:spcAft>
            </a:pPr>
            <a:r>
              <a:rPr lang="zh-CN" altLang="en-US" sz="2800" b="1">
                <a:ln>
                  <a:noFill/>
                  <a:prstDash val="sysDot"/>
                </a:ln>
                <a:solidFill>
                  <a:schemeClr val="tx1">
                    <a:lumMod val="85000"/>
                    <a:lumOff val="15000"/>
                  </a:schemeClr>
                </a:solidFill>
                <a:latin typeface="+mn-ea"/>
                <a:cs typeface="+mn-ea"/>
              </a:rPr>
              <a:t>Have you ever participated in a hiking?</a:t>
            </a:r>
            <a:endParaRPr lang="zh-CN" altLang="en-US" sz="2800" b="1">
              <a:ln>
                <a:noFill/>
                <a:prstDash val="sysDot"/>
              </a:ln>
              <a:solidFill>
                <a:schemeClr val="tx1">
                  <a:lumMod val="85000"/>
                  <a:lumOff val="15000"/>
                </a:schemeClr>
              </a:solidFill>
              <a:latin typeface="+mn-ea"/>
              <a:cs typeface="+mn-ea"/>
            </a:endParaRPr>
          </a:p>
        </p:txBody>
      </p:sp>
      <p:sp>
        <p:nvSpPr>
          <p:cNvPr id="16" name="矩形 5"/>
          <p:cNvSpPr/>
          <p:nvPr>
            <p:custDataLst>
              <p:tags r:id="rId2"/>
            </p:custDataLst>
          </p:nvPr>
        </p:nvSpPr>
        <p:spPr>
          <a:xfrm>
            <a:off x="4929768" y="1261110"/>
            <a:ext cx="7106257" cy="771441"/>
          </a:xfrm>
          <a:prstGeom prst="rect">
            <a:avLst/>
          </a:prstGeom>
          <a:noFill/>
        </p:spPr>
        <p:txBody>
          <a:bodyPr wrap="none" lIns="0" tIns="0" rIns="0" bIns="0" rtlCol="0" anchor="ctr" anchorCtr="0">
            <a:noAutofit/>
          </a:bodyPr>
          <a:lstStyle/>
          <a:p>
            <a:pPr>
              <a:spcBef>
                <a:spcPct val="0"/>
              </a:spcBef>
              <a:spcAft>
                <a:spcPct val="0"/>
              </a:spcAft>
              <a:buClr>
                <a:schemeClr val="accent1"/>
              </a:buClr>
              <a:buSzPct val="70000"/>
            </a:pPr>
            <a:r>
              <a:rPr lang="en-US" altLang="zh-CN" sz="4000" b="1">
                <a:solidFill>
                  <a:schemeClr val="tx1">
                    <a:lumMod val="85000"/>
                    <a:lumOff val="15000"/>
                  </a:schemeClr>
                </a:solidFill>
                <a:latin typeface="+mn-ea"/>
                <a:cs typeface="+mn-ea"/>
              </a:rPr>
              <a:t>01</a:t>
            </a:r>
            <a:endParaRPr lang="en-US" altLang="zh-CN" sz="4000" b="1">
              <a:solidFill>
                <a:schemeClr val="tx1">
                  <a:lumMod val="85000"/>
                  <a:lumOff val="15000"/>
                </a:schemeClr>
              </a:solidFill>
              <a:latin typeface="+mn-ea"/>
              <a:cs typeface="+mn-ea"/>
            </a:endParaRPr>
          </a:p>
        </p:txBody>
      </p:sp>
      <p:sp>
        <p:nvSpPr>
          <p:cNvPr id="18" name="矩形 6"/>
          <p:cNvSpPr/>
          <p:nvPr>
            <p:custDataLst>
              <p:tags r:id="rId3"/>
            </p:custDataLst>
          </p:nvPr>
        </p:nvSpPr>
        <p:spPr>
          <a:xfrm>
            <a:off x="4929505" y="4675505"/>
            <a:ext cx="7263130" cy="755015"/>
          </a:xfrm>
          <a:prstGeom prst="rect">
            <a:avLst/>
          </a:prstGeom>
          <a:noFill/>
        </p:spPr>
        <p:txBody>
          <a:bodyPr wrap="square" lIns="0" tIns="0" rIns="0" bIns="0" rtlCol="0" anchor="ctr" anchorCtr="0">
            <a:noAutofit/>
          </a:bodyPr>
          <a:lstStyle/>
          <a:p>
            <a:pPr lvl="0" algn="l">
              <a:buClrTx/>
              <a:buSzTx/>
              <a:buFontTx/>
            </a:pPr>
            <a:r>
              <a:rPr lang="en-US" altLang="zh-CN" sz="2800" b="1">
                <a:ln>
                  <a:noFill/>
                  <a:prstDash val="sysDot"/>
                </a:ln>
                <a:solidFill>
                  <a:schemeClr val="tx1">
                    <a:lumMod val="85000"/>
                    <a:lumOff val="15000"/>
                  </a:schemeClr>
                </a:solidFill>
                <a:latin typeface="+mn-ea"/>
                <a:cs typeface="+mn-ea"/>
                <a:sym typeface="+mn-ea"/>
              </a:rPr>
              <a:t>For safety, w</a:t>
            </a:r>
            <a:r>
              <a:rPr lang="zh-CN" altLang="en-US" sz="2800" b="1">
                <a:ln>
                  <a:noFill/>
                  <a:prstDash val="sysDot"/>
                </a:ln>
                <a:solidFill>
                  <a:schemeClr val="tx1">
                    <a:lumMod val="85000"/>
                    <a:lumOff val="15000"/>
                  </a:schemeClr>
                </a:solidFill>
                <a:latin typeface="+mn-ea"/>
                <a:cs typeface="+mn-ea"/>
                <a:sym typeface="+mn-ea"/>
              </a:rPr>
              <a:t>hat should we pay attention to</a:t>
            </a:r>
            <a:r>
              <a:rPr lang="en-US" altLang="zh-CN" sz="2800" b="1">
                <a:ln>
                  <a:noFill/>
                  <a:prstDash val="sysDot"/>
                </a:ln>
                <a:solidFill>
                  <a:schemeClr val="tx1">
                    <a:lumMod val="85000"/>
                    <a:lumOff val="15000"/>
                  </a:schemeClr>
                </a:solidFill>
                <a:latin typeface="+mn-ea"/>
                <a:cs typeface="+mn-ea"/>
                <a:sym typeface="+mn-ea"/>
              </a:rPr>
              <a:t> </a:t>
            </a:r>
            <a:r>
              <a:rPr lang="zh-CN" altLang="en-US" sz="2800" b="1">
                <a:ln>
                  <a:noFill/>
                  <a:prstDash val="sysDot"/>
                </a:ln>
                <a:solidFill>
                  <a:schemeClr val="tx1">
                    <a:lumMod val="85000"/>
                    <a:lumOff val="15000"/>
                  </a:schemeClr>
                </a:solidFill>
                <a:latin typeface="+mn-ea"/>
                <a:cs typeface="+mn-ea"/>
                <a:sym typeface="+mn-ea"/>
              </a:rPr>
              <a:t>before or during the trip?</a:t>
            </a:r>
            <a:endParaRPr lang="zh-CN" altLang="en-US" sz="2800" b="1">
              <a:ln>
                <a:noFill/>
                <a:prstDash val="sysDot"/>
              </a:ln>
              <a:solidFill>
                <a:schemeClr val="tx1">
                  <a:lumMod val="85000"/>
                  <a:lumOff val="15000"/>
                </a:schemeClr>
              </a:solidFill>
              <a:latin typeface="+mn-ea"/>
              <a:cs typeface="+mn-ea"/>
              <a:sym typeface="+mn-ea"/>
            </a:endParaRPr>
          </a:p>
        </p:txBody>
      </p:sp>
      <p:sp>
        <p:nvSpPr>
          <p:cNvPr id="19" name="矩形 10"/>
          <p:cNvSpPr/>
          <p:nvPr>
            <p:custDataLst>
              <p:tags r:id="rId4"/>
            </p:custDataLst>
          </p:nvPr>
        </p:nvSpPr>
        <p:spPr>
          <a:xfrm>
            <a:off x="4929768" y="3617477"/>
            <a:ext cx="7106257" cy="771441"/>
          </a:xfrm>
          <a:prstGeom prst="rect">
            <a:avLst/>
          </a:prstGeom>
          <a:noFill/>
        </p:spPr>
        <p:txBody>
          <a:bodyPr wrap="none" lIns="0" tIns="0" rIns="0" bIns="0" rtlCol="0" anchor="ctr" anchorCtr="0">
            <a:noAutofit/>
          </a:bodyPr>
          <a:lstStyle/>
          <a:p>
            <a:pPr>
              <a:spcBef>
                <a:spcPct val="0"/>
              </a:spcBef>
              <a:spcAft>
                <a:spcPct val="0"/>
              </a:spcAft>
              <a:buClr>
                <a:schemeClr val="accent1"/>
              </a:buClr>
              <a:buSzPct val="70000"/>
            </a:pPr>
            <a:r>
              <a:rPr lang="en-US" altLang="zh-CN" sz="4000" b="1">
                <a:solidFill>
                  <a:schemeClr val="tx1">
                    <a:lumMod val="85000"/>
                    <a:lumOff val="15000"/>
                  </a:schemeClr>
                </a:solidFill>
                <a:latin typeface="+mn-ea"/>
                <a:cs typeface="+mn-ea"/>
              </a:rPr>
              <a:t>02</a:t>
            </a:r>
            <a:endParaRPr lang="en-US" altLang="zh-CN" sz="4000" b="1">
              <a:solidFill>
                <a:schemeClr val="tx1">
                  <a:lumMod val="85000"/>
                  <a:lumOff val="15000"/>
                </a:schemeClr>
              </a:solidFill>
              <a:latin typeface="+mn-ea"/>
              <a:cs typeface="+mn-ea"/>
            </a:endParaRPr>
          </a:p>
        </p:txBody>
      </p:sp>
      <p:sp>
        <p:nvSpPr>
          <p:cNvPr id="20" name="Freeform 7397"/>
          <p:cNvSpPr/>
          <p:nvPr>
            <p:custDataLst>
              <p:tags r:id="rId5"/>
            </p:custDataLst>
          </p:nvPr>
        </p:nvSpPr>
        <p:spPr bwMode="auto">
          <a:xfrm rot="16200000">
            <a:off x="8455518" y="987340"/>
            <a:ext cx="55732" cy="7106257"/>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21" name="Freeform 7397"/>
          <p:cNvSpPr/>
          <p:nvPr>
            <p:custDataLst>
              <p:tags r:id="rId6"/>
            </p:custDataLst>
          </p:nvPr>
        </p:nvSpPr>
        <p:spPr bwMode="auto">
          <a:xfrm rot="16200000">
            <a:off x="8455518" y="-1427692"/>
            <a:ext cx="55732" cy="7106257"/>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22" name="文本框 21"/>
          <p:cNvSpPr txBox="1"/>
          <p:nvPr>
            <p:custDataLst>
              <p:tags r:id="rId7"/>
            </p:custDataLst>
          </p:nvPr>
        </p:nvSpPr>
        <p:spPr>
          <a:xfrm>
            <a:off x="9556750" y="378460"/>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Warm-up</a:t>
            </a:r>
            <a:endParaRPr lang="en-US" altLang="zh-CN" sz="3200" b="1" i="1">
              <a:solidFill>
                <a:schemeClr val="lt1"/>
              </a:solidFill>
              <a:latin typeface="+mn-lt"/>
              <a:ea typeface="+mn-ea"/>
            </a:endParaRPr>
          </a:p>
        </p:txBody>
      </p:sp>
      <p:grpSp>
        <p:nvGrpSpPr>
          <p:cNvPr id="87" name="组合 86"/>
          <p:cNvGrpSpPr/>
          <p:nvPr>
            <p:custDataLst>
              <p:tags r:id="rId8"/>
            </p:custDataLst>
          </p:nvPr>
        </p:nvGrpSpPr>
        <p:grpSpPr>
          <a:xfrm>
            <a:off x="-35431" y="604870"/>
            <a:ext cx="4298369" cy="4403134"/>
            <a:chOff x="2158" y="2152"/>
            <a:chExt cx="12933" cy="13251"/>
          </a:xfrm>
        </p:grpSpPr>
        <p:sp>
          <p:nvSpPr>
            <p:cNvPr id="88" name="矩形 87"/>
            <p:cNvSpPr/>
            <p:nvPr>
              <p:custDataLst>
                <p:tags r:id="rId9"/>
              </p:custDataLst>
            </p:nvPr>
          </p:nvSpPr>
          <p:spPr>
            <a:xfrm>
              <a:off x="2710" y="2694"/>
              <a:ext cx="12381" cy="12709"/>
            </a:xfrm>
            <a:prstGeom prst="rect">
              <a:avLst/>
            </a:pr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19"/>
            <p:cNvSpPr/>
            <p:nvPr>
              <p:custDataLst>
                <p:tags r:id="rId10"/>
              </p:custDataLst>
            </p:nvPr>
          </p:nvSpPr>
          <p:spPr>
            <a:xfrm>
              <a:off x="2158" y="2152"/>
              <a:ext cx="2459" cy="1483"/>
            </a:xfrm>
            <a:custGeom>
              <a:avLst/>
              <a:gdLst/>
              <a:ahLst/>
              <a:cxnLst>
                <a:cxn ang="3">
                  <a:pos x="hc" y="t"/>
                </a:cxn>
                <a:cxn ang="cd2">
                  <a:pos x="l" y="vc"/>
                </a:cxn>
                <a:cxn ang="cd4">
                  <a:pos x="hc" y="b"/>
                </a:cxn>
                <a:cxn ang="0">
                  <a:pos x="r" y="vc"/>
                </a:cxn>
              </a:cxnLst>
              <a:rect l="l" t="t" r="r" b="b"/>
              <a:pathLst>
                <a:path w="746" h="450">
                  <a:moveTo>
                    <a:pt x="450" y="0"/>
                  </a:moveTo>
                  <a:lnTo>
                    <a:pt x="746" y="0"/>
                  </a:lnTo>
                  <a:lnTo>
                    <a:pt x="746" y="1"/>
                  </a:lnTo>
                  <a:lnTo>
                    <a:pt x="297" y="450"/>
                  </a:lnTo>
                  <a:lnTo>
                    <a:pt x="0" y="450"/>
                  </a:lnTo>
                  <a:lnTo>
                    <a:pt x="450" y="0"/>
                  </a:lnTo>
                  <a:close/>
                </a:path>
              </a:pathLst>
            </a:custGeom>
            <a:solidFill>
              <a:schemeClr val="accent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0" name="任意多边形 6"/>
            <p:cNvSpPr/>
            <p:nvPr>
              <p:custDataLst>
                <p:tags r:id="rId11"/>
              </p:custDataLst>
            </p:nvPr>
          </p:nvSpPr>
          <p:spPr>
            <a:xfrm>
              <a:off x="3780" y="2152"/>
              <a:ext cx="2459" cy="1483"/>
            </a:xfrm>
            <a:custGeom>
              <a:avLst/>
              <a:gdLst/>
              <a:ahLst/>
              <a:cxnLst>
                <a:cxn ang="3">
                  <a:pos x="hc" y="t"/>
                </a:cxn>
                <a:cxn ang="cd2">
                  <a:pos x="l" y="vc"/>
                </a:cxn>
                <a:cxn ang="cd4">
                  <a:pos x="hc" y="b"/>
                </a:cxn>
                <a:cxn ang="0">
                  <a:pos x="r" y="vc"/>
                </a:cxn>
              </a:cxnLst>
              <a:rect l="l" t="t" r="r" b="b"/>
              <a:pathLst>
                <a:path w="746" h="450">
                  <a:moveTo>
                    <a:pt x="450" y="0"/>
                  </a:moveTo>
                  <a:lnTo>
                    <a:pt x="746" y="0"/>
                  </a:lnTo>
                  <a:lnTo>
                    <a:pt x="746" y="1"/>
                  </a:lnTo>
                  <a:lnTo>
                    <a:pt x="297" y="450"/>
                  </a:lnTo>
                  <a:lnTo>
                    <a:pt x="0" y="450"/>
                  </a:lnTo>
                  <a:lnTo>
                    <a:pt x="450" y="0"/>
                  </a:lnTo>
                  <a:close/>
                </a:path>
              </a:pathLst>
            </a:custGeom>
            <a:solidFill>
              <a:schemeClr val="accent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1" name="任意多边形 7"/>
            <p:cNvSpPr/>
            <p:nvPr>
              <p:custDataLst>
                <p:tags r:id="rId12"/>
              </p:custDataLst>
            </p:nvPr>
          </p:nvSpPr>
          <p:spPr>
            <a:xfrm>
              <a:off x="5387" y="2152"/>
              <a:ext cx="2459" cy="1483"/>
            </a:xfrm>
            <a:custGeom>
              <a:avLst/>
              <a:gdLst/>
              <a:ahLst/>
              <a:cxnLst>
                <a:cxn ang="3">
                  <a:pos x="hc" y="t"/>
                </a:cxn>
                <a:cxn ang="cd2">
                  <a:pos x="l" y="vc"/>
                </a:cxn>
                <a:cxn ang="cd4">
                  <a:pos x="hc" y="b"/>
                </a:cxn>
                <a:cxn ang="0">
                  <a:pos x="r" y="vc"/>
                </a:cxn>
              </a:cxnLst>
              <a:rect l="l" t="t" r="r" b="b"/>
              <a:pathLst>
                <a:path w="746" h="450">
                  <a:moveTo>
                    <a:pt x="450" y="0"/>
                  </a:moveTo>
                  <a:lnTo>
                    <a:pt x="746" y="0"/>
                  </a:lnTo>
                  <a:lnTo>
                    <a:pt x="746" y="1"/>
                  </a:lnTo>
                  <a:lnTo>
                    <a:pt x="297" y="450"/>
                  </a:lnTo>
                  <a:lnTo>
                    <a:pt x="0" y="450"/>
                  </a:lnTo>
                  <a:lnTo>
                    <a:pt x="450" y="0"/>
                  </a:lnTo>
                  <a:close/>
                </a:path>
              </a:pathLst>
            </a:custGeom>
            <a:solidFill>
              <a:schemeClr val="accent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pic>
        <p:nvPicPr>
          <p:cNvPr id="2" name="图片 1" descr="de630d4d-d74a-4e04-8e51-a6a2d1c2d7b2"/>
          <p:cNvPicPr>
            <a:picLocks noChangeAspect="1"/>
          </p:cNvPicPr>
          <p:nvPr/>
        </p:nvPicPr>
        <p:blipFill>
          <a:blip r:embed="rId13"/>
          <a:stretch>
            <a:fillRect/>
          </a:stretch>
        </p:blipFill>
        <p:spPr>
          <a:xfrm>
            <a:off x="354965" y="1856740"/>
            <a:ext cx="4390390" cy="3335020"/>
          </a:xfrm>
          <a:prstGeom prst="rect">
            <a:avLst/>
          </a:prstGeom>
        </p:spPr>
      </p:pic>
    </p:spTree>
    <p:custDataLst>
      <p:tags r:id="rId1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idx="1"/>
          </p:nvPr>
        </p:nvSpPr>
        <p:spPr>
          <a:xfrm>
            <a:off x="1570355" y="2348230"/>
            <a:ext cx="9138285" cy="2762250"/>
          </a:xfrm>
          <a:ln>
            <a:solidFill>
              <a:schemeClr val="tx1"/>
            </a:solidFill>
          </a:ln>
        </p:spPr>
        <p:txBody>
          <a:bodyPr>
            <a:noAutofit/>
          </a:bodyPr>
          <a:lstStyle/>
          <a:p>
            <a:r>
              <a:rPr lang="en-US" altLang="zh-CN" i="1">
                <a:solidFill>
                  <a:schemeClr val="tx1"/>
                </a:solidFill>
                <a:latin typeface="+mn-lt"/>
                <a:ea typeface="+mn-ea"/>
                <a:sym typeface="+mn-ea"/>
              </a:rPr>
              <a:t>Possible difficulties:</a:t>
            </a:r>
            <a:endParaRPr lang="en-US" altLang="zh-CN" i="1">
              <a:solidFill>
                <a:schemeClr val="tx1"/>
              </a:solidFill>
              <a:latin typeface="+mn-lt"/>
              <a:ea typeface="+mn-ea"/>
            </a:endParaRPr>
          </a:p>
          <a:p>
            <a:r>
              <a:rPr lang="en-US" altLang="zh-CN">
                <a:solidFill>
                  <a:schemeClr val="tx1"/>
                </a:solidFill>
                <a:latin typeface="+mn-lt"/>
                <a:ea typeface="+mn-ea"/>
                <a:sym typeface="+mn-ea"/>
              </a:rPr>
              <a:t>1.What might </a:t>
            </a:r>
            <a:r>
              <a:rPr lang="en-US" altLang="zh-CN">
                <a:solidFill>
                  <a:schemeClr val="tx1"/>
                </a:solidFill>
                <a:sym typeface="+mn-ea"/>
              </a:rPr>
              <a:t>be </a:t>
            </a:r>
            <a:r>
              <a:rPr lang="en-US" altLang="zh-CN">
                <a:solidFill>
                  <a:schemeClr val="tx1"/>
                </a:solidFill>
                <a:latin typeface="+mn-lt"/>
                <a:ea typeface="+mn-ea"/>
                <a:sym typeface="+mn-ea"/>
              </a:rPr>
              <a:t>a suitable route for Alex’s hilking</a:t>
            </a:r>
            <a:r>
              <a:rPr lang="zh-CN" altLang="en-US">
                <a:solidFill>
                  <a:schemeClr val="tx1"/>
                </a:solidFill>
                <a:latin typeface="+mn-lt"/>
                <a:ea typeface="+mn-ea"/>
                <a:sym typeface="+mn-ea"/>
              </a:rPr>
              <a:t>？</a:t>
            </a:r>
            <a:endParaRPr lang="en-US" altLang="zh-CN">
              <a:solidFill>
                <a:schemeClr val="tx1"/>
              </a:solidFill>
              <a:latin typeface="+mn-lt"/>
              <a:ea typeface="+mn-ea"/>
            </a:endParaRPr>
          </a:p>
          <a:p>
            <a:r>
              <a:rPr lang="en-US" altLang="zh-CN">
                <a:solidFill>
                  <a:schemeClr val="tx1"/>
                </a:solidFill>
                <a:latin typeface="+mn-lt"/>
                <a:ea typeface="+mn-ea"/>
                <a:sym typeface="+mn-ea"/>
              </a:rPr>
              <a:t>2.What suggestions can be offered for Alex’s safety</a:t>
            </a:r>
            <a:r>
              <a:rPr lang="zh-CN" altLang="en-US">
                <a:solidFill>
                  <a:schemeClr val="tx1"/>
                </a:solidFill>
                <a:sym typeface="+mn-ea"/>
              </a:rPr>
              <a:t>？</a:t>
            </a:r>
            <a:endParaRPr lang="zh-CN" altLang="en-US">
              <a:solidFill>
                <a:schemeClr val="tx1"/>
              </a:solidFill>
              <a:sym typeface="+mn-ea"/>
            </a:endParaRPr>
          </a:p>
          <a:p>
            <a:r>
              <a:rPr lang="en-US" altLang="zh-CN">
                <a:solidFill>
                  <a:schemeClr val="tx1"/>
                </a:solidFill>
                <a:sym typeface="+mn-ea"/>
              </a:rPr>
              <a:t>3.How to present the body part logically</a:t>
            </a:r>
            <a:r>
              <a:rPr lang="zh-CN" altLang="en-US">
                <a:solidFill>
                  <a:schemeClr val="tx1"/>
                </a:solidFill>
                <a:sym typeface="+mn-ea"/>
              </a:rPr>
              <a:t>？</a:t>
            </a:r>
            <a:endParaRPr lang="en-US" altLang="zh-CN">
              <a:solidFill>
                <a:schemeClr val="tx1"/>
              </a:solidFill>
              <a:latin typeface="+mn-lt"/>
              <a:ea typeface="+mn-ea"/>
            </a:endParaRPr>
          </a:p>
          <a:p>
            <a:r>
              <a:rPr lang="en-US" altLang="zh-CN">
                <a:solidFill>
                  <a:schemeClr val="tx1"/>
                </a:solidFill>
                <a:sym typeface="+mn-ea"/>
              </a:rPr>
              <a:t>4.How to end the letter?</a:t>
            </a:r>
            <a:endParaRPr lang="en-US" altLang="zh-CN">
              <a:solidFill>
                <a:schemeClr val="tx1"/>
              </a:solidFill>
              <a:sym typeface="+mn-ea"/>
            </a:endParaRPr>
          </a:p>
          <a:p>
            <a:r>
              <a:rPr lang="en-US" altLang="zh-CN">
                <a:solidFill>
                  <a:schemeClr val="tx1"/>
                </a:solidFill>
                <a:latin typeface="+mn-lt"/>
                <a:ea typeface="+mn-ea"/>
              </a:rPr>
              <a:t>...</a:t>
            </a:r>
            <a:endParaRPr lang="en-US" altLang="zh-CN">
              <a:solidFill>
                <a:schemeClr val="tx1"/>
              </a:solidFill>
              <a:latin typeface="+mn-lt"/>
              <a:ea typeface="+mn-ea"/>
            </a:endParaRPr>
          </a:p>
          <a:p>
            <a:endParaRPr lang="en-US" altLang="zh-CN">
              <a:solidFill>
                <a:schemeClr val="tx1"/>
              </a:solidFill>
              <a:latin typeface="+mn-lt"/>
              <a:ea typeface="+mn-ea"/>
            </a:endParaRPr>
          </a:p>
        </p:txBody>
      </p:sp>
      <p:sp>
        <p:nvSpPr>
          <p:cNvPr id="5" name="文本框 4"/>
          <p:cNvSpPr txBox="1"/>
          <p:nvPr>
            <p:custDataLst>
              <p:tags r:id="rId1"/>
            </p:custDataLst>
          </p:nvPr>
        </p:nvSpPr>
        <p:spPr>
          <a:xfrm>
            <a:off x="71755" y="1249045"/>
            <a:ext cx="12120245" cy="681355"/>
          </a:xfrm>
          <a:prstGeom prst="rect">
            <a:avLst/>
          </a:prstGeom>
          <a:noFill/>
        </p:spPr>
        <p:txBody>
          <a:bodyPr wrap="square" rtlCol="0"/>
          <a:lstStyle/>
          <a:p>
            <a:pPr marL="571500" indent="-571500">
              <a:buFont typeface="Wingdings" panose="05000000000000000000" charset="0"/>
              <a:buChar char="l"/>
            </a:pPr>
            <a:r>
              <a:rPr lang="en-US" altLang="zh-CN" sz="3600" b="1" i="1">
                <a:solidFill>
                  <a:schemeClr val="tx1"/>
                </a:solidFill>
                <a:latin typeface="+mn-lt"/>
                <a:ea typeface="+mn-ea"/>
              </a:rPr>
              <a:t>What’s most challenging for you in this writing assignment? </a:t>
            </a:r>
            <a:endParaRPr lang="en-US" altLang="zh-CN" sz="3600" b="1" i="1">
              <a:solidFill>
                <a:schemeClr val="tx1"/>
              </a:solidFill>
              <a:latin typeface="+mn-lt"/>
              <a:ea typeface="+mn-ea"/>
            </a:endParaRPr>
          </a:p>
        </p:txBody>
      </p:sp>
      <p:sp>
        <p:nvSpPr>
          <p:cNvPr id="22" name="文本框 21"/>
          <p:cNvSpPr txBox="1"/>
          <p:nvPr>
            <p:custDataLst>
              <p:tags r:id="rId2"/>
            </p:custDataLst>
          </p:nvPr>
        </p:nvSpPr>
        <p:spPr>
          <a:xfrm>
            <a:off x="353695" y="247650"/>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Lead in</a:t>
            </a:r>
            <a:endParaRPr lang="en-US" altLang="zh-CN" sz="3200" b="1" i="1">
              <a:solidFill>
                <a:schemeClr val="lt1"/>
              </a:solidFill>
              <a:latin typeface="+mn-lt"/>
              <a:ea typeface="+mn-ea"/>
            </a:endParaRPr>
          </a:p>
        </p:txBody>
      </p:sp>
      <p:grpSp>
        <p:nvGrpSpPr>
          <p:cNvPr id="36" name="组合 35"/>
          <p:cNvGrpSpPr/>
          <p:nvPr>
            <p:custDataLst>
              <p:tags r:id="rId3"/>
            </p:custDataLst>
          </p:nvPr>
        </p:nvGrpSpPr>
        <p:grpSpPr>
          <a:xfrm rot="0">
            <a:off x="8393793" y="3527869"/>
            <a:ext cx="3063151" cy="3298783"/>
            <a:chOff x="2199" y="2263"/>
            <a:chExt cx="14788" cy="15639"/>
          </a:xfrm>
        </p:grpSpPr>
        <p:sp>
          <p:nvSpPr>
            <p:cNvPr id="37" name="任意多边形: 形状 16"/>
            <p:cNvSpPr/>
            <p:nvPr>
              <p:custDataLst>
                <p:tags r:id="rId4"/>
              </p:custDataLst>
            </p:nvPr>
          </p:nvSpPr>
          <p:spPr>
            <a:xfrm rot="7697511">
              <a:off x="5624" y="8364"/>
              <a:ext cx="12677" cy="6401"/>
            </a:xfrm>
            <a:custGeom>
              <a:avLst/>
              <a:gdLst>
                <a:gd name="connsiteX0" fmla="*/ 58 w 2249936"/>
                <a:gd name="connsiteY0" fmla="*/ 1136076 h 1136076"/>
                <a:gd name="connsiteX1" fmla="*/ 1113913 w 2249936"/>
                <a:gd name="connsiteY1" fmla="*/ 53 h 1136076"/>
                <a:gd name="connsiteX2" fmla="*/ 2249937 w 2249936"/>
                <a:gd name="connsiteY2" fmla="*/ 1113909 h 1136076"/>
              </a:gdLst>
              <a:ahLst/>
              <a:cxnLst>
                <a:cxn ang="0">
                  <a:pos x="connsiteX0" y="connsiteY0"/>
                </a:cxn>
                <a:cxn ang="0">
                  <a:pos x="connsiteX1" y="connsiteY1"/>
                </a:cxn>
                <a:cxn ang="0">
                  <a:pos x="connsiteX2" y="connsiteY2"/>
                </a:cxn>
              </a:cxnLst>
              <a:rect l="l" t="t" r="r" b="b"/>
              <a:pathLst>
                <a:path w="2249936" h="1136076">
                  <a:moveTo>
                    <a:pt x="58" y="1136076"/>
                  </a:moveTo>
                  <a:cubicBezTo>
                    <a:pt x="-6169" y="514639"/>
                    <a:pt x="492725" y="6031"/>
                    <a:pt x="1113913" y="53"/>
                  </a:cubicBezTo>
                  <a:cubicBezTo>
                    <a:pt x="1735102" y="-5925"/>
                    <a:pt x="2243959" y="492720"/>
                    <a:pt x="2249937" y="1113909"/>
                  </a:cubicBezTo>
                </a:path>
              </a:pathLst>
            </a:custGeom>
            <a:noFill/>
            <a:ln w="9525" cap="flat">
              <a:solidFill>
                <a:schemeClr val="accent1">
                  <a:lumMod val="40000"/>
                  <a:lumOff val="60000"/>
                </a:schemeClr>
              </a:solidFill>
              <a:prstDash val="solid"/>
              <a:miter/>
            </a:ln>
          </p:spPr>
          <p:txBody>
            <a:bodyPr rtlCol="0" anchor="ctr"/>
            <a:p>
              <a:endParaRPr lang="zh-CN" altLang="en-US"/>
            </a:p>
          </p:txBody>
        </p:sp>
        <p:sp>
          <p:nvSpPr>
            <p:cNvPr id="38" name="椭圆 37"/>
            <p:cNvSpPr/>
            <p:nvPr>
              <p:custDataLst>
                <p:tags r:id="rId5"/>
              </p:custDataLst>
            </p:nvPr>
          </p:nvSpPr>
          <p:spPr>
            <a:xfrm rot="20405484">
              <a:off x="5187" y="14267"/>
              <a:ext cx="672" cy="67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椭圆 38"/>
            <p:cNvSpPr/>
            <p:nvPr>
              <p:custDataLst>
                <p:tags r:id="rId6"/>
              </p:custDataLst>
            </p:nvPr>
          </p:nvSpPr>
          <p:spPr>
            <a:xfrm rot="20405484">
              <a:off x="13185" y="4403"/>
              <a:ext cx="467" cy="467"/>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0" name="图片 39" descr="E:/设计素材图片2/yang-0TQyMgloraY-unsplash.jpgyang-0TQyMgloraY-unsplash"/>
            <p:cNvPicPr>
              <a:picLocks noChangeAspect="1"/>
            </p:cNvPicPr>
            <p:nvPr>
              <p:custDataLst>
                <p:tags r:id="rId7"/>
              </p:custDataLst>
            </p:nvPr>
          </p:nvPicPr>
          <p:blipFill rotWithShape="1">
            <a:blip r:embed="rId8" cstate="email"/>
            <a:srcRect l="20986" t="6321" r="20986" b="6321"/>
            <a:stretch>
              <a:fillRect/>
            </a:stretch>
          </p:blipFill>
          <p:spPr>
            <a:xfrm>
              <a:off x="3853" y="3918"/>
              <a:ext cx="11483" cy="11482"/>
            </a:xfrm>
            <a:custGeom>
              <a:avLst/>
              <a:gdLst/>
              <a:ahLst/>
              <a:cxnLst>
                <a:cxn ang="3">
                  <a:pos x="hc" y="t"/>
                </a:cxn>
                <a:cxn ang="cd2">
                  <a:pos x="l" y="vc"/>
                </a:cxn>
                <a:cxn ang="cd4">
                  <a:pos x="hc" y="b"/>
                </a:cxn>
                <a:cxn ang="0">
                  <a:pos x="r" y="vc"/>
                </a:cxn>
              </a:cxnLst>
              <a:rect l="l" t="t" r="r" b="b"/>
              <a:pathLst>
                <a:path w="5263" h="5263">
                  <a:moveTo>
                    <a:pt x="2631" y="0"/>
                  </a:moveTo>
                  <a:cubicBezTo>
                    <a:pt x="4085" y="0"/>
                    <a:pt x="5263" y="1178"/>
                    <a:pt x="5263" y="2631"/>
                  </a:cubicBezTo>
                  <a:cubicBezTo>
                    <a:pt x="5263" y="4085"/>
                    <a:pt x="4085" y="5263"/>
                    <a:pt x="2631" y="5263"/>
                  </a:cubicBezTo>
                  <a:cubicBezTo>
                    <a:pt x="1178" y="5263"/>
                    <a:pt x="0" y="4085"/>
                    <a:pt x="0" y="2631"/>
                  </a:cubicBezTo>
                  <a:cubicBezTo>
                    <a:pt x="0" y="1178"/>
                    <a:pt x="1178" y="0"/>
                    <a:pt x="2631" y="0"/>
                  </a:cubicBezTo>
                  <a:close/>
                </a:path>
              </a:pathLst>
            </a:custGeom>
            <a:ln w="6350">
              <a:solidFill>
                <a:schemeClr val="tx1">
                  <a:lumMod val="40000"/>
                  <a:lumOff val="60000"/>
                  <a:alpha val="20000"/>
                </a:schemeClr>
              </a:solidFill>
            </a:ln>
          </p:spPr>
        </p:pic>
        <p:sp>
          <p:nvSpPr>
            <p:cNvPr id="41" name="椭圆 40"/>
            <p:cNvSpPr/>
            <p:nvPr>
              <p:custDataLst>
                <p:tags r:id="rId9"/>
              </p:custDataLst>
            </p:nvPr>
          </p:nvSpPr>
          <p:spPr>
            <a:xfrm>
              <a:off x="3174" y="4201"/>
              <a:ext cx="1554" cy="1554"/>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椭圆 46"/>
            <p:cNvSpPr/>
            <p:nvPr>
              <p:custDataLst>
                <p:tags r:id="rId10"/>
              </p:custDataLst>
            </p:nvPr>
          </p:nvSpPr>
          <p:spPr>
            <a:xfrm>
              <a:off x="2199" y="2263"/>
              <a:ext cx="14788" cy="14787"/>
            </a:xfrm>
            <a:prstGeom prst="ellipse">
              <a:avLst/>
            </a:prstGeom>
            <a:noFill/>
            <a:ln w="952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椭圆 65"/>
            <p:cNvSpPr/>
            <p:nvPr>
              <p:custDataLst>
                <p:tags r:id="rId11"/>
              </p:custDataLst>
            </p:nvPr>
          </p:nvSpPr>
          <p:spPr>
            <a:xfrm>
              <a:off x="14605" y="14709"/>
              <a:ext cx="467" cy="467"/>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1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7190" y="839470"/>
            <a:ext cx="4223385" cy="5450840"/>
          </a:xfrm>
          <a:prstGeom prst="rect">
            <a:avLst/>
          </a:prstGeom>
          <a:noFill/>
          <a:ln>
            <a:solidFill>
              <a:schemeClr val="tx1"/>
            </a:solidFill>
          </a:ln>
        </p:spPr>
        <p:txBody>
          <a:bodyPr wrap="square" rtlCol="0">
            <a:noAutofit/>
          </a:bodyPr>
          <a:lstStyle/>
          <a:p>
            <a:pPr indent="457200" algn="just" fontAlgn="auto"/>
            <a:r>
              <a:rPr lang="en-US" altLang="zh-CN" sz="3600">
                <a:latin typeface="华文楷体" panose="02010600040101010101" charset="-122"/>
                <a:ea typeface="华文楷体" panose="02010600040101010101" charset="-122"/>
                <a:cs typeface="华文楷体" panose="02010600040101010101" charset="-122"/>
              </a:rPr>
              <a:t>   </a:t>
            </a:r>
            <a:r>
              <a:rPr lang="zh-CN" altLang="en-US" sz="3600">
                <a:latin typeface="华文楷体" panose="02010600040101010101" charset="-122"/>
                <a:ea typeface="华文楷体" panose="02010600040101010101" charset="-122"/>
                <a:cs typeface="华文楷体" panose="02010600040101010101" charset="-122"/>
                <a:sym typeface="+mn-ea"/>
              </a:rPr>
              <a:t>假定你是李华，你校交换生</a:t>
            </a:r>
            <a:r>
              <a:rPr lang="en-US" altLang="zh-CN" sz="3600">
                <a:latin typeface="华文楷体" panose="02010600040101010101" charset="-122"/>
                <a:ea typeface="华文楷体" panose="02010600040101010101" charset="-122"/>
                <a:cs typeface="华文楷体" panose="02010600040101010101" charset="-122"/>
                <a:sym typeface="+mn-ea"/>
              </a:rPr>
              <a:t>Alex</a:t>
            </a:r>
            <a:r>
              <a:rPr lang="zh-CN" altLang="en-US" sz="3600">
                <a:latin typeface="华文楷体" panose="02010600040101010101" charset="-122"/>
                <a:ea typeface="华文楷体" panose="02010600040101010101" charset="-122"/>
                <a:cs typeface="华文楷体" panose="02010600040101010101" charset="-122"/>
                <a:sym typeface="+mn-ea"/>
              </a:rPr>
              <a:t>计划本周六独自去徒步探险，向你咨询相关信息，请你写一封回信，内容包括：</a:t>
            </a:r>
            <a:endParaRPr lang="zh-CN" altLang="en-US" sz="3600">
              <a:latin typeface="华文楷体" panose="02010600040101010101" charset="-122"/>
              <a:ea typeface="华文楷体" panose="02010600040101010101" charset="-122"/>
              <a:cs typeface="华文楷体" panose="02010600040101010101" charset="-122"/>
            </a:endParaRPr>
          </a:p>
          <a:p>
            <a:pPr indent="457200" algn="just" fontAlgn="auto"/>
            <a:r>
              <a:rPr lang="zh-CN" altLang="en-US" sz="3600">
                <a:latin typeface="华文楷体" panose="02010600040101010101" charset="-122"/>
                <a:ea typeface="华文楷体" panose="02010600040101010101" charset="-122"/>
                <a:cs typeface="华文楷体" panose="02010600040101010101" charset="-122"/>
                <a:sym typeface="+mn-ea"/>
              </a:rPr>
              <a:t>1.推荐一处目的地；</a:t>
            </a:r>
            <a:endParaRPr lang="zh-CN" altLang="en-US" sz="3600">
              <a:latin typeface="华文楷体" panose="02010600040101010101" charset="-122"/>
              <a:ea typeface="华文楷体" panose="02010600040101010101" charset="-122"/>
              <a:cs typeface="华文楷体" panose="02010600040101010101" charset="-122"/>
            </a:endParaRPr>
          </a:p>
          <a:p>
            <a:pPr indent="457200" algn="just" fontAlgn="auto"/>
            <a:r>
              <a:rPr lang="zh-CN" altLang="en-US" sz="3600">
                <a:latin typeface="华文楷体" panose="02010600040101010101" charset="-122"/>
                <a:ea typeface="华文楷体" panose="02010600040101010101" charset="-122"/>
                <a:cs typeface="华文楷体" panose="02010600040101010101" charset="-122"/>
                <a:sym typeface="+mn-ea"/>
              </a:rPr>
              <a:t>2.提出安全建议。</a:t>
            </a:r>
            <a:endParaRPr lang="zh-CN" altLang="en-US" sz="3600">
              <a:latin typeface="华文楷体" panose="02010600040101010101" charset="-122"/>
              <a:ea typeface="华文楷体" panose="02010600040101010101" charset="-122"/>
              <a:cs typeface="华文楷体" panose="02010600040101010101" charset="-122"/>
              <a:sym typeface="+mn-ea"/>
            </a:endParaRPr>
          </a:p>
        </p:txBody>
      </p:sp>
      <p:sp>
        <p:nvSpPr>
          <p:cNvPr id="22" name="文本框 21"/>
          <p:cNvSpPr txBox="1"/>
          <p:nvPr>
            <p:custDataLst>
              <p:tags r:id="rId1"/>
            </p:custDataLst>
          </p:nvPr>
        </p:nvSpPr>
        <p:spPr>
          <a:xfrm>
            <a:off x="263525" y="116840"/>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Analyze</a:t>
            </a:r>
            <a:endParaRPr lang="en-US" altLang="zh-CN" sz="3200" b="1" i="1">
              <a:solidFill>
                <a:schemeClr val="lt1"/>
              </a:solidFill>
              <a:latin typeface="+mn-lt"/>
              <a:ea typeface="+mn-ea"/>
            </a:endParaRPr>
          </a:p>
        </p:txBody>
      </p:sp>
      <p:graphicFrame>
        <p:nvGraphicFramePr>
          <p:cNvPr id="4" name="表格 3"/>
          <p:cNvGraphicFramePr/>
          <p:nvPr>
            <p:custDataLst>
              <p:tags r:id="rId2"/>
            </p:custDataLst>
          </p:nvPr>
        </p:nvGraphicFramePr>
        <p:xfrm>
          <a:off x="4812665" y="931545"/>
          <a:ext cx="6921500" cy="4710960"/>
        </p:xfrm>
        <a:graphic>
          <a:graphicData uri="http://schemas.openxmlformats.org/drawingml/2006/table">
            <a:tbl>
              <a:tblPr firstRow="1" bandRow="1">
                <a:tableStyleId>{0D05CB5F-FFF6-4F0E-8684-96F79C234599}</a:tableStyleId>
              </a:tblPr>
              <a:tblGrid>
                <a:gridCol w="1801495"/>
                <a:gridCol w="5120005"/>
              </a:tblGrid>
              <a:tr h="648000">
                <a:tc>
                  <a:txBody>
                    <a:bodyPr/>
                    <a:lstStyle/>
                    <a:p>
                      <a:pPr algn="ctr">
                        <a:buNone/>
                      </a:pPr>
                      <a:r>
                        <a:rPr lang="en-US" altLang="zh-CN" sz="2400" b="1" spc="-100">
                          <a:latin typeface="Times New Roman" panose="02020603050405020304" charset="0"/>
                          <a:cs typeface="Times New Roman" panose="02020603050405020304" charset="0"/>
                        </a:rPr>
                        <a:t>Genre</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ctr">
                        <a:buClrTx/>
                        <a:buSzTx/>
                        <a:buFontTx/>
                        <a:buNone/>
                      </a:pPr>
                      <a:r>
                        <a:rPr lang="en-US" altLang="zh-CN" sz="2400" b="1" spc="-100">
                          <a:latin typeface="Times New Roman" panose="02020603050405020304" charset="0"/>
                          <a:cs typeface="Times New Roman" panose="02020603050405020304" charset="0"/>
                        </a:rPr>
                        <a:t>Receiver</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Background</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ctr">
                        <a:buClrTx/>
                        <a:buSzTx/>
                        <a:buFontTx/>
                        <a:buNone/>
                      </a:pPr>
                      <a:r>
                        <a:rPr lang="en-US" altLang="zh-CN" sz="2400" b="1" spc="-100">
                          <a:solidFill>
                            <a:schemeClr val="tx1"/>
                          </a:solidFill>
                          <a:latin typeface="Times New Roman" panose="02020603050405020304" charset="0"/>
                          <a:cs typeface="Times New Roman" panose="02020603050405020304" charset="0"/>
                        </a:rPr>
                        <a:t>Writing Puporse</a:t>
                      </a:r>
                      <a:endParaRPr lang="en-US" altLang="zh-CN" sz="2400" b="1" spc="-100">
                        <a:solidFill>
                          <a:schemeClr val="tx1"/>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ctr">
                        <a:buNone/>
                      </a:pPr>
                      <a:r>
                        <a:rPr lang="en-US" altLang="zh-CN" sz="2400" b="1" spc="-100">
                          <a:latin typeface="Times New Roman" panose="02020603050405020304" charset="0"/>
                          <a:cs typeface="Times New Roman" panose="02020603050405020304" charset="0"/>
                        </a:rPr>
                        <a:t>Content</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Tense</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Person</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bl>
          </a:graphicData>
        </a:graphic>
      </p:graphicFrame>
      <p:sp>
        <p:nvSpPr>
          <p:cNvPr id="6" name="文本框 5"/>
          <p:cNvSpPr txBox="1"/>
          <p:nvPr/>
        </p:nvSpPr>
        <p:spPr>
          <a:xfrm>
            <a:off x="6776085" y="931545"/>
            <a:ext cx="4957445" cy="521970"/>
          </a:xfrm>
          <a:prstGeom prst="rect">
            <a:avLst/>
          </a:prstGeom>
          <a:noFill/>
        </p:spPr>
        <p:txBody>
          <a:bodyPr wrap="square" rtlCol="0" anchor="t">
            <a:spAutoFit/>
          </a:bodyPr>
          <a:lstStyle/>
          <a:p>
            <a:pPr algn="l"/>
            <a:r>
              <a:rPr lang="en-US" altLang="zh-CN" sz="2800" b="1" i="1" dirty="0">
                <a:solidFill>
                  <a:schemeClr val="bg1"/>
                </a:solidFill>
                <a:sym typeface="+mn-ea"/>
              </a:rPr>
              <a:t>an E-mail of offering suggestion</a:t>
            </a:r>
            <a:endParaRPr lang="en-US" altLang="zh-CN" sz="2800" b="1" i="1" dirty="0">
              <a:solidFill>
                <a:schemeClr val="bg1"/>
              </a:solidFill>
              <a:sym typeface="+mn-ea"/>
            </a:endParaRPr>
          </a:p>
        </p:txBody>
      </p:sp>
      <p:sp>
        <p:nvSpPr>
          <p:cNvPr id="7" name="文本框 6"/>
          <p:cNvSpPr txBox="1"/>
          <p:nvPr/>
        </p:nvSpPr>
        <p:spPr>
          <a:xfrm>
            <a:off x="6656070" y="1520190"/>
            <a:ext cx="5695315" cy="460375"/>
          </a:xfrm>
          <a:prstGeom prst="rect">
            <a:avLst/>
          </a:prstGeom>
          <a:noFill/>
        </p:spPr>
        <p:txBody>
          <a:bodyPr wrap="square" rtlCol="0" anchor="t">
            <a:spAutoFit/>
          </a:bodyPr>
          <a:lstStyle/>
          <a:p>
            <a:pPr algn="l"/>
            <a:r>
              <a:rPr lang="en-US" altLang="zh-CN" sz="2400" dirty="0">
                <a:solidFill>
                  <a:schemeClr val="tx1"/>
                </a:solidFill>
                <a:latin typeface="Times New Roman" panose="02020603050405020304" charset="0"/>
                <a:cs typeface="Times New Roman" panose="02020603050405020304" charset="0"/>
                <a:sym typeface="+mn-ea"/>
              </a:rPr>
              <a:t>Alex(an exchange student)</a:t>
            </a:r>
            <a:endParaRPr lang="en-US" altLang="zh-CN" sz="2400" dirty="0">
              <a:solidFill>
                <a:schemeClr val="tx1"/>
              </a:solidFill>
              <a:latin typeface="Times New Roman" panose="02020603050405020304" charset="0"/>
              <a:cs typeface="Times New Roman" panose="02020603050405020304" charset="0"/>
              <a:sym typeface="+mn-ea"/>
            </a:endParaRPr>
          </a:p>
        </p:txBody>
      </p:sp>
      <p:sp>
        <p:nvSpPr>
          <p:cNvPr id="8" name="文本框 7"/>
          <p:cNvSpPr txBox="1"/>
          <p:nvPr/>
        </p:nvSpPr>
        <p:spPr>
          <a:xfrm>
            <a:off x="6623685" y="2350135"/>
            <a:ext cx="4824730" cy="423545"/>
          </a:xfrm>
          <a:prstGeom prst="rect">
            <a:avLst/>
          </a:prstGeom>
          <a:noFill/>
        </p:spPr>
        <p:txBody>
          <a:bodyPr wrap="square" rtlCol="0">
            <a:spAutoFit/>
          </a:bodyPr>
          <a:lstStyle/>
          <a:p>
            <a:pPr>
              <a:lnSpc>
                <a:spcPct val="90000"/>
              </a:lnSpc>
            </a:pPr>
            <a:r>
              <a:rPr lang="en-US" altLang="zh-CN" sz="2400">
                <a:latin typeface="Times New Roman" panose="02020603050405020304" charset="0"/>
                <a:cs typeface="Times New Roman" panose="02020603050405020304" charset="0"/>
                <a:sym typeface="+mn-ea"/>
              </a:rPr>
              <a:t>Alex will hike alone this Saturday</a:t>
            </a:r>
            <a:endParaRPr lang="en-US" altLang="zh-CN" sz="2400">
              <a:latin typeface="Times New Roman" panose="02020603050405020304" charset="0"/>
              <a:cs typeface="Times New Roman" panose="02020603050405020304" charset="0"/>
            </a:endParaRPr>
          </a:p>
        </p:txBody>
      </p:sp>
      <p:sp>
        <p:nvSpPr>
          <p:cNvPr id="9" name="文本框 8"/>
          <p:cNvSpPr txBox="1"/>
          <p:nvPr/>
        </p:nvSpPr>
        <p:spPr>
          <a:xfrm>
            <a:off x="6623685" y="2891790"/>
            <a:ext cx="5415280" cy="755650"/>
          </a:xfrm>
          <a:prstGeom prst="rect">
            <a:avLst/>
          </a:prstGeom>
          <a:noFill/>
        </p:spPr>
        <p:txBody>
          <a:bodyPr wrap="square" rtlCol="0">
            <a:spAutoFit/>
          </a:bodyPr>
          <a:lstStyle/>
          <a:p>
            <a:pPr marL="342900" lvl="0" indent="-342900" algn="l">
              <a:lnSpc>
                <a:spcPct val="90000"/>
              </a:lnSpc>
              <a:buClrTx/>
              <a:buSzTx/>
              <a:buFont typeface="Arial" panose="020B0604020202020204" pitchFamily="34" charset="0"/>
              <a:buChar char="•"/>
            </a:pPr>
            <a:r>
              <a:rPr lang="en-US" altLang="zh-CN" sz="2400">
                <a:solidFill>
                  <a:schemeClr val="tx1"/>
                </a:solidFill>
                <a:latin typeface="Times New Roman" panose="02020603050405020304" charset="0"/>
                <a:cs typeface="Times New Roman" panose="02020603050405020304" charset="0"/>
                <a:sym typeface="+mn-ea"/>
              </a:rPr>
              <a:t>recommend a route and offer practical tips for safety</a:t>
            </a:r>
            <a:endParaRPr lang="en-US" altLang="zh-CN" sz="2400">
              <a:solidFill>
                <a:srgbClr val="0070C0"/>
              </a:solidFill>
              <a:latin typeface="Times New Roman" panose="02020603050405020304" charset="0"/>
              <a:cs typeface="Times New Roman" panose="02020603050405020304" charset="0"/>
              <a:sym typeface="+mn-ea"/>
            </a:endParaRPr>
          </a:p>
        </p:txBody>
      </p:sp>
      <p:sp>
        <p:nvSpPr>
          <p:cNvPr id="11" name="文本框 10"/>
          <p:cNvSpPr txBox="1"/>
          <p:nvPr/>
        </p:nvSpPr>
        <p:spPr>
          <a:xfrm>
            <a:off x="6623685" y="3648075"/>
            <a:ext cx="5415915" cy="755650"/>
          </a:xfrm>
          <a:prstGeom prst="rect">
            <a:avLst/>
          </a:prstGeom>
          <a:noFill/>
        </p:spPr>
        <p:txBody>
          <a:bodyPr wrap="square" rtlCol="0">
            <a:spAutoFit/>
          </a:bodyPr>
          <a:lstStyle/>
          <a:p>
            <a:pPr marL="342900" lvl="0" indent="-342900" algn="l">
              <a:lnSpc>
                <a:spcPct val="90000"/>
              </a:lnSpc>
              <a:buClrTx/>
              <a:buSzTx/>
              <a:buFont typeface="Arial" panose="020B0604020202020204" pitchFamily="34" charset="0"/>
              <a:buChar char="•"/>
            </a:pPr>
            <a:r>
              <a:rPr lang="en-US" altLang="zh-CN" sz="2400">
                <a:solidFill>
                  <a:schemeClr val="tx1"/>
                </a:solidFill>
                <a:latin typeface="Times New Roman" panose="02020603050405020304" charset="0"/>
                <a:cs typeface="Times New Roman" panose="02020603050405020304" charset="0"/>
                <a:sym typeface="+mn-ea"/>
              </a:rPr>
              <a:t>recommend  a suitable route and reason</a:t>
            </a:r>
            <a:endParaRPr lang="en-US" altLang="zh-CN" sz="2400">
              <a:solidFill>
                <a:schemeClr val="tx1"/>
              </a:solidFill>
              <a:latin typeface="Times New Roman" panose="02020603050405020304" charset="0"/>
              <a:cs typeface="Times New Roman" panose="02020603050405020304" charset="0"/>
              <a:sym typeface="+mn-ea"/>
            </a:endParaRPr>
          </a:p>
          <a:p>
            <a:pPr marL="342900" lvl="0" indent="-342900" algn="l">
              <a:lnSpc>
                <a:spcPct val="90000"/>
              </a:lnSpc>
              <a:buClrTx/>
              <a:buSzTx/>
              <a:buFont typeface="Arial" panose="020B0604020202020204" pitchFamily="34" charset="0"/>
              <a:buChar char="•"/>
            </a:pPr>
            <a:r>
              <a:rPr lang="en-US" altLang="zh-CN" sz="2400">
                <a:solidFill>
                  <a:srgbClr val="0070C0"/>
                </a:solidFill>
                <a:latin typeface="Times New Roman" panose="02020603050405020304" charset="0"/>
                <a:cs typeface="Times New Roman" panose="02020603050405020304" charset="0"/>
                <a:sym typeface="+mn-ea"/>
              </a:rPr>
              <a:t>offer safety tips</a:t>
            </a:r>
            <a:endParaRPr lang="en-US" altLang="zh-CN" sz="2400">
              <a:solidFill>
                <a:srgbClr val="0070C0"/>
              </a:solidFill>
              <a:latin typeface="Times New Roman" panose="02020603050405020304" charset="0"/>
              <a:cs typeface="Times New Roman" panose="02020603050405020304" charset="0"/>
              <a:sym typeface="+mn-ea"/>
            </a:endParaRPr>
          </a:p>
        </p:txBody>
      </p:sp>
      <p:sp>
        <p:nvSpPr>
          <p:cNvPr id="12" name="文本框 11"/>
          <p:cNvSpPr txBox="1"/>
          <p:nvPr/>
        </p:nvSpPr>
        <p:spPr>
          <a:xfrm>
            <a:off x="6656070" y="4493895"/>
            <a:ext cx="5198110" cy="398780"/>
          </a:xfrm>
          <a:prstGeom prst="rect">
            <a:avLst/>
          </a:prstGeom>
          <a:noFill/>
        </p:spPr>
        <p:txBody>
          <a:bodyPr wrap="square" rtlCol="0">
            <a:spAutoFit/>
          </a:bodyPr>
          <a:lstStyle/>
          <a:p>
            <a:pPr lvl="0" algn="l">
              <a:lnSpc>
                <a:spcPct val="90000"/>
              </a:lnSpc>
              <a:buClrTx/>
              <a:buSzTx/>
              <a:buFontTx/>
            </a:pPr>
            <a:r>
              <a:rPr lang="en-US" altLang="zh-CN" sz="2400">
                <a:latin typeface="Times New Roman" panose="02020603050405020304" charset="0"/>
                <a:cs typeface="Times New Roman" panose="02020603050405020304" charset="0"/>
                <a:sym typeface="+mn-ea"/>
              </a:rPr>
              <a:t>simple present tense, future tense</a:t>
            </a:r>
            <a:endParaRPr lang="en-US" altLang="zh-CN" sz="2400">
              <a:latin typeface="Times New Roman" panose="02020603050405020304" charset="0"/>
              <a:cs typeface="Times New Roman" panose="02020603050405020304" charset="0"/>
              <a:sym typeface="+mn-ea"/>
            </a:endParaRPr>
          </a:p>
        </p:txBody>
      </p:sp>
      <p:sp>
        <p:nvSpPr>
          <p:cNvPr id="13" name="文本框 12"/>
          <p:cNvSpPr txBox="1"/>
          <p:nvPr/>
        </p:nvSpPr>
        <p:spPr>
          <a:xfrm>
            <a:off x="6656070" y="5116830"/>
            <a:ext cx="5198110" cy="423545"/>
          </a:xfrm>
          <a:prstGeom prst="rect">
            <a:avLst/>
          </a:prstGeom>
          <a:noFill/>
        </p:spPr>
        <p:txBody>
          <a:bodyPr wrap="square" rtlCol="0">
            <a:spAutoFit/>
          </a:bodyPr>
          <a:lstStyle/>
          <a:p>
            <a:pPr lvl="0" algn="l">
              <a:lnSpc>
                <a:spcPct val="90000"/>
              </a:lnSpc>
              <a:buClrTx/>
              <a:buSzTx/>
              <a:buFontTx/>
            </a:pPr>
            <a:r>
              <a:rPr lang="en-US" altLang="zh-CN" sz="2400">
                <a:latin typeface="Times New Roman" panose="02020603050405020304" charset="0"/>
                <a:cs typeface="Times New Roman" panose="02020603050405020304" charset="0"/>
                <a:sym typeface="+mn-ea"/>
              </a:rPr>
              <a:t>first and second person </a:t>
            </a:r>
            <a:endParaRPr lang="en-US" altLang="zh-CN" sz="2400">
              <a:latin typeface="Times New Roman" panose="02020603050405020304" charset="0"/>
              <a:cs typeface="Times New Roman" panose="02020603050405020304" charset="0"/>
              <a:sym typeface="+mn-ea"/>
            </a:endParaRPr>
          </a:p>
        </p:txBody>
      </p:sp>
      <p:cxnSp>
        <p:nvCxnSpPr>
          <p:cNvPr id="16" name="直接连接符 15"/>
          <p:cNvCxnSpPr/>
          <p:nvPr/>
        </p:nvCxnSpPr>
        <p:spPr>
          <a:xfrm flipV="1">
            <a:off x="474980" y="2520950"/>
            <a:ext cx="3968115" cy="4508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1" name="直接连接符 20"/>
          <p:cNvCxnSpPr/>
          <p:nvPr/>
        </p:nvCxnSpPr>
        <p:spPr>
          <a:xfrm>
            <a:off x="474980" y="1926590"/>
            <a:ext cx="3680460" cy="444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 name="直接连接符 1"/>
          <p:cNvCxnSpPr/>
          <p:nvPr/>
        </p:nvCxnSpPr>
        <p:spPr>
          <a:xfrm flipV="1">
            <a:off x="474980" y="3046730"/>
            <a:ext cx="2943860" cy="1460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3" name="直接连接符 2"/>
          <p:cNvCxnSpPr/>
          <p:nvPr/>
        </p:nvCxnSpPr>
        <p:spPr>
          <a:xfrm flipV="1">
            <a:off x="474980" y="3599180"/>
            <a:ext cx="2943860" cy="1460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4" name="直接连接符 23"/>
          <p:cNvCxnSpPr/>
          <p:nvPr/>
        </p:nvCxnSpPr>
        <p:spPr>
          <a:xfrm flipV="1">
            <a:off x="999490" y="4150360"/>
            <a:ext cx="808355" cy="63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6" name="直接连接符 25"/>
          <p:cNvCxnSpPr/>
          <p:nvPr/>
        </p:nvCxnSpPr>
        <p:spPr>
          <a:xfrm flipV="1">
            <a:off x="1270635" y="4671060"/>
            <a:ext cx="2943860" cy="1460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7" name="直接连接符 26"/>
          <p:cNvCxnSpPr/>
          <p:nvPr/>
        </p:nvCxnSpPr>
        <p:spPr>
          <a:xfrm flipV="1">
            <a:off x="1270635" y="5257165"/>
            <a:ext cx="2943860" cy="1460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down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strips(down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strips(down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strips(down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strips(down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strips(down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strips(down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strips(downLeft)">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strips(downLeft)">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strips(down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strips(downLeft)">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strips(downLeft)">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5f557b4d-8ef4-47b9-a199-6824e897f51d"/>
          <p:cNvPicPr>
            <a:picLocks noChangeAspect="1"/>
          </p:cNvPicPr>
          <p:nvPr/>
        </p:nvPicPr>
        <p:blipFill>
          <a:blip r:embed="rId1"/>
          <a:stretch>
            <a:fillRect/>
          </a:stretch>
        </p:blipFill>
        <p:spPr>
          <a:xfrm>
            <a:off x="8712200" y="3568065"/>
            <a:ext cx="3282950" cy="3289935"/>
          </a:xfrm>
          <a:prstGeom prst="rect">
            <a:avLst/>
          </a:prstGeom>
        </p:spPr>
      </p:pic>
      <p:sp>
        <p:nvSpPr>
          <p:cNvPr id="22" name="文本框 21"/>
          <p:cNvSpPr txBox="1"/>
          <p:nvPr>
            <p:custDataLst>
              <p:tags r:id="rId2"/>
            </p:custDataLst>
          </p:nvPr>
        </p:nvSpPr>
        <p:spPr>
          <a:xfrm>
            <a:off x="263525" y="116840"/>
            <a:ext cx="209994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Construct</a:t>
            </a:r>
            <a:endParaRPr lang="en-US" altLang="zh-CN" sz="3200" b="1" i="1">
              <a:solidFill>
                <a:schemeClr val="lt1"/>
              </a:solidFill>
              <a:latin typeface="+mn-lt"/>
              <a:ea typeface="+mn-ea"/>
            </a:endParaRPr>
          </a:p>
        </p:txBody>
      </p:sp>
      <p:sp>
        <p:nvSpPr>
          <p:cNvPr id="17" name="文本框 16"/>
          <p:cNvSpPr txBox="1"/>
          <p:nvPr/>
        </p:nvSpPr>
        <p:spPr>
          <a:xfrm>
            <a:off x="2773680" y="1162050"/>
            <a:ext cx="2131060" cy="550545"/>
          </a:xfrm>
          <a:prstGeom prst="rect">
            <a:avLst/>
          </a:prstGeom>
          <a:noFill/>
        </p:spPr>
        <p:txBody>
          <a:bodyPr wrap="square" rtlCol="0">
            <a:noAutofit/>
          </a:bodyPr>
          <a:lstStyle/>
          <a:p>
            <a:r>
              <a:rPr lang="en-US" altLang="zh-CN" sz="3600" b="1" dirty="0">
                <a:solidFill>
                  <a:srgbClr val="0070C0"/>
                </a:solidFill>
                <a:sym typeface="+mn-ea"/>
              </a:rPr>
              <a:t>Beginning</a:t>
            </a:r>
            <a:endParaRPr lang="en-US" altLang="zh-CN" sz="3600" b="1" dirty="0">
              <a:solidFill>
                <a:srgbClr val="0070C0"/>
              </a:solidFill>
              <a:sym typeface="+mn-ea"/>
            </a:endParaRPr>
          </a:p>
        </p:txBody>
      </p:sp>
      <p:sp>
        <p:nvSpPr>
          <p:cNvPr id="20" name="文本框 19"/>
          <p:cNvSpPr txBox="1"/>
          <p:nvPr/>
        </p:nvSpPr>
        <p:spPr>
          <a:xfrm>
            <a:off x="2399665" y="2374900"/>
            <a:ext cx="1889125" cy="541020"/>
          </a:xfrm>
          <a:prstGeom prst="rect">
            <a:avLst/>
          </a:prstGeom>
          <a:noFill/>
        </p:spPr>
        <p:txBody>
          <a:bodyPr wrap="square" rtlCol="0">
            <a:noAutofit/>
          </a:bodyPr>
          <a:lstStyle/>
          <a:p>
            <a:endParaRPr lang="en-US" altLang="zh-CN" sz="3600" b="1" dirty="0">
              <a:solidFill>
                <a:srgbClr val="0070C0"/>
              </a:solidFill>
              <a:sym typeface="+mn-ea"/>
            </a:endParaRPr>
          </a:p>
        </p:txBody>
      </p:sp>
      <p:sp>
        <p:nvSpPr>
          <p:cNvPr id="19" name="文本框 18"/>
          <p:cNvSpPr txBox="1"/>
          <p:nvPr/>
        </p:nvSpPr>
        <p:spPr>
          <a:xfrm>
            <a:off x="2689225" y="5153660"/>
            <a:ext cx="2409190" cy="531495"/>
          </a:xfrm>
          <a:prstGeom prst="rect">
            <a:avLst/>
          </a:prstGeom>
          <a:noFill/>
        </p:spPr>
        <p:txBody>
          <a:bodyPr wrap="square" rtlCol="0">
            <a:noAutofit/>
          </a:bodyPr>
          <a:lstStyle/>
          <a:p>
            <a:r>
              <a:rPr lang="en-US" altLang="zh-CN" sz="3600" b="1" dirty="0">
                <a:solidFill>
                  <a:srgbClr val="0070C0"/>
                </a:solidFill>
                <a:sym typeface="+mn-ea"/>
              </a:rPr>
              <a:t>Conclusion</a:t>
            </a:r>
            <a:endParaRPr lang="en-US" altLang="zh-CN" sz="3600" b="1" dirty="0">
              <a:solidFill>
                <a:srgbClr val="0070C0"/>
              </a:solidFill>
              <a:sym typeface="+mn-ea"/>
            </a:endParaRPr>
          </a:p>
        </p:txBody>
      </p:sp>
      <p:sp>
        <p:nvSpPr>
          <p:cNvPr id="7" name="左大括号 6"/>
          <p:cNvSpPr/>
          <p:nvPr/>
        </p:nvSpPr>
        <p:spPr>
          <a:xfrm>
            <a:off x="2139315" y="1632585"/>
            <a:ext cx="634365" cy="398653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9" name="文本框 8"/>
          <p:cNvSpPr txBox="1"/>
          <p:nvPr/>
        </p:nvSpPr>
        <p:spPr>
          <a:xfrm>
            <a:off x="90170" y="2852420"/>
            <a:ext cx="2273935" cy="1358900"/>
          </a:xfrm>
          <a:prstGeom prst="rect">
            <a:avLst/>
          </a:prstGeom>
          <a:noFill/>
        </p:spPr>
        <p:txBody>
          <a:bodyPr wrap="square" rtlCol="0">
            <a:noAutofit/>
          </a:bodyPr>
          <a:lstStyle/>
          <a:p>
            <a:pPr lvl="0" algn="l">
              <a:buClrTx/>
              <a:buSzTx/>
              <a:buFontTx/>
            </a:pPr>
            <a:r>
              <a:rPr lang="en-US" altLang="zh-CN" sz="3600" b="1">
                <a:solidFill>
                  <a:srgbClr val="C00000"/>
                </a:solidFill>
                <a:sym typeface="+mn-ea"/>
              </a:rPr>
              <a:t>Letter of Suggestion</a:t>
            </a:r>
            <a:endParaRPr lang="en-US" altLang="zh-CN" sz="3600" b="1">
              <a:solidFill>
                <a:srgbClr val="C00000"/>
              </a:solidFill>
              <a:sym typeface="+mn-ea"/>
            </a:endParaRPr>
          </a:p>
        </p:txBody>
      </p:sp>
      <p:sp>
        <p:nvSpPr>
          <p:cNvPr id="2" name="文本框 1"/>
          <p:cNvSpPr txBox="1"/>
          <p:nvPr/>
        </p:nvSpPr>
        <p:spPr>
          <a:xfrm>
            <a:off x="5206365" y="800735"/>
            <a:ext cx="6680200" cy="1383665"/>
          </a:xfrm>
          <a:prstGeom prst="rect">
            <a:avLst/>
          </a:prstGeom>
        </p:spPr>
        <p:txBody>
          <a:bodyPr wrap="square" rtlCol="0">
            <a:spAutoFit/>
          </a:bodyPr>
          <a:lstStyle/>
          <a:p>
            <a:pPr marL="457200" lvl="0" indent="-457200" algn="l">
              <a:buClrTx/>
              <a:buSzTx/>
              <a:buFont typeface="Wingdings" panose="05000000000000000000" charset="0"/>
              <a:buChar char="Ø"/>
            </a:pPr>
            <a:r>
              <a:rPr lang="en-US" altLang="zh-CN" sz="2800" b="1">
                <a:solidFill>
                  <a:srgbClr val="FF0000"/>
                </a:solidFill>
                <a:latin typeface="Times New Roman" panose="02020603050405020304" charset="0"/>
                <a:ea typeface="Inter"/>
                <a:cs typeface="Times New Roman" panose="02020603050405020304" charset="0"/>
                <a:sym typeface="+mn-ea"/>
              </a:rPr>
              <a:t>greetings</a:t>
            </a:r>
            <a:r>
              <a:rPr lang="en-US" altLang="zh-CN" sz="2800">
                <a:solidFill>
                  <a:srgbClr val="404040"/>
                </a:solidFill>
                <a:latin typeface="Times New Roman" panose="02020603050405020304" charset="0"/>
                <a:ea typeface="Inter"/>
                <a:cs typeface="Times New Roman" panose="02020603050405020304" charset="0"/>
                <a:sym typeface="+mn-ea"/>
              </a:rPr>
              <a:t>(communicative function)</a:t>
            </a:r>
            <a:endParaRPr lang="en-US" altLang="zh-CN" sz="2800">
              <a:solidFill>
                <a:srgbClr val="404040"/>
              </a:solidFill>
              <a:latin typeface="Times New Roman" panose="02020603050405020304" charset="0"/>
              <a:ea typeface="Inter"/>
              <a:cs typeface="Times New Roman" panose="02020603050405020304" charset="0"/>
              <a:sym typeface="+mn-ea"/>
            </a:endParaRPr>
          </a:p>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background information</a:t>
            </a:r>
            <a:endParaRPr lang="en-US" altLang="zh-CN" sz="2800">
              <a:solidFill>
                <a:srgbClr val="404040"/>
              </a:solidFill>
              <a:latin typeface="Times New Roman" panose="02020603050405020304" charset="0"/>
              <a:ea typeface="Inter"/>
              <a:cs typeface="Times New Roman" panose="02020603050405020304" charset="0"/>
              <a:sym typeface="+mn-ea"/>
            </a:endParaRPr>
          </a:p>
          <a:p>
            <a:pPr marL="457200" lvl="0" indent="-457200" algn="l">
              <a:buClrTx/>
              <a:buSzTx/>
              <a:buFont typeface="Wingdings" panose="05000000000000000000" charset="0"/>
              <a:buChar char="Ø"/>
            </a:pPr>
            <a:r>
              <a:rPr lang="en-US" altLang="zh-CN" sz="2800">
                <a:solidFill>
                  <a:schemeClr val="bg2">
                    <a:lumMod val="75000"/>
                  </a:schemeClr>
                </a:solidFill>
                <a:latin typeface="Times New Roman" panose="02020603050405020304" charset="0"/>
                <a:ea typeface="Inter"/>
                <a:cs typeface="Times New Roman" panose="02020603050405020304" charset="0"/>
                <a:sym typeface="+mn-ea"/>
              </a:rPr>
              <a:t>writing purpose</a:t>
            </a:r>
            <a:endParaRPr lang="en-US" altLang="zh-CN" sz="2800">
              <a:solidFill>
                <a:schemeClr val="bg2">
                  <a:lumMod val="75000"/>
                </a:schemeClr>
              </a:solidFill>
              <a:latin typeface="Times New Roman" panose="02020603050405020304" charset="0"/>
              <a:ea typeface="Inter"/>
              <a:cs typeface="Times New Roman" panose="02020603050405020304" charset="0"/>
              <a:sym typeface="+mn-ea"/>
            </a:endParaRPr>
          </a:p>
        </p:txBody>
      </p:sp>
      <p:sp>
        <p:nvSpPr>
          <p:cNvPr id="6" name="文本框 5"/>
          <p:cNvSpPr txBox="1"/>
          <p:nvPr/>
        </p:nvSpPr>
        <p:spPr>
          <a:xfrm>
            <a:off x="2689225" y="3266440"/>
            <a:ext cx="2651760" cy="541020"/>
          </a:xfrm>
          <a:prstGeom prst="rect">
            <a:avLst/>
          </a:prstGeom>
          <a:noFill/>
        </p:spPr>
        <p:txBody>
          <a:bodyPr wrap="square" rtlCol="0">
            <a:noAutofit/>
          </a:bodyPr>
          <a:lstStyle/>
          <a:p>
            <a:r>
              <a:rPr lang="en-US" altLang="zh-CN" sz="3600" b="1">
                <a:solidFill>
                  <a:srgbClr val="00B050"/>
                </a:solidFill>
                <a:sym typeface="+mn-ea"/>
              </a:rPr>
              <a:t>Body</a:t>
            </a:r>
            <a:endParaRPr lang="en-US" altLang="zh-CN" sz="3600" b="1" dirty="0">
              <a:solidFill>
                <a:srgbClr val="0070C0"/>
              </a:solidFill>
              <a:sym typeface="+mn-ea"/>
            </a:endParaRPr>
          </a:p>
        </p:txBody>
      </p:sp>
      <p:sp>
        <p:nvSpPr>
          <p:cNvPr id="13" name="文本框 12"/>
          <p:cNvSpPr txBox="1"/>
          <p:nvPr/>
        </p:nvSpPr>
        <p:spPr>
          <a:xfrm>
            <a:off x="4694555" y="3726180"/>
            <a:ext cx="6298565" cy="780415"/>
          </a:xfrm>
          <a:prstGeom prst="rect">
            <a:avLst/>
          </a:prstGeom>
          <a:noFill/>
        </p:spPr>
        <p:txBody>
          <a:bodyPr wrap="square" rtlCol="0">
            <a:spAutoFit/>
          </a:bodyPr>
          <a:lstStyle/>
          <a:p>
            <a:pPr marL="457200" lvl="0" indent="-457200" algn="l">
              <a:lnSpc>
                <a:spcPct val="160000"/>
              </a:lnSpc>
              <a:buClrTx/>
              <a:buSzTx/>
              <a:buFont typeface="Wingdings" panose="05000000000000000000" charset="0"/>
              <a:buChar char="Ø"/>
            </a:pPr>
            <a:r>
              <a:rPr lang="en-US" altLang="zh-CN" sz="2800" dirty="0">
                <a:latin typeface="Times New Roman" panose="02020603050405020304" charset="0"/>
                <a:cs typeface="Times New Roman" panose="02020603050405020304" charset="0"/>
                <a:sym typeface="+mn-ea"/>
              </a:rPr>
              <a:t>tips for safety</a:t>
            </a:r>
            <a:endParaRPr lang="en-US" altLang="zh-CN" sz="2800" dirty="0">
              <a:latin typeface="Times New Roman" panose="02020603050405020304" charset="0"/>
              <a:cs typeface="Times New Roman" panose="02020603050405020304" charset="0"/>
              <a:sym typeface="+mn-ea"/>
            </a:endParaRPr>
          </a:p>
        </p:txBody>
      </p:sp>
      <p:sp>
        <p:nvSpPr>
          <p:cNvPr id="27" name="文本框 26"/>
          <p:cNvSpPr txBox="1"/>
          <p:nvPr/>
        </p:nvSpPr>
        <p:spPr>
          <a:xfrm>
            <a:off x="4860925" y="5225415"/>
            <a:ext cx="3714115" cy="521970"/>
          </a:xfrm>
          <a:prstGeom prst="rect">
            <a:avLst/>
          </a:prstGeom>
        </p:spPr>
        <p:txBody>
          <a:bodyPr wrap="square">
            <a:spAutoFit/>
          </a:bodyPr>
          <a:lstStyle/>
          <a:p>
            <a:pPr marL="457200" indent="-457200">
              <a:spcBef>
                <a:spcPct val="0"/>
              </a:spcBef>
              <a:spcAft>
                <a:spcPct val="0"/>
              </a:spcAft>
              <a:buFont typeface="Wingdings" panose="05000000000000000000" charset="0"/>
              <a:buChar char="Ø"/>
            </a:pPr>
            <a:r>
              <a:rPr lang="en-US" altLang="zh-CN" sz="2800" b="1" i="0">
                <a:solidFill>
                  <a:srgbClr val="FF0000"/>
                </a:solidFill>
                <a:latin typeface="Times New Roman" panose="02020603050405020304" charset="0"/>
                <a:ea typeface="Inter"/>
                <a:cs typeface="Times New Roman" panose="02020603050405020304" charset="0"/>
              </a:rPr>
              <a:t>wish/anticipation</a:t>
            </a:r>
            <a:endParaRPr lang="en-US" altLang="zh-CN" sz="2800" b="0" i="0">
              <a:solidFill>
                <a:srgbClr val="404040"/>
              </a:solidFill>
              <a:latin typeface="Times New Roman" panose="02020603050405020304" charset="0"/>
              <a:ea typeface="Inter"/>
              <a:cs typeface="Times New Roman" panose="02020603050405020304" charset="0"/>
            </a:endParaRPr>
          </a:p>
        </p:txBody>
      </p:sp>
      <p:sp>
        <p:nvSpPr>
          <p:cNvPr id="3" name="文本框 2"/>
          <p:cNvSpPr txBox="1"/>
          <p:nvPr/>
        </p:nvSpPr>
        <p:spPr>
          <a:xfrm>
            <a:off x="4617085" y="2486025"/>
            <a:ext cx="6096000" cy="780415"/>
          </a:xfrm>
          <a:prstGeom prst="rect">
            <a:avLst/>
          </a:prstGeom>
          <a:noFill/>
        </p:spPr>
        <p:txBody>
          <a:bodyPr wrap="square" rtlCol="0">
            <a:spAutoFit/>
          </a:bodyPr>
          <a:lstStyle/>
          <a:p>
            <a:pPr marL="457200" lvl="0" indent="-457200" algn="l">
              <a:lnSpc>
                <a:spcPct val="160000"/>
              </a:lnSpc>
              <a:buClrTx/>
              <a:buSzTx/>
              <a:buFont typeface="Wingdings" panose="05000000000000000000" charset="0"/>
              <a:buChar char="Ø"/>
            </a:pPr>
            <a:r>
              <a:rPr lang="en-US" altLang="zh-CN" sz="2800">
                <a:latin typeface="Times New Roman" panose="02020603050405020304" charset="0"/>
                <a:cs typeface="Times New Roman" panose="02020603050405020304" charset="0"/>
                <a:sym typeface="+mn-ea"/>
              </a:rPr>
              <a:t>the ideal </a:t>
            </a:r>
            <a:r>
              <a:rPr lang="en-US" altLang="zh-CN" sz="2800">
                <a:solidFill>
                  <a:srgbClr val="FF0000"/>
                </a:solidFill>
                <a:latin typeface="Times New Roman" panose="02020603050405020304" charset="0"/>
                <a:cs typeface="Times New Roman" panose="02020603050405020304" charset="0"/>
                <a:sym typeface="+mn-ea"/>
              </a:rPr>
              <a:t>route</a:t>
            </a:r>
            <a:r>
              <a:rPr lang="en-US" altLang="zh-CN" sz="2800">
                <a:latin typeface="Times New Roman" panose="02020603050405020304" charset="0"/>
                <a:cs typeface="Times New Roman" panose="02020603050405020304" charset="0"/>
                <a:sym typeface="+mn-ea"/>
              </a:rPr>
              <a:t> for Alex +reason</a:t>
            </a:r>
            <a:endParaRPr lang="en-US" altLang="zh-CN" sz="2800">
              <a:latin typeface="Times New Roman" panose="02020603050405020304" charset="0"/>
              <a:cs typeface="Times New Roman" panose="02020603050405020304" charset="0"/>
            </a:endParaRPr>
          </a:p>
        </p:txBody>
      </p:sp>
      <p:sp>
        <p:nvSpPr>
          <p:cNvPr id="4" name="右弧形箭头 3"/>
          <p:cNvSpPr/>
          <p:nvPr/>
        </p:nvSpPr>
        <p:spPr>
          <a:xfrm>
            <a:off x="9777730" y="2952115"/>
            <a:ext cx="387985" cy="1347470"/>
          </a:xfrm>
          <a:prstGeom prst="curved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endParaRPr>
          </a:p>
        </p:txBody>
      </p:sp>
      <p:sp>
        <p:nvSpPr>
          <p:cNvPr id="5" name="文本框 4"/>
          <p:cNvSpPr txBox="1"/>
          <p:nvPr/>
        </p:nvSpPr>
        <p:spPr>
          <a:xfrm>
            <a:off x="10165715" y="3266440"/>
            <a:ext cx="2026285" cy="1111250"/>
          </a:xfrm>
          <a:prstGeom prst="rect">
            <a:avLst/>
          </a:prstGeom>
          <a:noFill/>
        </p:spPr>
        <p:txBody>
          <a:bodyPr wrap="square" rtlCol="0">
            <a:noAutofit/>
          </a:bodyPr>
          <a:lstStyle/>
          <a:p>
            <a:pPr lvl="0" algn="l">
              <a:buClrTx/>
              <a:buSzTx/>
              <a:buFontTx/>
            </a:pPr>
            <a:r>
              <a:rPr lang="en-US" altLang="zh-CN" sz="2800" b="1" i="1">
                <a:solidFill>
                  <a:srgbClr val="00B050"/>
                </a:solidFill>
                <a:sym typeface="+mn-ea"/>
              </a:rPr>
              <a:t>progressive</a:t>
            </a:r>
            <a:endParaRPr lang="en-US" altLang="zh-CN" sz="2800" b="1" i="1">
              <a:solidFill>
                <a:srgbClr val="00B050"/>
              </a:solidFill>
              <a:sym typeface="+mn-ea"/>
            </a:endParaRPr>
          </a:p>
          <a:p>
            <a:pPr lvl="0" algn="l">
              <a:buClrTx/>
              <a:buSzTx/>
              <a:buFontTx/>
            </a:pPr>
            <a:r>
              <a:rPr lang="en-US" altLang="zh-CN" sz="2800" b="1" i="1">
                <a:solidFill>
                  <a:srgbClr val="00B050"/>
                </a:solidFill>
                <a:sym typeface="+mn-ea"/>
              </a:rPr>
              <a:t>relationship </a:t>
            </a:r>
            <a:endParaRPr lang="en-US" altLang="zh-CN" sz="2800" b="1" i="1">
              <a:solidFill>
                <a:srgbClr val="00B050"/>
              </a:solidFill>
              <a:sym typeface="+mn-ea"/>
            </a:endParaRPr>
          </a:p>
        </p:txBody>
      </p:sp>
      <p:sp>
        <p:nvSpPr>
          <p:cNvPr id="8" name="左大括号 7"/>
          <p:cNvSpPr/>
          <p:nvPr/>
        </p:nvSpPr>
        <p:spPr>
          <a:xfrm>
            <a:off x="4860925" y="1162050"/>
            <a:ext cx="236855" cy="168973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10" name="左大括号 9"/>
          <p:cNvSpPr/>
          <p:nvPr/>
        </p:nvSpPr>
        <p:spPr>
          <a:xfrm>
            <a:off x="3823970" y="2852420"/>
            <a:ext cx="705485" cy="152463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12" name="下箭头 11"/>
          <p:cNvSpPr/>
          <p:nvPr/>
        </p:nvSpPr>
        <p:spPr>
          <a:xfrm>
            <a:off x="6732270" y="2169160"/>
            <a:ext cx="271145" cy="636270"/>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down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27" grpId="0"/>
      <p:bldP spid="3" grpId="0"/>
      <p:bldP spid="4" grpId="0" animBg="1"/>
      <p:bldP spid="5" grpId="0"/>
      <p:bldP spid="8" grpId="0" bldLvl="0" animBg="1"/>
      <p:bldP spid="10" grpId="0" bldLvl="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119380" y="116840"/>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graphicFrame>
        <p:nvGraphicFramePr>
          <p:cNvPr id="5" name="图示 4"/>
          <p:cNvGraphicFramePr/>
          <p:nvPr/>
        </p:nvGraphicFramePr>
        <p:xfrm>
          <a:off x="-703580" y="871855"/>
          <a:ext cx="11242040" cy="5585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图片 5"/>
          <p:cNvPicPr>
            <a:picLocks noChangeAspect="1"/>
          </p:cNvPicPr>
          <p:nvPr/>
        </p:nvPicPr>
        <p:blipFill>
          <a:blip r:embed="rId7"/>
          <a:stretch>
            <a:fillRect/>
          </a:stretch>
        </p:blipFill>
        <p:spPr>
          <a:xfrm>
            <a:off x="1323975" y="3190875"/>
            <a:ext cx="2241550" cy="1472565"/>
          </a:xfrm>
          <a:prstGeom prst="rect">
            <a:avLst/>
          </a:prstGeom>
        </p:spPr>
      </p:pic>
      <p:pic>
        <p:nvPicPr>
          <p:cNvPr id="7" name="图片 6"/>
          <p:cNvPicPr>
            <a:picLocks noChangeAspect="1"/>
          </p:cNvPicPr>
          <p:nvPr/>
        </p:nvPicPr>
        <p:blipFill>
          <a:blip r:embed="rId7"/>
          <a:stretch>
            <a:fillRect/>
          </a:stretch>
        </p:blipFill>
        <p:spPr>
          <a:xfrm>
            <a:off x="1370330" y="5044440"/>
            <a:ext cx="2241550" cy="1472565"/>
          </a:xfrm>
          <a:prstGeom prst="rect">
            <a:avLst/>
          </a:prstGeom>
        </p:spPr>
      </p:pic>
      <p:pic>
        <p:nvPicPr>
          <p:cNvPr id="8" name="图片 7"/>
          <p:cNvPicPr>
            <a:picLocks noChangeAspect="1"/>
          </p:cNvPicPr>
          <p:nvPr/>
        </p:nvPicPr>
        <p:blipFill>
          <a:blip r:embed="rId7"/>
          <a:stretch>
            <a:fillRect/>
          </a:stretch>
        </p:blipFill>
        <p:spPr>
          <a:xfrm>
            <a:off x="3980815" y="5044440"/>
            <a:ext cx="2241550" cy="1472565"/>
          </a:xfrm>
          <a:prstGeom prst="rect">
            <a:avLst/>
          </a:prstGeom>
        </p:spPr>
      </p:pic>
      <p:pic>
        <p:nvPicPr>
          <p:cNvPr id="9" name="图片 8"/>
          <p:cNvPicPr>
            <a:picLocks noChangeAspect="1"/>
          </p:cNvPicPr>
          <p:nvPr/>
        </p:nvPicPr>
        <p:blipFill>
          <a:blip r:embed="rId7"/>
          <a:stretch>
            <a:fillRect/>
          </a:stretch>
        </p:blipFill>
        <p:spPr>
          <a:xfrm>
            <a:off x="6591300" y="5044440"/>
            <a:ext cx="2241550" cy="1472565"/>
          </a:xfrm>
          <a:prstGeom prst="rect">
            <a:avLst/>
          </a:prstGeom>
        </p:spPr>
      </p:pic>
      <p:sp>
        <p:nvSpPr>
          <p:cNvPr id="4" name="文本框 3"/>
          <p:cNvSpPr txBox="1"/>
          <p:nvPr/>
        </p:nvSpPr>
        <p:spPr>
          <a:xfrm>
            <a:off x="6864985" y="871855"/>
            <a:ext cx="4701540" cy="2319020"/>
          </a:xfrm>
          <a:prstGeom prst="rect">
            <a:avLst/>
          </a:prstGeom>
          <a:noFill/>
        </p:spPr>
        <p:txBody>
          <a:bodyPr wrap="square" rtlCol="0" anchor="t">
            <a:noAutofit/>
          </a:bodyPr>
          <a:lstStyle/>
          <a:p>
            <a:pPr marL="571500" lvl="0" indent="-571500" algn="l">
              <a:buClrTx/>
              <a:buSzTx/>
              <a:buFont typeface="Wingdings" panose="05000000000000000000" charset="0"/>
              <a:buChar char="l"/>
            </a:pPr>
            <a:r>
              <a:rPr lang="en-US" altLang="zh-CN" sz="3600">
                <a:latin typeface="Times New Roman" panose="02020603050405020304" charset="0"/>
                <a:cs typeface="Times New Roman" panose="02020603050405020304" charset="0"/>
                <a:sym typeface="+mn-ea"/>
              </a:rPr>
              <a:t>How do you recommend a suitable destination or hiking route to Alex?</a:t>
            </a:r>
            <a:endParaRPr lang="en-US" altLang="zh-CN" sz="3600">
              <a:latin typeface="Times New Roman" panose="02020603050405020304" charset="0"/>
              <a:cs typeface="Times New Roman" panose="02020603050405020304" charset="0"/>
              <a:sym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63525" y="116840"/>
            <a:ext cx="465264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Practice and Accumulate</a:t>
            </a:r>
            <a:endParaRPr lang="en-US" altLang="zh-CN" sz="3200" b="1" i="1">
              <a:solidFill>
                <a:schemeClr val="lt1"/>
              </a:solidFill>
              <a:latin typeface="+mn-lt"/>
              <a:ea typeface="+mn-ea"/>
            </a:endParaRPr>
          </a:p>
        </p:txBody>
      </p:sp>
      <p:sp>
        <p:nvSpPr>
          <p:cNvPr id="4" name="文本框 3"/>
          <p:cNvSpPr txBox="1"/>
          <p:nvPr/>
        </p:nvSpPr>
        <p:spPr>
          <a:xfrm>
            <a:off x="263525" y="1950720"/>
            <a:ext cx="11543665" cy="2245360"/>
          </a:xfrm>
          <a:prstGeom prst="rect">
            <a:avLst/>
          </a:prstGeom>
          <a:solidFill>
            <a:schemeClr val="accent5">
              <a:lumMod val="20000"/>
              <a:lumOff val="80000"/>
            </a:schemeClr>
          </a:solidFill>
        </p:spPr>
        <p:txBody>
          <a:bodyPr wrap="square" rtlCol="0">
            <a:spAutoFit/>
          </a:bodyPr>
          <a:lstStyle/>
          <a:p>
            <a:pPr>
              <a:lnSpc>
                <a:spcPct val="100000"/>
              </a:lnSpc>
            </a:pPr>
            <a:r>
              <a:rPr lang="en-US" altLang="zh-CN" sz="2800" dirty="0">
                <a:latin typeface="Times New Roman" panose="02020603050405020304" charset="0"/>
                <a:cs typeface="Times New Roman" panose="02020603050405020304" charset="0"/>
                <a:sym typeface="+mn-ea"/>
              </a:rPr>
              <a:t>I’m excited to hear about your plan for an outdoor hiking adventure this Saturday! I highly recommend the Green Mountain Trail.It offers </a:t>
            </a:r>
            <a:r>
              <a:rPr lang="en-US" altLang="zh-CN" sz="2800" dirty="0">
                <a:solidFill>
                  <a:srgbClr val="FF0000"/>
                </a:solidFill>
                <a:latin typeface="Times New Roman" panose="02020603050405020304" charset="0"/>
                <a:cs typeface="Times New Roman" panose="02020603050405020304" charset="0"/>
                <a:sym typeface="+mn-ea"/>
              </a:rPr>
              <a:t>stunning</a:t>
            </a:r>
            <a:r>
              <a:rPr lang="en-US" altLang="zh-CN" sz="2800" dirty="0">
                <a:latin typeface="Times New Roman" panose="02020603050405020304" charset="0"/>
                <a:cs typeface="Times New Roman" panose="02020603050405020304" charset="0"/>
                <a:sym typeface="+mn-ea"/>
              </a:rPr>
              <a:t> views and </a:t>
            </a:r>
            <a:r>
              <a:rPr lang="en-US" altLang="zh-CN" sz="2800" dirty="0">
                <a:solidFill>
                  <a:srgbClr val="FF0000"/>
                </a:solidFill>
                <a:latin typeface="Times New Roman" panose="02020603050405020304" charset="0"/>
                <a:cs typeface="Times New Roman" panose="02020603050405020304" charset="0"/>
                <a:sym typeface="+mn-ea"/>
              </a:rPr>
              <a:t>a moderate difficulty level</a:t>
            </a:r>
            <a:r>
              <a:rPr lang="en-US" altLang="zh-CN" sz="2800" dirty="0">
                <a:latin typeface="Times New Roman" panose="02020603050405020304" charset="0"/>
                <a:cs typeface="Times New Roman" panose="02020603050405020304" charset="0"/>
                <a:sym typeface="+mn-ea"/>
              </a:rPr>
              <a:t>,making it perfect for a day trip.The trail is</a:t>
            </a:r>
            <a:r>
              <a:rPr lang="en-US" altLang="zh-CN" sz="2800" dirty="0">
                <a:solidFill>
                  <a:srgbClr val="FF0000"/>
                </a:solidFill>
                <a:latin typeface="Times New Roman" panose="02020603050405020304" charset="0"/>
                <a:cs typeface="Times New Roman" panose="02020603050405020304" charset="0"/>
                <a:sym typeface="+mn-ea"/>
              </a:rPr>
              <a:t> well-maintained</a:t>
            </a:r>
            <a:r>
              <a:rPr lang="en-US" altLang="zh-CN" sz="2800" dirty="0">
                <a:latin typeface="Times New Roman" panose="02020603050405020304" charset="0"/>
                <a:cs typeface="Times New Roman" panose="02020603050405020304" charset="0"/>
                <a:sym typeface="+mn-ea"/>
              </a:rPr>
              <a:t>, and there are several </a:t>
            </a:r>
            <a:r>
              <a:rPr lang="en-US" altLang="zh-CN" sz="2800" dirty="0">
                <a:solidFill>
                  <a:srgbClr val="FF0000"/>
                </a:solidFill>
                <a:latin typeface="Times New Roman" panose="02020603050405020304" charset="0"/>
                <a:cs typeface="Times New Roman" panose="02020603050405020304" charset="0"/>
                <a:sym typeface="+mn-ea"/>
              </a:rPr>
              <a:t>scenic spots where you can take a break and enjoy the natural beauty</a:t>
            </a:r>
            <a:r>
              <a:rPr lang="en-US" altLang="zh-CN" sz="2800" dirty="0">
                <a:latin typeface="Times New Roman" panose="02020603050405020304" charset="0"/>
                <a:cs typeface="Times New Roman" panose="02020603050405020304" charset="0"/>
                <a:sym typeface="+mn-ea"/>
              </a:rPr>
              <a:t>.</a:t>
            </a:r>
            <a:r>
              <a:rPr lang="zh-CN" altLang="en-US" sz="2800" b="1">
                <a:latin typeface="华文楷体" panose="02010600040101010101" charset="-122"/>
                <a:ea typeface="华文楷体" panose="02010600040101010101" charset="-122"/>
                <a:sym typeface="+mn-ea"/>
              </a:rPr>
              <a:t>(风景，难度等级，路况)</a:t>
            </a:r>
            <a:endParaRPr lang="zh-CN" altLang="en-US" sz="2800" b="1">
              <a:latin typeface="华文楷体" panose="02010600040101010101" charset="-122"/>
              <a:ea typeface="华文楷体" panose="02010600040101010101" charset="-122"/>
              <a:sym typeface="+mn-ea"/>
            </a:endParaRPr>
          </a:p>
        </p:txBody>
      </p:sp>
      <p:sp>
        <p:nvSpPr>
          <p:cNvPr id="17" name="文本框 16"/>
          <p:cNvSpPr txBox="1"/>
          <p:nvPr/>
        </p:nvSpPr>
        <p:spPr>
          <a:xfrm>
            <a:off x="1955800" y="645795"/>
            <a:ext cx="3769360" cy="550545"/>
          </a:xfrm>
          <a:prstGeom prst="rect">
            <a:avLst/>
          </a:prstGeom>
          <a:noFill/>
        </p:spPr>
        <p:txBody>
          <a:bodyPr wrap="square" rtlCol="0">
            <a:noAutofit/>
          </a:bodyPr>
          <a:lstStyle/>
          <a:p>
            <a:r>
              <a:rPr lang="en-US" altLang="zh-CN" sz="3600" b="1" i="1" dirty="0">
                <a:solidFill>
                  <a:srgbClr val="0070C0"/>
                </a:solidFill>
                <a:sym typeface="+mn-ea"/>
              </a:rPr>
              <a:t>P1</a:t>
            </a:r>
            <a:r>
              <a:rPr lang="en-US" altLang="zh-CN" sz="3600" b="1" dirty="0">
                <a:solidFill>
                  <a:srgbClr val="0070C0"/>
                </a:solidFill>
                <a:sym typeface="+mn-ea"/>
              </a:rPr>
              <a:t> Beginning</a:t>
            </a:r>
            <a:endParaRPr lang="en-US" altLang="zh-CN" sz="3600" b="1" dirty="0">
              <a:solidFill>
                <a:srgbClr val="0070C0"/>
              </a:solidFill>
              <a:sym typeface="+mn-ea"/>
            </a:endParaRPr>
          </a:p>
        </p:txBody>
      </p:sp>
      <p:sp>
        <p:nvSpPr>
          <p:cNvPr id="2" name="左大括号 1"/>
          <p:cNvSpPr/>
          <p:nvPr/>
        </p:nvSpPr>
        <p:spPr>
          <a:xfrm>
            <a:off x="5154930" y="355600"/>
            <a:ext cx="570230" cy="145986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9" name="文本框 8"/>
          <p:cNvSpPr txBox="1"/>
          <p:nvPr/>
        </p:nvSpPr>
        <p:spPr>
          <a:xfrm>
            <a:off x="265430" y="4533900"/>
            <a:ext cx="11541760" cy="1808480"/>
          </a:xfrm>
          <a:prstGeom prst="rect">
            <a:avLst/>
          </a:prstGeom>
          <a:solidFill>
            <a:schemeClr val="accent5">
              <a:lumMod val="20000"/>
              <a:lumOff val="80000"/>
            </a:schemeClr>
          </a:solidFill>
        </p:spPr>
        <p:txBody>
          <a:bodyPr wrap="square" rtlCol="0">
            <a:noAutofit/>
          </a:bodyPr>
          <a:lstStyle/>
          <a:p>
            <a:pPr lvl="0" algn="just">
              <a:buClrTx/>
              <a:buSzTx/>
              <a:buFontTx/>
            </a:pPr>
            <a:r>
              <a:rPr lang="en-US" altLang="zh-CN" sz="2800" dirty="0">
                <a:latin typeface="Times New Roman" panose="02020603050405020304" charset="0"/>
                <a:cs typeface="Times New Roman" panose="02020603050405020304" charset="0"/>
                <a:sym typeface="+mn-ea"/>
              </a:rPr>
              <a:t>I’m thrilled to hear about your hiking plan! For a solo adventure this Saturday,  the Green Valley Trail is second to none, which offers breathtaking mountain views, a peaceful lake, and well-marked paths. The trail takes about 4-5 hours to complete, making it ideal for a day trip.</a:t>
            </a:r>
            <a:r>
              <a:rPr lang="zh-CN" altLang="en-US" sz="2800" b="1">
                <a:latin typeface="华文楷体" panose="02010600040101010101" charset="-122"/>
                <a:ea typeface="华文楷体" panose="02010600040101010101" charset="-122"/>
                <a:sym typeface="+mn-ea"/>
              </a:rPr>
              <a:t>（风景，路况，预估时间）</a:t>
            </a:r>
            <a:endParaRPr lang="zh-CN" altLang="en-US" sz="2800" b="1">
              <a:latin typeface="华文楷体" panose="02010600040101010101" charset="-122"/>
              <a:ea typeface="华文楷体" panose="02010600040101010101" charset="-122"/>
              <a:sym typeface="+mn-ea"/>
            </a:endParaRPr>
          </a:p>
        </p:txBody>
      </p:sp>
      <p:sp>
        <p:nvSpPr>
          <p:cNvPr id="8" name="文本框 7"/>
          <p:cNvSpPr txBox="1"/>
          <p:nvPr/>
        </p:nvSpPr>
        <p:spPr>
          <a:xfrm>
            <a:off x="5832475" y="229235"/>
            <a:ext cx="6680200" cy="1383665"/>
          </a:xfrm>
          <a:prstGeom prst="rect">
            <a:avLst/>
          </a:prstGeom>
        </p:spPr>
        <p:txBody>
          <a:bodyPr wrap="square" rtlCol="0">
            <a:spAutoFit/>
          </a:bodyPr>
          <a:lstStyle/>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greetings</a:t>
            </a:r>
            <a:endParaRPr lang="en-US" altLang="zh-CN" sz="2800">
              <a:solidFill>
                <a:srgbClr val="404040"/>
              </a:solidFill>
              <a:latin typeface="Times New Roman" panose="02020603050405020304" charset="0"/>
              <a:ea typeface="Inter"/>
              <a:cs typeface="Times New Roman" panose="02020603050405020304" charset="0"/>
              <a:sym typeface="+mn-ea"/>
            </a:endParaRPr>
          </a:p>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background information</a:t>
            </a:r>
            <a:endParaRPr lang="en-US" altLang="zh-CN" sz="2800">
              <a:solidFill>
                <a:srgbClr val="404040"/>
              </a:solidFill>
              <a:latin typeface="Times New Roman" panose="02020603050405020304" charset="0"/>
              <a:ea typeface="Inter"/>
              <a:cs typeface="Times New Roman" panose="02020603050405020304" charset="0"/>
              <a:sym typeface="+mn-ea"/>
            </a:endParaRPr>
          </a:p>
          <a:p>
            <a:pPr marL="457200" lvl="0" indent="-457200" algn="l">
              <a:buClrTx/>
              <a:buSzTx/>
              <a:buFont typeface="Wingdings" panose="05000000000000000000" charset="0"/>
              <a:buChar char="Ø"/>
            </a:pPr>
            <a:r>
              <a:rPr lang="en-US" altLang="zh-CN" sz="2800">
                <a:solidFill>
                  <a:schemeClr val="bg2">
                    <a:lumMod val="75000"/>
                  </a:schemeClr>
                </a:solidFill>
                <a:latin typeface="Times New Roman" panose="02020603050405020304" charset="0"/>
                <a:ea typeface="Inter"/>
                <a:cs typeface="Times New Roman" panose="02020603050405020304" charset="0"/>
                <a:sym typeface="+mn-ea"/>
              </a:rPr>
              <a:t>writing purpose</a:t>
            </a:r>
            <a:endParaRPr lang="en-US" altLang="zh-CN" sz="2800">
              <a:solidFill>
                <a:schemeClr val="bg2">
                  <a:lumMod val="75000"/>
                </a:schemeClr>
              </a:solidFill>
              <a:latin typeface="Times New Roman" panose="02020603050405020304" charset="0"/>
              <a:ea typeface="Inter"/>
              <a:cs typeface="Times New Roman" panose="02020603050405020304" charset="0"/>
              <a:sym typeface="+mn-ea"/>
            </a:endParaRPr>
          </a:p>
        </p:txBody>
      </p:sp>
      <p:sp>
        <p:nvSpPr>
          <p:cNvPr id="3" name="文本框 2"/>
          <p:cNvSpPr txBox="1"/>
          <p:nvPr/>
        </p:nvSpPr>
        <p:spPr>
          <a:xfrm>
            <a:off x="5832475" y="1277620"/>
            <a:ext cx="6096000" cy="780415"/>
          </a:xfrm>
          <a:prstGeom prst="rect">
            <a:avLst/>
          </a:prstGeom>
          <a:noFill/>
        </p:spPr>
        <p:txBody>
          <a:bodyPr wrap="square" rtlCol="0">
            <a:spAutoFit/>
          </a:bodyPr>
          <a:p>
            <a:pPr marL="457200" lvl="0" indent="-457200" algn="l">
              <a:lnSpc>
                <a:spcPct val="160000"/>
              </a:lnSpc>
              <a:buClrTx/>
              <a:buSzTx/>
              <a:buFont typeface="Wingdings" panose="05000000000000000000" charset="0"/>
              <a:buChar char="Ø"/>
            </a:pPr>
            <a:r>
              <a:rPr lang="en-US" altLang="zh-CN" sz="2800">
                <a:latin typeface="Times New Roman" panose="02020603050405020304" charset="0"/>
                <a:cs typeface="Times New Roman" panose="02020603050405020304" charset="0"/>
                <a:sym typeface="+mn-ea"/>
              </a:rPr>
              <a:t>the ideal </a:t>
            </a:r>
            <a:r>
              <a:rPr lang="en-US" altLang="zh-CN" sz="2800">
                <a:solidFill>
                  <a:srgbClr val="FF0000"/>
                </a:solidFill>
                <a:latin typeface="Times New Roman" panose="02020603050405020304" charset="0"/>
                <a:cs typeface="Times New Roman" panose="02020603050405020304" charset="0"/>
                <a:sym typeface="+mn-ea"/>
              </a:rPr>
              <a:t>route</a:t>
            </a:r>
            <a:r>
              <a:rPr lang="en-US" altLang="zh-CN" sz="2800">
                <a:latin typeface="Times New Roman" panose="02020603050405020304" charset="0"/>
                <a:cs typeface="Times New Roman" panose="02020603050405020304" charset="0"/>
                <a:sym typeface="+mn-ea"/>
              </a:rPr>
              <a:t> for Alex +reason</a:t>
            </a:r>
            <a:endParaRPr lang="en-US" altLang="zh-CN" sz="28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119380" y="116840"/>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sp>
        <p:nvSpPr>
          <p:cNvPr id="4" name="文本框 3"/>
          <p:cNvSpPr txBox="1"/>
          <p:nvPr/>
        </p:nvSpPr>
        <p:spPr>
          <a:xfrm>
            <a:off x="1054100" y="693420"/>
            <a:ext cx="10958195" cy="1244600"/>
          </a:xfrm>
          <a:prstGeom prst="rect">
            <a:avLst/>
          </a:prstGeom>
          <a:noFill/>
        </p:spPr>
        <p:txBody>
          <a:bodyPr wrap="square" rtlCol="0" anchor="t">
            <a:noAutofit/>
          </a:bodyPr>
          <a:lstStyle/>
          <a:p>
            <a:pPr marL="571500" lvl="0" indent="-571500" algn="l">
              <a:buClrTx/>
              <a:buSzTx/>
              <a:buFont typeface="Wingdings" panose="05000000000000000000" charset="0"/>
              <a:buChar char="l"/>
            </a:pPr>
            <a:r>
              <a:rPr lang="en-US" altLang="zh-CN" sz="3600">
                <a:latin typeface="Times New Roman" panose="02020603050405020304" charset="0"/>
                <a:cs typeface="Times New Roman" panose="02020603050405020304" charset="0"/>
                <a:sym typeface="+mn-ea"/>
              </a:rPr>
              <a:t>What suggestions can be offered to Alex regarding </a:t>
            </a:r>
            <a:r>
              <a:rPr lang="en-US" altLang="zh-CN" sz="3600">
                <a:solidFill>
                  <a:srgbClr val="FF0000"/>
                </a:solidFill>
                <a:latin typeface="Times New Roman" panose="02020603050405020304" charset="0"/>
                <a:cs typeface="Times New Roman" panose="02020603050405020304" charset="0"/>
                <a:sym typeface="+mn-ea"/>
              </a:rPr>
              <a:t>safety</a:t>
            </a:r>
            <a:r>
              <a:rPr lang="en-US" altLang="zh-CN" sz="3600">
                <a:latin typeface="Times New Roman" panose="02020603050405020304" charset="0"/>
                <a:cs typeface="Times New Roman" panose="02020603050405020304" charset="0"/>
                <a:sym typeface="+mn-ea"/>
              </a:rPr>
              <a:t>?</a:t>
            </a:r>
            <a:endParaRPr lang="en-US" altLang="zh-CN" sz="3600">
              <a:latin typeface="Times New Roman" panose="02020603050405020304" charset="0"/>
              <a:cs typeface="Times New Roman" panose="02020603050405020304" charset="0"/>
              <a:sym typeface="+mn-ea"/>
            </a:endParaRPr>
          </a:p>
        </p:txBody>
      </p:sp>
      <p:cxnSp>
        <p:nvCxnSpPr>
          <p:cNvPr id="50" name="直接连接符 49"/>
          <p:cNvCxnSpPr/>
          <p:nvPr>
            <p:custDataLst>
              <p:tags r:id="rId2"/>
            </p:custDataLst>
          </p:nvPr>
        </p:nvCxnSpPr>
        <p:spPr>
          <a:xfrm>
            <a:off x="1503197" y="6271131"/>
            <a:ext cx="407658" cy="0"/>
          </a:xfrm>
          <a:prstGeom prst="line">
            <a:avLst/>
          </a:prstGeom>
          <a:ln w="44450" cap="rnd"/>
        </p:spPr>
        <p:style>
          <a:lnRef idx="2">
            <a:srgbClr val="376FFF"/>
          </a:lnRef>
          <a:fillRef idx="0">
            <a:srgbClr val="FFFFFF"/>
          </a:fillRef>
          <a:effectRef idx="0">
            <a:srgbClr val="FFFFFF"/>
          </a:effectRef>
          <a:fontRef idx="minor">
            <a:srgbClr val="000000"/>
          </a:fontRef>
        </p:style>
      </p:cxnSp>
      <p:sp>
        <p:nvSpPr>
          <p:cNvPr id="60" name="圆角矩形 59"/>
          <p:cNvSpPr/>
          <p:nvPr>
            <p:custDataLst>
              <p:tags r:id="rId3"/>
            </p:custDataLst>
          </p:nvPr>
        </p:nvSpPr>
        <p:spPr>
          <a:xfrm>
            <a:off x="327025" y="2196585"/>
            <a:ext cx="2760680" cy="4287532"/>
          </a:xfrm>
          <a:prstGeom prst="roundRect">
            <a:avLst>
              <a:gd name="adj" fmla="val 2258"/>
            </a:avLst>
          </a:prstGeom>
          <a:noFill/>
          <a:ln w="25400">
            <a:solidFill>
              <a:srgbClr val="376FFF"/>
            </a:solidFill>
          </a:ln>
        </p:spPr>
        <p:style>
          <a:lnRef idx="2">
            <a:srgbClr val="376FFF">
              <a:lumMod val="75000"/>
            </a:srgbClr>
          </a:lnRef>
          <a:fillRef idx="1">
            <a:srgbClr val="376FFF"/>
          </a:fillRef>
          <a:effectRef idx="0">
            <a:srgbClr val="FFF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charset="-122"/>
            </a:endParaRPr>
          </a:p>
        </p:txBody>
      </p:sp>
      <p:sp>
        <p:nvSpPr>
          <p:cNvPr id="5" name="矩形 4"/>
          <p:cNvSpPr/>
          <p:nvPr>
            <p:custDataLst>
              <p:tags r:id="rId4"/>
            </p:custDataLst>
          </p:nvPr>
        </p:nvSpPr>
        <p:spPr>
          <a:xfrm>
            <a:off x="506731" y="2562284"/>
            <a:ext cx="2402537" cy="472775"/>
          </a:xfrm>
          <a:prstGeom prst="rect">
            <a:avLst/>
          </a:prstGeom>
          <a:noFill/>
        </p:spPr>
        <p:txBody>
          <a:bodyPr wrap="square" lIns="0" tIns="0" rIns="0" bIns="0" rtlCol="0" anchor="b" anchorCtr="0">
            <a:noAutofit/>
          </a:bodyPr>
          <a:p>
            <a:pPr algn="ctr">
              <a:spcBef>
                <a:spcPct val="0"/>
              </a:spcBef>
              <a:spcAft>
                <a:spcPct val="0"/>
              </a:spcAft>
            </a:pPr>
            <a:r>
              <a:rPr lang="en-US" altLang="zh-CN" sz="2000" b="1" kern="0">
                <a:solidFill>
                  <a:srgbClr val="376FFF"/>
                </a:solidFill>
                <a:latin typeface="微软雅黑" panose="020B0503020204020204" charset="-122"/>
                <a:cs typeface="微软雅黑" panose="020B0503020204020204" charset="-122"/>
              </a:rPr>
              <a:t> Essential Supplies </a:t>
            </a:r>
            <a:endParaRPr lang="en-US" altLang="zh-CN" sz="2000" b="1" kern="0">
              <a:solidFill>
                <a:srgbClr val="376FFF"/>
              </a:solidFill>
              <a:latin typeface="微软雅黑" panose="020B0503020204020204" charset="-122"/>
              <a:cs typeface="微软雅黑" panose="020B0503020204020204" charset="-122"/>
            </a:endParaRPr>
          </a:p>
        </p:txBody>
      </p:sp>
      <p:sp>
        <p:nvSpPr>
          <p:cNvPr id="67" name="椭圆 66"/>
          <p:cNvSpPr/>
          <p:nvPr>
            <p:custDataLst>
              <p:tags r:id="rId5"/>
            </p:custDataLst>
          </p:nvPr>
        </p:nvSpPr>
        <p:spPr>
          <a:xfrm>
            <a:off x="1298350" y="1757725"/>
            <a:ext cx="817351" cy="817351"/>
          </a:xfrm>
          <a:prstGeom prst="ellipse">
            <a:avLst/>
          </a:prstGeom>
          <a:solidFill>
            <a:srgbClr val="376FFF">
              <a:alpha val="15000"/>
            </a:srgbClr>
          </a:solidFill>
          <a:ln w="38100">
            <a:noFill/>
          </a:ln>
        </p:spPr>
        <p:style>
          <a:lnRef idx="2">
            <a:srgbClr val="376FFF">
              <a:lumMod val="75000"/>
            </a:srgbClr>
          </a:lnRef>
          <a:fillRef idx="1">
            <a:srgbClr val="376FFF"/>
          </a:fillRef>
          <a:effectRef idx="0">
            <a:srgbClr val="FFF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charset="-122"/>
            </a:endParaRPr>
          </a:p>
        </p:txBody>
      </p:sp>
      <p:sp>
        <p:nvSpPr>
          <p:cNvPr id="68" name="椭圆 67"/>
          <p:cNvSpPr/>
          <p:nvPr>
            <p:custDataLst>
              <p:tags r:id="rId6"/>
            </p:custDataLst>
          </p:nvPr>
        </p:nvSpPr>
        <p:spPr>
          <a:xfrm>
            <a:off x="1326160" y="1757046"/>
            <a:ext cx="761731" cy="761731"/>
          </a:xfrm>
          <a:prstGeom prst="ellipse">
            <a:avLst/>
          </a:prstGeom>
          <a:ln w="38100">
            <a:noFill/>
          </a:ln>
        </p:spPr>
        <p:style>
          <a:lnRef idx="2">
            <a:srgbClr val="376FFF">
              <a:lumMod val="75000"/>
            </a:srgbClr>
          </a:lnRef>
          <a:fillRef idx="1">
            <a:srgbClr val="376FFF"/>
          </a:fillRef>
          <a:effectRef idx="0">
            <a:srgbClr val="FFF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charset="-122"/>
            </a:endParaRPr>
          </a:p>
        </p:txBody>
      </p:sp>
      <p:cxnSp>
        <p:nvCxnSpPr>
          <p:cNvPr id="46" name="直接连接符 45"/>
          <p:cNvCxnSpPr/>
          <p:nvPr>
            <p:custDataLst>
              <p:tags r:id="rId7"/>
            </p:custDataLst>
          </p:nvPr>
        </p:nvCxnSpPr>
        <p:spPr>
          <a:xfrm>
            <a:off x="4411747" y="6271131"/>
            <a:ext cx="407658" cy="0"/>
          </a:xfrm>
          <a:prstGeom prst="line">
            <a:avLst/>
          </a:prstGeom>
          <a:ln w="44450" cap="rnd"/>
        </p:spPr>
        <p:style>
          <a:lnRef idx="2">
            <a:srgbClr val="376FFF"/>
          </a:lnRef>
          <a:fillRef idx="0">
            <a:srgbClr val="FFFFFF"/>
          </a:fillRef>
          <a:effectRef idx="0">
            <a:srgbClr val="FFFFFF"/>
          </a:effectRef>
          <a:fontRef idx="minor">
            <a:srgbClr val="000000"/>
          </a:fontRef>
        </p:style>
      </p:cxnSp>
      <p:sp>
        <p:nvSpPr>
          <p:cNvPr id="61" name="圆角矩形 60"/>
          <p:cNvSpPr/>
          <p:nvPr>
            <p:custDataLst>
              <p:tags r:id="rId8"/>
            </p:custDataLst>
          </p:nvPr>
        </p:nvSpPr>
        <p:spPr>
          <a:xfrm>
            <a:off x="3234897" y="2196585"/>
            <a:ext cx="2760680" cy="4287532"/>
          </a:xfrm>
          <a:prstGeom prst="roundRect">
            <a:avLst>
              <a:gd name="adj" fmla="val 2258"/>
            </a:avLst>
          </a:prstGeom>
          <a:noFill/>
          <a:ln w="25400">
            <a:solidFill>
              <a:srgbClr val="376FFF"/>
            </a:solidFill>
          </a:ln>
        </p:spPr>
        <p:style>
          <a:lnRef idx="2">
            <a:srgbClr val="376FFF">
              <a:lumMod val="75000"/>
            </a:srgbClr>
          </a:lnRef>
          <a:fillRef idx="1">
            <a:srgbClr val="376FFF"/>
          </a:fillRef>
          <a:effectRef idx="0">
            <a:srgbClr val="FFF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charset="-122"/>
            </a:endParaRPr>
          </a:p>
        </p:txBody>
      </p:sp>
      <p:sp>
        <p:nvSpPr>
          <p:cNvPr id="74" name="椭圆 73"/>
          <p:cNvSpPr/>
          <p:nvPr>
            <p:custDataLst>
              <p:tags r:id="rId9"/>
            </p:custDataLst>
          </p:nvPr>
        </p:nvSpPr>
        <p:spPr>
          <a:xfrm>
            <a:off x="4206900" y="1757725"/>
            <a:ext cx="817351" cy="817351"/>
          </a:xfrm>
          <a:prstGeom prst="ellipse">
            <a:avLst/>
          </a:prstGeom>
          <a:solidFill>
            <a:srgbClr val="376FFF">
              <a:alpha val="15000"/>
            </a:srgbClr>
          </a:solidFill>
          <a:ln w="38100">
            <a:noFill/>
          </a:ln>
        </p:spPr>
        <p:style>
          <a:lnRef idx="2">
            <a:srgbClr val="376FFF">
              <a:lumMod val="75000"/>
            </a:srgbClr>
          </a:lnRef>
          <a:fillRef idx="1">
            <a:srgbClr val="376FFF"/>
          </a:fillRef>
          <a:effectRef idx="0">
            <a:srgbClr val="FFF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charset="-122"/>
            </a:endParaRPr>
          </a:p>
        </p:txBody>
      </p:sp>
      <p:sp>
        <p:nvSpPr>
          <p:cNvPr id="75" name="椭圆 74"/>
          <p:cNvSpPr/>
          <p:nvPr>
            <p:custDataLst>
              <p:tags r:id="rId10"/>
            </p:custDataLst>
          </p:nvPr>
        </p:nvSpPr>
        <p:spPr>
          <a:xfrm>
            <a:off x="4234710" y="1757046"/>
            <a:ext cx="761731" cy="761731"/>
          </a:xfrm>
          <a:prstGeom prst="ellipse">
            <a:avLst/>
          </a:prstGeom>
          <a:ln w="38100">
            <a:noFill/>
          </a:ln>
        </p:spPr>
        <p:style>
          <a:lnRef idx="2">
            <a:srgbClr val="376FFF">
              <a:lumMod val="75000"/>
            </a:srgbClr>
          </a:lnRef>
          <a:fillRef idx="1">
            <a:srgbClr val="376FFF"/>
          </a:fillRef>
          <a:effectRef idx="0">
            <a:srgbClr val="FFF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charset="-122"/>
            </a:endParaRPr>
          </a:p>
        </p:txBody>
      </p:sp>
      <p:sp>
        <p:nvSpPr>
          <p:cNvPr id="8" name="矩形 7"/>
          <p:cNvSpPr/>
          <p:nvPr>
            <p:custDataLst>
              <p:tags r:id="rId11"/>
            </p:custDataLst>
          </p:nvPr>
        </p:nvSpPr>
        <p:spPr>
          <a:xfrm>
            <a:off x="3413968" y="2812481"/>
            <a:ext cx="2402537" cy="472775"/>
          </a:xfrm>
          <a:prstGeom prst="rect">
            <a:avLst/>
          </a:prstGeom>
          <a:noFill/>
        </p:spPr>
        <p:txBody>
          <a:bodyPr wrap="square" lIns="0" tIns="0" rIns="0" bIns="0" rtlCol="0" anchor="b" anchorCtr="0">
            <a:noAutofit/>
          </a:bodyPr>
          <a:p>
            <a:pPr algn="ctr">
              <a:spcBef>
                <a:spcPct val="0"/>
              </a:spcBef>
              <a:spcAft>
                <a:spcPct val="0"/>
              </a:spcAft>
            </a:pPr>
            <a:r>
              <a:rPr lang="en-US" altLang="zh-CN" sz="2000" b="1" kern="0">
                <a:solidFill>
                  <a:srgbClr val="376FFF"/>
                </a:solidFill>
                <a:latin typeface="微软雅黑" panose="020B0503020204020204" charset="-122"/>
                <a:cs typeface="微软雅黑" panose="020B0503020204020204" charset="-122"/>
              </a:rPr>
              <a:t>Communication Device</a:t>
            </a:r>
            <a:endParaRPr lang="en-US" altLang="zh-CN" sz="2000" b="1" kern="0">
              <a:solidFill>
                <a:srgbClr val="376FFF"/>
              </a:solidFill>
              <a:latin typeface="微软雅黑" panose="020B0503020204020204" charset="-122"/>
              <a:cs typeface="微软雅黑" panose="020B0503020204020204" charset="-122"/>
            </a:endParaRPr>
          </a:p>
        </p:txBody>
      </p:sp>
      <p:cxnSp>
        <p:nvCxnSpPr>
          <p:cNvPr id="51" name="直接连接符 50"/>
          <p:cNvCxnSpPr/>
          <p:nvPr>
            <p:custDataLst>
              <p:tags r:id="rId12"/>
            </p:custDataLst>
          </p:nvPr>
        </p:nvCxnSpPr>
        <p:spPr>
          <a:xfrm>
            <a:off x="7319617" y="6271131"/>
            <a:ext cx="407658" cy="0"/>
          </a:xfrm>
          <a:prstGeom prst="line">
            <a:avLst/>
          </a:prstGeom>
          <a:ln w="44450" cap="rnd"/>
        </p:spPr>
        <p:style>
          <a:lnRef idx="2">
            <a:srgbClr val="376FFF"/>
          </a:lnRef>
          <a:fillRef idx="0">
            <a:srgbClr val="FFFFFF"/>
          </a:fillRef>
          <a:effectRef idx="0">
            <a:srgbClr val="FFFFFF"/>
          </a:effectRef>
          <a:fontRef idx="minor">
            <a:srgbClr val="000000"/>
          </a:fontRef>
        </p:style>
      </p:cxnSp>
      <p:sp>
        <p:nvSpPr>
          <p:cNvPr id="62" name="圆角矩形 61"/>
          <p:cNvSpPr/>
          <p:nvPr>
            <p:custDataLst>
              <p:tags r:id="rId13"/>
            </p:custDataLst>
          </p:nvPr>
        </p:nvSpPr>
        <p:spPr>
          <a:xfrm>
            <a:off x="6142767" y="2196585"/>
            <a:ext cx="2760680" cy="4287532"/>
          </a:xfrm>
          <a:prstGeom prst="roundRect">
            <a:avLst>
              <a:gd name="adj" fmla="val 2258"/>
            </a:avLst>
          </a:prstGeom>
          <a:noFill/>
          <a:ln w="25400">
            <a:solidFill>
              <a:srgbClr val="376FFF"/>
            </a:solidFill>
          </a:ln>
        </p:spPr>
        <p:style>
          <a:lnRef idx="2">
            <a:srgbClr val="376FFF">
              <a:lumMod val="75000"/>
            </a:srgbClr>
          </a:lnRef>
          <a:fillRef idx="1">
            <a:srgbClr val="376FFF"/>
          </a:fillRef>
          <a:effectRef idx="0">
            <a:srgbClr val="FFF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charset="-122"/>
            </a:endParaRPr>
          </a:p>
        </p:txBody>
      </p:sp>
      <p:sp>
        <p:nvSpPr>
          <p:cNvPr id="80" name="椭圆 79"/>
          <p:cNvSpPr/>
          <p:nvPr>
            <p:custDataLst>
              <p:tags r:id="rId14"/>
            </p:custDataLst>
          </p:nvPr>
        </p:nvSpPr>
        <p:spPr>
          <a:xfrm>
            <a:off x="7114771" y="1757725"/>
            <a:ext cx="817351" cy="817351"/>
          </a:xfrm>
          <a:prstGeom prst="ellipse">
            <a:avLst/>
          </a:prstGeom>
          <a:solidFill>
            <a:srgbClr val="376FFF">
              <a:alpha val="15000"/>
            </a:srgbClr>
          </a:solidFill>
          <a:ln w="38100">
            <a:noFill/>
          </a:ln>
        </p:spPr>
        <p:style>
          <a:lnRef idx="2">
            <a:srgbClr val="376FFF">
              <a:lumMod val="75000"/>
            </a:srgbClr>
          </a:lnRef>
          <a:fillRef idx="1">
            <a:srgbClr val="376FFF"/>
          </a:fillRef>
          <a:effectRef idx="0">
            <a:srgbClr val="FFF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charset="-122"/>
            </a:endParaRPr>
          </a:p>
        </p:txBody>
      </p:sp>
      <p:sp>
        <p:nvSpPr>
          <p:cNvPr id="81" name="椭圆 80"/>
          <p:cNvSpPr/>
          <p:nvPr>
            <p:custDataLst>
              <p:tags r:id="rId15"/>
            </p:custDataLst>
          </p:nvPr>
        </p:nvSpPr>
        <p:spPr>
          <a:xfrm>
            <a:off x="7142581" y="1757046"/>
            <a:ext cx="761731" cy="761731"/>
          </a:xfrm>
          <a:prstGeom prst="ellipse">
            <a:avLst/>
          </a:prstGeom>
          <a:ln w="38100">
            <a:noFill/>
          </a:ln>
        </p:spPr>
        <p:style>
          <a:lnRef idx="2">
            <a:srgbClr val="376FFF">
              <a:lumMod val="75000"/>
            </a:srgbClr>
          </a:lnRef>
          <a:fillRef idx="1">
            <a:srgbClr val="376FFF"/>
          </a:fillRef>
          <a:effectRef idx="0">
            <a:srgbClr val="FFF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charset="-122"/>
            </a:endParaRPr>
          </a:p>
        </p:txBody>
      </p:sp>
      <p:sp>
        <p:nvSpPr>
          <p:cNvPr id="10" name="矩形 9"/>
          <p:cNvSpPr/>
          <p:nvPr>
            <p:custDataLst>
              <p:tags r:id="rId16"/>
            </p:custDataLst>
          </p:nvPr>
        </p:nvSpPr>
        <p:spPr>
          <a:xfrm>
            <a:off x="6321838" y="2812481"/>
            <a:ext cx="2402537" cy="472775"/>
          </a:xfrm>
          <a:prstGeom prst="rect">
            <a:avLst/>
          </a:prstGeom>
          <a:noFill/>
        </p:spPr>
        <p:txBody>
          <a:bodyPr wrap="square" lIns="0" tIns="0" rIns="0" bIns="0" rtlCol="0" anchor="b" anchorCtr="0">
            <a:noAutofit/>
          </a:bodyPr>
          <a:p>
            <a:pPr algn="ctr">
              <a:spcBef>
                <a:spcPct val="0"/>
              </a:spcBef>
              <a:spcAft>
                <a:spcPct val="0"/>
              </a:spcAft>
            </a:pPr>
            <a:r>
              <a:rPr lang="en-US" altLang="zh-CN" sz="2000" b="1" kern="0">
                <a:solidFill>
                  <a:srgbClr val="376FFF"/>
                </a:solidFill>
                <a:latin typeface="微软雅黑" panose="020B0503020204020204" charset="-122"/>
                <a:cs typeface="微软雅黑" panose="020B0503020204020204" charset="-122"/>
              </a:rPr>
              <a:t>Itinerary  Notification</a:t>
            </a:r>
            <a:endParaRPr lang="en-US" altLang="zh-CN" sz="2000" b="1" kern="0">
              <a:solidFill>
                <a:srgbClr val="376FFF"/>
              </a:solidFill>
              <a:latin typeface="微软雅黑" panose="020B0503020204020204" charset="-122"/>
              <a:cs typeface="微软雅黑" panose="020B0503020204020204" charset="-122"/>
            </a:endParaRPr>
          </a:p>
        </p:txBody>
      </p:sp>
      <p:cxnSp>
        <p:nvCxnSpPr>
          <p:cNvPr id="55" name="直接连接符 54"/>
          <p:cNvCxnSpPr/>
          <p:nvPr>
            <p:custDataLst>
              <p:tags r:id="rId17"/>
            </p:custDataLst>
          </p:nvPr>
        </p:nvCxnSpPr>
        <p:spPr>
          <a:xfrm>
            <a:off x="10227488" y="6271131"/>
            <a:ext cx="407658" cy="0"/>
          </a:xfrm>
          <a:prstGeom prst="line">
            <a:avLst/>
          </a:prstGeom>
          <a:ln w="44450" cap="rnd"/>
        </p:spPr>
        <p:style>
          <a:lnRef idx="2">
            <a:srgbClr val="376FFF"/>
          </a:lnRef>
          <a:fillRef idx="0">
            <a:srgbClr val="FFFFFF"/>
          </a:fillRef>
          <a:effectRef idx="0">
            <a:srgbClr val="FFFFFF"/>
          </a:effectRef>
          <a:fontRef idx="minor">
            <a:srgbClr val="000000"/>
          </a:fontRef>
        </p:style>
      </p:cxnSp>
      <p:sp>
        <p:nvSpPr>
          <p:cNvPr id="63" name="圆角矩形 62"/>
          <p:cNvSpPr/>
          <p:nvPr>
            <p:custDataLst>
              <p:tags r:id="rId18"/>
            </p:custDataLst>
          </p:nvPr>
        </p:nvSpPr>
        <p:spPr>
          <a:xfrm>
            <a:off x="9050638" y="2196585"/>
            <a:ext cx="2760680" cy="4287532"/>
          </a:xfrm>
          <a:prstGeom prst="roundRect">
            <a:avLst>
              <a:gd name="adj" fmla="val 2258"/>
            </a:avLst>
          </a:prstGeom>
          <a:noFill/>
          <a:ln w="25400">
            <a:solidFill>
              <a:srgbClr val="376FFF"/>
            </a:solidFill>
          </a:ln>
        </p:spPr>
        <p:style>
          <a:lnRef idx="2">
            <a:srgbClr val="376FFF">
              <a:lumMod val="75000"/>
            </a:srgbClr>
          </a:lnRef>
          <a:fillRef idx="1">
            <a:srgbClr val="376FFF"/>
          </a:fillRef>
          <a:effectRef idx="0">
            <a:srgbClr val="FFF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charset="-122"/>
            </a:endParaRPr>
          </a:p>
        </p:txBody>
      </p:sp>
      <p:sp>
        <p:nvSpPr>
          <p:cNvPr id="86" name="椭圆 85"/>
          <p:cNvSpPr/>
          <p:nvPr>
            <p:custDataLst>
              <p:tags r:id="rId19"/>
            </p:custDataLst>
          </p:nvPr>
        </p:nvSpPr>
        <p:spPr>
          <a:xfrm>
            <a:off x="10022641" y="1757725"/>
            <a:ext cx="817351" cy="817351"/>
          </a:xfrm>
          <a:prstGeom prst="ellipse">
            <a:avLst/>
          </a:prstGeom>
          <a:solidFill>
            <a:srgbClr val="376FFF">
              <a:alpha val="15000"/>
            </a:srgbClr>
          </a:solidFill>
          <a:ln w="38100">
            <a:noFill/>
          </a:ln>
        </p:spPr>
        <p:style>
          <a:lnRef idx="2">
            <a:srgbClr val="376FFF">
              <a:lumMod val="75000"/>
            </a:srgbClr>
          </a:lnRef>
          <a:fillRef idx="1">
            <a:srgbClr val="376FFF"/>
          </a:fillRef>
          <a:effectRef idx="0">
            <a:srgbClr val="FFF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charset="-122"/>
            </a:endParaRPr>
          </a:p>
        </p:txBody>
      </p:sp>
      <p:sp>
        <p:nvSpPr>
          <p:cNvPr id="87" name="椭圆 86"/>
          <p:cNvSpPr/>
          <p:nvPr>
            <p:custDataLst>
              <p:tags r:id="rId20"/>
            </p:custDataLst>
          </p:nvPr>
        </p:nvSpPr>
        <p:spPr>
          <a:xfrm>
            <a:off x="10050452" y="1757046"/>
            <a:ext cx="761731" cy="761731"/>
          </a:xfrm>
          <a:prstGeom prst="ellipse">
            <a:avLst/>
          </a:prstGeom>
          <a:ln w="38100">
            <a:noFill/>
          </a:ln>
        </p:spPr>
        <p:style>
          <a:lnRef idx="2">
            <a:srgbClr val="376FFF">
              <a:lumMod val="75000"/>
            </a:srgbClr>
          </a:lnRef>
          <a:fillRef idx="1">
            <a:srgbClr val="376FFF"/>
          </a:fillRef>
          <a:effectRef idx="0">
            <a:srgbClr val="FFFFFF"/>
          </a:effectRef>
          <a:fontRef idx="minor">
            <a:srgbClr val="FFFFFF"/>
          </a:fontRef>
        </p:style>
        <p:txBody>
          <a:bodyPr rtlCol="0" anchor="ctr"/>
          <a:p>
            <a:pPr algn="ctr"/>
            <a:endParaRPr lang="zh-CN" altLang="en-US" dirty="0">
              <a:solidFill>
                <a:srgbClr val="FFFFFF"/>
              </a:solidFill>
              <a:latin typeface="Arial" panose="020B0604020202020204" pitchFamily="34" charset="0"/>
              <a:ea typeface="微软雅黑" panose="020B0503020204020204" charset="-122"/>
            </a:endParaRPr>
          </a:p>
        </p:txBody>
      </p:sp>
      <p:sp>
        <p:nvSpPr>
          <p:cNvPr id="12" name="矩形 11"/>
          <p:cNvSpPr/>
          <p:nvPr>
            <p:custDataLst>
              <p:tags r:id="rId21"/>
            </p:custDataLst>
          </p:nvPr>
        </p:nvSpPr>
        <p:spPr>
          <a:xfrm>
            <a:off x="9229073" y="1722515"/>
            <a:ext cx="2402537" cy="1319971"/>
          </a:xfrm>
          <a:prstGeom prst="rect">
            <a:avLst/>
          </a:prstGeom>
          <a:noFill/>
        </p:spPr>
        <p:txBody>
          <a:bodyPr wrap="square" lIns="0" tIns="0" rIns="0" bIns="0" rtlCol="0" anchor="b" anchorCtr="0">
            <a:noAutofit/>
          </a:bodyPr>
          <a:p>
            <a:pPr algn="ctr">
              <a:spcBef>
                <a:spcPct val="0"/>
              </a:spcBef>
              <a:spcAft>
                <a:spcPct val="0"/>
              </a:spcAft>
            </a:pPr>
            <a:r>
              <a:rPr lang="en-US" altLang="zh-CN" sz="2000" b="1" kern="0">
                <a:solidFill>
                  <a:srgbClr val="376FFF"/>
                </a:solidFill>
                <a:latin typeface="微软雅黑" panose="020B0503020204020204" charset="-122"/>
                <a:cs typeface="微软雅黑" panose="020B0503020204020204" charset="-122"/>
              </a:rPr>
              <a:t>Route Safety Tips</a:t>
            </a:r>
            <a:endParaRPr lang="en-US" altLang="zh-CN" sz="2000" b="1" kern="0">
              <a:solidFill>
                <a:srgbClr val="376FFF"/>
              </a:solidFill>
              <a:latin typeface="微软雅黑" panose="020B0503020204020204" charset="-122"/>
              <a:cs typeface="微软雅黑" panose="020B0503020204020204" charset="-122"/>
            </a:endParaRPr>
          </a:p>
        </p:txBody>
      </p:sp>
      <p:pic>
        <p:nvPicPr>
          <p:cNvPr id="31" name="图形 30" descr="333438303937363b333438313038303bd7e9d6afbcdcb9b9"/>
          <p:cNvPicPr>
            <a:picLocks noChangeAspect="1"/>
          </p:cNvPicPr>
          <p:nvPr>
            <p:custDataLst>
              <p:tags r:id="rId22"/>
            </p:custDataLst>
          </p:nvPr>
        </p:nvPicPr>
        <p:blipFill>
          <a:blip r:embed="rId23"/>
          <a:stretch>
            <a:fillRect/>
          </a:stretch>
        </p:blipFill>
        <p:spPr>
          <a:xfrm>
            <a:off x="1552712" y="1984277"/>
            <a:ext cx="307948" cy="307948"/>
          </a:xfrm>
          <a:prstGeom prst="rect">
            <a:avLst/>
          </a:prstGeom>
        </p:spPr>
      </p:pic>
      <p:pic>
        <p:nvPicPr>
          <p:cNvPr id="32" name="图形 31" descr="333438303937363b333438313039323bcfeec4bfbcc6bbae"/>
          <p:cNvPicPr>
            <a:picLocks noChangeAspect="1"/>
          </p:cNvPicPr>
          <p:nvPr>
            <p:custDataLst>
              <p:tags r:id="rId24"/>
            </p:custDataLst>
          </p:nvPr>
        </p:nvPicPr>
        <p:blipFill>
          <a:blip r:embed="rId25"/>
          <a:stretch>
            <a:fillRect/>
          </a:stretch>
        </p:blipFill>
        <p:spPr>
          <a:xfrm>
            <a:off x="4442270" y="1964606"/>
            <a:ext cx="345933" cy="345933"/>
          </a:xfrm>
          <a:prstGeom prst="rect">
            <a:avLst/>
          </a:prstGeom>
        </p:spPr>
      </p:pic>
      <p:pic>
        <p:nvPicPr>
          <p:cNvPr id="33" name="图形 32" descr="333438303937363b333438313037333bcad0b3a1bebad5f9"/>
          <p:cNvPicPr>
            <a:picLocks noChangeAspect="1"/>
          </p:cNvPicPr>
          <p:nvPr>
            <p:custDataLst>
              <p:tags r:id="rId26"/>
            </p:custDataLst>
          </p:nvPr>
        </p:nvPicPr>
        <p:blipFill>
          <a:blip r:embed="rId27"/>
          <a:stretch>
            <a:fillRect/>
          </a:stretch>
        </p:blipFill>
        <p:spPr>
          <a:xfrm>
            <a:off x="7350141" y="1964606"/>
            <a:ext cx="345933" cy="345933"/>
          </a:xfrm>
          <a:prstGeom prst="rect">
            <a:avLst/>
          </a:prstGeom>
        </p:spPr>
      </p:pic>
      <p:pic>
        <p:nvPicPr>
          <p:cNvPr id="34" name="图形 33" descr="333438303937363b333438313038383bcfeec4bfd0a7c2ca"/>
          <p:cNvPicPr>
            <a:picLocks noChangeAspect="1"/>
          </p:cNvPicPr>
          <p:nvPr>
            <p:custDataLst>
              <p:tags r:id="rId28"/>
            </p:custDataLst>
          </p:nvPr>
        </p:nvPicPr>
        <p:blipFill>
          <a:blip r:embed="rId29"/>
          <a:stretch>
            <a:fillRect/>
          </a:stretch>
        </p:blipFill>
        <p:spPr>
          <a:xfrm>
            <a:off x="10258011" y="1964606"/>
            <a:ext cx="345933" cy="345933"/>
          </a:xfrm>
          <a:prstGeom prst="rect">
            <a:avLst/>
          </a:prstGeom>
        </p:spPr>
      </p:pic>
      <p:sp>
        <p:nvSpPr>
          <p:cNvPr id="7" name="文本框 6"/>
          <p:cNvSpPr txBox="1"/>
          <p:nvPr/>
        </p:nvSpPr>
        <p:spPr>
          <a:xfrm>
            <a:off x="327025" y="3042920"/>
            <a:ext cx="2760980" cy="3303270"/>
          </a:xfrm>
          <a:prstGeom prst="rect">
            <a:avLst/>
          </a:prstGeom>
          <a:noFill/>
        </p:spPr>
        <p:txBody>
          <a:bodyPr wrap="square" rtlCol="0">
            <a:spAutoFit/>
          </a:bodyPr>
          <a:p>
            <a:pPr marL="285750" indent="-285750">
              <a:lnSpc>
                <a:spcPct val="70000"/>
              </a:lnSpc>
              <a:buFont typeface="Arial" panose="020B0604020202020204" pitchFamily="34" charset="0"/>
              <a:buChar char="•"/>
            </a:pPr>
            <a:r>
              <a:rPr lang="en-US" altLang="zh-CN" sz="2400" b="1"/>
              <a:t>water</a:t>
            </a:r>
            <a:endParaRPr lang="en-US" altLang="zh-CN" sz="2400" b="1"/>
          </a:p>
          <a:p>
            <a:pPr marL="285750" indent="-285750">
              <a:lnSpc>
                <a:spcPct val="70000"/>
              </a:lnSpc>
              <a:buFont typeface="Arial" panose="020B0604020202020204" pitchFamily="34" charset="0"/>
              <a:buChar char="•"/>
            </a:pPr>
            <a:r>
              <a:rPr lang="en-US" altLang="zh-CN" sz="2400" b="1"/>
              <a:t>high-energy food (e.g., energy bars, nuts)to keep your energy levels up</a:t>
            </a:r>
            <a:endParaRPr lang="en-US" altLang="zh-CN" sz="2400" b="1"/>
          </a:p>
          <a:p>
            <a:pPr marL="285750" indent="-285750">
              <a:lnSpc>
                <a:spcPct val="70000"/>
              </a:lnSpc>
              <a:buFont typeface="Arial" panose="020B0604020202020204" pitchFamily="34" charset="0"/>
              <a:buChar char="•"/>
            </a:pPr>
            <a:r>
              <a:rPr lang="en-US" altLang="zh-CN" sz="2400" b="1"/>
              <a:t>raincoat</a:t>
            </a:r>
            <a:endParaRPr lang="en-US" altLang="zh-CN" sz="2400" b="1"/>
          </a:p>
          <a:p>
            <a:pPr marL="285750" indent="-285750">
              <a:lnSpc>
                <a:spcPct val="70000"/>
              </a:lnSpc>
              <a:buFont typeface="Arial" panose="020B0604020202020204" pitchFamily="34" charset="0"/>
              <a:buChar char="•"/>
            </a:pPr>
            <a:r>
              <a:rPr lang="en-US" altLang="zh-CN" sz="2400" b="1"/>
              <a:t>hat, sunscreen</a:t>
            </a:r>
            <a:endParaRPr lang="en-US" altLang="zh-CN" sz="2400" b="1"/>
          </a:p>
          <a:p>
            <a:pPr marL="285750" indent="-285750">
              <a:lnSpc>
                <a:spcPct val="70000"/>
              </a:lnSpc>
              <a:buFont typeface="Arial" panose="020B0604020202020204" pitchFamily="34" charset="0"/>
              <a:buChar char="•"/>
            </a:pPr>
            <a:r>
              <a:rPr lang="en-US" altLang="zh-CN" sz="2400" b="1"/>
              <a:t>sunglasses</a:t>
            </a:r>
            <a:endParaRPr lang="en-US" altLang="zh-CN" sz="2400" b="1"/>
          </a:p>
          <a:p>
            <a:pPr marL="285750" indent="-285750">
              <a:lnSpc>
                <a:spcPct val="70000"/>
              </a:lnSpc>
              <a:buFont typeface="Arial" panose="020B0604020202020204" pitchFamily="34" charset="0"/>
              <a:buChar char="•"/>
            </a:pPr>
            <a:r>
              <a:rPr lang="en-US" altLang="zh-CN" sz="2400" b="1"/>
              <a:t>comfortable,sturdy shoes</a:t>
            </a:r>
            <a:endParaRPr lang="en-US" altLang="zh-CN" sz="2400" b="1"/>
          </a:p>
          <a:p>
            <a:pPr marL="285750" indent="-285750">
              <a:lnSpc>
                <a:spcPct val="70000"/>
              </a:lnSpc>
              <a:buFont typeface="Arial" panose="020B0604020202020204" pitchFamily="34" charset="0"/>
              <a:buChar char="•"/>
            </a:pPr>
            <a:r>
              <a:rPr lang="en-US" altLang="zh-CN" sz="2400" b="1"/>
              <a:t>a first-aid kit</a:t>
            </a:r>
            <a:endParaRPr lang="en-US" altLang="zh-CN" sz="2400" b="1"/>
          </a:p>
          <a:p>
            <a:endParaRPr lang="en-US" altLang="zh-CN" sz="2400" b="1"/>
          </a:p>
        </p:txBody>
      </p:sp>
      <p:sp>
        <p:nvSpPr>
          <p:cNvPr id="9" name="文本框 8"/>
          <p:cNvSpPr txBox="1"/>
          <p:nvPr/>
        </p:nvSpPr>
        <p:spPr>
          <a:xfrm>
            <a:off x="3538855" y="3463925"/>
            <a:ext cx="2288540" cy="2155825"/>
          </a:xfrm>
          <a:prstGeom prst="rect">
            <a:avLst/>
          </a:prstGeom>
          <a:noFill/>
        </p:spPr>
        <p:txBody>
          <a:bodyPr wrap="square" rtlCol="0">
            <a:spAutoFit/>
          </a:bodyPr>
          <a:p>
            <a:pPr marL="285750" lvl="0" indent="-285750" algn="l">
              <a:lnSpc>
                <a:spcPct val="80000"/>
              </a:lnSpc>
              <a:buClrTx/>
              <a:buSzTx/>
              <a:buFont typeface="Arial" panose="020B0604020202020204" pitchFamily="34" charset="0"/>
              <a:buChar char="•"/>
            </a:pPr>
            <a:r>
              <a:rPr lang="en-US" altLang="zh-CN" sz="2400" b="1">
                <a:sym typeface="+mn-ea"/>
              </a:rPr>
              <a:t>fully charged phone</a:t>
            </a:r>
            <a:endParaRPr lang="en-US" altLang="zh-CN" sz="2400" b="1">
              <a:sym typeface="+mn-ea"/>
            </a:endParaRPr>
          </a:p>
          <a:p>
            <a:pPr marL="285750" lvl="0" indent="-285750" algn="l">
              <a:lnSpc>
                <a:spcPct val="80000"/>
              </a:lnSpc>
              <a:buClrTx/>
              <a:buSzTx/>
              <a:buFont typeface="Arial" panose="020B0604020202020204" pitchFamily="34" charset="0"/>
              <a:buChar char="•"/>
            </a:pPr>
            <a:r>
              <a:rPr lang="en-US" altLang="zh-CN" sz="2400" b="1">
                <a:sym typeface="+mn-ea"/>
              </a:rPr>
              <a:t>a power bank </a:t>
            </a:r>
            <a:endParaRPr lang="en-US" altLang="zh-CN" sz="2400" b="1">
              <a:sym typeface="+mn-ea"/>
            </a:endParaRPr>
          </a:p>
          <a:p>
            <a:pPr marL="285750" lvl="0" indent="-285750" algn="l">
              <a:lnSpc>
                <a:spcPct val="80000"/>
              </a:lnSpc>
              <a:buClrTx/>
              <a:buSzTx/>
              <a:buFont typeface="Arial" panose="020B0604020202020204" pitchFamily="34" charset="0"/>
              <a:buChar char="•"/>
            </a:pPr>
            <a:r>
              <a:rPr lang="en-US" altLang="zh-CN" sz="2400" b="1">
                <a:sym typeface="+mn-ea"/>
              </a:rPr>
              <a:t>a solar charger</a:t>
            </a:r>
            <a:endParaRPr lang="en-US" altLang="zh-CN" sz="2400" b="1">
              <a:sym typeface="+mn-ea"/>
            </a:endParaRPr>
          </a:p>
          <a:p>
            <a:pPr marL="285750" lvl="0" indent="-285750" algn="l">
              <a:lnSpc>
                <a:spcPct val="80000"/>
              </a:lnSpc>
              <a:buClrTx/>
              <a:buSzTx/>
              <a:buFont typeface="Arial" panose="020B0604020202020204" pitchFamily="34" charset="0"/>
              <a:buChar char="•"/>
            </a:pPr>
            <a:r>
              <a:rPr lang="en-US" altLang="zh-CN" sz="2400" b="1">
                <a:sym typeface="+mn-ea"/>
              </a:rPr>
              <a:t>offline maps</a:t>
            </a:r>
            <a:endParaRPr lang="en-US" altLang="zh-CN" sz="2400" b="1">
              <a:sym typeface="+mn-ea"/>
            </a:endParaRPr>
          </a:p>
          <a:p>
            <a:pPr marL="285750" lvl="0" indent="-285750" algn="l">
              <a:lnSpc>
                <a:spcPct val="80000"/>
              </a:lnSpc>
              <a:buClrTx/>
              <a:buSzTx/>
              <a:buFont typeface="Arial" panose="020B0604020202020204" pitchFamily="34" charset="0"/>
              <a:buChar char="•"/>
            </a:pPr>
            <a:r>
              <a:rPr lang="en-US" altLang="zh-CN" sz="2400" b="1">
                <a:sym typeface="+mn-ea"/>
              </a:rPr>
              <a:t>a compass</a:t>
            </a:r>
            <a:endParaRPr lang="en-US" altLang="zh-CN" sz="2400" b="1">
              <a:sym typeface="+mn-ea"/>
            </a:endParaRPr>
          </a:p>
        </p:txBody>
      </p:sp>
      <p:sp>
        <p:nvSpPr>
          <p:cNvPr id="11" name="文本框 10"/>
          <p:cNvSpPr txBox="1"/>
          <p:nvPr/>
        </p:nvSpPr>
        <p:spPr>
          <a:xfrm>
            <a:off x="6220460" y="3285490"/>
            <a:ext cx="2774950" cy="2675255"/>
          </a:xfrm>
          <a:prstGeom prst="rect">
            <a:avLst/>
          </a:prstGeom>
          <a:noFill/>
        </p:spPr>
        <p:txBody>
          <a:bodyPr wrap="square" rtlCol="0">
            <a:spAutoFit/>
          </a:bodyPr>
          <a:p>
            <a:pPr marL="285750" lvl="0" indent="-285750" algn="l">
              <a:lnSpc>
                <a:spcPct val="70000"/>
              </a:lnSpc>
              <a:buClrTx/>
              <a:buSzTx/>
              <a:buFont typeface="Arial" panose="020B0604020202020204" pitchFamily="34" charset="0"/>
              <a:buChar char="•"/>
            </a:pPr>
            <a:r>
              <a:rPr lang="en-US" altLang="zh-CN" sz="2400" b="1">
                <a:sym typeface="+mn-ea"/>
              </a:rPr>
              <a:t>Share detailed plans (route, destination, return time) with friends, family before departure</a:t>
            </a:r>
            <a:endParaRPr lang="en-US" altLang="zh-CN" sz="2400" b="1">
              <a:sym typeface="+mn-ea"/>
            </a:endParaRPr>
          </a:p>
          <a:p>
            <a:pPr marL="285750" lvl="0" indent="-285750" algn="l">
              <a:lnSpc>
                <a:spcPct val="70000"/>
              </a:lnSpc>
              <a:buClrTx/>
              <a:buSzTx/>
              <a:buFont typeface="Arial" panose="020B0604020202020204" pitchFamily="34" charset="0"/>
              <a:buChar char="•"/>
            </a:pPr>
            <a:r>
              <a:rPr lang="en-US" altLang="zh-CN" sz="2400" b="1">
                <a:sym typeface="+mn-ea"/>
              </a:rPr>
              <a:t>Plan a reasonable duration; return to safe areas before dark.</a:t>
            </a:r>
            <a:endParaRPr lang="en-US" altLang="zh-CN" sz="2400" b="1">
              <a:sym typeface="+mn-ea"/>
            </a:endParaRPr>
          </a:p>
        </p:txBody>
      </p:sp>
      <p:sp>
        <p:nvSpPr>
          <p:cNvPr id="13" name="文本框 12"/>
          <p:cNvSpPr txBox="1"/>
          <p:nvPr/>
        </p:nvSpPr>
        <p:spPr>
          <a:xfrm>
            <a:off x="9229725" y="3085465"/>
            <a:ext cx="2466340" cy="2416175"/>
          </a:xfrm>
          <a:prstGeom prst="rect">
            <a:avLst/>
          </a:prstGeom>
          <a:noFill/>
        </p:spPr>
        <p:txBody>
          <a:bodyPr wrap="square" rtlCol="0">
            <a:spAutoFit/>
          </a:bodyPr>
          <a:p>
            <a:pPr marL="285750" lvl="0" indent="-285750" algn="l">
              <a:lnSpc>
                <a:spcPct val="90000"/>
              </a:lnSpc>
              <a:buClrTx/>
              <a:buSzTx/>
              <a:buFont typeface="Arial" panose="020B0604020202020204" pitchFamily="34" charset="0"/>
              <a:buChar char="•"/>
            </a:pPr>
            <a:r>
              <a:rPr lang="en-US" altLang="zh-CN" sz="2400" b="1">
                <a:sym typeface="+mn-ea"/>
              </a:rPr>
              <a:t>Stick to marked trails; avoid unmarked/undeveloped areas or hazards (e.g., cliffs, landslide zones).</a:t>
            </a:r>
            <a:endParaRPr lang="en-US" altLang="zh-CN" sz="2400" b="1">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down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tags/tag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26_2*l_h_f*1_1_1"/>
  <p:tag name="KSO_WM_TEMPLATE_CATEGORY" val="diagram"/>
  <p:tag name="KSO_WM_TEMPLATE_INDEX" val="20234726"/>
  <p:tag name="KSO_WM_UNIT_LAYERLEVEL" val="1_1_1"/>
  <p:tag name="KSO_WM_TAG_VERSION" val="3.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2"/>
  <p:tag name="KSO_WM_DIAGRAM_VERSION" val="3"/>
  <p:tag name="KSO_WM_DIAGRAM_COLOR_TRICK" val="1"/>
  <p:tag name="KSO_WM_DIAGRAM_COLOR_TEXT_CAN_REMOVE" val="n"/>
  <p:tag name="KSO_WM_UNIT_PRESET_TEXT" val="单击添加文本具体内容，简明扼要地阐述内容观点"/>
  <p:tag name="KSO_WM_UNIT_TEXT_FILL_FORE_SCHEMECOLOR_INDEX" val="1"/>
  <p:tag name="KSO_WM_UNIT_TEXT_FILL_TYPE" val="1"/>
  <p:tag name="KSO_WM_UNIT_TEXT_TYPE" val="1"/>
  <p:tag name="KSO_WM_UNIT_USESOURCEFORMAT_APPLY"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8564_1*i*2"/>
  <p:tag name="KSO_WM_TEMPLATE_CATEGORY" val="custom"/>
  <p:tag name="KSO_WM_TEMPLATE_INDEX" val="20238564"/>
  <p:tag name="KSO_WM_UNIT_LAYERLEVEL" val="1"/>
  <p:tag name="KSO_WM_TAG_VERSION" val="3.0"/>
  <p:tag name="KSO_WM_BEAUTIFY_FLAG" val="#wm#"/>
  <p:tag name="KSO_WM_UNIT_PIC_EFFECT"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8564_1*i*3"/>
  <p:tag name="KSO_WM_TEMPLATE_CATEGORY" val="custom"/>
  <p:tag name="KSO_WM_TEMPLATE_INDEX" val="20238564"/>
  <p:tag name="KSO_WM_UNIT_LAYERLEVEL" val="1"/>
  <p:tag name="KSO_WM_TAG_VERSION" val="3.0"/>
  <p:tag name="KSO_WM_BEAUTIFY_FLAG" val="#wm#"/>
  <p:tag name="KSO_WM_UNIT_PIC_EFFECT"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8564_1*i*4"/>
  <p:tag name="KSO_WM_TEMPLATE_CATEGORY" val="custom"/>
  <p:tag name="KSO_WM_TEMPLATE_INDEX" val="20238564"/>
  <p:tag name="KSO_WM_UNIT_LAYERLEVEL" val="1"/>
  <p:tag name="KSO_WM_TAG_VERSION" val="3.0"/>
  <p:tag name="KSO_WM_BEAUTIFY_FLAG" val="#wm#"/>
  <p:tag name="KSO_WM_UNIT_PIC_EFFECT" val="1"/>
</p:tagLst>
</file>

<file path=ppt/tags/tag13.xml><?xml version="1.0" encoding="utf-8"?>
<p:tagLst xmlns:p="http://schemas.openxmlformats.org/presentationml/2006/main">
  <p:tag name="KSO_WM_SLIDE_ID" val="custom20234727_1"/>
  <p:tag name="KSO_WM_TEMPLATE_SUBCATEGORY" val="0"/>
  <p:tag name="KSO_WM_TEMPLATE_MASTER_TYPE" val="0"/>
  <p:tag name="KSO_WM_TEMPLATE_COLOR_TYPE" val="0"/>
  <p:tag name="KSO_WM_SLIDE_ITEM_CNT" val="4"/>
  <p:tag name="KSO_WM_SLIDE_INDEX" val="1"/>
  <p:tag name="KSO_WM_TAG_VERSION" val="3.0"/>
  <p:tag name="KSO_WM_BEAUTIFY_FLAG" val="#wm#"/>
  <p:tag name="KSO_WM_TEMPLATE_CATEGORY" val="custom"/>
  <p:tag name="KSO_WM_TEMPLATE_INDEX" val="20234727"/>
  <p:tag name="KSO_WM_SLIDE_TYPE" val="text"/>
  <p:tag name="KSO_WM_SLIDE_SUBTYPE" val="picTxt"/>
  <p:tag name="KSO_WM_SLIDE_SIZE" val="408.05*304.65"/>
  <p:tag name="KSO_WM_SLIDE_POSITION" val="459.25*200.5"/>
  <p:tag name="KSO_WM_SLIDE_LAYOUT" val="a_d_l"/>
  <p:tag name="KSO_WM_SLIDE_LAYOUT_CNT" val="1_1_1"/>
  <p:tag name="KSO_WM_SPECIAL_SOURCE" val="bdnull"/>
  <p:tag name="KSO_WM_DIAGRAM_GROUP_CODE" val="l1-1"/>
  <p:tag name="KSO_WM_SLIDE_DIAGTYPE" val="l"/>
</p:tagLst>
</file>

<file path=ppt/tags/tag14.xml><?xml version="1.0" encoding="utf-8"?>
<p:tagLst xmlns:p="http://schemas.openxmlformats.org/presentationml/2006/main">
  <p:tag name="KSO_WM_UNIT_TEXT_SUBTYPE" val="a"/>
  <p:tag name="KSO_WM_UNIT_SUBTYPE" val="a"/>
</p:tagLst>
</file>

<file path=ppt/tags/tag15.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6.xml><?xml version="1.0" encoding="utf-8"?>
<p:tagLst xmlns:p="http://schemas.openxmlformats.org/presentationml/2006/main">
  <p:tag name="KSO_WM_UNIT_PIC_EFFECT"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8566_1*i*2"/>
  <p:tag name="KSO_WM_TEMPLATE_CATEGORY" val="custom"/>
  <p:tag name="KSO_WM_TEMPLATE_INDEX" val="20238566"/>
  <p:tag name="KSO_WM_UNIT_LAYERLEVEL" val="1"/>
  <p:tag name="KSO_WM_TAG_VERSION" val="3.0"/>
  <p:tag name="KSO_WM_BEAUTIFY_FLAG" val="#wm#"/>
  <p:tag name="KSO_WM_UNIT_PIC_EFFECT"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8566_1*i*3"/>
  <p:tag name="KSO_WM_TEMPLATE_CATEGORY" val="custom"/>
  <p:tag name="KSO_WM_TEMPLATE_INDEX" val="20238566"/>
  <p:tag name="KSO_WM_UNIT_LAYERLEVEL" val="1"/>
  <p:tag name="KSO_WM_TAG_VERSION" val="3.0"/>
  <p:tag name="KSO_WM_BEAUTIFY_FLAG" val="#wm#"/>
  <p:tag name="KSO_WM_UNIT_PIC_EFFECT"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8566_1*i*4"/>
  <p:tag name="KSO_WM_TEMPLATE_CATEGORY" val="custom"/>
  <p:tag name="KSO_WM_TEMPLATE_INDEX" val="20238566"/>
  <p:tag name="KSO_WM_UNIT_LAYERLEVEL" val="1"/>
  <p:tag name="KSO_WM_TAG_VERSION" val="3.0"/>
  <p:tag name="KSO_WM_BEAUTIFY_FLAG" val="#wm#"/>
  <p:tag name="KSO_WM_UNIT_PIC_EFFECT" val="1"/>
</p:tagLst>
</file>

<file path=ppt/tags/tag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4726_2*l_h_i*1_1_1"/>
  <p:tag name="KSO_WM_TEMPLATE_CATEGORY" val="diagram"/>
  <p:tag name="KSO_WM_TEMPLATE_INDEX" val="20234726"/>
  <p:tag name="KSO_WM_UNIT_LAYERLEVEL" val="1_1_1"/>
  <p:tag name="KSO_WM_TAG_VERSION" val="3.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DIAGRAM_VERSION" val="3"/>
  <p:tag name="KSO_WM_DIAGRAM_COLOR_TRICK" val="1"/>
  <p:tag name="KSO_WM_DIAGRAM_COLOR_TEXT_CAN_REMOVE" val="n"/>
  <p:tag name="KSO_WM_BEAUTIFY_FLAG" val="#wm#"/>
  <p:tag name="KSO_WM_UNIT_TEXT_FILL_FORE_SCHEMECOLOR_INDEX" val="1"/>
  <p:tag name="KSO_WM_UNIT_TEXT_FILL_TYPE" val="1"/>
  <p:tag name="KSO_WM_UNIT_USESOURCEFORMAT_APPLY" val="1"/>
</p:tagLst>
</file>

<file path=ppt/tags/tag20.xml><?xml version="1.0" encoding="utf-8"?>
<p:tagLst xmlns:p="http://schemas.openxmlformats.org/presentationml/2006/main">
  <p:tag name="KSO_WM_UNIT_VALUE" val="1006*1006"/>
  <p:tag name="KSO_WM_UNIT_HIGHLIGHT" val="0"/>
  <p:tag name="KSO_WM_UNIT_COMPATIBLE" val="0"/>
  <p:tag name="KSO_WM_UNIT_DIAGRAM_ISNUMVISUAL" val="0"/>
  <p:tag name="KSO_WM_UNIT_DIAGRAM_ISREFERUNIT" val="0"/>
  <p:tag name="KSO_WM_UNIT_TYPE" val="d"/>
  <p:tag name="KSO_WM_UNIT_INDEX" val="1"/>
  <p:tag name="KSO_WM_UNIT_ID" val="custom20238566_1*d*1"/>
  <p:tag name="KSO_WM_TEMPLATE_CATEGORY" val="custom"/>
  <p:tag name="KSO_WM_TEMPLATE_INDEX" val="20238566"/>
  <p:tag name="KSO_WM_UNIT_LAYERLEVEL" val="1"/>
  <p:tag name="KSO_WM_TAG_VERSION" val="3.0"/>
  <p:tag name="KSO_WM_BEAUTIFY_FLAG" val="#wm#"/>
  <p:tag name="KSO_WM_UNIT_PIC_EFFECT"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8566_1*i*1"/>
  <p:tag name="KSO_WM_TEMPLATE_CATEGORY" val="custom"/>
  <p:tag name="KSO_WM_TEMPLATE_INDEX" val="20238566"/>
  <p:tag name="KSO_WM_UNIT_LAYERLEVEL" val="1"/>
  <p:tag name="KSO_WM_TAG_VERSION" val="3.0"/>
  <p:tag name="KSO_WM_BEAUTIFY_FLAG" val="#wm#"/>
  <p:tag name="KSO_WM_UNIT_PIC_EFFECT"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8566_1*i*5"/>
  <p:tag name="KSO_WM_TEMPLATE_CATEGORY" val="custom"/>
  <p:tag name="KSO_WM_TEMPLATE_INDEX" val="20238566"/>
  <p:tag name="KSO_WM_UNIT_LAYERLEVEL" val="1"/>
  <p:tag name="KSO_WM_TAG_VERSION" val="3.0"/>
  <p:tag name="KSO_WM_BEAUTIFY_FLAG" val="#wm#"/>
  <p:tag name="KSO_WM_UNIT_PIC_EFFECT"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8566_1*i*6"/>
  <p:tag name="KSO_WM_TEMPLATE_CATEGORY" val="custom"/>
  <p:tag name="KSO_WM_TEMPLATE_INDEX" val="20238566"/>
  <p:tag name="KSO_WM_UNIT_LAYERLEVEL" val="1"/>
  <p:tag name="KSO_WM_TAG_VERSION" val="3.0"/>
  <p:tag name="KSO_WM_BEAUTIFY_FLAG" val="#wm#"/>
  <p:tag name="KSO_WM_UNIT_PIC_EFFECT" val="1"/>
</p:tagLst>
</file>

<file path=ppt/tags/tag24.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25.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26.xml><?xml version="1.0" encoding="utf-8"?>
<p:tagLst xmlns:p="http://schemas.openxmlformats.org/presentationml/2006/main">
  <p:tag name="TABLE_ENDDRAG_ORIGIN_RECT" val="466*180"/>
  <p:tag name="TABLE_ENDDRAG_RECT" val="380*139*467*180"/>
</p:tagLst>
</file>

<file path=ppt/tags/tag27.xml><?xml version="1.0" encoding="utf-8"?>
<p:tagLst xmlns:p="http://schemas.openxmlformats.org/presentationml/2006/main">
  <p:tag name="KSO_WM_BEAUTIFY_FLAG" val="#wm#"/>
  <p:tag name="KSO_WM_TEMPLATE_CATEGORY" val="custom"/>
  <p:tag name="KSO_WM_TEMPLATE_INDEX" val="20231587"/>
  <p:tag name="RESOURCE_RECORD_KEY" val="{&quot;29&quot;:[50000054,50000031],&quot;65&quot;:[20231587]}"/>
</p:tagLst>
</file>

<file path=ppt/tags/tag28.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29.xml><?xml version="1.0" encoding="utf-8"?>
<p:tagLst xmlns:p="http://schemas.openxmlformats.org/presentationml/2006/main">
  <p:tag name="KSO_WM_BEAUTIFY_FLAG" val="#wm#"/>
  <p:tag name="KSO_WM_TEMPLATE_CATEGORY" val="custom"/>
  <p:tag name="KSO_WM_TEMPLATE_INDEX" val="20231587"/>
</p:tagLst>
</file>

<file path=ppt/tags/tag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26_2*l_h_f*1_2_1"/>
  <p:tag name="KSO_WM_TEMPLATE_CATEGORY" val="diagram"/>
  <p:tag name="KSO_WM_TEMPLATE_INDEX" val="20234726"/>
  <p:tag name="KSO_WM_UNIT_LAYERLEVEL" val="1_1_1"/>
  <p:tag name="KSO_WM_TAG_VERSION" val="3.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2"/>
  <p:tag name="KSO_WM_DIAGRAM_VERSION" val="3"/>
  <p:tag name="KSO_WM_DIAGRAM_COLOR_TRICK" val="1"/>
  <p:tag name="KSO_WM_DIAGRAM_COLOR_TEXT_CAN_REMOVE" val="n"/>
  <p:tag name="KSO_WM_UNIT_PRESET_TEXT" val="单击添加文本具体内容，简明扼要地阐述内容观点"/>
  <p:tag name="KSO_WM_UNIT_TEXT_FILL_FORE_SCHEMECOLOR_INDEX" val="1"/>
  <p:tag name="KSO_WM_UNIT_TEXT_FILL_TYPE" val="1"/>
  <p:tag name="KSO_WM_UNIT_TEXT_TYPE" val="1"/>
  <p:tag name="KSO_WM_UNIT_USESOURCEFORMAT_APPLY" val="1"/>
</p:tagLst>
</file>

<file path=ppt/tags/tag30.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31.xml><?xml version="1.0" encoding="utf-8"?>
<p:tagLst xmlns:p="http://schemas.openxmlformats.org/presentationml/2006/main">
  <p:tag name="KSO_WM_BEAUTIFY_FLAG" val="#wm#"/>
  <p:tag name="KSO_WM_TEMPLATE_CATEGORY" val="custom"/>
  <p:tag name="KSO_WM_TEMPLATE_INDEX" val="20231587"/>
</p:tagLst>
</file>

<file path=ppt/tags/tag32.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33.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34.xml><?xml version="1.0" encoding="utf-8"?>
<p:tagLst xmlns:p="http://schemas.openxmlformats.org/presentationml/2006/main">
  <p:tag name="KSO_WM_DIAGRAM_VIRTUALLY_FRAME" val="{&quot;height&quot;:400.2439019825318,&quot;left&quot;:25.75,&quot;top&quot;:135.0310919139526,&quot;width&quot;:904.2749938964844}"/>
  <p:tag name="KSO_WM_UNIT_HIGHLIGHT" val="0"/>
  <p:tag name="KSO_WM_UNIT_COMPATIBLE" val="0"/>
  <p:tag name="KSO_WM_UNIT_DIAGRAM_ISNUMVISUAL" val="0"/>
  <p:tag name="KSO_WM_UNIT_DIAGRAM_ISREFERUNIT" val="0"/>
  <p:tag name="KSO_WM_UNIT_ID" val="diagram20233205_3*l_h_i*1_1_1"/>
  <p:tag name="KSO_WM_TEMPLATE_CATEGORY" val="diagram"/>
  <p:tag name="KSO_WM_TEMPLATE_INDEX" val="20233205"/>
  <p:tag name="KSO_WM_UNIT_LAYERLEVEL" val="1_1_1"/>
  <p:tag name="KSO_WM_TAG_VERSION" val="3.0"/>
  <p:tag name="KSO_WM_DIAGRAM_GROUP_CODE" val="l1-1"/>
  <p:tag name="KSO_WM_UNIT_TYPE" val="l_h_i"/>
  <p:tag name="KSO_WM_UNIT_INDEX" val="1_1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
</p:tagLst>
</file>

<file path=ppt/tags/tag35.xml><?xml version="1.0" encoding="utf-8"?>
<p:tagLst xmlns:p="http://schemas.openxmlformats.org/presentationml/2006/main">
  <p:tag name="KSO_WM_DIAGRAM_VIRTUALLY_FRAME" val="{&quot;height&quot;:400.2439019825318,&quot;left&quot;:25.75,&quot;top&quot;:135.0310919139526,&quot;width&quot;:904.2749938964844}"/>
  <p:tag name="KSO_WM_UNIT_HIGHLIGHT" val="0"/>
  <p:tag name="KSO_WM_UNIT_COMPATIBLE" val="0"/>
  <p:tag name="KSO_WM_UNIT_DIAGRAM_ISNUMVISUAL" val="0"/>
  <p:tag name="KSO_WM_UNIT_DIAGRAM_ISREFERUNIT" val="0"/>
  <p:tag name="KSO_WM_UNIT_ID" val="diagram20233205_3*l_h_i*1_1_4"/>
  <p:tag name="KSO_WM_TEMPLATE_CATEGORY" val="diagram"/>
  <p:tag name="KSO_WM_TEMPLATE_INDEX" val="20233205"/>
  <p:tag name="KSO_WM_UNIT_LAYERLEVEL" val="1_1_1"/>
  <p:tag name="KSO_WM_TAG_VERSION" val="3.0"/>
  <p:tag name="KSO_WM_DIAGRAM_GROUP_CODE" val="l1-1"/>
  <p:tag name="KSO_WM_UNIT_TYPE" val="l_h_i"/>
  <p:tag name="KSO_WM_UNIT_INDEX" val="1_1_4"/>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
</p:tagLst>
</file>

<file path=ppt/tags/tag3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205_3*l_h_a*1_1_1"/>
  <p:tag name="KSO_WM_TEMPLATE_CATEGORY" val="diagram"/>
  <p:tag name="KSO_WM_TEMPLATE_INDEX" val="20233205"/>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00.2439019825318,&quot;left&quot;:25.75,&quot;top&quot;:135.0310919139526,&quot;width&quot;:904.274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TEXT_FILL_FORE_SCHEMECOLOR_INDEX" val="1"/>
  <p:tag name="KSO_WM_UNIT_TEXT_FILL_TYPE" val="1"/>
  <p:tag name="KSO_WM_DIAGRAM_USE_COLOR_VALUE" val="{&quot;color_scheme&quot;:1,&quot;color_type&quot;:1,&quot;theme_color_indexes&quot;:[]}"/>
</p:tagLst>
</file>

<file path=ppt/tags/tag37.xml><?xml version="1.0" encoding="utf-8"?>
<p:tagLst xmlns:p="http://schemas.openxmlformats.org/presentationml/2006/main">
  <p:tag name="KSO_WM_DIAGRAM_VIRTUALLY_FRAME" val="{&quot;height&quot;:400.2439019825318,&quot;left&quot;:25.75,&quot;top&quot;:135.0310919139526,&quot;width&quot;:904.2749938964844}"/>
  <p:tag name="KSO_WM_UNIT_HIGHLIGHT" val="0"/>
  <p:tag name="KSO_WM_UNIT_COMPATIBLE" val="0"/>
  <p:tag name="KSO_WM_UNIT_DIAGRAM_ISNUMVISUAL" val="0"/>
  <p:tag name="KSO_WM_UNIT_DIAGRAM_ISREFERUNIT" val="0"/>
  <p:tag name="KSO_WM_UNIT_ID" val="diagram20233205_3*l_h_i*1_1_3"/>
  <p:tag name="KSO_WM_TEMPLATE_CATEGORY" val="diagram"/>
  <p:tag name="KSO_WM_TEMPLATE_INDEX" val="20233205"/>
  <p:tag name="KSO_WM_UNIT_LAYERLEVEL" val="1_1_1"/>
  <p:tag name="KSO_WM_TAG_VERSION" val="3.0"/>
  <p:tag name="KSO_WM_DIAGRAM_GROUP_CODE" val="l1-1"/>
  <p:tag name="KSO_WM_UNIT_TYPE" val="l_h_i"/>
  <p:tag name="KSO_WM_UNIT_INDEX" val="1_1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38.xml><?xml version="1.0" encoding="utf-8"?>
<p:tagLst xmlns:p="http://schemas.openxmlformats.org/presentationml/2006/main">
  <p:tag name="KSO_WM_DIAGRAM_VIRTUALLY_FRAME" val="{&quot;height&quot;:400.2439019825318,&quot;left&quot;:25.75,&quot;top&quot;:135.0310919139526,&quot;width&quot;:904.2749938964844}"/>
  <p:tag name="KSO_WM_UNIT_HIGHLIGHT" val="0"/>
  <p:tag name="KSO_WM_UNIT_COMPATIBLE" val="0"/>
  <p:tag name="KSO_WM_UNIT_DIAGRAM_ISNUMVISUAL" val="0"/>
  <p:tag name="KSO_WM_UNIT_DIAGRAM_ISREFERUNIT" val="0"/>
  <p:tag name="KSO_WM_UNIT_ID" val="diagram20233205_3*l_h_i*1_1_2"/>
  <p:tag name="KSO_WM_TEMPLATE_CATEGORY" val="diagram"/>
  <p:tag name="KSO_WM_TEMPLATE_INDEX" val="20233205"/>
  <p:tag name="KSO_WM_UNIT_LAYERLEVEL" val="1_1_1"/>
  <p:tag name="KSO_WM_TAG_VERSION" val="3.0"/>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39.xml><?xml version="1.0" encoding="utf-8"?>
<p:tagLst xmlns:p="http://schemas.openxmlformats.org/presentationml/2006/main">
  <p:tag name="KSO_WM_DIAGRAM_VIRTUALLY_FRAME" val="{&quot;height&quot;:400.2439019825318,&quot;left&quot;:25.75,&quot;top&quot;:135.0310919139526,&quot;width&quot;:904.2749938964844}"/>
  <p:tag name="KSO_WM_UNIT_HIGHLIGHT" val="0"/>
  <p:tag name="KSO_WM_UNIT_COMPATIBLE" val="0"/>
  <p:tag name="KSO_WM_UNIT_DIAGRAM_ISNUMVISUAL" val="0"/>
  <p:tag name="KSO_WM_UNIT_DIAGRAM_ISREFERUNIT" val="0"/>
  <p:tag name="KSO_WM_UNIT_ID" val="diagram20233205_3*l_h_i*1_2_1"/>
  <p:tag name="KSO_WM_TEMPLATE_CATEGORY" val="diagram"/>
  <p:tag name="KSO_WM_TEMPLATE_INDEX" val="20233205"/>
  <p:tag name="KSO_WM_UNIT_LAYERLEVEL" val="1_1_1"/>
  <p:tag name="KSO_WM_TAG_VERSION" val="3.0"/>
  <p:tag name="KSO_WM_DIAGRAM_GROUP_CODE" val="l1-1"/>
  <p:tag name="KSO_WM_UNIT_TYPE" val="l_h_i"/>
  <p:tag name="KSO_WM_UNIT_INDEX" val="1_2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
</p:tagLst>
</file>

<file path=ppt/tags/tag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4726_2*l_h_i*1_2_1"/>
  <p:tag name="KSO_WM_TEMPLATE_CATEGORY" val="diagram"/>
  <p:tag name="KSO_WM_TEMPLATE_INDEX" val="20234726"/>
  <p:tag name="KSO_WM_UNIT_LAYERLEVEL" val="1_1_1"/>
  <p:tag name="KSO_WM_TAG_VERSION" val="3.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DIAGRAM_VERSION" val="3"/>
  <p:tag name="KSO_WM_DIAGRAM_COLOR_TRICK" val="1"/>
  <p:tag name="KSO_WM_DIAGRAM_COLOR_TEXT_CAN_REMOVE" val="n"/>
  <p:tag name="KSO_WM_BEAUTIFY_FLAG" val="#wm#"/>
  <p:tag name="KSO_WM_UNIT_TEXT_FILL_FORE_SCHEMECOLOR_INDEX" val="1"/>
  <p:tag name="KSO_WM_UNIT_TEXT_FILL_TYPE" val="1"/>
  <p:tag name="KSO_WM_UNIT_USESOURCEFORMAT_APPLY" val="1"/>
</p:tagLst>
</file>

<file path=ppt/tags/tag40.xml><?xml version="1.0" encoding="utf-8"?>
<p:tagLst xmlns:p="http://schemas.openxmlformats.org/presentationml/2006/main">
  <p:tag name="KSO_WM_DIAGRAM_VIRTUALLY_FRAME" val="{&quot;height&quot;:400.2439019825318,&quot;left&quot;:25.75,&quot;top&quot;:135.0310919139526,&quot;width&quot;:904.2749938964844}"/>
  <p:tag name="KSO_WM_UNIT_HIGHLIGHT" val="0"/>
  <p:tag name="KSO_WM_UNIT_COMPATIBLE" val="0"/>
  <p:tag name="KSO_WM_UNIT_DIAGRAM_ISNUMVISUAL" val="0"/>
  <p:tag name="KSO_WM_UNIT_DIAGRAM_ISREFERUNIT" val="0"/>
  <p:tag name="KSO_WM_UNIT_ID" val="diagram20233205_3*l_h_i*1_2_4"/>
  <p:tag name="KSO_WM_TEMPLATE_CATEGORY" val="diagram"/>
  <p:tag name="KSO_WM_TEMPLATE_INDEX" val="20233205"/>
  <p:tag name="KSO_WM_UNIT_LAYERLEVEL" val="1_1_1"/>
  <p:tag name="KSO_WM_TAG_VERSION" val="3.0"/>
  <p:tag name="KSO_WM_DIAGRAM_GROUP_CODE" val="l1-1"/>
  <p:tag name="KSO_WM_UNIT_TYPE" val="l_h_i"/>
  <p:tag name="KSO_WM_UNIT_INDEX" val="1_2_4"/>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
</p:tagLst>
</file>

<file path=ppt/tags/tag41.xml><?xml version="1.0" encoding="utf-8"?>
<p:tagLst xmlns:p="http://schemas.openxmlformats.org/presentationml/2006/main">
  <p:tag name="KSO_WM_DIAGRAM_VIRTUALLY_FRAME" val="{&quot;height&quot;:400.2439019825318,&quot;left&quot;:25.75,&quot;top&quot;:135.0310919139526,&quot;width&quot;:904.2749938964844}"/>
  <p:tag name="KSO_WM_UNIT_HIGHLIGHT" val="0"/>
  <p:tag name="KSO_WM_UNIT_COMPATIBLE" val="0"/>
  <p:tag name="KSO_WM_UNIT_DIAGRAM_ISNUMVISUAL" val="0"/>
  <p:tag name="KSO_WM_UNIT_DIAGRAM_ISREFERUNIT" val="0"/>
  <p:tag name="KSO_WM_UNIT_ID" val="diagram20233205_3*l_h_i*1_2_3"/>
  <p:tag name="KSO_WM_TEMPLATE_CATEGORY" val="diagram"/>
  <p:tag name="KSO_WM_TEMPLATE_INDEX" val="20233205"/>
  <p:tag name="KSO_WM_UNIT_LAYERLEVEL" val="1_1_1"/>
  <p:tag name="KSO_WM_TAG_VERSION" val="3.0"/>
  <p:tag name="KSO_WM_DIAGRAM_GROUP_CODE" val="l1-1"/>
  <p:tag name="KSO_WM_UNIT_TYPE" val="l_h_i"/>
  <p:tag name="KSO_WM_UNIT_INDEX" val="1_2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42.xml><?xml version="1.0" encoding="utf-8"?>
<p:tagLst xmlns:p="http://schemas.openxmlformats.org/presentationml/2006/main">
  <p:tag name="KSO_WM_DIAGRAM_VIRTUALLY_FRAME" val="{&quot;height&quot;:400.2439019825318,&quot;left&quot;:25.75,&quot;top&quot;:135.0310919139526,&quot;width&quot;:904.2749938964844}"/>
  <p:tag name="KSO_WM_UNIT_HIGHLIGHT" val="0"/>
  <p:tag name="KSO_WM_UNIT_COMPATIBLE" val="0"/>
  <p:tag name="KSO_WM_UNIT_DIAGRAM_ISNUMVISUAL" val="0"/>
  <p:tag name="KSO_WM_UNIT_DIAGRAM_ISREFERUNIT" val="0"/>
  <p:tag name="KSO_WM_UNIT_ID" val="diagram20233205_3*l_h_i*1_2_2"/>
  <p:tag name="KSO_WM_TEMPLATE_CATEGORY" val="diagram"/>
  <p:tag name="KSO_WM_TEMPLATE_INDEX" val="20233205"/>
  <p:tag name="KSO_WM_UNIT_LAYERLEVEL" val="1_1_1"/>
  <p:tag name="KSO_WM_TAG_VERSION" val="3.0"/>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4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205_3*l_h_a*1_2_1"/>
  <p:tag name="KSO_WM_TEMPLATE_CATEGORY" val="diagram"/>
  <p:tag name="KSO_WM_TEMPLATE_INDEX" val="20233205"/>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00.2439019825318,&quot;left&quot;:25.75,&quot;top&quot;:135.0310919139526,&quot;width&quot;:904.274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TEXT_FILL_FORE_SCHEMECOLOR_INDEX" val="1"/>
  <p:tag name="KSO_WM_UNIT_TEXT_FILL_TYPE" val="1"/>
  <p:tag name="KSO_WM_DIAGRAM_USE_COLOR_VALUE" val="{&quot;color_scheme&quot;:1,&quot;color_type&quot;:1,&quot;theme_color_indexes&quot;:[]}"/>
</p:tagLst>
</file>

<file path=ppt/tags/tag44.xml><?xml version="1.0" encoding="utf-8"?>
<p:tagLst xmlns:p="http://schemas.openxmlformats.org/presentationml/2006/main">
  <p:tag name="KSO_WM_DIAGRAM_VIRTUALLY_FRAME" val="{&quot;height&quot;:400.2439019825318,&quot;left&quot;:25.75,&quot;top&quot;:135.0310919139526,&quot;width&quot;:904.2749938964844}"/>
  <p:tag name="KSO_WM_UNIT_HIGHLIGHT" val="0"/>
  <p:tag name="KSO_WM_UNIT_COMPATIBLE" val="0"/>
  <p:tag name="KSO_WM_UNIT_DIAGRAM_ISNUMVISUAL" val="0"/>
  <p:tag name="KSO_WM_UNIT_DIAGRAM_ISREFERUNIT" val="0"/>
  <p:tag name="KSO_WM_UNIT_ID" val="diagram20233205_3*l_h_i*1_3_1"/>
  <p:tag name="KSO_WM_TEMPLATE_CATEGORY" val="diagram"/>
  <p:tag name="KSO_WM_TEMPLATE_INDEX" val="20233205"/>
  <p:tag name="KSO_WM_UNIT_LAYERLEVEL" val="1_1_1"/>
  <p:tag name="KSO_WM_TAG_VERSION" val="3.0"/>
  <p:tag name="KSO_WM_DIAGRAM_GROUP_CODE" val="l1-1"/>
  <p:tag name="KSO_WM_UNIT_TYPE" val="l_h_i"/>
  <p:tag name="KSO_WM_UNIT_INDEX" val="1_3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
</p:tagLst>
</file>

<file path=ppt/tags/tag45.xml><?xml version="1.0" encoding="utf-8"?>
<p:tagLst xmlns:p="http://schemas.openxmlformats.org/presentationml/2006/main">
  <p:tag name="KSO_WM_DIAGRAM_VIRTUALLY_FRAME" val="{&quot;height&quot;:400.2439019825318,&quot;left&quot;:25.75,&quot;top&quot;:135.0310919139526,&quot;width&quot;:904.2749938964844}"/>
  <p:tag name="KSO_WM_UNIT_HIGHLIGHT" val="0"/>
  <p:tag name="KSO_WM_UNIT_COMPATIBLE" val="0"/>
  <p:tag name="KSO_WM_UNIT_DIAGRAM_ISNUMVISUAL" val="0"/>
  <p:tag name="KSO_WM_UNIT_DIAGRAM_ISREFERUNIT" val="0"/>
  <p:tag name="KSO_WM_UNIT_ID" val="diagram20233205_3*l_h_i*1_3_4"/>
  <p:tag name="KSO_WM_TEMPLATE_CATEGORY" val="diagram"/>
  <p:tag name="KSO_WM_TEMPLATE_INDEX" val="20233205"/>
  <p:tag name="KSO_WM_UNIT_LAYERLEVEL" val="1_1_1"/>
  <p:tag name="KSO_WM_TAG_VERSION" val="3.0"/>
  <p:tag name="KSO_WM_DIAGRAM_GROUP_CODE" val="l1-1"/>
  <p:tag name="KSO_WM_UNIT_TYPE" val="l_h_i"/>
  <p:tag name="KSO_WM_UNIT_INDEX" val="1_3_4"/>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
</p:tagLst>
</file>

<file path=ppt/tags/tag46.xml><?xml version="1.0" encoding="utf-8"?>
<p:tagLst xmlns:p="http://schemas.openxmlformats.org/presentationml/2006/main">
  <p:tag name="KSO_WM_DIAGRAM_VIRTUALLY_FRAME" val="{&quot;height&quot;:400.2439019825318,&quot;left&quot;:25.75,&quot;top&quot;:135.0310919139526,&quot;width&quot;:904.2749938964844}"/>
  <p:tag name="KSO_WM_UNIT_HIGHLIGHT" val="0"/>
  <p:tag name="KSO_WM_UNIT_COMPATIBLE" val="0"/>
  <p:tag name="KSO_WM_UNIT_DIAGRAM_ISNUMVISUAL" val="0"/>
  <p:tag name="KSO_WM_UNIT_DIAGRAM_ISREFERUNIT" val="0"/>
  <p:tag name="KSO_WM_UNIT_ID" val="diagram20233205_3*l_h_i*1_3_3"/>
  <p:tag name="KSO_WM_TEMPLATE_CATEGORY" val="diagram"/>
  <p:tag name="KSO_WM_TEMPLATE_INDEX" val="20233205"/>
  <p:tag name="KSO_WM_UNIT_LAYERLEVEL" val="1_1_1"/>
  <p:tag name="KSO_WM_TAG_VERSION" val="3.0"/>
  <p:tag name="KSO_WM_DIAGRAM_GROUP_CODE" val="l1-1"/>
  <p:tag name="KSO_WM_UNIT_TYPE" val="l_h_i"/>
  <p:tag name="KSO_WM_UNIT_INDEX" val="1_3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47.xml><?xml version="1.0" encoding="utf-8"?>
<p:tagLst xmlns:p="http://schemas.openxmlformats.org/presentationml/2006/main">
  <p:tag name="KSO_WM_DIAGRAM_VIRTUALLY_FRAME" val="{&quot;height&quot;:400.2439019825318,&quot;left&quot;:25.75,&quot;top&quot;:135.0310919139526,&quot;width&quot;:904.2749938964844}"/>
  <p:tag name="KSO_WM_UNIT_HIGHLIGHT" val="0"/>
  <p:tag name="KSO_WM_UNIT_COMPATIBLE" val="0"/>
  <p:tag name="KSO_WM_UNIT_DIAGRAM_ISNUMVISUAL" val="0"/>
  <p:tag name="KSO_WM_UNIT_DIAGRAM_ISREFERUNIT" val="0"/>
  <p:tag name="KSO_WM_UNIT_ID" val="diagram20233205_3*l_h_i*1_3_2"/>
  <p:tag name="KSO_WM_TEMPLATE_CATEGORY" val="diagram"/>
  <p:tag name="KSO_WM_TEMPLATE_INDEX" val="20233205"/>
  <p:tag name="KSO_WM_UNIT_LAYERLEVEL" val="1_1_1"/>
  <p:tag name="KSO_WM_TAG_VERSION" val="3.0"/>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4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3205_3*l_h_a*1_3_1"/>
  <p:tag name="KSO_WM_TEMPLATE_CATEGORY" val="diagram"/>
  <p:tag name="KSO_WM_TEMPLATE_INDEX" val="20233205"/>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00.2439019825318,&quot;left&quot;:25.75,&quot;top&quot;:135.0310919139526,&quot;width&quot;:904.274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TEXT_FILL_FORE_SCHEMECOLOR_INDEX" val="1"/>
  <p:tag name="KSO_WM_UNIT_TEXT_FILL_TYPE" val="1"/>
  <p:tag name="KSO_WM_DIAGRAM_USE_COLOR_VALUE" val="{&quot;color_scheme&quot;:1,&quot;color_type&quot;:1,&quot;theme_color_indexes&quot;:[]}"/>
</p:tagLst>
</file>

<file path=ppt/tags/tag49.xml><?xml version="1.0" encoding="utf-8"?>
<p:tagLst xmlns:p="http://schemas.openxmlformats.org/presentationml/2006/main">
  <p:tag name="KSO_WM_DIAGRAM_VIRTUALLY_FRAME" val="{&quot;height&quot;:400.2439019825318,&quot;left&quot;:25.75,&quot;top&quot;:135.0310919139526,&quot;width&quot;:904.2749938964844}"/>
  <p:tag name="KSO_WM_UNIT_HIGHLIGHT" val="0"/>
  <p:tag name="KSO_WM_UNIT_COMPATIBLE" val="0"/>
  <p:tag name="KSO_WM_UNIT_DIAGRAM_ISNUMVISUAL" val="0"/>
  <p:tag name="KSO_WM_UNIT_DIAGRAM_ISREFERUNIT" val="0"/>
  <p:tag name="KSO_WM_UNIT_ID" val="diagram20233205_3*l_h_i*1_4_1"/>
  <p:tag name="KSO_WM_TEMPLATE_CATEGORY" val="diagram"/>
  <p:tag name="KSO_WM_TEMPLATE_INDEX" val="20233205"/>
  <p:tag name="KSO_WM_UNIT_LAYERLEVEL" val="1_1_1"/>
  <p:tag name="KSO_WM_TAG_VERSION" val="3.0"/>
  <p:tag name="KSO_WM_DIAGRAM_GROUP_CODE" val="l1-1"/>
  <p:tag name="KSO_WM_UNIT_TYPE" val="l_h_i"/>
  <p:tag name="KSO_WM_UNIT_INDEX" val="1_4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
</p:tagLst>
</file>

<file path=ppt/tags/tag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ID" val="diagram20234726_2*l_h_i*1_2_2"/>
  <p:tag name="KSO_WM_TEMPLATE_CATEGORY" val="diagram"/>
  <p:tag name="KSO_WM_TEMPLATE_INDEX" val="20234726"/>
  <p:tag name="KSO_WM_UNIT_LAYERLEVEL" val="1_1_1"/>
  <p:tag name="KSO_WM_TAG_VERSION" val="3.0"/>
  <p:tag name="KSO_WM_DIAGRAM_VERSION" val="3"/>
  <p:tag name="KSO_WM_DIAGRAM_COLOR_TRICK" val="1"/>
  <p:tag name="KSO_WM_DIAGRAM_COLOR_TEXT_CAN_REMOVE" val="n"/>
  <p:tag name="KSO_WM_UNIT_TYPE" val="l_h_i"/>
  <p:tag name="KSO_WM_UNIT_INDEX" val="1_2_2"/>
  <p:tag name="KSO_WM_UNIT_FILL_TYPE" val="1"/>
  <p:tag name="KSO_WM_UNIT_FILL_FORE_SCHEMECOLOR_INDEX" val="5"/>
  <p:tag name="KSO_WM_UNIT_FILL_FORE_SCHEMECOLOR_INDEX_BRIGHTNESS" val="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50.xml><?xml version="1.0" encoding="utf-8"?>
<p:tagLst xmlns:p="http://schemas.openxmlformats.org/presentationml/2006/main">
  <p:tag name="KSO_WM_DIAGRAM_VIRTUALLY_FRAME" val="{&quot;height&quot;:400.2439019825318,&quot;left&quot;:25.75,&quot;top&quot;:135.0310919139526,&quot;width&quot;:904.2749938964844}"/>
  <p:tag name="KSO_WM_UNIT_HIGHLIGHT" val="0"/>
  <p:tag name="KSO_WM_UNIT_COMPATIBLE" val="0"/>
  <p:tag name="KSO_WM_UNIT_DIAGRAM_ISNUMVISUAL" val="0"/>
  <p:tag name="KSO_WM_UNIT_DIAGRAM_ISREFERUNIT" val="0"/>
  <p:tag name="KSO_WM_UNIT_ID" val="diagram20233205_3*l_h_i*1_4_4"/>
  <p:tag name="KSO_WM_TEMPLATE_CATEGORY" val="diagram"/>
  <p:tag name="KSO_WM_TEMPLATE_INDEX" val="20233205"/>
  <p:tag name="KSO_WM_UNIT_LAYERLEVEL" val="1_1_1"/>
  <p:tag name="KSO_WM_TAG_VERSION" val="3.0"/>
  <p:tag name="KSO_WM_DIAGRAM_GROUP_CODE" val="l1-1"/>
  <p:tag name="KSO_WM_UNIT_TYPE" val="l_h_i"/>
  <p:tag name="KSO_WM_UNIT_INDEX" val="1_4_4"/>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
</p:tagLst>
</file>

<file path=ppt/tags/tag51.xml><?xml version="1.0" encoding="utf-8"?>
<p:tagLst xmlns:p="http://schemas.openxmlformats.org/presentationml/2006/main">
  <p:tag name="KSO_WM_DIAGRAM_VIRTUALLY_FRAME" val="{&quot;height&quot;:400.2439019825318,&quot;left&quot;:25.75,&quot;top&quot;:135.0310919139526,&quot;width&quot;:904.2749938964844}"/>
  <p:tag name="KSO_WM_UNIT_HIGHLIGHT" val="0"/>
  <p:tag name="KSO_WM_UNIT_COMPATIBLE" val="0"/>
  <p:tag name="KSO_WM_UNIT_DIAGRAM_ISNUMVISUAL" val="0"/>
  <p:tag name="KSO_WM_UNIT_DIAGRAM_ISREFERUNIT" val="0"/>
  <p:tag name="KSO_WM_UNIT_ID" val="diagram20233205_3*l_h_i*1_4_3"/>
  <p:tag name="KSO_WM_TEMPLATE_CATEGORY" val="diagram"/>
  <p:tag name="KSO_WM_TEMPLATE_INDEX" val="20233205"/>
  <p:tag name="KSO_WM_UNIT_LAYERLEVEL" val="1_1_1"/>
  <p:tag name="KSO_WM_TAG_VERSION" val="3.0"/>
  <p:tag name="KSO_WM_DIAGRAM_GROUP_CODE" val="l1-1"/>
  <p:tag name="KSO_WM_UNIT_TYPE" val="l_h_i"/>
  <p:tag name="KSO_WM_UNIT_INDEX" val="1_4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52.xml><?xml version="1.0" encoding="utf-8"?>
<p:tagLst xmlns:p="http://schemas.openxmlformats.org/presentationml/2006/main">
  <p:tag name="KSO_WM_DIAGRAM_VIRTUALLY_FRAME" val="{&quot;height&quot;:400.2439019825318,&quot;left&quot;:25.75,&quot;top&quot;:135.0310919139526,&quot;width&quot;:904.2749938964844}"/>
  <p:tag name="KSO_WM_UNIT_HIGHLIGHT" val="0"/>
  <p:tag name="KSO_WM_UNIT_COMPATIBLE" val="0"/>
  <p:tag name="KSO_WM_UNIT_DIAGRAM_ISNUMVISUAL" val="0"/>
  <p:tag name="KSO_WM_UNIT_DIAGRAM_ISREFERUNIT" val="0"/>
  <p:tag name="KSO_WM_UNIT_ID" val="diagram20233205_3*l_h_i*1_4_2"/>
  <p:tag name="KSO_WM_TEMPLATE_CATEGORY" val="diagram"/>
  <p:tag name="KSO_WM_TEMPLATE_INDEX" val="20233205"/>
  <p:tag name="KSO_WM_UNIT_LAYERLEVEL" val="1_1_1"/>
  <p:tag name="KSO_WM_TAG_VERSION" val="3.0"/>
  <p:tag name="KSO_WM_DIAGRAM_GROUP_CODE" val="l1-1"/>
  <p:tag name="KSO_WM_UNIT_TYPE" val="l_h_i"/>
  <p:tag name="KSO_WM_UNIT_INDEX" val="1_4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5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3205_3*l_h_a*1_4_1"/>
  <p:tag name="KSO_WM_TEMPLATE_CATEGORY" val="diagram"/>
  <p:tag name="KSO_WM_TEMPLATE_INDEX" val="20233205"/>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00.2439019825318,&quot;left&quot;:25.75,&quot;top&quot;:135.0310919139526,&quot;width&quot;:904.274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TEXT_FILL_FORE_SCHEMECOLOR_INDEX" val="1"/>
  <p:tag name="KSO_WM_UNIT_TEXT_FILL_TYPE" val="1"/>
  <p:tag name="KSO_WM_DIAGRAM_USE_COLOR_VALUE" val="{&quot;color_scheme&quot;:1,&quot;color_type&quot;:1,&quot;theme_color_indexes&quot;:[]}"/>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05_3*l_h_x*1_1_1"/>
  <p:tag name="KSO_WM_TEMPLATE_CATEGORY" val="diagram"/>
  <p:tag name="KSO_WM_TEMPLATE_INDEX" val="20233205"/>
  <p:tag name="KSO_WM_UNIT_LAYERLEVEL" val="1_1_1"/>
  <p:tag name="KSO_WM_TAG_VERSION" val="3.0"/>
  <p:tag name="KSO_WM_DIAGRAM_GROUP_CODE" val="l1-1"/>
  <p:tag name="KSO_WM_UNIT_VALUE" val="80*69"/>
  <p:tag name="KSO_WM_UNIT_TYPE" val="l_h_x"/>
  <p:tag name="KSO_WM_UNIT_INDEX" val="1_1_1"/>
  <p:tag name="KSO_WM_DIAGRAM_VERSION" val="3"/>
  <p:tag name="KSO_WM_DIAGRAM_COLOR_TRICK" val="1"/>
  <p:tag name="KSO_WM_DIAGRAM_COLOR_TEXT_CAN_REMOVE" val="n"/>
  <p:tag name="KSO_WM_DIAGRAM_MAX_ITEMCNT" val="4"/>
  <p:tag name="KSO_WM_DIAGRAM_MIN_ITEMCNT" val="2"/>
  <p:tag name="KSO_WM_DIAGRAM_VIRTUALLY_FRAME" val="{&quot;height&quot;:400.2439019825318,&quot;left&quot;:25.75,&quot;top&quot;:135.0310919139526,&quot;width&quot;:904.2749938964844}"/>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14"/>
  <p:tag name="KSO_WM_UNIT_FILL_FORE_SCHEMECOLOR_INDEX_BRIGHTNESS" val="0"/>
  <p:tag name="KSO_WM_DIAGRAM_USE_COLOR_VALUE" val="{&quot;color_scheme&quot;:1,&quot;color_type&quot;:1,&quot;theme_color_indexes&quot;:[]}"/>
</p:tagLst>
</file>

<file path=ppt/tags/tag55.xml><?xml version="1.0" encoding="utf-8"?>
<p:tagLst xmlns:p="http://schemas.openxmlformats.org/presentationml/2006/main">
  <p:tag name="KSO_WM_DIAGRAM_VIRTUALLY_FRAME" val="{&quot;height&quot;:400.2439019825318,&quot;left&quot;:25.75,&quot;top&quot;:135.0310919139526,&quot;width&quot;:904.2749938964844}"/>
  <p:tag name="KSO_WM_UNIT_VALUE" val="90*85"/>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3205_3*l_h_x*1_2_1"/>
  <p:tag name="KSO_WM_TEMPLATE_CATEGORY" val="diagram"/>
  <p:tag name="KSO_WM_TEMPLATE_INDEX" val="20233205"/>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14"/>
  <p:tag name="KSO_WM_UNIT_FILL_FORE_SCHEMECOLOR_INDEX_BRIGHTNESS" val="0"/>
  <p:tag name="KSO_WM_DIAGRAM_USE_COLOR_VALUE" val="{&quot;color_scheme&quot;:1,&quot;color_type&quot;:1,&quot;theme_color_indexes&quot;:[]}"/>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05_3*l_h_x*1_3_1"/>
  <p:tag name="KSO_WM_TEMPLATE_CATEGORY" val="diagram"/>
  <p:tag name="KSO_WM_TEMPLATE_INDEX" val="20233205"/>
  <p:tag name="KSO_WM_UNIT_LAYERLEVEL" val="1_1_1"/>
  <p:tag name="KSO_WM_TAG_VERSION" val="3.0"/>
  <p:tag name="KSO_WM_DIAGRAM_GROUP_CODE" val="l1-1"/>
  <p:tag name="KSO_WM_UNIT_VALUE" val="64*80"/>
  <p:tag name="KSO_WM_UNIT_TYPE" val="l_h_x"/>
  <p:tag name="KSO_WM_UNIT_INDEX" val="1_3_1"/>
  <p:tag name="KSO_WM_DIAGRAM_VERSION" val="3"/>
  <p:tag name="KSO_WM_DIAGRAM_COLOR_TRICK" val="1"/>
  <p:tag name="KSO_WM_DIAGRAM_COLOR_TEXT_CAN_REMOVE" val="n"/>
  <p:tag name="KSO_WM_DIAGRAM_MAX_ITEMCNT" val="4"/>
  <p:tag name="KSO_WM_DIAGRAM_MIN_ITEMCNT" val="2"/>
  <p:tag name="KSO_WM_DIAGRAM_VIRTUALLY_FRAME" val="{&quot;height&quot;:400.2439019825318,&quot;left&quot;:25.75,&quot;top&quot;:135.0310919139526,&quot;width&quot;:904.2749938964844}"/>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14"/>
  <p:tag name="KSO_WM_UNIT_FILL_FORE_SCHEMECOLOR_INDEX_BRIGHTNESS" val="0"/>
  <p:tag name="KSO_WM_DIAGRAM_USE_COLOR_VALUE" val="{&quot;color_scheme&quot;:1,&quot;color_type&quot;:1,&quot;theme_color_indexes&quot;:[]}"/>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205_3*l_h_x*1_4_1"/>
  <p:tag name="KSO_WM_TEMPLATE_CATEGORY" val="diagram"/>
  <p:tag name="KSO_WM_TEMPLATE_INDEX" val="20233205"/>
  <p:tag name="KSO_WM_UNIT_LAYERLEVEL" val="1_1_1"/>
  <p:tag name="KSO_WM_TAG_VERSION" val="3.0"/>
  <p:tag name="KSO_WM_UNIT_VALUE" val="80*80"/>
  <p:tag name="KSO_WM_UNIT_TYPE" val="l_h_x"/>
  <p:tag name="KSO_WM_UNIT_INDEX" val="1_4_1"/>
  <p:tag name="KSO_WM_DIAGRAM_VERSION" val="3"/>
  <p:tag name="KSO_WM_DIAGRAM_COLOR_TRICK" val="1"/>
  <p:tag name="KSO_WM_DIAGRAM_COLOR_TEXT_CAN_REMOVE" val="n"/>
  <p:tag name="KSO_WM_DIAGRAM_MAX_ITEMCNT" val="4"/>
  <p:tag name="KSO_WM_DIAGRAM_MIN_ITEMCNT" val="2"/>
  <p:tag name="KSO_WM_DIAGRAM_VIRTUALLY_FRAME" val="{&quot;height&quot;:400.2439019825318,&quot;left&quot;:25.75,&quot;top&quot;:135.0310919139526,&quot;width&quot;:904.2749938964844}"/>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14"/>
  <p:tag name="KSO_WM_UNIT_FILL_FORE_SCHEMECOLOR_INDEX_BRIGHTNESS" val="0"/>
  <p:tag name="KSO_WM_DIAGRAM_USE_COLOR_VALUE" val="{&quot;color_scheme&quot;:1,&quot;color_type&quot;:1,&quot;theme_color_indexes&quot;:[]}"/>
</p:tagLst>
</file>

<file path=ppt/tags/tag58.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59.xml><?xml version="1.0" encoding="utf-8"?>
<p:tagLst xmlns:p="http://schemas.openxmlformats.org/presentationml/2006/main">
  <p:tag name="KSO_WM_BEAUTIFY_FLAG" val="#wm#"/>
  <p:tag name="KSO_WM_TEMPLATE_CATEGORY" val="custom"/>
  <p:tag name="KSO_WM_TEMPLATE_INDEX" val="20231587"/>
</p:tagLst>
</file>

<file path=ppt/tags/tag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ID" val="diagram20234726_2*l_h_i*1_1_2"/>
  <p:tag name="KSO_WM_TEMPLATE_CATEGORY" val="diagram"/>
  <p:tag name="KSO_WM_TEMPLATE_INDEX" val="20234726"/>
  <p:tag name="KSO_WM_UNIT_LAYERLEVEL" val="1_1_1"/>
  <p:tag name="KSO_WM_TAG_VERSION" val="3.0"/>
  <p:tag name="KSO_WM_DIAGRAM_VERSION" val="3"/>
  <p:tag name="KSO_WM_DIAGRAM_COLOR_TRICK" val="1"/>
  <p:tag name="KSO_WM_DIAGRAM_COLOR_TEXT_CAN_REMOVE" val="n"/>
  <p:tag name="KSO_WM_UNIT_TYPE" val="l_h_i"/>
  <p:tag name="KSO_WM_UNIT_INDEX" val="1_1_2"/>
  <p:tag name="KSO_WM_UNIT_FILL_TYPE" val="1"/>
  <p:tag name="KSO_WM_UNIT_FILL_FORE_SCHEMECOLOR_INDEX" val="5"/>
  <p:tag name="KSO_WM_UNIT_FILL_FORE_SCHEMECOLOR_INDEX_BRIGHTNESS" val="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60.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61.xml><?xml version="1.0" encoding="utf-8"?>
<p:tagLst xmlns:p="http://schemas.openxmlformats.org/presentationml/2006/main">
  <p:tag name="KSO_WM_BEAUTIFY_FLAG" val="#wm#"/>
  <p:tag name="KSO_WM_TEMPLATE_CATEGORY" val="custom"/>
  <p:tag name="KSO_WM_TEMPLATE_INDEX" val="20231587"/>
</p:tagLst>
</file>

<file path=ppt/tags/tag62.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63.xml><?xml version="1.0" encoding="utf-8"?>
<p:tagLst xmlns:p="http://schemas.openxmlformats.org/presentationml/2006/main">
  <p:tag name="KSO_WM_BEAUTIFY_FLAG" val="#wm#"/>
  <p:tag name="KSO_WM_TEMPLATE_CATEGORY" val="custom"/>
  <p:tag name="KSO_WM_TEMPLATE_INDEX" val="20231587"/>
</p:tagLst>
</file>

<file path=ppt/tags/tag64.xml><?xml version="1.0" encoding="utf-8"?>
<p:tagLst xmlns:p="http://schemas.openxmlformats.org/presentationml/2006/main">
  <p:tag name="KSO_WM_BEAUTIFY_FLAG" val="#wm#"/>
  <p:tag name="KSO_WM_TEMPLATE_CATEGORY" val="custom"/>
  <p:tag name="KSO_WM_TEMPLATE_INDEX" val="20231587"/>
</p:tagLst>
</file>

<file path=ppt/tags/tag65.xml><?xml version="1.0" encoding="utf-8"?>
<p:tagLst xmlns:p="http://schemas.openxmlformats.org/presentationml/2006/main">
  <p:tag name="KSO_WM_BEAUTIFY_FLAG" val="#wm#"/>
  <p:tag name="KSO_WM_TEMPLATE_CATEGORY" val="custom"/>
  <p:tag name="KSO_WM_TEMPLATE_INDEX" val="20231587"/>
</p:tagLst>
</file>

<file path=ppt/tags/tag66.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67.xml><?xml version="1.0" encoding="utf-8"?>
<p:tagLst xmlns:p="http://schemas.openxmlformats.org/presentationml/2006/main">
  <p:tag name="KSO_WM_BEAUTIFY_FLAG" val="#wm#"/>
  <p:tag name="KSO_WM_TEMPLATE_CATEGORY" val="custom"/>
  <p:tag name="KSO_WM_TEMPLATE_INDEX" val="20231587"/>
</p:tagLst>
</file>

<file path=ppt/tags/tag7.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8.xml><?xml version="1.0" encoding="utf-8"?>
<p:tagLst xmlns:p="http://schemas.openxmlformats.org/presentationml/2006/main">
  <p:tag name="KSO_WM_UNIT_PIC_EFFECT"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8564_1*i*1"/>
  <p:tag name="KSO_WM_TEMPLATE_CATEGORY" val="custom"/>
  <p:tag name="KSO_WM_TEMPLATE_INDEX" val="20238564"/>
  <p:tag name="KSO_WM_UNIT_LAYERLEVEL" val="1"/>
  <p:tag name="KSO_WM_TAG_VERSION" val="3.0"/>
  <p:tag name="KSO_WM_BEAUTIFY_FLAG" val="#wm#"/>
  <p:tag name="KSO_WM_UNIT_PIC_EFFECT"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8538</Words>
  <Application>WPS 演示</Application>
  <PresentationFormat>宽屏</PresentationFormat>
  <Paragraphs>274</Paragraphs>
  <Slides>17</Slides>
  <Notes>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17</vt:i4>
      </vt:variant>
    </vt:vector>
  </HeadingPairs>
  <TitlesOfParts>
    <vt:vector size="34" baseType="lpstr">
      <vt:lpstr>Arial</vt:lpstr>
      <vt:lpstr>宋体</vt:lpstr>
      <vt:lpstr>Wingdings</vt:lpstr>
      <vt:lpstr>HelveticaNeue</vt:lpstr>
      <vt:lpstr>华文新魏</vt:lpstr>
      <vt:lpstr>华文楷体</vt:lpstr>
      <vt:lpstr>Tw Cen MT Condensed Extra Bold</vt:lpstr>
      <vt:lpstr>Wingdings</vt:lpstr>
      <vt:lpstr>Times New Roman</vt:lpstr>
      <vt:lpstr>Inter</vt:lpstr>
      <vt:lpstr>微软雅黑</vt:lpstr>
      <vt:lpstr>MV Boli</vt:lpstr>
      <vt:lpstr>Segoe Print</vt:lpstr>
      <vt:lpstr>Arial Unicode MS</vt:lpstr>
      <vt:lpstr>Calibri</vt:lpstr>
      <vt:lpstr>Yu Gothic UI Semibold</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49</cp:revision>
  <dcterms:created xsi:type="dcterms:W3CDTF">2023-08-09T12:44:00Z</dcterms:created>
  <dcterms:modified xsi:type="dcterms:W3CDTF">2025-05-13T06:21:59Z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