
<file path=[Content_Types].xml><?xml version="1.0" encoding="utf-8"?>
<Types xmlns="http://schemas.openxmlformats.org/package/2006/content-types">
  <Default Extension="jpeg" ContentType="image/jpe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0" r:id="rId4"/>
    <p:sldMasterId id="2147483692" r:id="rId5"/>
    <p:sldMasterId id="2147483704" r:id="rId6"/>
    <p:sldMasterId id="2147483716" r:id="rId7"/>
    <p:sldMasterId id="2147483728" r:id="rId8"/>
  </p:sldMasterIdLst>
  <p:notesMasterIdLst>
    <p:notesMasterId r:id="rId11"/>
  </p:notesMasterIdLst>
  <p:sldIdLst>
    <p:sldId id="308" r:id="rId9"/>
    <p:sldId id="282" r:id="rId10"/>
    <p:sldId id="276" r:id="rId12"/>
    <p:sldId id="256" r:id="rId13"/>
    <p:sldId id="257" r:id="rId14"/>
    <p:sldId id="258" r:id="rId15"/>
    <p:sldId id="275" r:id="rId16"/>
    <p:sldId id="277" r:id="rId17"/>
    <p:sldId id="259" r:id="rId18"/>
    <p:sldId id="260" r:id="rId19"/>
    <p:sldId id="261" r:id="rId20"/>
    <p:sldId id="262" r:id="rId21"/>
    <p:sldId id="263" r:id="rId22"/>
    <p:sldId id="264" r:id="rId23"/>
    <p:sldId id="265" r:id="rId24"/>
    <p:sldId id="266" r:id="rId25"/>
    <p:sldId id="267" r:id="rId26"/>
    <p:sldId id="278" r:id="rId27"/>
    <p:sldId id="268" r:id="rId28"/>
    <p:sldId id="269" r:id="rId29"/>
    <p:sldId id="279" r:id="rId30"/>
    <p:sldId id="270" r:id="rId31"/>
    <p:sldId id="271" r:id="rId32"/>
    <p:sldId id="272" r:id="rId33"/>
    <p:sldId id="273" r:id="rId34"/>
    <p:sldId id="274" r:id="rId35"/>
    <p:sldId id="281"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kingsoft" initials="k" lastIdx="1" clrIdx="0"/>
  <p:cmAuthor id="0" name="微软用户" initials="微软用户" lastIdx="0" clrIdx="0"/>
  <p:cmAuthor id="3" name="ylmfeng" initials="y" lastIdx="0" clrIdx="1"/>
  <p:cmAuthor id="4" name="HZXL" initials="H" lastIdx="0" clrIdx="2"/>
  <p:cmAuthor id="6" name="yang" initials="y" lastIdx="1" clrIdx="5"/>
  <p:cmAuthor id="1499423630" name="Ronnie." initials="R" lastIdx="1" clrIdx="2"/>
  <p:cmAuthor id="7" name="熊仪_aYju7RJj" initials="熊" lastIdx="0" clrIdx="0"/>
  <p:cmAuthor id="8" name="yifei" initials="y" lastIdx="1" clrIdx="7"/>
  <p:cmAuthor id="9" name="ADMIN" initials="A" lastIdx="1" clrIdx="8"/>
  <p:cmAuthor id="5" name="李晓菲_MZFnUzi6" initials="李"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commentAuthors" Target="commentAuthors.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notesMaster" Target="notesMasters/notesMaster1.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image" Target="../media/image2.png"/><Relationship Id="rId3" Type="http://schemas.openxmlformats.org/officeDocument/2006/relationships/tags" Target="../tags/tag23.xml"/><Relationship Id="rId2" Type="http://schemas.openxmlformats.org/officeDocument/2006/relationships/tags" Target="../tags/tag22.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0" Type="http://schemas.openxmlformats.org/officeDocument/2006/relationships/tags" Target="../tags/tag4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image" Target="../media/image1.png"/><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7" Type="http://schemas.openxmlformats.org/officeDocument/2006/relationships/tags" Target="../tags/tag185.xml"/><Relationship Id="rId16" Type="http://schemas.openxmlformats.org/officeDocument/2006/relationships/tags" Target="../tags/tag184.xml"/><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6" Type="http://schemas.openxmlformats.org/officeDocument/2006/relationships/tags" Target="../tags/tag206.xml"/><Relationship Id="rId15" Type="http://schemas.openxmlformats.org/officeDocument/2006/relationships/tags" Target="../tags/tag205.xml"/><Relationship Id="rId14" Type="http://schemas.openxmlformats.org/officeDocument/2006/relationships/tags" Target="../tags/tag204.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6" Type="http://schemas.openxmlformats.org/officeDocument/2006/relationships/tags" Target="../tags/tag236.xml"/><Relationship Id="rId15" Type="http://schemas.openxmlformats.org/officeDocument/2006/relationships/tags" Target="../tags/tag235.xml"/><Relationship Id="rId14" Type="http://schemas.openxmlformats.org/officeDocument/2006/relationships/tags" Target="../tags/tag234.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tags" Target="../tags/tag273.xml"/><Relationship Id="rId7" Type="http://schemas.openxmlformats.org/officeDocument/2006/relationships/tags" Target="../tags/tag272.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6" Type="http://schemas.openxmlformats.org/officeDocument/2006/relationships/tags" Target="../tags/tag281.xml"/><Relationship Id="rId15" Type="http://schemas.openxmlformats.org/officeDocument/2006/relationships/tags" Target="../tags/tag280.xml"/><Relationship Id="rId14" Type="http://schemas.openxmlformats.org/officeDocument/2006/relationships/tags" Target="../tags/tag279.xml"/><Relationship Id="rId13" Type="http://schemas.openxmlformats.org/officeDocument/2006/relationships/tags" Target="../tags/tag278.xml"/><Relationship Id="rId12" Type="http://schemas.openxmlformats.org/officeDocument/2006/relationships/tags" Target="../tags/tag277.xml"/><Relationship Id="rId11" Type="http://schemas.openxmlformats.org/officeDocument/2006/relationships/tags" Target="../tags/tag276.xml"/><Relationship Id="rId10" Type="http://schemas.openxmlformats.org/officeDocument/2006/relationships/tags" Target="../tags/tag275.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5" Type="http://schemas.openxmlformats.org/officeDocument/2006/relationships/tags" Target="../tags/tag318.xml"/><Relationship Id="rId24" Type="http://schemas.openxmlformats.org/officeDocument/2006/relationships/tags" Target="../tags/tag317.xml"/><Relationship Id="rId23" Type="http://schemas.openxmlformats.org/officeDocument/2006/relationships/tags" Target="../tags/tag316.xml"/><Relationship Id="rId22" Type="http://schemas.openxmlformats.org/officeDocument/2006/relationships/tags" Target="../tags/tag315.xml"/><Relationship Id="rId21" Type="http://schemas.openxmlformats.org/officeDocument/2006/relationships/tags" Target="../tags/tag314.xml"/><Relationship Id="rId20" Type="http://schemas.openxmlformats.org/officeDocument/2006/relationships/tags" Target="../tags/tag313.xml"/><Relationship Id="rId2" Type="http://schemas.openxmlformats.org/officeDocument/2006/relationships/tags" Target="../tags/tag296.xml"/><Relationship Id="rId19" Type="http://schemas.openxmlformats.org/officeDocument/2006/relationships/image" Target="../media/image3.png"/><Relationship Id="rId18" Type="http://schemas.openxmlformats.org/officeDocument/2006/relationships/tags" Target="../tags/tag312.xml"/><Relationship Id="rId17" Type="http://schemas.openxmlformats.org/officeDocument/2006/relationships/tags" Target="../tags/tag311.xml"/><Relationship Id="rId16" Type="http://schemas.openxmlformats.org/officeDocument/2006/relationships/tags" Target="../tags/tag310.xml"/><Relationship Id="rId15" Type="http://schemas.openxmlformats.org/officeDocument/2006/relationships/tags" Target="../tags/tag309.xml"/><Relationship Id="rId14" Type="http://schemas.openxmlformats.org/officeDocument/2006/relationships/tags" Target="../tags/tag308.xml"/><Relationship Id="rId13" Type="http://schemas.openxmlformats.org/officeDocument/2006/relationships/tags" Target="../tags/tag30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323.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5" Type="http://schemas.openxmlformats.org/officeDocument/2006/relationships/tags" Target="../tags/tag337.xml"/><Relationship Id="rId14" Type="http://schemas.openxmlformats.org/officeDocument/2006/relationships/tags" Target="../tags/tag336.xml"/><Relationship Id="rId13" Type="http://schemas.openxmlformats.org/officeDocument/2006/relationships/tags" Target="../tags/tag335.xml"/><Relationship Id="rId12" Type="http://schemas.openxmlformats.org/officeDocument/2006/relationships/tags" Target="../tags/tag334.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9" Type="http://schemas.openxmlformats.org/officeDocument/2006/relationships/tags" Target="../tags/tag355.xml"/><Relationship Id="rId18" Type="http://schemas.openxmlformats.org/officeDocument/2006/relationships/tags" Target="../tags/tag354.xml"/><Relationship Id="rId17" Type="http://schemas.openxmlformats.org/officeDocument/2006/relationships/tags" Target="../tags/tag353.xml"/><Relationship Id="rId16" Type="http://schemas.openxmlformats.org/officeDocument/2006/relationships/tags" Target="../tags/tag352.xml"/><Relationship Id="rId15" Type="http://schemas.openxmlformats.org/officeDocument/2006/relationships/tags" Target="../tags/tag351.xml"/><Relationship Id="rId14" Type="http://schemas.openxmlformats.org/officeDocument/2006/relationships/tags" Target="../tags/tag350.xml"/><Relationship Id="rId13" Type="http://schemas.openxmlformats.org/officeDocument/2006/relationships/tags" Target="../tags/tag349.xml"/><Relationship Id="rId12" Type="http://schemas.openxmlformats.org/officeDocument/2006/relationships/tags" Target="../tags/tag34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5" Type="http://schemas.openxmlformats.org/officeDocument/2006/relationships/tags" Target="../tags/tag408.xml"/><Relationship Id="rId24" Type="http://schemas.openxmlformats.org/officeDocument/2006/relationships/image" Target="../media/image4.png"/><Relationship Id="rId23" Type="http://schemas.openxmlformats.org/officeDocument/2006/relationships/tags" Target="../tags/tag407.xml"/><Relationship Id="rId22" Type="http://schemas.openxmlformats.org/officeDocument/2006/relationships/tags" Target="../tags/tag406.xml"/><Relationship Id="rId21" Type="http://schemas.openxmlformats.org/officeDocument/2006/relationships/tags" Target="../tags/tag405.xml"/><Relationship Id="rId20" Type="http://schemas.openxmlformats.org/officeDocument/2006/relationships/tags" Target="../tags/tag404.xml"/><Relationship Id="rId2" Type="http://schemas.openxmlformats.org/officeDocument/2006/relationships/tags" Target="../tags/tag386.xml"/><Relationship Id="rId19" Type="http://schemas.openxmlformats.org/officeDocument/2006/relationships/tags" Target="../tags/tag403.xml"/><Relationship Id="rId18" Type="http://schemas.openxmlformats.org/officeDocument/2006/relationships/tags" Target="../tags/tag402.xml"/><Relationship Id="rId17" Type="http://schemas.openxmlformats.org/officeDocument/2006/relationships/tags" Target="../tags/tag401.xml"/><Relationship Id="rId16" Type="http://schemas.openxmlformats.org/officeDocument/2006/relationships/tags" Target="../tags/tag400.xml"/><Relationship Id="rId15" Type="http://schemas.openxmlformats.org/officeDocument/2006/relationships/tags" Target="../tags/tag399.xml"/><Relationship Id="rId14" Type="http://schemas.openxmlformats.org/officeDocument/2006/relationships/tags" Target="../tags/tag398.xml"/><Relationship Id="rId13" Type="http://schemas.openxmlformats.org/officeDocument/2006/relationships/tags" Target="../tags/tag397.xml"/><Relationship Id="rId12" Type="http://schemas.openxmlformats.org/officeDocument/2006/relationships/tags" Target="../tags/tag396.xml"/><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426.xml"/><Relationship Id="rId8" Type="http://schemas.openxmlformats.org/officeDocument/2006/relationships/tags" Target="../tags/tag425.xml"/><Relationship Id="rId7" Type="http://schemas.openxmlformats.org/officeDocument/2006/relationships/tags" Target="../tags/tag424.xml"/><Relationship Id="rId6" Type="http://schemas.openxmlformats.org/officeDocument/2006/relationships/tags" Target="../tags/tag423.xml"/><Relationship Id="rId5" Type="http://schemas.openxmlformats.org/officeDocument/2006/relationships/tags" Target="../tags/tag422.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6" Type="http://schemas.openxmlformats.org/officeDocument/2006/relationships/image" Target="../media/image5.png"/><Relationship Id="rId15" Type="http://schemas.openxmlformats.org/officeDocument/2006/relationships/tags" Target="../tags/tag432.xml"/><Relationship Id="rId14" Type="http://schemas.openxmlformats.org/officeDocument/2006/relationships/tags" Target="../tags/tag431.xml"/><Relationship Id="rId13" Type="http://schemas.openxmlformats.org/officeDocument/2006/relationships/tags" Target="../tags/tag430.xml"/><Relationship Id="rId12" Type="http://schemas.openxmlformats.org/officeDocument/2006/relationships/tags" Target="../tags/tag429.xml"/><Relationship Id="rId11" Type="http://schemas.openxmlformats.org/officeDocument/2006/relationships/tags" Target="../tags/tag428.xml"/><Relationship Id="rId10" Type="http://schemas.openxmlformats.org/officeDocument/2006/relationships/tags" Target="../tags/tag427.xml"/><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449.xml"/><Relationship Id="rId8" Type="http://schemas.openxmlformats.org/officeDocument/2006/relationships/tags" Target="../tags/tag448.xml"/><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image" Target="../media/image6.png"/><Relationship Id="rId3" Type="http://schemas.openxmlformats.org/officeDocument/2006/relationships/tags" Target="../tags/tag444.xml"/><Relationship Id="rId2" Type="http://schemas.openxmlformats.org/officeDocument/2006/relationships/tags" Target="../tags/tag443.xml"/><Relationship Id="rId14" Type="http://schemas.openxmlformats.org/officeDocument/2006/relationships/tags" Target="../tags/tag454.xml"/><Relationship Id="rId13" Type="http://schemas.openxmlformats.org/officeDocument/2006/relationships/tags" Target="../tags/tag453.xml"/><Relationship Id="rId12" Type="http://schemas.openxmlformats.org/officeDocument/2006/relationships/tags" Target="../tags/tag452.xml"/><Relationship Id="rId11" Type="http://schemas.openxmlformats.org/officeDocument/2006/relationships/tags" Target="../tags/tag451.xml"/><Relationship Id="rId10" Type="http://schemas.openxmlformats.org/officeDocument/2006/relationships/tags" Target="../tags/tag450.xml"/><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7" Type="http://schemas.openxmlformats.org/officeDocument/2006/relationships/tags" Target="../tags/tag460.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68.xml"/><Relationship Id="rId8" Type="http://schemas.openxmlformats.org/officeDocument/2006/relationships/tags" Target="../tags/tag467.xml"/><Relationship Id="rId7" Type="http://schemas.openxmlformats.org/officeDocument/2006/relationships/tags" Target="../tags/tag466.xml"/><Relationship Id="rId6" Type="http://schemas.openxmlformats.org/officeDocument/2006/relationships/tags" Target="../tags/tag465.xml"/><Relationship Id="rId5" Type="http://schemas.openxmlformats.org/officeDocument/2006/relationships/tags" Target="../tags/tag464.xml"/><Relationship Id="rId4" Type="http://schemas.openxmlformats.org/officeDocument/2006/relationships/tags" Target="../tags/tag463.xml"/><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5" Type="http://schemas.openxmlformats.org/officeDocument/2006/relationships/tags" Target="../tags/tag472.xml"/><Relationship Id="rId4" Type="http://schemas.openxmlformats.org/officeDocument/2006/relationships/tags" Target="../tags/tag471.xml"/><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4" Type="http://schemas.openxmlformats.org/officeDocument/2006/relationships/tags" Target="../tags/tag475.xml"/><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5" Type="http://schemas.openxmlformats.org/officeDocument/2006/relationships/tags" Target="../tags/tag479.xml"/><Relationship Id="rId4" Type="http://schemas.openxmlformats.org/officeDocument/2006/relationships/tags" Target="../tags/tag478.xml"/><Relationship Id="rId3" Type="http://schemas.openxmlformats.org/officeDocument/2006/relationships/tags" Target="../tags/tag477.xml"/><Relationship Id="rId2" Type="http://schemas.openxmlformats.org/officeDocument/2006/relationships/tags" Target="../tags/tag476.xml"/><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6" Type="http://schemas.openxmlformats.org/officeDocument/2006/relationships/tags" Target="../tags/tag484.xml"/><Relationship Id="rId5" Type="http://schemas.openxmlformats.org/officeDocument/2006/relationships/tags" Target="../tags/tag483.xml"/><Relationship Id="rId4" Type="http://schemas.openxmlformats.org/officeDocument/2006/relationships/tags" Target="../tags/tag482.xml"/><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492.xml"/><Relationship Id="rId8" Type="http://schemas.openxmlformats.org/officeDocument/2006/relationships/tags" Target="../tags/tag491.xml"/><Relationship Id="rId7" Type="http://schemas.openxmlformats.org/officeDocument/2006/relationships/tags" Target="../tags/tag490.xml"/><Relationship Id="rId6" Type="http://schemas.openxmlformats.org/officeDocument/2006/relationships/tags" Target="../tags/tag489.xml"/><Relationship Id="rId5" Type="http://schemas.openxmlformats.org/officeDocument/2006/relationships/tags" Target="../tags/tag488.xml"/><Relationship Id="rId4" Type="http://schemas.openxmlformats.org/officeDocument/2006/relationships/tags" Target="../tags/tag487.xml"/><Relationship Id="rId3" Type="http://schemas.openxmlformats.org/officeDocument/2006/relationships/tags" Target="../tags/tag486.xml"/><Relationship Id="rId2" Type="http://schemas.openxmlformats.org/officeDocument/2006/relationships/tags" Target="../tags/tag485.xml"/><Relationship Id="rId17" Type="http://schemas.openxmlformats.org/officeDocument/2006/relationships/tags" Target="../tags/tag499.xml"/><Relationship Id="rId16" Type="http://schemas.openxmlformats.org/officeDocument/2006/relationships/image" Target="../media/image5.png"/><Relationship Id="rId15" Type="http://schemas.openxmlformats.org/officeDocument/2006/relationships/tags" Target="../tags/tag498.xml"/><Relationship Id="rId14" Type="http://schemas.openxmlformats.org/officeDocument/2006/relationships/tags" Target="../tags/tag497.xml"/><Relationship Id="rId13" Type="http://schemas.openxmlformats.org/officeDocument/2006/relationships/tags" Target="../tags/tag496.xml"/><Relationship Id="rId12" Type="http://schemas.openxmlformats.org/officeDocument/2006/relationships/tags" Target="../tags/tag495.xml"/><Relationship Id="rId11" Type="http://schemas.openxmlformats.org/officeDocument/2006/relationships/tags" Target="../tags/tag494.xml"/><Relationship Id="rId10" Type="http://schemas.openxmlformats.org/officeDocument/2006/relationships/tags" Target="../tags/tag493.xml"/><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512.xml"/><Relationship Id="rId7" Type="http://schemas.openxmlformats.org/officeDocument/2006/relationships/tags" Target="../tags/tag511.xml"/><Relationship Id="rId6" Type="http://schemas.openxmlformats.org/officeDocument/2006/relationships/tags" Target="../tags/tag510.xml"/><Relationship Id="rId5" Type="http://schemas.openxmlformats.org/officeDocument/2006/relationships/tags" Target="../tags/tag509.xml"/><Relationship Id="rId42" Type="http://schemas.openxmlformats.org/officeDocument/2006/relationships/tags" Target="../tags/tag536.xml"/><Relationship Id="rId41" Type="http://schemas.openxmlformats.org/officeDocument/2006/relationships/tags" Target="../tags/tag535.xml"/><Relationship Id="rId40" Type="http://schemas.openxmlformats.org/officeDocument/2006/relationships/tags" Target="../tags/tag534.xml"/><Relationship Id="rId4" Type="http://schemas.openxmlformats.org/officeDocument/2006/relationships/image" Target="../media/image7.png"/><Relationship Id="rId39" Type="http://schemas.openxmlformats.org/officeDocument/2006/relationships/tags" Target="../tags/tag533.xml"/><Relationship Id="rId38" Type="http://schemas.openxmlformats.org/officeDocument/2006/relationships/tags" Target="../tags/tag532.xml"/><Relationship Id="rId37" Type="http://schemas.openxmlformats.org/officeDocument/2006/relationships/tags" Target="../tags/tag531.xml"/><Relationship Id="rId36" Type="http://schemas.openxmlformats.org/officeDocument/2006/relationships/tags" Target="../tags/tag530.xml"/><Relationship Id="rId35" Type="http://schemas.openxmlformats.org/officeDocument/2006/relationships/tags" Target="../tags/tag529.xml"/><Relationship Id="rId34" Type="http://schemas.openxmlformats.org/officeDocument/2006/relationships/image" Target="../media/image17.png"/><Relationship Id="rId33" Type="http://schemas.openxmlformats.org/officeDocument/2006/relationships/tags" Target="../tags/tag528.xml"/><Relationship Id="rId32" Type="http://schemas.openxmlformats.org/officeDocument/2006/relationships/tags" Target="../tags/tag527.xml"/><Relationship Id="rId31" Type="http://schemas.openxmlformats.org/officeDocument/2006/relationships/tags" Target="../tags/tag526.xml"/><Relationship Id="rId30" Type="http://schemas.openxmlformats.org/officeDocument/2006/relationships/tags" Target="../tags/tag525.xml"/><Relationship Id="rId3" Type="http://schemas.openxmlformats.org/officeDocument/2006/relationships/tags" Target="../tags/tag508.xml"/><Relationship Id="rId29" Type="http://schemas.openxmlformats.org/officeDocument/2006/relationships/tags" Target="../tags/tag524.xml"/><Relationship Id="rId28" Type="http://schemas.openxmlformats.org/officeDocument/2006/relationships/tags" Target="../tags/tag523.xml"/><Relationship Id="rId27" Type="http://schemas.microsoft.com/office/2007/relationships/hdphoto" Target="../media/image16.wdp"/><Relationship Id="rId26" Type="http://schemas.openxmlformats.org/officeDocument/2006/relationships/image" Target="../media/image15.png"/><Relationship Id="rId25" Type="http://schemas.openxmlformats.org/officeDocument/2006/relationships/tags" Target="../tags/tag522.xml"/><Relationship Id="rId24" Type="http://schemas.openxmlformats.org/officeDocument/2006/relationships/tags" Target="../tags/tag521.xml"/><Relationship Id="rId23" Type="http://schemas.openxmlformats.org/officeDocument/2006/relationships/image" Target="../media/image14.png"/><Relationship Id="rId22" Type="http://schemas.openxmlformats.org/officeDocument/2006/relationships/tags" Target="../tags/tag520.xml"/><Relationship Id="rId21" Type="http://schemas.openxmlformats.org/officeDocument/2006/relationships/image" Target="../media/image13.png"/><Relationship Id="rId20" Type="http://schemas.openxmlformats.org/officeDocument/2006/relationships/tags" Target="../tags/tag519.xml"/><Relationship Id="rId2" Type="http://schemas.openxmlformats.org/officeDocument/2006/relationships/tags" Target="../tags/tag507.xml"/><Relationship Id="rId19" Type="http://schemas.openxmlformats.org/officeDocument/2006/relationships/image" Target="../media/image12.png"/><Relationship Id="rId18" Type="http://schemas.openxmlformats.org/officeDocument/2006/relationships/tags" Target="../tags/tag518.xml"/><Relationship Id="rId17" Type="http://schemas.microsoft.com/office/2007/relationships/hdphoto" Target="../media/image11.wdp"/><Relationship Id="rId16" Type="http://schemas.openxmlformats.org/officeDocument/2006/relationships/image" Target="../media/image10.png"/><Relationship Id="rId15" Type="http://schemas.openxmlformats.org/officeDocument/2006/relationships/tags" Target="../tags/tag517.xml"/><Relationship Id="rId14" Type="http://schemas.openxmlformats.org/officeDocument/2006/relationships/tags" Target="../tags/tag516.xml"/><Relationship Id="rId13" Type="http://schemas.openxmlformats.org/officeDocument/2006/relationships/tags" Target="../tags/tag515.xml"/><Relationship Id="rId12" Type="http://schemas.openxmlformats.org/officeDocument/2006/relationships/tags" Target="../tags/tag514.xml"/><Relationship Id="rId11" Type="http://schemas.openxmlformats.org/officeDocument/2006/relationships/tags" Target="../tags/tag513.xml"/><Relationship Id="rId10" Type="http://schemas.microsoft.com/office/2007/relationships/hdphoto" Target="../media/image9.wdp"/><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6" Type="http://schemas.openxmlformats.org/officeDocument/2006/relationships/tags" Target="../tags/tag541.xml"/><Relationship Id="rId5" Type="http://schemas.openxmlformats.org/officeDocument/2006/relationships/tags" Target="../tags/tag540.xml"/><Relationship Id="rId4" Type="http://schemas.openxmlformats.org/officeDocument/2006/relationships/tags" Target="../tags/tag539.xml"/><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548.xml"/><Relationship Id="rId7" Type="http://schemas.openxmlformats.org/officeDocument/2006/relationships/tags" Target="../tags/tag547.xml"/><Relationship Id="rId6" Type="http://schemas.openxmlformats.org/officeDocument/2006/relationships/tags" Target="../tags/tag546.xml"/><Relationship Id="rId5" Type="http://schemas.openxmlformats.org/officeDocument/2006/relationships/tags" Target="../tags/tag545.xml"/><Relationship Id="rId4" Type="http://schemas.openxmlformats.org/officeDocument/2006/relationships/tags" Target="../tags/tag544.xml"/><Relationship Id="rId32" Type="http://schemas.openxmlformats.org/officeDocument/2006/relationships/tags" Target="../tags/tag562.xml"/><Relationship Id="rId31" Type="http://schemas.openxmlformats.org/officeDocument/2006/relationships/tags" Target="../tags/tag561.xml"/><Relationship Id="rId30" Type="http://schemas.openxmlformats.org/officeDocument/2006/relationships/tags" Target="../tags/tag560.xml"/><Relationship Id="rId3" Type="http://schemas.openxmlformats.org/officeDocument/2006/relationships/tags" Target="../tags/tag543.xml"/><Relationship Id="rId29" Type="http://schemas.openxmlformats.org/officeDocument/2006/relationships/tags" Target="../tags/tag559.xml"/><Relationship Id="rId28" Type="http://schemas.openxmlformats.org/officeDocument/2006/relationships/tags" Target="../tags/tag558.xml"/><Relationship Id="rId27" Type="http://schemas.openxmlformats.org/officeDocument/2006/relationships/tags" Target="../tags/tag557.xml"/><Relationship Id="rId26" Type="http://schemas.openxmlformats.org/officeDocument/2006/relationships/tags" Target="../tags/tag556.xml"/><Relationship Id="rId25" Type="http://schemas.openxmlformats.org/officeDocument/2006/relationships/tags" Target="../tags/tag555.xml"/><Relationship Id="rId24" Type="http://schemas.openxmlformats.org/officeDocument/2006/relationships/image" Target="../media/image14.png"/><Relationship Id="rId23" Type="http://schemas.openxmlformats.org/officeDocument/2006/relationships/tags" Target="../tags/tag554.xml"/><Relationship Id="rId22" Type="http://schemas.openxmlformats.org/officeDocument/2006/relationships/image" Target="../media/image12.png"/><Relationship Id="rId21" Type="http://schemas.openxmlformats.org/officeDocument/2006/relationships/tags" Target="../tags/tag553.xml"/><Relationship Id="rId20" Type="http://schemas.openxmlformats.org/officeDocument/2006/relationships/tags" Target="../tags/tag552.xml"/><Relationship Id="rId2" Type="http://schemas.openxmlformats.org/officeDocument/2006/relationships/tags" Target="../tags/tag542.xml"/><Relationship Id="rId19" Type="http://schemas.microsoft.com/office/2007/relationships/hdphoto" Target="../media/image25.wdp"/><Relationship Id="rId18" Type="http://schemas.openxmlformats.org/officeDocument/2006/relationships/image" Target="../media/image24.png"/><Relationship Id="rId17" Type="http://schemas.openxmlformats.org/officeDocument/2006/relationships/tags" Target="../tags/tag551.xml"/><Relationship Id="rId16" Type="http://schemas.microsoft.com/office/2007/relationships/hdphoto" Target="../media/image23.wdp"/><Relationship Id="rId15" Type="http://schemas.openxmlformats.org/officeDocument/2006/relationships/image" Target="../media/image22.png"/><Relationship Id="rId14" Type="http://schemas.openxmlformats.org/officeDocument/2006/relationships/tags" Target="../tags/tag550.xml"/><Relationship Id="rId13" Type="http://schemas.microsoft.com/office/2007/relationships/hdphoto" Target="../media/image21.wdp"/><Relationship Id="rId12" Type="http://schemas.openxmlformats.org/officeDocument/2006/relationships/image" Target="../media/image20.png"/><Relationship Id="rId11" Type="http://schemas.openxmlformats.org/officeDocument/2006/relationships/tags" Target="../tags/tag549.xml"/><Relationship Id="rId10" Type="http://schemas.microsoft.com/office/2007/relationships/hdphoto" Target="../media/image19.wdp"/><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569.xml"/><Relationship Id="rId8" Type="http://schemas.openxmlformats.org/officeDocument/2006/relationships/tags" Target="../tags/tag568.xml"/><Relationship Id="rId7" Type="http://schemas.openxmlformats.org/officeDocument/2006/relationships/tags" Target="../tags/tag567.xml"/><Relationship Id="rId6" Type="http://schemas.openxmlformats.org/officeDocument/2006/relationships/tags" Target="../tags/tag566.xml"/><Relationship Id="rId5" Type="http://schemas.openxmlformats.org/officeDocument/2006/relationships/tags" Target="../tags/tag565.xml"/><Relationship Id="rId4" Type="http://schemas.openxmlformats.org/officeDocument/2006/relationships/image" Target="../media/image26.png"/><Relationship Id="rId35" Type="http://schemas.openxmlformats.org/officeDocument/2006/relationships/tags" Target="../tags/tag589.xml"/><Relationship Id="rId34" Type="http://schemas.openxmlformats.org/officeDocument/2006/relationships/tags" Target="../tags/tag588.xml"/><Relationship Id="rId33" Type="http://schemas.openxmlformats.org/officeDocument/2006/relationships/tags" Target="../tags/tag587.xml"/><Relationship Id="rId32" Type="http://schemas.openxmlformats.org/officeDocument/2006/relationships/tags" Target="../tags/tag586.xml"/><Relationship Id="rId31" Type="http://schemas.openxmlformats.org/officeDocument/2006/relationships/tags" Target="../tags/tag585.xml"/><Relationship Id="rId30" Type="http://schemas.openxmlformats.org/officeDocument/2006/relationships/tags" Target="../tags/tag584.xml"/><Relationship Id="rId3" Type="http://schemas.openxmlformats.org/officeDocument/2006/relationships/tags" Target="../tags/tag564.xml"/><Relationship Id="rId29" Type="http://schemas.openxmlformats.org/officeDocument/2006/relationships/tags" Target="../tags/tag583.xml"/><Relationship Id="rId28" Type="http://schemas.openxmlformats.org/officeDocument/2006/relationships/tags" Target="../tags/tag582.xml"/><Relationship Id="rId27" Type="http://schemas.openxmlformats.org/officeDocument/2006/relationships/tags" Target="../tags/tag581.xml"/><Relationship Id="rId26" Type="http://schemas.openxmlformats.org/officeDocument/2006/relationships/image" Target="../media/image13.png"/><Relationship Id="rId25" Type="http://schemas.openxmlformats.org/officeDocument/2006/relationships/tags" Target="../tags/tag580.xml"/><Relationship Id="rId24" Type="http://schemas.openxmlformats.org/officeDocument/2006/relationships/image" Target="../media/image30.png"/><Relationship Id="rId23" Type="http://schemas.openxmlformats.org/officeDocument/2006/relationships/tags" Target="../tags/tag579.xml"/><Relationship Id="rId22" Type="http://schemas.openxmlformats.org/officeDocument/2006/relationships/image" Target="../media/image29.png"/><Relationship Id="rId21" Type="http://schemas.openxmlformats.org/officeDocument/2006/relationships/tags" Target="../tags/tag578.xml"/><Relationship Id="rId20" Type="http://schemas.openxmlformats.org/officeDocument/2006/relationships/image" Target="../media/image28.png"/><Relationship Id="rId2" Type="http://schemas.openxmlformats.org/officeDocument/2006/relationships/tags" Target="../tags/tag563.xml"/><Relationship Id="rId19" Type="http://schemas.openxmlformats.org/officeDocument/2006/relationships/tags" Target="../tags/tag577.xml"/><Relationship Id="rId18" Type="http://schemas.openxmlformats.org/officeDocument/2006/relationships/image" Target="../media/image27.png"/><Relationship Id="rId17" Type="http://schemas.openxmlformats.org/officeDocument/2006/relationships/tags" Target="../tags/tag576.xml"/><Relationship Id="rId16" Type="http://schemas.openxmlformats.org/officeDocument/2006/relationships/image" Target="../media/image14.png"/><Relationship Id="rId15" Type="http://schemas.openxmlformats.org/officeDocument/2006/relationships/tags" Target="../tags/tag575.xml"/><Relationship Id="rId14" Type="http://schemas.openxmlformats.org/officeDocument/2006/relationships/tags" Target="../tags/tag574.xml"/><Relationship Id="rId13" Type="http://schemas.openxmlformats.org/officeDocument/2006/relationships/tags" Target="../tags/tag573.xml"/><Relationship Id="rId12" Type="http://schemas.openxmlformats.org/officeDocument/2006/relationships/tags" Target="../tags/tag572.xml"/><Relationship Id="rId11" Type="http://schemas.openxmlformats.org/officeDocument/2006/relationships/tags" Target="../tags/tag571.xml"/><Relationship Id="rId10" Type="http://schemas.openxmlformats.org/officeDocument/2006/relationships/tags" Target="../tags/tag570.xml"/><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595.xml"/><Relationship Id="rId6" Type="http://schemas.openxmlformats.org/officeDocument/2006/relationships/tags" Target="../tags/tag594.xml"/><Relationship Id="rId5" Type="http://schemas.openxmlformats.org/officeDocument/2006/relationships/tags" Target="../tags/tag593.xml"/><Relationship Id="rId4" Type="http://schemas.openxmlformats.org/officeDocument/2006/relationships/tags" Target="../tags/tag592.xml"/><Relationship Id="rId3" Type="http://schemas.openxmlformats.org/officeDocument/2006/relationships/tags" Target="../tags/tag591.xml"/><Relationship Id="rId2" Type="http://schemas.openxmlformats.org/officeDocument/2006/relationships/tags" Target="../tags/tag590.xml"/><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603.xml"/><Relationship Id="rId8" Type="http://schemas.openxmlformats.org/officeDocument/2006/relationships/tags" Target="../tags/tag602.xml"/><Relationship Id="rId7" Type="http://schemas.openxmlformats.org/officeDocument/2006/relationships/tags" Target="../tags/tag601.xml"/><Relationship Id="rId6" Type="http://schemas.openxmlformats.org/officeDocument/2006/relationships/tags" Target="../tags/tag600.xml"/><Relationship Id="rId5" Type="http://schemas.openxmlformats.org/officeDocument/2006/relationships/tags" Target="../tags/tag599.xml"/><Relationship Id="rId4" Type="http://schemas.openxmlformats.org/officeDocument/2006/relationships/tags" Target="../tags/tag598.xml"/><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5" Type="http://schemas.openxmlformats.org/officeDocument/2006/relationships/tags" Target="../tags/tag607.xml"/><Relationship Id="rId4" Type="http://schemas.openxmlformats.org/officeDocument/2006/relationships/tags" Target="../tags/tag606.xml"/><Relationship Id="rId3" Type="http://schemas.openxmlformats.org/officeDocument/2006/relationships/tags" Target="../tags/tag605.xml"/><Relationship Id="rId2" Type="http://schemas.openxmlformats.org/officeDocument/2006/relationships/tags" Target="../tags/tag604.xml"/><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4" Type="http://schemas.openxmlformats.org/officeDocument/2006/relationships/tags" Target="../tags/tag610.xml"/><Relationship Id="rId3" Type="http://schemas.openxmlformats.org/officeDocument/2006/relationships/tags" Target="../tags/tag609.xml"/><Relationship Id="rId2" Type="http://schemas.openxmlformats.org/officeDocument/2006/relationships/tags" Target="../tags/tag608.xml"/><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5" Type="http://schemas.openxmlformats.org/officeDocument/2006/relationships/tags" Target="../tags/tag614.xml"/><Relationship Id="rId4" Type="http://schemas.openxmlformats.org/officeDocument/2006/relationships/tags" Target="../tags/tag613.xml"/><Relationship Id="rId3" Type="http://schemas.openxmlformats.org/officeDocument/2006/relationships/tags" Target="../tags/tag612.xml"/><Relationship Id="rId2" Type="http://schemas.openxmlformats.org/officeDocument/2006/relationships/tags" Target="../tags/tag611.xml"/><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6" Type="http://schemas.openxmlformats.org/officeDocument/2006/relationships/tags" Target="../tags/tag619.xml"/><Relationship Id="rId5" Type="http://schemas.openxmlformats.org/officeDocument/2006/relationships/tags" Target="../tags/tag618.xml"/><Relationship Id="rId4" Type="http://schemas.openxmlformats.org/officeDocument/2006/relationships/tags" Target="../tags/tag617.xml"/><Relationship Id="rId3" Type="http://schemas.openxmlformats.org/officeDocument/2006/relationships/tags" Target="../tags/tag616.xml"/><Relationship Id="rId2" Type="http://schemas.openxmlformats.org/officeDocument/2006/relationships/tags" Target="../tags/tag615.xml"/><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626.xml"/><Relationship Id="rId8" Type="http://schemas.openxmlformats.org/officeDocument/2006/relationships/tags" Target="../tags/tag625.xml"/><Relationship Id="rId7" Type="http://schemas.openxmlformats.org/officeDocument/2006/relationships/tags" Target="../tags/tag624.xml"/><Relationship Id="rId6" Type="http://schemas.openxmlformats.org/officeDocument/2006/relationships/tags" Target="../tags/tag623.xml"/><Relationship Id="rId5" Type="http://schemas.openxmlformats.org/officeDocument/2006/relationships/tags" Target="../tags/tag622.xml"/><Relationship Id="rId4" Type="http://schemas.openxmlformats.org/officeDocument/2006/relationships/image" Target="../media/image7.png"/><Relationship Id="rId38" Type="http://schemas.openxmlformats.org/officeDocument/2006/relationships/tags" Target="../tags/tag647.xml"/><Relationship Id="rId37" Type="http://schemas.openxmlformats.org/officeDocument/2006/relationships/tags" Target="../tags/tag646.xml"/><Relationship Id="rId36" Type="http://schemas.openxmlformats.org/officeDocument/2006/relationships/tags" Target="../tags/tag645.xml"/><Relationship Id="rId35" Type="http://schemas.openxmlformats.org/officeDocument/2006/relationships/tags" Target="../tags/tag644.xml"/><Relationship Id="rId34" Type="http://schemas.openxmlformats.org/officeDocument/2006/relationships/tags" Target="../tags/tag643.xml"/><Relationship Id="rId33" Type="http://schemas.openxmlformats.org/officeDocument/2006/relationships/tags" Target="../tags/tag642.xml"/><Relationship Id="rId32" Type="http://schemas.openxmlformats.org/officeDocument/2006/relationships/tags" Target="../tags/tag641.xml"/><Relationship Id="rId31" Type="http://schemas.openxmlformats.org/officeDocument/2006/relationships/tags" Target="../tags/tag640.xml"/><Relationship Id="rId30" Type="http://schemas.openxmlformats.org/officeDocument/2006/relationships/tags" Target="../tags/tag639.xml"/><Relationship Id="rId3" Type="http://schemas.openxmlformats.org/officeDocument/2006/relationships/tags" Target="../tags/tag621.xml"/><Relationship Id="rId29" Type="http://schemas.openxmlformats.org/officeDocument/2006/relationships/tags" Target="../tags/tag638.xml"/><Relationship Id="rId28" Type="http://schemas.openxmlformats.org/officeDocument/2006/relationships/tags" Target="../tags/tag637.xml"/><Relationship Id="rId27" Type="http://schemas.openxmlformats.org/officeDocument/2006/relationships/tags" Target="../tags/tag636.xml"/><Relationship Id="rId26" Type="http://schemas.openxmlformats.org/officeDocument/2006/relationships/tags" Target="../tags/tag635.xml"/><Relationship Id="rId25" Type="http://schemas.openxmlformats.org/officeDocument/2006/relationships/image" Target="../media/image37.png"/><Relationship Id="rId24" Type="http://schemas.openxmlformats.org/officeDocument/2006/relationships/tags" Target="../tags/tag634.xml"/><Relationship Id="rId23" Type="http://schemas.openxmlformats.org/officeDocument/2006/relationships/image" Target="../media/image36.png"/><Relationship Id="rId22" Type="http://schemas.openxmlformats.org/officeDocument/2006/relationships/tags" Target="../tags/tag633.xml"/><Relationship Id="rId21" Type="http://schemas.openxmlformats.org/officeDocument/2006/relationships/image" Target="../media/image17.png"/><Relationship Id="rId20" Type="http://schemas.openxmlformats.org/officeDocument/2006/relationships/tags" Target="../tags/tag632.xml"/><Relationship Id="rId2" Type="http://schemas.openxmlformats.org/officeDocument/2006/relationships/tags" Target="../tags/tag620.xml"/><Relationship Id="rId19" Type="http://schemas.openxmlformats.org/officeDocument/2006/relationships/image" Target="../media/image35.png"/><Relationship Id="rId18" Type="http://schemas.openxmlformats.org/officeDocument/2006/relationships/tags" Target="../tags/tag631.xml"/><Relationship Id="rId17" Type="http://schemas.openxmlformats.org/officeDocument/2006/relationships/image" Target="../media/image34.png"/><Relationship Id="rId16" Type="http://schemas.openxmlformats.org/officeDocument/2006/relationships/tags" Target="../tags/tag630.xml"/><Relationship Id="rId15" Type="http://schemas.openxmlformats.org/officeDocument/2006/relationships/image" Target="../media/image33.png"/><Relationship Id="rId14" Type="http://schemas.openxmlformats.org/officeDocument/2006/relationships/tags" Target="../tags/tag629.xml"/><Relationship Id="rId13" Type="http://schemas.openxmlformats.org/officeDocument/2006/relationships/image" Target="../media/image32.png"/><Relationship Id="rId12" Type="http://schemas.openxmlformats.org/officeDocument/2006/relationships/tags" Target="../tags/tag628.xml"/><Relationship Id="rId11" Type="http://schemas.openxmlformats.org/officeDocument/2006/relationships/image" Target="../media/image31.png"/><Relationship Id="rId10" Type="http://schemas.openxmlformats.org/officeDocument/2006/relationships/tags" Target="../tags/tag627.xml"/><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667.xml"/><Relationship Id="rId8" Type="http://schemas.openxmlformats.org/officeDocument/2006/relationships/tags" Target="../tags/tag666.xml"/><Relationship Id="rId7" Type="http://schemas.openxmlformats.org/officeDocument/2006/relationships/tags" Target="../tags/tag665.xml"/><Relationship Id="rId6" Type="http://schemas.openxmlformats.org/officeDocument/2006/relationships/tags" Target="../tags/tag664.xml"/><Relationship Id="rId5" Type="http://schemas.openxmlformats.org/officeDocument/2006/relationships/tags" Target="../tags/tag663.xml"/><Relationship Id="rId4" Type="http://schemas.openxmlformats.org/officeDocument/2006/relationships/tags" Target="../tags/tag662.xml"/><Relationship Id="rId3" Type="http://schemas.openxmlformats.org/officeDocument/2006/relationships/tags" Target="../tags/tag661.xml"/><Relationship Id="rId25" Type="http://schemas.openxmlformats.org/officeDocument/2006/relationships/tags" Target="../tags/tag682.xml"/><Relationship Id="rId24" Type="http://schemas.openxmlformats.org/officeDocument/2006/relationships/tags" Target="../tags/tag681.xml"/><Relationship Id="rId23" Type="http://schemas.openxmlformats.org/officeDocument/2006/relationships/tags" Target="../tags/tag680.xml"/><Relationship Id="rId22" Type="http://schemas.openxmlformats.org/officeDocument/2006/relationships/tags" Target="../tags/tag679.xml"/><Relationship Id="rId21" Type="http://schemas.openxmlformats.org/officeDocument/2006/relationships/tags" Target="../tags/tag678.xml"/><Relationship Id="rId20" Type="http://schemas.openxmlformats.org/officeDocument/2006/relationships/tags" Target="../tags/tag677.xml"/><Relationship Id="rId2" Type="http://schemas.openxmlformats.org/officeDocument/2006/relationships/tags" Target="../tags/tag660.xml"/><Relationship Id="rId19" Type="http://schemas.openxmlformats.org/officeDocument/2006/relationships/image" Target="../media/image3.png"/><Relationship Id="rId18" Type="http://schemas.openxmlformats.org/officeDocument/2006/relationships/tags" Target="../tags/tag676.xml"/><Relationship Id="rId17" Type="http://schemas.openxmlformats.org/officeDocument/2006/relationships/tags" Target="../tags/tag675.xml"/><Relationship Id="rId16" Type="http://schemas.openxmlformats.org/officeDocument/2006/relationships/tags" Target="../tags/tag674.xml"/><Relationship Id="rId15" Type="http://schemas.openxmlformats.org/officeDocument/2006/relationships/tags" Target="../tags/tag673.xml"/><Relationship Id="rId14" Type="http://schemas.openxmlformats.org/officeDocument/2006/relationships/tags" Target="../tags/tag672.xml"/><Relationship Id="rId13" Type="http://schemas.openxmlformats.org/officeDocument/2006/relationships/tags" Target="../tags/tag671.xml"/><Relationship Id="rId12" Type="http://schemas.openxmlformats.org/officeDocument/2006/relationships/tags" Target="../tags/tag670.xml"/><Relationship Id="rId11" Type="http://schemas.openxmlformats.org/officeDocument/2006/relationships/tags" Target="../tags/tag669.xml"/><Relationship Id="rId10" Type="http://schemas.openxmlformats.org/officeDocument/2006/relationships/tags" Target="../tags/tag668.xml"/><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6" Type="http://schemas.openxmlformats.org/officeDocument/2006/relationships/tags" Target="../tags/tag687.xml"/><Relationship Id="rId5" Type="http://schemas.openxmlformats.org/officeDocument/2006/relationships/tags" Target="../tags/tag686.xml"/><Relationship Id="rId4" Type="http://schemas.openxmlformats.org/officeDocument/2006/relationships/tags" Target="../tags/tag685.xml"/><Relationship Id="rId3" Type="http://schemas.openxmlformats.org/officeDocument/2006/relationships/tags" Target="../tags/tag684.xml"/><Relationship Id="rId2" Type="http://schemas.openxmlformats.org/officeDocument/2006/relationships/tags" Target="../tags/tag683.xml"/><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695.xml"/><Relationship Id="rId8" Type="http://schemas.openxmlformats.org/officeDocument/2006/relationships/tags" Target="../tags/tag694.xml"/><Relationship Id="rId7" Type="http://schemas.openxmlformats.org/officeDocument/2006/relationships/tags" Target="../tags/tag693.xml"/><Relationship Id="rId6" Type="http://schemas.openxmlformats.org/officeDocument/2006/relationships/tags" Target="../tags/tag692.xml"/><Relationship Id="rId5" Type="http://schemas.openxmlformats.org/officeDocument/2006/relationships/tags" Target="../tags/tag691.xml"/><Relationship Id="rId4" Type="http://schemas.openxmlformats.org/officeDocument/2006/relationships/tags" Target="../tags/tag690.xml"/><Relationship Id="rId3" Type="http://schemas.openxmlformats.org/officeDocument/2006/relationships/tags" Target="../tags/tag689.xml"/><Relationship Id="rId2" Type="http://schemas.openxmlformats.org/officeDocument/2006/relationships/tags" Target="../tags/tag688.xml"/><Relationship Id="rId16" Type="http://schemas.openxmlformats.org/officeDocument/2006/relationships/image" Target="../media/image38.jpeg"/><Relationship Id="rId15" Type="http://schemas.openxmlformats.org/officeDocument/2006/relationships/tags" Target="../tags/tag701.xml"/><Relationship Id="rId14" Type="http://schemas.openxmlformats.org/officeDocument/2006/relationships/tags" Target="../tags/tag700.xml"/><Relationship Id="rId13" Type="http://schemas.openxmlformats.org/officeDocument/2006/relationships/tags" Target="../tags/tag699.xml"/><Relationship Id="rId12" Type="http://schemas.openxmlformats.org/officeDocument/2006/relationships/tags" Target="../tags/tag698.xml"/><Relationship Id="rId11" Type="http://schemas.openxmlformats.org/officeDocument/2006/relationships/tags" Target="../tags/tag697.xml"/><Relationship Id="rId10" Type="http://schemas.openxmlformats.org/officeDocument/2006/relationships/tags" Target="../tags/tag696.xml"/><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709.xml"/><Relationship Id="rId8" Type="http://schemas.openxmlformats.org/officeDocument/2006/relationships/tags" Target="../tags/tag708.xml"/><Relationship Id="rId7" Type="http://schemas.openxmlformats.org/officeDocument/2006/relationships/tags" Target="../tags/tag707.xml"/><Relationship Id="rId6" Type="http://schemas.openxmlformats.org/officeDocument/2006/relationships/tags" Target="../tags/tag706.xml"/><Relationship Id="rId5" Type="http://schemas.openxmlformats.org/officeDocument/2006/relationships/tags" Target="../tags/tag705.xml"/><Relationship Id="rId4" Type="http://schemas.openxmlformats.org/officeDocument/2006/relationships/tags" Target="../tags/tag704.xml"/><Relationship Id="rId3" Type="http://schemas.openxmlformats.org/officeDocument/2006/relationships/tags" Target="../tags/tag703.xml"/><Relationship Id="rId20" Type="http://schemas.openxmlformats.org/officeDocument/2006/relationships/image" Target="../media/image38.jpeg"/><Relationship Id="rId2" Type="http://schemas.openxmlformats.org/officeDocument/2006/relationships/tags" Target="../tags/tag702.xml"/><Relationship Id="rId19" Type="http://schemas.openxmlformats.org/officeDocument/2006/relationships/tags" Target="../tags/tag719.xml"/><Relationship Id="rId18" Type="http://schemas.openxmlformats.org/officeDocument/2006/relationships/tags" Target="../tags/tag718.xml"/><Relationship Id="rId17" Type="http://schemas.openxmlformats.org/officeDocument/2006/relationships/tags" Target="../tags/tag717.xml"/><Relationship Id="rId16" Type="http://schemas.openxmlformats.org/officeDocument/2006/relationships/tags" Target="../tags/tag716.xml"/><Relationship Id="rId15" Type="http://schemas.openxmlformats.org/officeDocument/2006/relationships/tags" Target="../tags/tag715.xml"/><Relationship Id="rId14" Type="http://schemas.openxmlformats.org/officeDocument/2006/relationships/tags" Target="../tags/tag714.xml"/><Relationship Id="rId13" Type="http://schemas.openxmlformats.org/officeDocument/2006/relationships/tags" Target="../tags/tag713.xml"/><Relationship Id="rId12" Type="http://schemas.openxmlformats.org/officeDocument/2006/relationships/tags" Target="../tags/tag712.xml"/><Relationship Id="rId11" Type="http://schemas.openxmlformats.org/officeDocument/2006/relationships/tags" Target="../tags/tag711.xml"/><Relationship Id="rId10" Type="http://schemas.openxmlformats.org/officeDocument/2006/relationships/tags" Target="../tags/tag710.xml"/><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7" Type="http://schemas.openxmlformats.org/officeDocument/2006/relationships/tags" Target="../tags/tag725.xml"/><Relationship Id="rId6" Type="http://schemas.openxmlformats.org/officeDocument/2006/relationships/tags" Target="../tags/tag724.xml"/><Relationship Id="rId5" Type="http://schemas.openxmlformats.org/officeDocument/2006/relationships/tags" Target="../tags/tag723.xml"/><Relationship Id="rId4" Type="http://schemas.openxmlformats.org/officeDocument/2006/relationships/tags" Target="../tags/tag722.xml"/><Relationship Id="rId3" Type="http://schemas.openxmlformats.org/officeDocument/2006/relationships/tags" Target="../tags/tag721.xml"/><Relationship Id="rId2" Type="http://schemas.openxmlformats.org/officeDocument/2006/relationships/tags" Target="../tags/tag720.xml"/><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733.xml"/><Relationship Id="rId8" Type="http://schemas.openxmlformats.org/officeDocument/2006/relationships/tags" Target="../tags/tag732.xml"/><Relationship Id="rId7" Type="http://schemas.openxmlformats.org/officeDocument/2006/relationships/tags" Target="../tags/tag731.xml"/><Relationship Id="rId6" Type="http://schemas.openxmlformats.org/officeDocument/2006/relationships/tags" Target="../tags/tag730.xml"/><Relationship Id="rId5" Type="http://schemas.openxmlformats.org/officeDocument/2006/relationships/tags" Target="../tags/tag729.xml"/><Relationship Id="rId4" Type="http://schemas.openxmlformats.org/officeDocument/2006/relationships/tags" Target="../tags/tag728.xml"/><Relationship Id="rId3" Type="http://schemas.openxmlformats.org/officeDocument/2006/relationships/tags" Target="../tags/tag727.xml"/><Relationship Id="rId2" Type="http://schemas.openxmlformats.org/officeDocument/2006/relationships/tags" Target="../tags/tag726.xml"/><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5" Type="http://schemas.openxmlformats.org/officeDocument/2006/relationships/tags" Target="../tags/tag737.xml"/><Relationship Id="rId4" Type="http://schemas.openxmlformats.org/officeDocument/2006/relationships/tags" Target="../tags/tag736.xml"/><Relationship Id="rId3" Type="http://schemas.openxmlformats.org/officeDocument/2006/relationships/tags" Target="../tags/tag735.xml"/><Relationship Id="rId2" Type="http://schemas.openxmlformats.org/officeDocument/2006/relationships/tags" Target="../tags/tag734.xml"/><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4" Type="http://schemas.openxmlformats.org/officeDocument/2006/relationships/tags" Target="../tags/tag740.xml"/><Relationship Id="rId3" Type="http://schemas.openxmlformats.org/officeDocument/2006/relationships/tags" Target="../tags/tag739.xml"/><Relationship Id="rId2" Type="http://schemas.openxmlformats.org/officeDocument/2006/relationships/tags" Target="../tags/tag738.xml"/><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5" Type="http://schemas.openxmlformats.org/officeDocument/2006/relationships/tags" Target="../tags/tag744.xml"/><Relationship Id="rId4" Type="http://schemas.openxmlformats.org/officeDocument/2006/relationships/tags" Target="../tags/tag743.xml"/><Relationship Id="rId3" Type="http://schemas.openxmlformats.org/officeDocument/2006/relationships/tags" Target="../tags/tag742.xml"/><Relationship Id="rId2" Type="http://schemas.openxmlformats.org/officeDocument/2006/relationships/tags" Target="../tags/tag741.xml"/><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6" Type="http://schemas.openxmlformats.org/officeDocument/2006/relationships/tags" Target="../tags/tag749.xml"/><Relationship Id="rId5" Type="http://schemas.openxmlformats.org/officeDocument/2006/relationships/tags" Target="../tags/tag748.xml"/><Relationship Id="rId4" Type="http://schemas.openxmlformats.org/officeDocument/2006/relationships/tags" Target="../tags/tag747.xml"/><Relationship Id="rId3" Type="http://schemas.openxmlformats.org/officeDocument/2006/relationships/tags" Target="../tags/tag746.xml"/><Relationship Id="rId2" Type="http://schemas.openxmlformats.org/officeDocument/2006/relationships/tags" Target="../tags/tag745.xml"/><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757.xml"/><Relationship Id="rId8" Type="http://schemas.openxmlformats.org/officeDocument/2006/relationships/tags" Target="../tags/tag756.xml"/><Relationship Id="rId7" Type="http://schemas.openxmlformats.org/officeDocument/2006/relationships/tags" Target="../tags/tag755.xml"/><Relationship Id="rId6" Type="http://schemas.openxmlformats.org/officeDocument/2006/relationships/tags" Target="../tags/tag754.xml"/><Relationship Id="rId5" Type="http://schemas.openxmlformats.org/officeDocument/2006/relationships/tags" Target="../tags/tag753.xml"/><Relationship Id="rId4" Type="http://schemas.openxmlformats.org/officeDocument/2006/relationships/tags" Target="../tags/tag752.xml"/><Relationship Id="rId3" Type="http://schemas.openxmlformats.org/officeDocument/2006/relationships/tags" Target="../tags/tag751.xml"/><Relationship Id="rId25" Type="http://schemas.openxmlformats.org/officeDocument/2006/relationships/tags" Target="../tags/tag772.xml"/><Relationship Id="rId24" Type="http://schemas.openxmlformats.org/officeDocument/2006/relationships/image" Target="../media/image4.png"/><Relationship Id="rId23" Type="http://schemas.openxmlformats.org/officeDocument/2006/relationships/tags" Target="../tags/tag771.xml"/><Relationship Id="rId22" Type="http://schemas.openxmlformats.org/officeDocument/2006/relationships/tags" Target="../tags/tag770.xml"/><Relationship Id="rId21" Type="http://schemas.openxmlformats.org/officeDocument/2006/relationships/tags" Target="../tags/tag769.xml"/><Relationship Id="rId20" Type="http://schemas.openxmlformats.org/officeDocument/2006/relationships/tags" Target="../tags/tag768.xml"/><Relationship Id="rId2" Type="http://schemas.openxmlformats.org/officeDocument/2006/relationships/tags" Target="../tags/tag750.xml"/><Relationship Id="rId19" Type="http://schemas.openxmlformats.org/officeDocument/2006/relationships/tags" Target="../tags/tag767.xml"/><Relationship Id="rId18" Type="http://schemas.openxmlformats.org/officeDocument/2006/relationships/tags" Target="../tags/tag766.xml"/><Relationship Id="rId17" Type="http://schemas.openxmlformats.org/officeDocument/2006/relationships/tags" Target="../tags/tag765.xml"/><Relationship Id="rId16" Type="http://schemas.openxmlformats.org/officeDocument/2006/relationships/tags" Target="../tags/tag764.xml"/><Relationship Id="rId15" Type="http://schemas.openxmlformats.org/officeDocument/2006/relationships/tags" Target="../tags/tag763.xml"/><Relationship Id="rId14" Type="http://schemas.openxmlformats.org/officeDocument/2006/relationships/tags" Target="../tags/tag762.xml"/><Relationship Id="rId13" Type="http://schemas.openxmlformats.org/officeDocument/2006/relationships/tags" Target="../tags/tag761.xml"/><Relationship Id="rId12" Type="http://schemas.openxmlformats.org/officeDocument/2006/relationships/tags" Target="../tags/tag760.xml"/><Relationship Id="rId11" Type="http://schemas.openxmlformats.org/officeDocument/2006/relationships/tags" Target="../tags/tag759.xml"/><Relationship Id="rId10" Type="http://schemas.openxmlformats.org/officeDocument/2006/relationships/tags" Target="../tags/tag758.xml"/><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9" name="矩形 18"/>
          <p:cNvSpPr/>
          <p:nvPr userDrawn="1">
            <p:custDataLst>
              <p:tags r:id="rId2"/>
            </p:custDataLst>
          </p:nvPr>
        </p:nvSpPr>
        <p:spPr>
          <a:xfrm>
            <a:off x="669883" y="3422605"/>
            <a:ext cx="5455786" cy="5994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4" name="组合 3"/>
          <p:cNvGrpSpPr/>
          <p:nvPr userDrawn="1">
            <p:custDataLst>
              <p:tags r:id="rId3"/>
            </p:custDataLst>
          </p:nvPr>
        </p:nvGrpSpPr>
        <p:grpSpPr>
          <a:xfrm>
            <a:off x="-321157" y="-859008"/>
            <a:ext cx="13063624" cy="8157426"/>
            <a:chOff x="-329412" y="-850753"/>
            <a:chExt cx="13063624" cy="8157426"/>
          </a:xfrm>
        </p:grpSpPr>
        <p:grpSp>
          <p:nvGrpSpPr>
            <p:cNvPr id="7" name="组合 6"/>
            <p:cNvGrpSpPr/>
            <p:nvPr userDrawn="1"/>
          </p:nvGrpSpPr>
          <p:grpSpPr>
            <a:xfrm>
              <a:off x="-329412" y="-850753"/>
              <a:ext cx="13063624" cy="8157426"/>
              <a:chOff x="-329412" y="-850753"/>
              <a:chExt cx="13063624" cy="8157426"/>
            </a:xfrm>
          </p:grpSpPr>
          <p:sp>
            <p:nvSpPr>
              <p:cNvPr id="8" name="任意多边形: 形状 7"/>
              <p:cNvSpPr/>
              <p:nvPr userDrawn="1">
                <p:custDataLst>
                  <p:tags r:id="rId4"/>
                </p:custDataLst>
              </p:nvPr>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37"/>
              <p:cNvSpPr/>
              <p:nvPr userDrawn="1">
                <p:custDataLst>
                  <p:tags r:id="rId5"/>
                </p:custDataLst>
              </p:nvPr>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任意多边形 43"/>
              <p:cNvSpPr/>
              <p:nvPr userDrawn="1">
                <p:custDataLst>
                  <p:tags r:id="rId6"/>
                </p:custDataLst>
              </p:nvPr>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475701" y="0"/>
              <a:ext cx="5716302" cy="5335215"/>
            </a:xfrm>
            <a:prstGeom prst="rect">
              <a:avLst/>
            </a:prstGeom>
          </p:spPr>
        </p:pic>
      </p:grpSp>
      <p:sp>
        <p:nvSpPr>
          <p:cNvPr id="2" name="标题 1"/>
          <p:cNvSpPr>
            <a:spLocks noGrp="1"/>
          </p:cNvSpPr>
          <p:nvPr>
            <p:ph type="ctrTitle" hasCustomPrompt="1"/>
            <p:custDataLst>
              <p:tags r:id="rId9"/>
            </p:custDataLst>
          </p:nvPr>
        </p:nvSpPr>
        <p:spPr>
          <a:xfrm>
            <a:off x="669925" y="2538095"/>
            <a:ext cx="5455920" cy="840740"/>
          </a:xfrm>
        </p:spPr>
        <p:txBody>
          <a:bodyPr lIns="90000" tIns="46800" rIns="90000" bIns="0" anchor="b" anchorCtr="0">
            <a:normAutofit/>
          </a:bodyPr>
          <a:lstStyle>
            <a:lvl1pPr algn="l">
              <a:defRPr sz="4400" spc="600" baseline="0">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0"/>
            </p:custDataLst>
          </p:nvPr>
        </p:nvSpPr>
        <p:spPr>
          <a:xfrm>
            <a:off x="669882" y="3446819"/>
            <a:ext cx="5455787" cy="599440"/>
          </a:xfrm>
        </p:spPr>
        <p:txBody>
          <a:bodyPr lIns="90000" tIns="0" rIns="90000" bIns="46800" anchor="ctr" anchorCtr="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2"/>
            </p:custDataLst>
          </p:nvPr>
        </p:nvSpPr>
        <p:spPr/>
        <p:txBody>
          <a:bodyPr/>
          <a:lstStyle/>
          <a:p>
            <a:endParaRPr lang="zh-CN" altLang="en-US" dirty="0"/>
          </a:p>
        </p:txBody>
      </p:sp>
      <p:sp>
        <p:nvSpPr>
          <p:cNvPr id="18" name="灯片编号占位符 17"/>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4"/>
            </p:custDataLst>
          </p:nvPr>
        </p:nvSpPr>
        <p:spPr>
          <a:xfrm>
            <a:off x="669882" y="4170680"/>
            <a:ext cx="2160000" cy="467995"/>
          </a:xfrm>
        </p:spPr>
        <p:txBody>
          <a:bodyPr lIns="90000" tIns="46800" rIns="90000" bIns="46800">
            <a:normAutofit/>
          </a:bodyPr>
          <a:lstStyle>
            <a:lvl1pPr marL="0" indent="0" algn="l">
              <a:buNone/>
              <a:defRPr sz="1800" baseline="0">
                <a:latin typeface="Arial" panose="020B0604020202020204" pitchFamily="34" charset="0"/>
              </a:defRPr>
            </a:lvl1pPr>
          </a:lstStyle>
          <a:p>
            <a:pPr lvl="0"/>
            <a:r>
              <a:rPr lang="zh-CN" altLang="en-US" dirty="0"/>
              <a:t>编辑文本</a:t>
            </a:r>
            <a:endParaRPr lang="zh-CN" altLang="en-US" dirty="0"/>
          </a:p>
        </p:txBody>
      </p:sp>
      <p:sp>
        <p:nvSpPr>
          <p:cNvPr id="12" name="文本占位符 11"/>
          <p:cNvSpPr>
            <a:spLocks noGrp="1"/>
          </p:cNvSpPr>
          <p:nvPr>
            <p:ph type="body" sz="quarter" idx="14" hasCustomPrompt="1"/>
            <p:custDataLst>
              <p:tags r:id="rId15"/>
            </p:custDataLst>
          </p:nvPr>
        </p:nvSpPr>
        <p:spPr>
          <a:xfrm>
            <a:off x="2892425" y="4170680"/>
            <a:ext cx="2160000" cy="467995"/>
          </a:xfrm>
        </p:spPr>
        <p:txBody>
          <a:bodyPr lIns="90000" tIns="46800" rIns="90000" bIns="46800">
            <a:normAutofit/>
          </a:bodyPr>
          <a:lstStyle>
            <a:lvl1pPr marL="0" indent="0">
              <a:buNone/>
              <a:defRPr sz="1800" baseline="0">
                <a:latin typeface="Arial" panose="020B0604020202020204" pitchFamily="34" charset="0"/>
              </a:defRPr>
            </a:lvl1pPr>
            <a:lvl2pPr marL="457200" indent="0">
              <a:buNone/>
              <a:defRPr/>
            </a:lvl2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0880348" y="6168571"/>
            <a:ext cx="1788241" cy="1055624"/>
            <a:chOff x="14467" y="8168"/>
            <a:chExt cx="5896" cy="3480"/>
          </a:xfrm>
        </p:grpSpPr>
        <p:sp>
          <p:nvSpPr>
            <p:cNvPr id="8" name="任意多边形 37"/>
            <p:cNvSpPr/>
            <p:nvPr userDrawn="1">
              <p:custDataLst>
                <p:tags r:id="rId3"/>
              </p:custDataLst>
            </p:nvPr>
          </p:nvSpPr>
          <p:spPr>
            <a:xfrm rot="20083528">
              <a:off x="14467" y="8168"/>
              <a:ext cx="5896" cy="3481"/>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no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37"/>
            <p:cNvSpPr/>
            <p:nvPr userDrawn="1">
              <p:custDataLst>
                <p:tags r:id="rId4"/>
              </p:custDataLst>
            </p:nvPr>
          </p:nvSpPr>
          <p:spPr>
            <a:xfrm rot="20083528">
              <a:off x="14636" y="8309"/>
              <a:ext cx="5418" cy="3198"/>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cxnSp>
        <p:nvCxnSpPr>
          <p:cNvPr id="14" name="直接连接符 13"/>
          <p:cNvCxnSpPr/>
          <p:nvPr userDrawn="1">
            <p:custDataLst>
              <p:tags r:id="rId2"/>
            </p:custDataLst>
          </p:nvPr>
        </p:nvCxnSpPr>
        <p:spPr>
          <a:xfrm>
            <a:off x="8177782" y="3587262"/>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61496"/>
            <a:ext cx="5101622" cy="5816577"/>
          </a:xfrm>
          <a:prstGeom prst="rect">
            <a:avLst/>
          </a:prstGeom>
        </p:spPr>
      </p:pic>
      <p:grpSp>
        <p:nvGrpSpPr>
          <p:cNvPr id="7" name="组合 6"/>
          <p:cNvGrpSpPr/>
          <p:nvPr userDrawn="1">
            <p:custDataLst>
              <p:tags r:id="rId5"/>
            </p:custDataLst>
          </p:nvPr>
        </p:nvGrpSpPr>
        <p:grpSpPr>
          <a:xfrm>
            <a:off x="-381471" y="-56538"/>
            <a:ext cx="13115683" cy="7363211"/>
            <a:chOff x="-381471" y="-56538"/>
            <a:chExt cx="13115683" cy="7363211"/>
          </a:xfrm>
        </p:grpSpPr>
        <p:sp>
          <p:nvSpPr>
            <p:cNvPr id="8" name="任意多边形: 形状 7"/>
            <p:cNvSpPr/>
            <p:nvPr userDrawn="1">
              <p:custDataLst>
                <p:tags r:id="rId6"/>
              </p:custDataLst>
            </p:nvPr>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custDataLst>
                <p:tags r:id="rId7"/>
              </p:custDataLst>
            </p:nvPr>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8"/>
              </p:custDataLst>
            </p:nvPr>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37"/>
            <p:cNvSpPr/>
            <p:nvPr userDrawn="1">
              <p:custDataLst>
                <p:tags r:id="rId9"/>
              </p:custDataLst>
            </p:nvPr>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10"/>
            </p:custDataLst>
          </p:nvPr>
        </p:nvSpPr>
        <p:spPr>
          <a:xfrm>
            <a:off x="6023610" y="2755265"/>
            <a:ext cx="5168265" cy="789305"/>
          </a:xfrm>
        </p:spPr>
        <p:txBody>
          <a:bodyPr lIns="90000" tIns="46800" rIns="90000" bIns="0" anchor="b" anchorCtr="0">
            <a:normAutofit/>
          </a:bodyPr>
          <a:lstStyle>
            <a:lvl1pPr algn="ctr">
              <a:defRPr sz="44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1"/>
            </p:custDataLst>
          </p:nvPr>
        </p:nvSpPr>
        <p:spPr>
          <a:xfrm>
            <a:off x="6023366" y="3635385"/>
            <a:ext cx="5168446" cy="1077985"/>
          </a:xfrm>
        </p:spPr>
        <p:txBody>
          <a:bodyPr lIns="90000" tIns="0" rIns="90000" bIns="4680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p>
            <a:endParaRPr lang="zh-CN" altLang="en-US"/>
          </a:p>
        </p:txBody>
      </p:sp>
      <p:sp>
        <p:nvSpPr>
          <p:cNvPr id="6" name="灯片编号占位符 5"/>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0880348" y="6168571"/>
            <a:ext cx="1788241" cy="1055624"/>
            <a:chOff x="14467" y="8168"/>
            <a:chExt cx="5896" cy="3480"/>
          </a:xfrm>
        </p:grpSpPr>
        <p:sp>
          <p:nvSpPr>
            <p:cNvPr id="9" name="任意多边形 37"/>
            <p:cNvSpPr/>
            <p:nvPr userDrawn="1">
              <p:custDataLst>
                <p:tags r:id="rId3"/>
              </p:custDataLst>
            </p:nvPr>
          </p:nvSpPr>
          <p:spPr>
            <a:xfrm rot="20083528">
              <a:off x="14467" y="8168"/>
              <a:ext cx="5896" cy="3481"/>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no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37"/>
            <p:cNvSpPr/>
            <p:nvPr userDrawn="1">
              <p:custDataLst>
                <p:tags r:id="rId4"/>
              </p:custDataLst>
            </p:nvPr>
          </p:nvSpPr>
          <p:spPr>
            <a:xfrm rot="20083528">
              <a:off x="14636" y="8309"/>
              <a:ext cx="5418" cy="3198"/>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a:no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p>
            <a:endParaRPr lang="zh-CN" altLang="en-US"/>
          </a:p>
        </p:txBody>
      </p:sp>
      <p:sp>
        <p:nvSpPr>
          <p:cNvPr id="7" name="灯片编号占位符 6"/>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0880348" y="6168571"/>
            <a:ext cx="1788241" cy="1055624"/>
            <a:chOff x="14467" y="8168"/>
            <a:chExt cx="5896" cy="3480"/>
          </a:xfrm>
        </p:grpSpPr>
        <p:sp>
          <p:nvSpPr>
            <p:cNvPr id="11" name="任意多边形 37"/>
            <p:cNvSpPr/>
            <p:nvPr userDrawn="1">
              <p:custDataLst>
                <p:tags r:id="rId3"/>
              </p:custDataLst>
            </p:nvPr>
          </p:nvSpPr>
          <p:spPr>
            <a:xfrm rot="20083528">
              <a:off x="14467" y="8168"/>
              <a:ext cx="5896" cy="3481"/>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no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37"/>
            <p:cNvSpPr/>
            <p:nvPr userDrawn="1">
              <p:custDataLst>
                <p:tags r:id="rId4"/>
              </p:custDataLst>
            </p:nvPr>
          </p:nvSpPr>
          <p:spPr>
            <a:xfrm rot="20083528">
              <a:off x="14636" y="8309"/>
              <a:ext cx="5418" cy="3198"/>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p>
            <a:endParaRPr lang="zh-CN" altLang="en-US"/>
          </a:p>
        </p:txBody>
      </p:sp>
      <p:sp>
        <p:nvSpPr>
          <p:cNvPr id="9" name="灯片编号占位符 8"/>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315558" y="-149978"/>
            <a:ext cx="12818673" cy="7167104"/>
            <a:chOff x="-315558" y="-149978"/>
            <a:chExt cx="12818673" cy="7167104"/>
          </a:xfrm>
          <a:solidFill>
            <a:schemeClr val="accent1"/>
          </a:solidFill>
        </p:grpSpPr>
        <p:sp>
          <p:nvSpPr>
            <p:cNvPr id="7" name="任意多边形 15"/>
            <p:cNvSpPr/>
            <p:nvPr userDrawn="1">
              <p:custDataLst>
                <p:tags r:id="rId3"/>
              </p:custDataLst>
            </p:nvPr>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custDataLst>
                <p:tags r:id="rId4"/>
              </p:custDataLst>
            </p:nvPr>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0880348" y="6168571"/>
            <a:ext cx="1788241" cy="1055624"/>
            <a:chOff x="14467" y="8168"/>
            <a:chExt cx="5896" cy="3480"/>
          </a:xfrm>
        </p:grpSpPr>
        <p:sp>
          <p:nvSpPr>
            <p:cNvPr id="9" name="任意多边形 37"/>
            <p:cNvSpPr/>
            <p:nvPr userDrawn="1">
              <p:custDataLst>
                <p:tags r:id="rId3"/>
              </p:custDataLst>
            </p:nvPr>
          </p:nvSpPr>
          <p:spPr>
            <a:xfrm rot="20083528">
              <a:off x="14467" y="8168"/>
              <a:ext cx="5896" cy="3481"/>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no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37"/>
            <p:cNvSpPr/>
            <p:nvPr userDrawn="1">
              <p:custDataLst>
                <p:tags r:id="rId4"/>
              </p:custDataLst>
            </p:nvPr>
          </p:nvSpPr>
          <p:spPr>
            <a:xfrm rot="20083528">
              <a:off x="14636" y="8309"/>
              <a:ext cx="5418" cy="3198"/>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0880348" y="6168571"/>
            <a:ext cx="1788241" cy="1055624"/>
            <a:chOff x="14467" y="8168"/>
            <a:chExt cx="5896" cy="3480"/>
          </a:xfrm>
        </p:grpSpPr>
        <p:sp>
          <p:nvSpPr>
            <p:cNvPr id="8" name="任意多边形 37"/>
            <p:cNvSpPr/>
            <p:nvPr userDrawn="1">
              <p:custDataLst>
                <p:tags r:id="rId3"/>
              </p:custDataLst>
            </p:nvPr>
          </p:nvSpPr>
          <p:spPr>
            <a:xfrm rot="20083528">
              <a:off x="14467" y="8168"/>
              <a:ext cx="5896" cy="3481"/>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no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37"/>
            <p:cNvSpPr/>
            <p:nvPr userDrawn="1">
              <p:custDataLst>
                <p:tags r:id="rId4"/>
              </p:custDataLst>
            </p:nvPr>
          </p:nvSpPr>
          <p:spPr>
            <a:xfrm rot="20083528">
              <a:off x="14636" y="8309"/>
              <a:ext cx="5418" cy="3198"/>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0880348" y="6168571"/>
            <a:ext cx="1788241" cy="1055624"/>
            <a:chOff x="14467" y="8168"/>
            <a:chExt cx="5896" cy="3480"/>
          </a:xfrm>
        </p:grpSpPr>
        <p:sp>
          <p:nvSpPr>
            <p:cNvPr id="8" name="任意多边形 37"/>
            <p:cNvSpPr/>
            <p:nvPr userDrawn="1">
              <p:custDataLst>
                <p:tags r:id="rId3"/>
              </p:custDataLst>
            </p:nvPr>
          </p:nvSpPr>
          <p:spPr>
            <a:xfrm rot="20083528">
              <a:off x="14467" y="8168"/>
              <a:ext cx="5896" cy="3481"/>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no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37"/>
            <p:cNvSpPr/>
            <p:nvPr userDrawn="1">
              <p:custDataLst>
                <p:tags r:id="rId4"/>
              </p:custDataLst>
            </p:nvPr>
          </p:nvSpPr>
          <p:spPr>
            <a:xfrm rot="20083528">
              <a:off x="14636" y="8309"/>
              <a:ext cx="5418" cy="3198"/>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329412" y="-850753"/>
            <a:ext cx="13063624" cy="8157426"/>
            <a:chOff x="-329412" y="-850753"/>
            <a:chExt cx="13063624" cy="8157426"/>
          </a:xfrm>
        </p:grpSpPr>
        <p:grpSp>
          <p:nvGrpSpPr>
            <p:cNvPr id="7" name="组合 6"/>
            <p:cNvGrpSpPr/>
            <p:nvPr userDrawn="1"/>
          </p:nvGrpSpPr>
          <p:grpSpPr>
            <a:xfrm>
              <a:off x="-329412" y="-850753"/>
              <a:ext cx="13063624" cy="8157426"/>
              <a:chOff x="-329412" y="-850753"/>
              <a:chExt cx="13063624" cy="8157426"/>
            </a:xfrm>
          </p:grpSpPr>
          <p:sp>
            <p:nvSpPr>
              <p:cNvPr id="9" name="任意多边形: 形状 8"/>
              <p:cNvSpPr/>
              <p:nvPr userDrawn="1">
                <p:custDataLst>
                  <p:tags r:id="rId3"/>
                </p:custDataLst>
              </p:nvPr>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37"/>
              <p:cNvSpPr/>
              <p:nvPr userDrawn="1">
                <p:custDataLst>
                  <p:tags r:id="rId4"/>
                </p:custDataLst>
              </p:nvPr>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43"/>
              <p:cNvSpPr/>
              <p:nvPr userDrawn="1">
                <p:custDataLst>
                  <p:tags r:id="rId5"/>
                </p:custDataLst>
              </p:nvPr>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6475701" y="0"/>
              <a:ext cx="5716302" cy="5335215"/>
            </a:xfrm>
            <a:prstGeom prst="rect">
              <a:avLst/>
            </a:prstGeom>
          </p:spPr>
        </p:pic>
      </p:grpSp>
      <p:sp>
        <p:nvSpPr>
          <p:cNvPr id="2" name="标题 1"/>
          <p:cNvSpPr>
            <a:spLocks noGrp="1"/>
          </p:cNvSpPr>
          <p:nvPr>
            <p:ph type="title" hasCustomPrompt="1"/>
            <p:custDataLst>
              <p:tags r:id="rId8"/>
            </p:custDataLst>
          </p:nvPr>
        </p:nvSpPr>
        <p:spPr>
          <a:xfrm>
            <a:off x="495257" y="2518279"/>
            <a:ext cx="6168970" cy="1231571"/>
          </a:xfrm>
        </p:spPr>
        <p:txBody>
          <a:bodyPr vert="horz" lIns="90000" tIns="46800" rIns="90000" bIns="0" rtlCol="0" anchor="ctr"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cxnSp>
        <p:nvCxnSpPr>
          <p:cNvPr id="12" name="直接连接符 11"/>
          <p:cNvCxnSpPr/>
          <p:nvPr userDrawn="1">
            <p:custDataLst>
              <p:tags r:id="rId12"/>
            </p:custDataLst>
          </p:nvPr>
        </p:nvCxnSpPr>
        <p:spPr>
          <a:xfrm>
            <a:off x="3048068" y="3806373"/>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占位符 13"/>
          <p:cNvSpPr>
            <a:spLocks noGrp="1"/>
          </p:cNvSpPr>
          <p:nvPr>
            <p:ph type="body" sz="quarter" idx="13" hasCustomPrompt="1"/>
            <p:custDataLst>
              <p:tags r:id="rId13"/>
            </p:custDataLst>
          </p:nvPr>
        </p:nvSpPr>
        <p:spPr>
          <a:xfrm>
            <a:off x="495257" y="3872276"/>
            <a:ext cx="6168970" cy="656179"/>
          </a:xfrm>
        </p:spPr>
        <p:txBody>
          <a:bodyPr lIns="90000" rIns="90000" bIns="46800">
            <a:normAutofit/>
          </a:bodyPr>
          <a:lstStyle>
            <a:lvl1pPr marL="0" indent="0" algn="ctr">
              <a:buNone/>
              <a:defRPr sz="2800"/>
            </a:lvl1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0880348" y="6168571"/>
            <a:ext cx="1788241" cy="1055624"/>
            <a:chOff x="14467" y="8168"/>
            <a:chExt cx="5896" cy="3480"/>
          </a:xfrm>
        </p:grpSpPr>
        <p:sp>
          <p:nvSpPr>
            <p:cNvPr id="6" name="任意多边形 37"/>
            <p:cNvSpPr/>
            <p:nvPr userDrawn="1">
              <p:custDataLst>
                <p:tags r:id="rId3"/>
              </p:custDataLst>
            </p:nvPr>
          </p:nvSpPr>
          <p:spPr>
            <a:xfrm rot="20083528">
              <a:off x="14467" y="8168"/>
              <a:ext cx="5896" cy="3481"/>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no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37"/>
            <p:cNvSpPr/>
            <p:nvPr userDrawn="1">
              <p:custDataLst>
                <p:tags r:id="rId4"/>
              </p:custDataLst>
            </p:nvPr>
          </p:nvSpPr>
          <p:spPr>
            <a:xfrm rot="20083528">
              <a:off x="14636" y="8309"/>
              <a:ext cx="5418" cy="3198"/>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custDataLst>
              <p:tags r:id="rId3"/>
            </p:custDataLst>
          </p:nvPr>
        </p:nvGrpSpPr>
        <p:grpSpPr>
          <a:xfrm rot="0">
            <a:off x="11303635" y="-43815"/>
            <a:ext cx="946150" cy="1022985"/>
            <a:chOff x="17800" y="-89"/>
            <a:chExt cx="1490" cy="1611"/>
          </a:xfrm>
        </p:grpSpPr>
        <p:sp>
          <p:nvSpPr>
            <p:cNvPr id="23" name="任意多边形: 形状 22"/>
            <p:cNvSpPr/>
            <p:nvPr userDrawn="1">
              <p:custDataLst>
                <p:tags r:id="rId4"/>
              </p:custDataLst>
            </p:nvPr>
          </p:nvSpPr>
          <p:spPr>
            <a:xfrm rot="21142631">
              <a:off x="18001" y="-89"/>
              <a:ext cx="1278" cy="1436"/>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custDataLst>
                <p:tags r:id="rId5"/>
              </p:custDataLst>
            </p:nvPr>
          </p:nvSpPr>
          <p:spPr>
            <a:xfrm rot="21142631">
              <a:off x="17800" y="-84"/>
              <a:ext cx="1490" cy="1607"/>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userDrawn="1">
            <p:custDataLst>
              <p:tags r:id="rId6"/>
            </p:custDataLst>
          </p:nvPr>
        </p:nvGrpSpPr>
        <p:grpSpPr>
          <a:xfrm rot="0" flipV="1">
            <a:off x="-329565" y="5878830"/>
            <a:ext cx="1555115" cy="1177925"/>
            <a:chOff x="-519" y="-253"/>
            <a:chExt cx="2449" cy="1855"/>
          </a:xfrm>
        </p:grpSpPr>
        <p:sp>
          <p:nvSpPr>
            <p:cNvPr id="6" name="任意多边形 43"/>
            <p:cNvSpPr/>
            <p:nvPr userDrawn="1">
              <p:custDataLst>
                <p:tags r:id="rId7"/>
              </p:custDataLst>
            </p:nvPr>
          </p:nvSpPr>
          <p:spPr>
            <a:xfrm rot="20130343">
              <a:off x="-519" y="-253"/>
              <a:ext cx="2449" cy="1855"/>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userDrawn="1"/>
          </p:nvGrpSpPr>
          <p:grpSpPr>
            <a:xfrm>
              <a:off x="174" y="79"/>
              <a:ext cx="1340" cy="1061"/>
              <a:chOff x="2755097" y="-935701"/>
              <a:chExt cx="2564467" cy="2030146"/>
            </a:xfrm>
          </p:grpSpPr>
          <p:sp>
            <p:nvSpPr>
              <p:cNvPr id="16" name="矩形: 圆角 15"/>
              <p:cNvSpPr/>
              <p:nvPr>
                <p:custDataLst>
                  <p:tags r:id="rId8"/>
                </p:custDataLst>
              </p:nvPr>
            </p:nvSpPr>
            <p:spPr>
              <a:xfrm rot="4748385">
                <a:off x="2755096" y="-935700"/>
                <a:ext cx="2030146" cy="2030145"/>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custDataLst>
                  <p:tags r:id="rId9"/>
                </p:custDataLst>
              </p:nvPr>
            </p:nvSpPr>
            <p:spPr>
              <a:xfrm rot="7086780">
                <a:off x="4331251" y="-435247"/>
                <a:ext cx="988313" cy="988313"/>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2" name="标题 1"/>
          <p:cNvSpPr>
            <a:spLocks noGrp="1"/>
          </p:cNvSpPr>
          <p:nvPr>
            <p:ph type="title" hasCustomPrompt="1"/>
            <p:custDataLst>
              <p:tags r:id="rId10"/>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10" name="组合 9"/>
          <p:cNvGrpSpPr/>
          <p:nvPr userDrawn="1">
            <p:custDataLst>
              <p:tags r:id="rId3"/>
            </p:custDataLst>
          </p:nvPr>
        </p:nvGrpSpPr>
        <p:grpSpPr>
          <a:xfrm>
            <a:off x="-490855" y="5975350"/>
            <a:ext cx="2225675" cy="1201636"/>
            <a:chOff x="-490855" y="5975350"/>
            <a:chExt cx="2225675" cy="1201636"/>
          </a:xfrm>
        </p:grpSpPr>
        <p:sp>
          <p:nvSpPr>
            <p:cNvPr id="13" name="任意多边形: 形状 12"/>
            <p:cNvSpPr/>
            <p:nvPr userDrawn="1">
              <p:custDataLst>
                <p:tags r:id="rId4"/>
              </p:custDataLst>
            </p:nvPr>
          </p:nvSpPr>
          <p:spPr>
            <a:xfrm rot="1516472" flipH="1">
              <a:off x="-306281" y="5975350"/>
              <a:ext cx="1941698" cy="1142751"/>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userDrawn="1">
              <p:custDataLst>
                <p:tags r:id="rId5"/>
              </p:custDataLst>
            </p:nvPr>
          </p:nvSpPr>
          <p:spPr>
            <a:xfrm rot="2107917" flipH="1">
              <a:off x="-490855" y="6033588"/>
              <a:ext cx="2225675" cy="114339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userDrawn="1">
            <p:ph type="title" hasCustomPrompt="1"/>
            <p:custDataLst>
              <p:tags r:id="rId6"/>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a:lstStyle/>
          <a:p>
            <a:endParaRPr lang="zh-CN" altLang="en-US" dirty="0"/>
          </a:p>
        </p:txBody>
      </p:sp>
      <p:sp>
        <p:nvSpPr>
          <p:cNvPr id="5" name="灯片编号占位符 4"/>
          <p:cNvSpPr>
            <a:spLocks noGrp="1"/>
          </p:cNvSpPr>
          <p:nvPr userDrawn="1">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0"/>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1"/>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6" name="任意多边形 43"/>
          <p:cNvSpPr/>
          <p:nvPr userDrawn="1">
            <p:custDataLst>
              <p:tags r:id="rId3"/>
            </p:custDataLst>
          </p:nvPr>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4"/>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303000" y="-56515"/>
            <a:ext cx="946150" cy="1022985"/>
            <a:chOff x="17800" y="-89"/>
            <a:chExt cx="1490" cy="1611"/>
          </a:xfrm>
        </p:grpSpPr>
        <p:sp>
          <p:nvSpPr>
            <p:cNvPr id="23" name="任意多边形: 形状 22"/>
            <p:cNvSpPr/>
            <p:nvPr userDrawn="1">
              <p:custDataLst>
                <p:tags r:id="rId3"/>
              </p:custDataLst>
            </p:nvPr>
          </p:nvSpPr>
          <p:spPr>
            <a:xfrm rot="21142631">
              <a:off x="18001" y="-89"/>
              <a:ext cx="1278" cy="1436"/>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custDataLst>
                <p:tags r:id="rId4"/>
              </p:custDataLst>
            </p:nvPr>
          </p:nvSpPr>
          <p:spPr>
            <a:xfrm rot="21142631">
              <a:off x="17800" y="-84"/>
              <a:ext cx="1490" cy="1607"/>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矩形 7"/>
          <p:cNvSpPr/>
          <p:nvPr userDrawn="1">
            <p:custDataLst>
              <p:tags r:id="rId5"/>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0353675" y="5953125"/>
            <a:ext cx="2425700" cy="1431925"/>
            <a:chOff x="14467" y="8168"/>
            <a:chExt cx="5896" cy="3480"/>
          </a:xfrm>
        </p:grpSpPr>
        <p:sp>
          <p:nvSpPr>
            <p:cNvPr id="6" name="任意多边形 37"/>
            <p:cNvSpPr/>
            <p:nvPr userDrawn="1">
              <p:custDataLst>
                <p:tags r:id="rId3"/>
              </p:custDataLst>
            </p:nvPr>
          </p:nvSpPr>
          <p:spPr>
            <a:xfrm rot="20083528">
              <a:off x="14467" y="8168"/>
              <a:ext cx="5896" cy="3481"/>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no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37"/>
            <p:cNvSpPr/>
            <p:nvPr userDrawn="1">
              <p:custDataLst>
                <p:tags r:id="rId4"/>
              </p:custDataLst>
            </p:nvPr>
          </p:nvSpPr>
          <p:spPr>
            <a:xfrm rot="20083528">
              <a:off x="14636" y="8309"/>
              <a:ext cx="5418" cy="3198"/>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4" name="任意多边形 37"/>
          <p:cNvSpPr/>
          <p:nvPr userDrawn="1">
            <p:custDataLst>
              <p:tags r:id="rId3"/>
            </p:custDataLst>
          </p:nvPr>
        </p:nvSpPr>
        <p:spPr>
          <a:xfrm rot="20083528">
            <a:off x="9293860" y="5276215"/>
            <a:ext cx="3440430" cy="2030730"/>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custDataLst>
              <p:tags r:id="rId4"/>
            </p:custDataLst>
          </p:nvPr>
        </p:nvGrpSpPr>
        <p:grpSpPr>
          <a:xfrm rot="0">
            <a:off x="-329565" y="-160655"/>
            <a:ext cx="1888490" cy="1177290"/>
            <a:chOff x="-519" y="-253"/>
            <a:chExt cx="2974" cy="1854"/>
          </a:xfrm>
        </p:grpSpPr>
        <p:sp>
          <p:nvSpPr>
            <p:cNvPr id="6" name="任意多边形 43"/>
            <p:cNvSpPr/>
            <p:nvPr userDrawn="1">
              <p:custDataLst>
                <p:tags r:id="rId5"/>
              </p:custDataLst>
            </p:nvPr>
          </p:nvSpPr>
          <p:spPr>
            <a:xfrm rot="20130343">
              <a:off x="-519" y="-253"/>
              <a:ext cx="2449" cy="1855"/>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5" name="组合 14"/>
            <p:cNvGrpSpPr/>
            <p:nvPr userDrawn="1"/>
          </p:nvGrpSpPr>
          <p:grpSpPr>
            <a:xfrm>
              <a:off x="1115" y="290"/>
              <a:ext cx="1340" cy="1061"/>
              <a:chOff x="4555965" y="-531967"/>
              <a:chExt cx="2564468" cy="2030146"/>
            </a:xfrm>
          </p:grpSpPr>
          <p:sp>
            <p:nvSpPr>
              <p:cNvPr id="16" name="矩形: 圆角 15"/>
              <p:cNvSpPr/>
              <p:nvPr>
                <p:custDataLst>
                  <p:tags r:id="rId6"/>
                </p:custDataLst>
              </p:nvPr>
            </p:nvSpPr>
            <p:spPr>
              <a:xfrm rot="4748385">
                <a:off x="4555965" y="-531967"/>
                <a:ext cx="2030146" cy="2030145"/>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custDataLst>
                  <p:tags r:id="rId7"/>
                </p:custDataLst>
              </p:nvPr>
            </p:nvSpPr>
            <p:spPr>
              <a:xfrm rot="7086780">
                <a:off x="6132120" y="-31514"/>
                <a:ext cx="988313" cy="988313"/>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2" name="标题 1"/>
          <p:cNvSpPr>
            <a:spLocks noGrp="1"/>
          </p:cNvSpPr>
          <p:nvPr>
            <p:ph type="title" hasCustomPrompt="1"/>
            <p:custDataLst>
              <p:tags r:id="rId8"/>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仅标题">
    <p:bg>
      <p:bgPr>
        <a:solidFill>
          <a:schemeClr val="bg1"/>
        </a:solidFill>
        <a:effectLst/>
      </p:bgPr>
    </p:bg>
    <p:spTree>
      <p:nvGrpSpPr>
        <p:cNvPr id="1" name=""/>
        <p:cNvGrpSpPr/>
        <p:nvPr/>
      </p:nvGrpSpPr>
      <p:grpSpPr/>
      <p:cxnSp>
        <p:nvCxnSpPr>
          <p:cNvPr id="27652" name="直接连接符 3"/>
          <p:cNvCxnSpPr/>
          <p:nvPr>
            <p:custDataLst>
              <p:tags r:id="rId2"/>
            </p:custDataLst>
          </p:nvPr>
        </p:nvCxnSpPr>
        <p:spPr>
          <a:xfrm>
            <a:off x="1718733" y="941917"/>
            <a:ext cx="10066867" cy="50800"/>
          </a:xfrm>
          <a:prstGeom prst="line">
            <a:avLst/>
          </a:prstGeom>
          <a:ln w="38100">
            <a:gradFill>
              <a:gsLst>
                <a:gs pos="20000">
                  <a:srgbClr val="213A66"/>
                </a:gs>
                <a:gs pos="20000">
                  <a:schemeClr val="bg1">
                    <a:lumMod val="7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7653" name="椭圆 4"/>
          <p:cNvSpPr/>
          <p:nvPr>
            <p:custDataLst>
              <p:tags r:id="rId3"/>
            </p:custDataLst>
          </p:nvPr>
        </p:nvSpPr>
        <p:spPr>
          <a:xfrm rot="13403169">
            <a:off x="97367" y="243417"/>
            <a:ext cx="372533" cy="372533"/>
          </a:xfrm>
          <a:prstGeom prst="ellipse">
            <a:avLst/>
          </a:prstGeom>
          <a:noFill/>
          <a:ln w="12700" cap="flat" cmpd="sng" algn="ctr">
            <a:solidFill>
              <a:schemeClr val="bg1">
                <a:lumMod val="50000"/>
                <a:alpha val="70000"/>
              </a:schemeClr>
            </a:solidFill>
            <a:prstDash val="solid"/>
            <a:miter lim="800000"/>
          </a:ln>
          <a:effectLst>
            <a:outerShdw blurRad="127000" dist="38100" dir="2700000" algn="tl" rotWithShape="0">
              <a:prstClr val="black">
                <a:alpha val="20000"/>
              </a:prstClr>
            </a:outerShdw>
          </a:effectLst>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eaLnBrk="1" fontAlgn="base" hangingPunct="1">
              <a:buClrTx/>
              <a:buFontTx/>
            </a:pPr>
            <a:endParaRPr lang="zh-CN" altLang="en-US" sz="2400">
              <a:solidFill>
                <a:srgbClr val="FFFFFF"/>
              </a:solidFill>
              <a:latin typeface="字魂45号-冰宇雅宋"/>
              <a:ea typeface="字魂45号-冰宇雅宋"/>
            </a:endParaRPr>
          </a:p>
        </p:txBody>
      </p:sp>
      <p:sp>
        <p:nvSpPr>
          <p:cNvPr id="27654" name="椭圆 5"/>
          <p:cNvSpPr/>
          <p:nvPr>
            <p:custDataLst>
              <p:tags r:id="rId4"/>
            </p:custDataLst>
          </p:nvPr>
        </p:nvSpPr>
        <p:spPr>
          <a:xfrm>
            <a:off x="357164" y="283368"/>
            <a:ext cx="826965" cy="826963"/>
          </a:xfrm>
          <a:prstGeom prst="ellipse">
            <a:avLst/>
          </a:prstGeom>
          <a:gradFill>
            <a:gsLst>
              <a:gs pos="0">
                <a:srgbClr val="DEDEDE"/>
              </a:gs>
              <a:gs pos="100000">
                <a:srgbClr val="FBFBFB"/>
              </a:gs>
            </a:gsLst>
            <a:lin ang="5400000" scaled="1"/>
          </a:gradFill>
          <a:ln w="12700" cap="flat">
            <a:gradFill>
              <a:gsLst>
                <a:gs pos="0">
                  <a:schemeClr val="bg1"/>
                </a:gs>
                <a:gs pos="100000">
                  <a:srgbClr val="DDDDDD"/>
                </a:gs>
              </a:gsLst>
              <a:lin ang="5400000" scaled="1"/>
            </a:gradFill>
            <a:prstDash val="solid"/>
            <a:miter lim="800000"/>
          </a:ln>
          <a:effectLst>
            <a:outerShdw blurRad="101600" dist="25400" dir="5400000" algn="t" rotWithShape="0">
              <a:schemeClr val="tx1">
                <a:lumMod val="85000"/>
                <a:lumOff val="15000"/>
                <a:alpha val="20000"/>
              </a:schemeClr>
            </a:outerShdw>
          </a:effectLst>
        </p:spPr>
        <p:txBody>
          <a:bodyPr lIns="91440" tIns="45720" rIns="91440" bIns="4572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AABC"/>
              </a:solidFill>
              <a:effectLst/>
              <a:uLnTx/>
              <a:uFillTx/>
              <a:latin typeface="字魂45号-冰宇雅宋"/>
              <a:ea typeface="字魂45号-冰宇雅宋"/>
              <a:cs typeface="字魂45号-冰宇雅宋"/>
            </a:endParaRPr>
          </a:p>
        </p:txBody>
      </p:sp>
      <p:sp>
        <p:nvSpPr>
          <p:cNvPr id="27655" name="椭圆 6"/>
          <p:cNvSpPr/>
          <p:nvPr>
            <p:custDataLst>
              <p:tags r:id="rId5"/>
            </p:custDataLst>
          </p:nvPr>
        </p:nvSpPr>
        <p:spPr>
          <a:xfrm rot="5400000">
            <a:off x="286808" y="214841"/>
            <a:ext cx="967317" cy="965200"/>
          </a:xfrm>
          <a:prstGeom prst="ellipse">
            <a:avLst/>
          </a:prstGeom>
          <a:noFill/>
          <a:ln w="19050" cap="flat" cmpd="sng" algn="ctr">
            <a:solidFill>
              <a:srgbClr val="213A66"/>
            </a:solidFill>
            <a:prstDash val="solid"/>
            <a:miter lim="800000"/>
          </a:ln>
          <a:effectLst>
            <a:outerShdw blurRad="127000" dist="38100" dir="2700000" algn="tl" rotWithShape="0">
              <a:prstClr val="black">
                <a:alpha val="20000"/>
              </a:prstClr>
            </a:outerShdw>
          </a:effectLst>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eaLnBrk="1" fontAlgn="base" hangingPunct="1">
              <a:buClrTx/>
              <a:buFontTx/>
            </a:pPr>
            <a:endParaRPr lang="zh-CN" altLang="en-US" sz="2400">
              <a:solidFill>
                <a:srgbClr val="FFFFFF"/>
              </a:solidFill>
              <a:latin typeface="字魂45号-冰宇雅宋"/>
              <a:ea typeface="字魂45号-冰宇雅宋"/>
            </a:endParaRPr>
          </a:p>
        </p:txBody>
      </p:sp>
      <p:grpSp>
        <p:nvGrpSpPr>
          <p:cNvPr id="27656" name="组合 8"/>
          <p:cNvGrpSpPr/>
          <p:nvPr>
            <p:custDataLst>
              <p:tags r:id="rId6"/>
            </p:custDataLst>
          </p:nvPr>
        </p:nvGrpSpPr>
        <p:grpSpPr>
          <a:xfrm>
            <a:off x="1111251" y="1115484"/>
            <a:ext cx="220133" cy="220133"/>
            <a:chOff x="4430779" y="-2835331"/>
            <a:chExt cx="3926793" cy="3926793"/>
          </a:xfrm>
        </p:grpSpPr>
        <p:sp>
          <p:nvSpPr>
            <p:cNvPr id="27657" name="椭圆 8"/>
            <p:cNvSpPr/>
            <p:nvPr>
              <p:custDataLst>
                <p:tags r:id="rId7"/>
              </p:custDataLst>
            </p:nvPr>
          </p:nvSpPr>
          <p:spPr>
            <a:xfrm>
              <a:off x="2971688" y="-3690264"/>
              <a:ext cx="6844974" cy="9342862"/>
            </a:xfrm>
            <a:prstGeom prst="ellipse">
              <a:avLst/>
            </a:prstGeom>
            <a:gradFill>
              <a:gsLst>
                <a:gs pos="0">
                  <a:srgbClr val="DEDEDE"/>
                </a:gs>
                <a:gs pos="100000">
                  <a:srgbClr val="FBFBFB"/>
                </a:gs>
              </a:gsLst>
              <a:lin ang="5400000" scaled="1"/>
            </a:gradFill>
            <a:ln w="12700" cap="flat">
              <a:gradFill>
                <a:gsLst>
                  <a:gs pos="0">
                    <a:schemeClr val="bg1"/>
                  </a:gs>
                  <a:gs pos="100000">
                    <a:srgbClr val="DDDDDD"/>
                  </a:gs>
                </a:gsLst>
                <a:lin ang="5400000" scaled="1"/>
              </a:gradFill>
              <a:prstDash val="solid"/>
              <a:miter lim="800000"/>
            </a:ln>
            <a:effectLst>
              <a:outerShdw blurRad="101600" dist="25400" dir="5400000" algn="t" rotWithShape="0">
                <a:schemeClr val="tx1">
                  <a:lumMod val="85000"/>
                  <a:lumOff val="15000"/>
                  <a:alpha val="20000"/>
                </a:schemeClr>
              </a:outerShdw>
            </a:effec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AABC"/>
                </a:solidFill>
                <a:effectLst/>
                <a:uLnTx/>
                <a:uFillTx/>
                <a:latin typeface="字魂45号-冰宇雅宋"/>
                <a:ea typeface="字魂45号-冰宇雅宋"/>
                <a:cs typeface="字魂45号-冰宇雅宋"/>
              </a:endParaRPr>
            </a:p>
          </p:txBody>
        </p:sp>
        <p:sp>
          <p:nvSpPr>
            <p:cNvPr id="27658" name="椭圆 9"/>
            <p:cNvSpPr/>
            <p:nvPr>
              <p:custDataLst>
                <p:tags r:id="rId8"/>
              </p:custDataLst>
            </p:nvPr>
          </p:nvSpPr>
          <p:spPr>
            <a:xfrm rot="13380000">
              <a:off x="4430779" y="-2835331"/>
              <a:ext cx="3926793" cy="3926793"/>
            </a:xfrm>
            <a:prstGeom prst="ellipse">
              <a:avLst/>
            </a:prstGeom>
            <a:noFill/>
            <a:ln w="12700" cap="flat" cmpd="sng" algn="ctr">
              <a:solidFill>
                <a:schemeClr val="bg1">
                  <a:lumMod val="50000"/>
                </a:schemeClr>
              </a:solidFill>
              <a:prstDash val="solid"/>
              <a:miter lim="800000"/>
            </a:ln>
            <a:effectLst>
              <a:outerShdw blurRad="127000" dist="38100" dir="2700000" algn="tl" rotWithShape="0">
                <a:prstClr val="black">
                  <a:alpha val="20000"/>
                </a:prstClr>
              </a:outerShdw>
            </a:effectLst>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eaLnBrk="1" fontAlgn="base" hangingPunct="1">
                <a:buClrTx/>
                <a:buFontTx/>
              </a:pPr>
              <a:endParaRPr lang="zh-CN" altLang="en-US" sz="2400">
                <a:solidFill>
                  <a:srgbClr val="FFFFFF"/>
                </a:solidFill>
                <a:latin typeface="字魂45号-冰宇雅宋"/>
                <a:ea typeface="字魂45号-冰宇雅宋"/>
              </a:endParaRPr>
            </a:p>
          </p:txBody>
        </p:sp>
      </p:grpSp>
      <p:sp>
        <p:nvSpPr>
          <p:cNvPr id="27659" name="椭圆 10"/>
          <p:cNvSpPr/>
          <p:nvPr>
            <p:custDataLst>
              <p:tags r:id="rId9"/>
            </p:custDataLst>
          </p:nvPr>
        </p:nvSpPr>
        <p:spPr>
          <a:xfrm>
            <a:off x="161827" y="308647"/>
            <a:ext cx="242443" cy="242441"/>
          </a:xfrm>
          <a:prstGeom prst="ellipse">
            <a:avLst/>
          </a:prstGeom>
          <a:gradFill>
            <a:gsLst>
              <a:gs pos="0">
                <a:srgbClr val="DEDEDE"/>
              </a:gs>
              <a:gs pos="100000">
                <a:srgbClr val="FBFBFB"/>
              </a:gs>
            </a:gsLst>
            <a:lin ang="5400000" scaled="1"/>
          </a:gradFill>
          <a:ln w="12700" cap="flat">
            <a:gradFill>
              <a:gsLst>
                <a:gs pos="0">
                  <a:schemeClr val="bg1"/>
                </a:gs>
                <a:gs pos="100000">
                  <a:srgbClr val="DDDDDD"/>
                </a:gs>
              </a:gsLst>
              <a:lin ang="5400000" scaled="1"/>
            </a:gradFill>
            <a:prstDash val="solid"/>
            <a:miter lim="800000"/>
          </a:ln>
          <a:effectLst>
            <a:outerShdw blurRad="101600" dist="25400" dir="5400000" algn="t" rotWithShape="0">
              <a:schemeClr val="tx1">
                <a:lumMod val="85000"/>
                <a:lumOff val="15000"/>
                <a:alpha val="20000"/>
              </a:schemeClr>
            </a:outerShdw>
          </a:effectLst>
        </p:spPr>
        <p:txBody>
          <a:bodyPr lIns="91440" tIns="45720" rIns="91440" bIns="4572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AABC"/>
              </a:solidFill>
              <a:effectLst/>
              <a:uLnTx/>
              <a:uFillTx/>
              <a:latin typeface="字魂45号-冰宇雅宋"/>
              <a:ea typeface="字魂45号-冰宇雅宋"/>
              <a:cs typeface="字魂45号-冰宇雅宋"/>
            </a:endParaRPr>
          </a:p>
        </p:txBody>
      </p:sp>
      <p:grpSp>
        <p:nvGrpSpPr>
          <p:cNvPr id="27660" name="组合 12"/>
          <p:cNvGrpSpPr/>
          <p:nvPr>
            <p:custDataLst>
              <p:tags r:id="rId10"/>
            </p:custDataLst>
          </p:nvPr>
        </p:nvGrpSpPr>
        <p:grpSpPr>
          <a:xfrm>
            <a:off x="1231900" y="184151"/>
            <a:ext cx="364067" cy="364067"/>
            <a:chOff x="4430779" y="-2835331"/>
            <a:chExt cx="3926793" cy="3926793"/>
          </a:xfrm>
        </p:grpSpPr>
        <p:sp>
          <p:nvSpPr>
            <p:cNvPr id="27661" name="椭圆 12"/>
            <p:cNvSpPr/>
            <p:nvPr>
              <p:custDataLst>
                <p:tags r:id="rId11"/>
              </p:custDataLst>
            </p:nvPr>
          </p:nvSpPr>
          <p:spPr>
            <a:xfrm>
              <a:off x="3836782" y="-3064009"/>
              <a:ext cx="5114787" cy="5921883"/>
            </a:xfrm>
            <a:prstGeom prst="ellipse">
              <a:avLst/>
            </a:prstGeom>
            <a:solidFill>
              <a:srgbClr val="213A66"/>
            </a:solidFill>
            <a:ln w="12700" cap="flat">
              <a:gradFill>
                <a:gsLst>
                  <a:gs pos="0">
                    <a:schemeClr val="bg1"/>
                  </a:gs>
                  <a:gs pos="100000">
                    <a:srgbClr val="DDDDDD"/>
                  </a:gs>
                </a:gsLst>
                <a:lin ang="5400000" scaled="1"/>
              </a:gradFill>
              <a:prstDash val="solid"/>
              <a:miter lim="800000"/>
            </a:ln>
            <a:effectLst>
              <a:outerShdw blurRad="101600" dist="25400" dir="5400000" algn="t" rotWithShape="0">
                <a:schemeClr val="tx1">
                  <a:lumMod val="85000"/>
                  <a:lumOff val="15000"/>
                  <a:alpha val="20000"/>
                </a:schemeClr>
              </a:outerShdw>
            </a:effec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AABC"/>
                </a:solidFill>
                <a:effectLst/>
                <a:uLnTx/>
                <a:uFillTx/>
                <a:latin typeface="字魂45号-冰宇雅宋"/>
                <a:ea typeface="字魂45号-冰宇雅宋"/>
                <a:cs typeface="字魂45号-冰宇雅宋"/>
              </a:endParaRPr>
            </a:p>
          </p:txBody>
        </p:sp>
        <p:sp>
          <p:nvSpPr>
            <p:cNvPr id="27662" name="椭圆 13"/>
            <p:cNvSpPr/>
            <p:nvPr>
              <p:custDataLst>
                <p:tags r:id="rId12"/>
              </p:custDataLst>
            </p:nvPr>
          </p:nvSpPr>
          <p:spPr>
            <a:xfrm rot="13380000">
              <a:off x="4430779" y="-2835331"/>
              <a:ext cx="3926793" cy="3926793"/>
            </a:xfrm>
            <a:prstGeom prst="ellipse">
              <a:avLst/>
            </a:prstGeom>
            <a:noFill/>
            <a:ln w="12700" cap="flat" cmpd="sng" algn="ctr">
              <a:solidFill>
                <a:schemeClr val="bg1">
                  <a:lumMod val="50000"/>
                </a:schemeClr>
              </a:solidFill>
              <a:prstDash val="solid"/>
              <a:miter lim="800000"/>
            </a:ln>
            <a:effectLst>
              <a:outerShdw blurRad="127000" dist="38100" dir="2700000" algn="tl" rotWithShape="0">
                <a:prstClr val="black">
                  <a:alpha val="20000"/>
                </a:prstClr>
              </a:outerShdw>
            </a:effectLst>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eaLnBrk="1" fontAlgn="base" hangingPunct="1">
                <a:buClrTx/>
                <a:buFontTx/>
              </a:pPr>
              <a:endParaRPr lang="zh-CN" altLang="en-US" sz="2400">
                <a:solidFill>
                  <a:srgbClr val="FFFFFF"/>
                </a:solidFill>
                <a:latin typeface="字魂45号-冰宇雅宋"/>
                <a:ea typeface="字魂45号-冰宇雅宋"/>
              </a:endParaRPr>
            </a:p>
          </p:txBody>
        </p:sp>
      </p:grpSp>
      <p:grpSp>
        <p:nvGrpSpPr>
          <p:cNvPr id="27663" name="组合 15"/>
          <p:cNvGrpSpPr/>
          <p:nvPr>
            <p:custDataLst>
              <p:tags r:id="rId13"/>
            </p:custDataLst>
          </p:nvPr>
        </p:nvGrpSpPr>
        <p:grpSpPr>
          <a:xfrm>
            <a:off x="11535833" y="6599767"/>
            <a:ext cx="527051" cy="137584"/>
            <a:chOff x="11279204" y="6567990"/>
            <a:chExt cx="526459" cy="137659"/>
          </a:xfrm>
        </p:grpSpPr>
        <p:sp>
          <p:nvSpPr>
            <p:cNvPr id="27664" name="等腰三角形 16"/>
            <p:cNvSpPr/>
            <p:nvPr>
              <p:custDataLst>
                <p:tags r:id="rId14"/>
              </p:custDataLst>
            </p:nvPr>
          </p:nvSpPr>
          <p:spPr>
            <a:xfrm rot="5400000">
              <a:off x="11269709" y="6577483"/>
              <a:ext cx="137659" cy="118671"/>
            </a:xfrm>
            <a:prstGeom prst="triangle">
              <a:avLst>
                <a:gd name="adj" fmla="val 50000"/>
              </a:avLst>
            </a:prstGeom>
            <a:solidFill>
              <a:srgbClr val="213A66"/>
            </a:solidFill>
            <a:ln>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eaLnBrk="1" hangingPunct="1">
                <a:buClrTx/>
                <a:buFontTx/>
              </a:pPr>
              <a:endParaRPr lang="zh-CN" altLang="en-US" sz="2400">
                <a:solidFill>
                  <a:srgbClr val="FFFFFF"/>
                </a:solidFill>
                <a:latin typeface="字魂45号-冰宇雅宋"/>
                <a:ea typeface="字魂45号-冰宇雅宋"/>
              </a:endParaRPr>
            </a:p>
          </p:txBody>
        </p:sp>
        <p:sp>
          <p:nvSpPr>
            <p:cNvPr id="27665" name="等腰三角形 16"/>
            <p:cNvSpPr/>
            <p:nvPr>
              <p:custDataLst>
                <p:tags r:id="rId15"/>
              </p:custDataLst>
            </p:nvPr>
          </p:nvSpPr>
          <p:spPr>
            <a:xfrm rot="16200000" flipH="1">
              <a:off x="11677632" y="6577618"/>
              <a:ext cx="137659" cy="118400"/>
            </a:xfrm>
            <a:prstGeom prst="triangle">
              <a:avLst>
                <a:gd name="adj" fmla="val 50000"/>
              </a:avLst>
            </a:prstGeom>
            <a:solidFill>
              <a:srgbClr val="595959"/>
            </a:solidFill>
            <a:ln w="762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eaLnBrk="1" fontAlgn="base" hangingPunct="1">
                <a:buClrTx/>
                <a:buFontTx/>
              </a:pPr>
              <a:endParaRPr lang="zh-CN" altLang="en-US" sz="2400">
                <a:solidFill>
                  <a:srgbClr val="FFFFFF"/>
                </a:solidFill>
                <a:latin typeface="字魂45号-冰宇雅宋"/>
                <a:ea typeface="字魂45号-冰宇雅宋"/>
              </a:endParaRPr>
            </a:p>
          </p:txBody>
        </p:sp>
      </p:grpSp>
      <p:sp>
        <p:nvSpPr>
          <p:cNvPr id="27666" name="TextBox 19"/>
          <p:cNvSpPr txBox="1"/>
          <p:nvPr>
            <p:custDataLst>
              <p:tags r:id="rId16"/>
            </p:custDataLst>
          </p:nvPr>
        </p:nvSpPr>
        <p:spPr>
          <a:xfrm>
            <a:off x="11546417" y="6546851"/>
            <a:ext cx="493184" cy="235585"/>
          </a:xfrm>
          <a:prstGeom prst="rect">
            <a:avLst/>
          </a:prstGeom>
          <a:noFill/>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eaLnBrk="1" fontAlgn="base" hangingPunct="1">
              <a:spcBef>
                <a:spcPct val="0"/>
              </a:spcBef>
              <a:spcAft>
                <a:spcPct val="0"/>
              </a:spcAft>
              <a:buClrTx/>
              <a:buFontTx/>
            </a:pPr>
            <a:fld id="{F6ADDF91-B93F-41D1-8311-75DD4BB06058}" type="slidenum">
              <a:rPr lang="zh-CN" altLang="en-US" sz="935">
                <a:solidFill>
                  <a:srgbClr val="213A66"/>
                </a:solidFill>
                <a:latin typeface="字魂45号-冰宇雅宋"/>
                <a:ea typeface="字魂45号-冰宇雅宋"/>
              </a:rPr>
            </a:fld>
            <a:endParaRPr lang="zh-CN" altLang="en-US" sz="935">
              <a:solidFill>
                <a:srgbClr val="213A66"/>
              </a:solidFill>
              <a:latin typeface="字魂45号-冰宇雅宋"/>
              <a:ea typeface="字魂45号-冰宇雅宋"/>
            </a:endParaRPr>
          </a:p>
        </p:txBody>
      </p:sp>
      <p:sp>
        <p:nvSpPr>
          <p:cNvPr id="27667" name="Shape 3980"/>
          <p:cNvSpPr/>
          <p:nvPr>
            <p:custDataLst>
              <p:tags r:id="rId17"/>
            </p:custDataLst>
          </p:nvPr>
        </p:nvSpPr>
        <p:spPr>
          <a:xfrm>
            <a:off x="11279717" y="433917"/>
            <a:ext cx="452967" cy="452967"/>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213A66"/>
          </a:solidFill>
          <a:ln w="12700">
            <a:miter lim="400000"/>
          </a:ln>
          <a:effectLst>
            <a:outerShdw blurRad="101600" dist="38100" dir="2700000" algn="tl" rotWithShape="0">
              <a:prstClr val="black">
                <a:alpha val="30000"/>
              </a:prstClr>
            </a:outerShdw>
          </a:effectLst>
        </p:spPr>
        <p:txBody>
          <a:bodyPr lIns="0" tIns="0" rIns="0" bIns="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eaLnBrk="1" fontAlgn="base" hangingPunct="1">
              <a:spcBef>
                <a:spcPct val="0"/>
              </a:spcBef>
              <a:spcAft>
                <a:spcPct val="0"/>
              </a:spcAft>
              <a:buClrTx/>
              <a:buFontTx/>
            </a:pPr>
            <a:endParaRPr lang="zh-CN" sz="1200">
              <a:solidFill>
                <a:srgbClr val="000000"/>
              </a:solidFill>
              <a:latin typeface="Arial" panose="020B0604020202020204" pitchFamily="34" charset="0"/>
              <a:ea typeface="字魂45号-冰宇雅宋"/>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36" name="任意多边形: 形状 35"/>
          <p:cNvSpPr/>
          <p:nvPr userDrawn="1">
            <p:custDataLst>
              <p:tags r:id="rId2"/>
            </p:custDataLst>
          </p:nvPr>
        </p:nvSpPr>
        <p:spPr>
          <a:xfrm>
            <a:off x="6922327" y="0"/>
            <a:ext cx="4255001" cy="6858000"/>
          </a:xfrm>
          <a:custGeom>
            <a:avLst/>
            <a:gdLst>
              <a:gd name="connsiteX0" fmla="*/ 10047 w 4255001"/>
              <a:gd name="connsiteY0" fmla="*/ 0 h 6858000"/>
              <a:gd name="connsiteX1" fmla="*/ 1582133 w 4255001"/>
              <a:gd name="connsiteY1" fmla="*/ 0 h 6858000"/>
              <a:gd name="connsiteX2" fmla="*/ 4255001 w 4255001"/>
              <a:gd name="connsiteY2" fmla="*/ 3421116 h 6858000"/>
              <a:gd name="connsiteX3" fmla="*/ 4253144 w 4255001"/>
              <a:gd name="connsiteY3" fmla="*/ 3422567 h 6858000"/>
              <a:gd name="connsiteX4" fmla="*/ 4255000 w 4255001"/>
              <a:gd name="connsiteY4" fmla="*/ 3424018 h 6858000"/>
              <a:gd name="connsiteX5" fmla="*/ 1572143 w 4255001"/>
              <a:gd name="connsiteY5" fmla="*/ 6858000 h 6858000"/>
              <a:gd name="connsiteX6" fmla="*/ 0 w 4255001"/>
              <a:gd name="connsiteY6" fmla="*/ 6858000 h 6858000"/>
              <a:gd name="connsiteX7" fmla="*/ 2684020 w 4255001"/>
              <a:gd name="connsiteY7" fmla="*/ 3422531 h 6858000"/>
              <a:gd name="connsiteX8" fmla="*/ 10047 w 4255001"/>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5001" h="6858000">
                <a:moveTo>
                  <a:pt x="10047" y="0"/>
                </a:moveTo>
                <a:lnTo>
                  <a:pt x="1582133" y="0"/>
                </a:lnTo>
                <a:lnTo>
                  <a:pt x="4255001" y="3421116"/>
                </a:lnTo>
                <a:lnTo>
                  <a:pt x="4253144" y="3422567"/>
                </a:lnTo>
                <a:lnTo>
                  <a:pt x="4255000" y="3424018"/>
                </a:lnTo>
                <a:lnTo>
                  <a:pt x="1572143" y="6858000"/>
                </a:lnTo>
                <a:lnTo>
                  <a:pt x="0" y="6858000"/>
                </a:lnTo>
                <a:lnTo>
                  <a:pt x="2684020" y="3422531"/>
                </a:lnTo>
                <a:lnTo>
                  <a:pt x="10047" y="0"/>
                </a:lnTo>
                <a:close/>
              </a:path>
            </a:pathLst>
          </a:custGeom>
          <a:noFill/>
          <a:ln>
            <a:gradFill>
              <a:gsLst>
                <a:gs pos="0">
                  <a:schemeClr val="accent1">
                    <a:alpha val="5000"/>
                  </a:schemeClr>
                </a:gs>
                <a:gs pos="100000">
                  <a:schemeClr val="accent1">
                    <a:alpha val="50000"/>
                  </a:schemeClr>
                </a:gs>
              </a:gsLst>
              <a:lin ang="5160000" scaled="1"/>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45" name="任意多边形: 形状 44"/>
          <p:cNvSpPr/>
          <p:nvPr userDrawn="1">
            <p:custDataLst>
              <p:tags r:id="rId3"/>
            </p:custDataLst>
          </p:nvPr>
        </p:nvSpPr>
        <p:spPr>
          <a:xfrm>
            <a:off x="8102006" y="1"/>
            <a:ext cx="4088966" cy="6857998"/>
          </a:xfrm>
          <a:custGeom>
            <a:avLst/>
            <a:gdLst>
              <a:gd name="connsiteX0" fmla="*/ 0 w 4088966"/>
              <a:gd name="connsiteY0" fmla="*/ 0 h 6857998"/>
              <a:gd name="connsiteX1" fmla="*/ 1572086 w 4088966"/>
              <a:gd name="connsiteY1" fmla="*/ 0 h 6857998"/>
              <a:gd name="connsiteX2" fmla="*/ 4088966 w 4088966"/>
              <a:gd name="connsiteY2" fmla="*/ 3221459 h 6857998"/>
              <a:gd name="connsiteX3" fmla="*/ 4088966 w 4088966"/>
              <a:gd name="connsiteY3" fmla="*/ 3646538 h 6857998"/>
              <a:gd name="connsiteX4" fmla="*/ 1579958 w 4088966"/>
              <a:gd name="connsiteY4" fmla="*/ 6857997 h 6857998"/>
              <a:gd name="connsiteX5" fmla="*/ 7814 w 4088966"/>
              <a:gd name="connsiteY5" fmla="*/ 6857998 h 6857998"/>
              <a:gd name="connsiteX6" fmla="*/ 2682903 w 4088966"/>
              <a:gd name="connsiteY6" fmla="*/ 343396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8966" h="6857998">
                <a:moveTo>
                  <a:pt x="0" y="0"/>
                </a:moveTo>
                <a:lnTo>
                  <a:pt x="1572086" y="0"/>
                </a:lnTo>
                <a:lnTo>
                  <a:pt x="4088966" y="3221459"/>
                </a:lnTo>
                <a:lnTo>
                  <a:pt x="4088966" y="3646538"/>
                </a:lnTo>
                <a:lnTo>
                  <a:pt x="1579958" y="6857997"/>
                </a:lnTo>
                <a:lnTo>
                  <a:pt x="7814" y="6857998"/>
                </a:lnTo>
                <a:lnTo>
                  <a:pt x="2682903" y="3433960"/>
                </a:ln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9" name="任意多边形: 形状 38"/>
          <p:cNvSpPr/>
          <p:nvPr userDrawn="1">
            <p:custDataLst>
              <p:tags r:id="rId4"/>
            </p:custDataLst>
          </p:nvPr>
        </p:nvSpPr>
        <p:spPr>
          <a:xfrm>
            <a:off x="7385876" y="0"/>
            <a:ext cx="4255002" cy="6858000"/>
          </a:xfrm>
          <a:custGeom>
            <a:avLst/>
            <a:gdLst>
              <a:gd name="connsiteX0" fmla="*/ 10048 w 4255002"/>
              <a:gd name="connsiteY0" fmla="*/ 0 h 6858000"/>
              <a:gd name="connsiteX1" fmla="*/ 1582134 w 4255002"/>
              <a:gd name="connsiteY1" fmla="*/ 0 h 6858000"/>
              <a:gd name="connsiteX2" fmla="*/ 4255002 w 4255002"/>
              <a:gd name="connsiteY2" fmla="*/ 3421116 h 6858000"/>
              <a:gd name="connsiteX3" fmla="*/ 4253145 w 4255002"/>
              <a:gd name="connsiteY3" fmla="*/ 3422567 h 6858000"/>
              <a:gd name="connsiteX4" fmla="*/ 4255001 w 4255002"/>
              <a:gd name="connsiteY4" fmla="*/ 3424018 h 6858000"/>
              <a:gd name="connsiteX5" fmla="*/ 1572144 w 4255002"/>
              <a:gd name="connsiteY5" fmla="*/ 6858000 h 6858000"/>
              <a:gd name="connsiteX6" fmla="*/ 0 w 4255002"/>
              <a:gd name="connsiteY6" fmla="*/ 6857999 h 6858000"/>
              <a:gd name="connsiteX7" fmla="*/ 2684021 w 4255002"/>
              <a:gd name="connsiteY7" fmla="*/ 3422531 h 6858000"/>
              <a:gd name="connsiteX8" fmla="*/ 10048 w 425500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5002" h="6858000">
                <a:moveTo>
                  <a:pt x="10048" y="0"/>
                </a:moveTo>
                <a:lnTo>
                  <a:pt x="1582134" y="0"/>
                </a:lnTo>
                <a:lnTo>
                  <a:pt x="4255002" y="3421116"/>
                </a:lnTo>
                <a:lnTo>
                  <a:pt x="4253145" y="3422567"/>
                </a:lnTo>
                <a:lnTo>
                  <a:pt x="4255001" y="3424018"/>
                </a:lnTo>
                <a:lnTo>
                  <a:pt x="1572144" y="6858000"/>
                </a:lnTo>
                <a:lnTo>
                  <a:pt x="0" y="6857999"/>
                </a:lnTo>
                <a:lnTo>
                  <a:pt x="2684021" y="3422531"/>
                </a:lnTo>
                <a:lnTo>
                  <a:pt x="10048" y="0"/>
                </a:lnTo>
                <a:close/>
              </a:path>
            </a:pathLst>
          </a:custGeom>
          <a:gradFill>
            <a:gsLst>
              <a:gs pos="0">
                <a:schemeClr val="accent1">
                  <a:lumMod val="65000"/>
                  <a:lumOff val="35000"/>
                </a:schemeClr>
              </a:gs>
              <a:gs pos="100000">
                <a:schemeClr val="accent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2" name="矩形 11"/>
          <p:cNvSpPr>
            <a:spLocks noChangeAspect="1"/>
          </p:cNvSpPr>
          <p:nvPr userDrawn="1">
            <p:custDataLst>
              <p:tags r:id="rId5"/>
            </p:custDataLst>
          </p:nvPr>
        </p:nvSpPr>
        <p:spPr>
          <a:xfrm>
            <a:off x="875665" y="5866130"/>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spect="1"/>
          </p:cNvSpPr>
          <p:nvPr userDrawn="1">
            <p:custDataLst>
              <p:tags r:id="rId6"/>
            </p:custDataLst>
          </p:nvPr>
        </p:nvSpPr>
        <p:spPr>
          <a:xfrm>
            <a:off x="875665" y="6104255"/>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spect="1"/>
          </p:cNvSpPr>
          <p:nvPr userDrawn="1">
            <p:custDataLst>
              <p:tags r:id="rId7"/>
            </p:custDataLst>
          </p:nvPr>
        </p:nvSpPr>
        <p:spPr>
          <a:xfrm>
            <a:off x="1123315" y="5866130"/>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a:spLocks noChangeAspect="1"/>
          </p:cNvSpPr>
          <p:nvPr userDrawn="1">
            <p:custDataLst>
              <p:tags r:id="rId8"/>
            </p:custDataLst>
          </p:nvPr>
        </p:nvSpPr>
        <p:spPr>
          <a:xfrm>
            <a:off x="1123315" y="6104255"/>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userDrawn="1">
            <p:custDataLst>
              <p:tags r:id="rId9"/>
            </p:custDataLst>
          </p:nvPr>
        </p:nvSpPr>
        <p:spPr>
          <a:xfrm>
            <a:off x="1369695" y="6104255"/>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a:spLocks noChangeAspect="1"/>
          </p:cNvSpPr>
          <p:nvPr userDrawn="1">
            <p:custDataLst>
              <p:tags r:id="rId10"/>
            </p:custDataLst>
          </p:nvPr>
        </p:nvSpPr>
        <p:spPr>
          <a:xfrm>
            <a:off x="1616710" y="6104255"/>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1"/>
            </p:custDataLst>
          </p:nvPr>
        </p:nvSpPr>
        <p:spPr>
          <a:xfrm>
            <a:off x="792000" y="2653200"/>
            <a:ext cx="7632000" cy="1637610"/>
          </a:xfrm>
        </p:spPr>
        <p:txBody>
          <a:bodyPr wrap="square" anchor="t">
            <a:normAutofit/>
          </a:bodyPr>
          <a:lstStyle>
            <a:lvl1pPr algn="l">
              <a:lnSpc>
                <a:spcPct val="100000"/>
              </a:lnSpc>
              <a:defRPr sz="6000">
                <a:solidFill>
                  <a:schemeClr val="accent1"/>
                </a:solidFill>
              </a:defRPr>
            </a:lvl1pPr>
          </a:lstStyle>
          <a:p>
            <a:r>
              <a:rPr lang="zh-CN" altLang="en-US" dirty="0"/>
              <a:t>单击编辑母版标题</a:t>
            </a:r>
            <a:endParaRPr lang="zh-CN" altLang="en-US" dirty="0"/>
          </a:p>
        </p:txBody>
      </p:sp>
      <p:sp>
        <p:nvSpPr>
          <p:cNvPr id="3" name="副标题 2"/>
          <p:cNvSpPr>
            <a:spLocks noGrp="1"/>
          </p:cNvSpPr>
          <p:nvPr>
            <p:ph type="subTitle" idx="1" hasCustomPrompt="1"/>
            <p:custDataLst>
              <p:tags r:id="rId12"/>
            </p:custDataLst>
          </p:nvPr>
        </p:nvSpPr>
        <p:spPr>
          <a:xfrm>
            <a:off x="791845" y="1878965"/>
            <a:ext cx="7632700" cy="582930"/>
          </a:xfrm>
        </p:spPr>
        <p:txBody>
          <a:bodyPr wrap="square" anchor="t">
            <a:normAutofit/>
          </a:bodyPr>
          <a:lstStyle>
            <a:lvl1pPr marL="0" indent="0" algn="l">
              <a:lnSpc>
                <a:spcPct val="100000"/>
              </a:lnSpc>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6"/>
            </p:custDataLst>
          </p:nvPr>
        </p:nvSpPr>
        <p:spPr>
          <a:xfrm>
            <a:off x="867600" y="4363200"/>
            <a:ext cx="2880000" cy="576000"/>
          </a:xfrm>
          <a:prstGeom prst="chevron">
            <a:avLst>
              <a:gd name="adj" fmla="val 30157"/>
            </a:avLst>
          </a:prstGeom>
          <a:gradFill>
            <a:gsLst>
              <a:gs pos="0">
                <a:schemeClr val="accent1">
                  <a:lumMod val="65000"/>
                  <a:lumOff val="35000"/>
                </a:schemeClr>
              </a:gs>
              <a:gs pos="100000">
                <a:schemeClr val="accent1"/>
              </a:gs>
            </a:gsLst>
            <a:lin ang="4800000" scaled="0"/>
          </a:gradFill>
        </p:spPr>
        <p:txBody>
          <a:bodyPr wrap="square" anchor="ctr">
            <a:normAutofit/>
          </a:bodyPr>
          <a:lstStyle>
            <a:lvl1pPr marL="0" indent="0" algn="ctr">
              <a:lnSpc>
                <a:spcPct val="100000"/>
              </a:lnSpc>
              <a:buNone/>
              <a:defRPr sz="1800" b="1">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137600" y="853200"/>
            <a:ext cx="2779200" cy="925200"/>
          </a:xfrm>
        </p:spPr>
        <p:txBody>
          <a:bodyPr wrap="square" anchor="ctr">
            <a:normAutofit/>
          </a:bodyPr>
          <a:lstStyle>
            <a:lvl1pPr>
              <a:defRPr sz="6000"/>
            </a:lvl1pPr>
          </a:lstStyle>
          <a:p>
            <a:r>
              <a:rPr lang="zh-CN" altLang="en-US" dirty="0"/>
              <a:t>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矩形 3"/>
          <p:cNvSpPr>
            <a:spLocks noChangeAspect="1"/>
          </p:cNvSpPr>
          <p:nvPr userDrawn="1">
            <p:custDataLst>
              <p:tags r:id="rId6"/>
            </p:custDataLst>
          </p:nvPr>
        </p:nvSpPr>
        <p:spPr>
          <a:xfrm flipH="1">
            <a:off x="10922635" y="1105535"/>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a:spLocks noChangeAspect="1"/>
          </p:cNvSpPr>
          <p:nvPr userDrawn="1">
            <p:custDataLst>
              <p:tags r:id="rId7"/>
            </p:custDataLst>
          </p:nvPr>
        </p:nvSpPr>
        <p:spPr>
          <a:xfrm flipH="1">
            <a:off x="10922635" y="1343660"/>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a:spLocks noChangeAspect="1"/>
          </p:cNvSpPr>
          <p:nvPr userDrawn="1">
            <p:custDataLst>
              <p:tags r:id="rId8"/>
            </p:custDataLst>
          </p:nvPr>
        </p:nvSpPr>
        <p:spPr>
          <a:xfrm flipH="1">
            <a:off x="10674985" y="1105535"/>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spect="1"/>
          </p:cNvSpPr>
          <p:nvPr userDrawn="1">
            <p:custDataLst>
              <p:tags r:id="rId9"/>
            </p:custDataLst>
          </p:nvPr>
        </p:nvSpPr>
        <p:spPr>
          <a:xfrm flipH="1">
            <a:off x="10674985" y="1343660"/>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userDrawn="1">
            <p:custDataLst>
              <p:tags r:id="rId10"/>
            </p:custDataLst>
          </p:nvPr>
        </p:nvSpPr>
        <p:spPr>
          <a:xfrm flipH="1">
            <a:off x="10428605" y="1343660"/>
            <a:ext cx="179705" cy="179705"/>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a:spLocks noChangeAspect="1"/>
          </p:cNvSpPr>
          <p:nvPr userDrawn="1">
            <p:custDataLst>
              <p:tags r:id="rId11"/>
            </p:custDataLst>
          </p:nvPr>
        </p:nvSpPr>
        <p:spPr>
          <a:xfrm flipH="1">
            <a:off x="10181590" y="1343660"/>
            <a:ext cx="179705" cy="179705"/>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34" name="任意多边形: 形状 33"/>
          <p:cNvSpPr/>
          <p:nvPr userDrawn="1">
            <p:custDataLst>
              <p:tags r:id="rId2"/>
            </p:custDataLst>
          </p:nvPr>
        </p:nvSpPr>
        <p:spPr>
          <a:xfrm>
            <a:off x="1027" y="0"/>
            <a:ext cx="3393240" cy="6858000"/>
          </a:xfrm>
          <a:custGeom>
            <a:avLst/>
            <a:gdLst>
              <a:gd name="connsiteX0" fmla="*/ 0 w 3393240"/>
              <a:gd name="connsiteY0" fmla="*/ 0 h 6858000"/>
              <a:gd name="connsiteX1" fmla="*/ 720451 w 3393240"/>
              <a:gd name="connsiteY1" fmla="*/ 1 h 6858000"/>
              <a:gd name="connsiteX2" fmla="*/ 3393240 w 3393240"/>
              <a:gd name="connsiteY2" fmla="*/ 3421015 h 6858000"/>
              <a:gd name="connsiteX3" fmla="*/ 3391382 w 3393240"/>
              <a:gd name="connsiteY3" fmla="*/ 3422466 h 6858000"/>
              <a:gd name="connsiteX4" fmla="*/ 3393239 w 3393240"/>
              <a:gd name="connsiteY4" fmla="*/ 3423917 h 6858000"/>
              <a:gd name="connsiteX5" fmla="*/ 710239 w 3393240"/>
              <a:gd name="connsiteY5" fmla="*/ 6858000 h 6858000"/>
              <a:gd name="connsiteX6" fmla="*/ 0 w 3393240"/>
              <a:gd name="connsiteY6" fmla="*/ 6858000 h 6858000"/>
              <a:gd name="connsiteX7" fmla="*/ 0 w 3393240"/>
              <a:gd name="connsiteY7" fmla="*/ 5754817 h 6858000"/>
              <a:gd name="connsiteX8" fmla="*/ 1822233 w 3393240"/>
              <a:gd name="connsiteY8" fmla="*/ 3422467 h 6858000"/>
              <a:gd name="connsiteX9" fmla="*/ 0 w 3393240"/>
              <a:gd name="connsiteY9" fmla="*/ 1090115 h 6858000"/>
              <a:gd name="connsiteX10" fmla="*/ 0 w 339324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3240" h="6858000">
                <a:moveTo>
                  <a:pt x="0" y="0"/>
                </a:moveTo>
                <a:lnTo>
                  <a:pt x="720451" y="1"/>
                </a:lnTo>
                <a:lnTo>
                  <a:pt x="3393240" y="3421015"/>
                </a:lnTo>
                <a:lnTo>
                  <a:pt x="3391382" y="3422466"/>
                </a:lnTo>
                <a:lnTo>
                  <a:pt x="3393239" y="3423917"/>
                </a:lnTo>
                <a:lnTo>
                  <a:pt x="710239" y="6858000"/>
                </a:lnTo>
                <a:lnTo>
                  <a:pt x="0" y="6858000"/>
                </a:lnTo>
                <a:lnTo>
                  <a:pt x="0" y="5754817"/>
                </a:lnTo>
                <a:lnTo>
                  <a:pt x="1822233" y="3422467"/>
                </a:lnTo>
                <a:lnTo>
                  <a:pt x="0" y="1090115"/>
                </a:lnTo>
                <a:lnTo>
                  <a:pt x="0" y="0"/>
                </a:lnTo>
                <a:close/>
              </a:path>
            </a:pathLst>
          </a:custGeom>
          <a:noFill/>
          <a:ln>
            <a:gradFill>
              <a:gsLst>
                <a:gs pos="0">
                  <a:schemeClr val="accent1">
                    <a:alpha val="5000"/>
                  </a:schemeClr>
                </a:gs>
                <a:gs pos="100000">
                  <a:schemeClr val="accent1">
                    <a:alpha val="50000"/>
                  </a:schemeClr>
                </a:gs>
              </a:gsLst>
              <a:lin ang="5160000" scaled="1"/>
            </a:gra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0" name="任意多边形: 形状 39"/>
          <p:cNvSpPr/>
          <p:nvPr userDrawn="1">
            <p:custDataLst>
              <p:tags r:id="rId3"/>
            </p:custDataLst>
          </p:nvPr>
        </p:nvSpPr>
        <p:spPr>
          <a:xfrm>
            <a:off x="319213" y="1"/>
            <a:ext cx="4253614" cy="6858000"/>
          </a:xfrm>
          <a:custGeom>
            <a:avLst/>
            <a:gdLst>
              <a:gd name="connsiteX0" fmla="*/ 0 w 4253614"/>
              <a:gd name="connsiteY0" fmla="*/ 0 h 6858000"/>
              <a:gd name="connsiteX1" fmla="*/ 1572141 w 4253614"/>
              <a:gd name="connsiteY1" fmla="*/ 0 h 6858000"/>
              <a:gd name="connsiteX2" fmla="*/ 4253613 w 4253614"/>
              <a:gd name="connsiteY2" fmla="*/ 3432127 h 6858000"/>
              <a:gd name="connsiteX3" fmla="*/ 4251756 w 4253614"/>
              <a:gd name="connsiteY3" fmla="*/ 3433579 h 6858000"/>
              <a:gd name="connsiteX4" fmla="*/ 4253614 w 4253614"/>
              <a:gd name="connsiteY4" fmla="*/ 3435029 h 6858000"/>
              <a:gd name="connsiteX5" fmla="*/ 1579296 w 4253614"/>
              <a:gd name="connsiteY5" fmla="*/ 6858000 h 6858000"/>
              <a:gd name="connsiteX6" fmla="*/ 7155 w 4253614"/>
              <a:gd name="connsiteY6" fmla="*/ 6857999 h 6858000"/>
              <a:gd name="connsiteX7" fmla="*/ 2682607 w 4253614"/>
              <a:gd name="connsiteY7" fmla="*/ 3433579 h 6858000"/>
              <a:gd name="connsiteX8" fmla="*/ 0 w 4253614"/>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3614" h="6858000">
                <a:moveTo>
                  <a:pt x="0" y="0"/>
                </a:moveTo>
                <a:lnTo>
                  <a:pt x="1572141" y="0"/>
                </a:lnTo>
                <a:lnTo>
                  <a:pt x="4253613" y="3432127"/>
                </a:lnTo>
                <a:lnTo>
                  <a:pt x="4251756" y="3433579"/>
                </a:lnTo>
                <a:lnTo>
                  <a:pt x="4253614" y="3435029"/>
                </a:lnTo>
                <a:lnTo>
                  <a:pt x="1579296" y="6858000"/>
                </a:lnTo>
                <a:lnTo>
                  <a:pt x="7155" y="6857999"/>
                </a:lnTo>
                <a:lnTo>
                  <a:pt x="2682607" y="3433579"/>
                </a:lnTo>
                <a:lnTo>
                  <a:pt x="0" y="0"/>
                </a:ln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7" name="任意多边形: 形状 36"/>
          <p:cNvSpPr/>
          <p:nvPr userDrawn="1">
            <p:custDataLst>
              <p:tags r:id="rId4"/>
            </p:custDataLst>
          </p:nvPr>
        </p:nvSpPr>
        <p:spPr>
          <a:xfrm>
            <a:off x="1026" y="0"/>
            <a:ext cx="3856790" cy="6858000"/>
          </a:xfrm>
          <a:custGeom>
            <a:avLst/>
            <a:gdLst>
              <a:gd name="connsiteX0" fmla="*/ 1183999 w 3856790"/>
              <a:gd name="connsiteY0" fmla="*/ 0 h 6858000"/>
              <a:gd name="connsiteX1" fmla="*/ 3856790 w 3856790"/>
              <a:gd name="connsiteY1" fmla="*/ 3421016 h 6858000"/>
              <a:gd name="connsiteX2" fmla="*/ 3854932 w 3856790"/>
              <a:gd name="connsiteY2" fmla="*/ 3422467 h 6858000"/>
              <a:gd name="connsiteX3" fmla="*/ 3856789 w 3856790"/>
              <a:gd name="connsiteY3" fmla="*/ 3423919 h 6858000"/>
              <a:gd name="connsiteX4" fmla="*/ 1173791 w 3856790"/>
              <a:gd name="connsiteY4" fmla="*/ 6858000 h 6858000"/>
              <a:gd name="connsiteX5" fmla="*/ 0 w 3856790"/>
              <a:gd name="connsiteY5" fmla="*/ 6858000 h 6858000"/>
              <a:gd name="connsiteX6" fmla="*/ 0 w 3856790"/>
              <a:gd name="connsiteY6" fmla="*/ 6348134 h 6858000"/>
              <a:gd name="connsiteX7" fmla="*/ 2285782 w 3856790"/>
              <a:gd name="connsiteY7" fmla="*/ 3422467 h 6858000"/>
              <a:gd name="connsiteX8" fmla="*/ 0 w 3856790"/>
              <a:gd name="connsiteY8" fmla="*/ 496800 h 6858000"/>
              <a:gd name="connsiteX9" fmla="*/ 0 w 3856790"/>
              <a:gd name="connsiteY9" fmla="*/ 1 h 6858000"/>
              <a:gd name="connsiteX10" fmla="*/ 1183999 w 385679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6790" h="6858000">
                <a:moveTo>
                  <a:pt x="1183999" y="0"/>
                </a:moveTo>
                <a:lnTo>
                  <a:pt x="3856790" y="3421016"/>
                </a:lnTo>
                <a:lnTo>
                  <a:pt x="3854932" y="3422467"/>
                </a:lnTo>
                <a:lnTo>
                  <a:pt x="3856789" y="3423919"/>
                </a:lnTo>
                <a:lnTo>
                  <a:pt x="1173791" y="6858000"/>
                </a:lnTo>
                <a:lnTo>
                  <a:pt x="0" y="6858000"/>
                </a:lnTo>
                <a:lnTo>
                  <a:pt x="0" y="6348134"/>
                </a:lnTo>
                <a:lnTo>
                  <a:pt x="2285782" y="3422467"/>
                </a:lnTo>
                <a:lnTo>
                  <a:pt x="0" y="496800"/>
                </a:lnTo>
                <a:lnTo>
                  <a:pt x="0" y="1"/>
                </a:lnTo>
                <a:lnTo>
                  <a:pt x="1183999" y="0"/>
                </a:lnTo>
                <a:close/>
              </a:path>
            </a:pathLst>
          </a:custGeom>
          <a:gradFill>
            <a:gsLst>
              <a:gs pos="0">
                <a:schemeClr val="accent1">
                  <a:lumMod val="65000"/>
                  <a:lumOff val="35000"/>
                </a:schemeClr>
              </a:gs>
              <a:gs pos="100000">
                <a:schemeClr val="accent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7" name="矩形 6"/>
          <p:cNvSpPr>
            <a:spLocks noChangeAspect="1"/>
          </p:cNvSpPr>
          <p:nvPr userDrawn="1">
            <p:custDataLst>
              <p:tags r:id="rId5"/>
            </p:custDataLst>
          </p:nvPr>
        </p:nvSpPr>
        <p:spPr>
          <a:xfrm flipH="1">
            <a:off x="11382893" y="586637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a:spLocks noChangeAspect="1"/>
          </p:cNvSpPr>
          <p:nvPr userDrawn="1">
            <p:custDataLst>
              <p:tags r:id="rId6"/>
            </p:custDataLst>
          </p:nvPr>
        </p:nvSpPr>
        <p:spPr>
          <a:xfrm flipH="1">
            <a:off x="11382893" y="610450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spect="1"/>
          </p:cNvSpPr>
          <p:nvPr userDrawn="1">
            <p:custDataLst>
              <p:tags r:id="rId7"/>
            </p:custDataLst>
          </p:nvPr>
        </p:nvSpPr>
        <p:spPr>
          <a:xfrm flipH="1">
            <a:off x="11135238" y="586637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userDrawn="1">
            <p:custDataLst>
              <p:tags r:id="rId8"/>
            </p:custDataLst>
          </p:nvPr>
        </p:nvSpPr>
        <p:spPr>
          <a:xfrm flipH="1">
            <a:off x="11135238" y="610450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a:spLocks noChangeAspect="1"/>
          </p:cNvSpPr>
          <p:nvPr userDrawn="1">
            <p:custDataLst>
              <p:tags r:id="rId9"/>
            </p:custDataLst>
          </p:nvPr>
        </p:nvSpPr>
        <p:spPr>
          <a:xfrm flipH="1">
            <a:off x="10888956" y="610450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spect="1"/>
          </p:cNvSpPr>
          <p:nvPr userDrawn="1">
            <p:custDataLst>
              <p:tags r:id="rId10"/>
            </p:custDataLst>
          </p:nvPr>
        </p:nvSpPr>
        <p:spPr>
          <a:xfrm flipH="1">
            <a:off x="10641837" y="610450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11"/>
            </p:custDataLst>
          </p:nvPr>
        </p:nvSpPr>
        <p:spPr>
          <a:xfrm flipH="1">
            <a:off x="5564051" y="3197355"/>
            <a:ext cx="2484000" cy="18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12"/>
            </p:custDataLst>
          </p:nvPr>
        </p:nvSpPr>
        <p:spPr>
          <a:xfrm>
            <a:off x="5436000" y="3600000"/>
            <a:ext cx="6534000" cy="2055600"/>
          </a:xfrm>
        </p:spPr>
        <p:txBody>
          <a:bodyPr wrap="square" anchor="t">
            <a:normAutofit/>
          </a:bodyPr>
          <a:lstStyle>
            <a:lvl1pPr algn="l">
              <a:defRPr sz="60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3"/>
            </p:custDataLst>
          </p:nvPr>
        </p:nvSpPr>
        <p:spPr>
          <a:xfrm>
            <a:off x="5436000" y="2005200"/>
            <a:ext cx="3895200" cy="831600"/>
          </a:xfrm>
        </p:spPr>
        <p:txBody>
          <a:bodyPr wrap="none" anchor="b">
            <a:normAutofit/>
          </a:bodyPr>
          <a:lstStyle>
            <a:lvl1pPr marL="0" indent="0" algn="l">
              <a:buNone/>
              <a:defRPr sz="4800" b="1">
                <a:solidFill>
                  <a:schemeClr val="accent1">
                    <a:lumMod val="60000"/>
                    <a:lumOff val="40000"/>
                  </a:schemeClr>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1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5"/>
            </p:custDataLst>
          </p:nvPr>
        </p:nvSpPr>
        <p:spPr/>
        <p:txBody>
          <a:bodyPr/>
          <a:lstStyle/>
          <a:p>
            <a:endParaRPr lang="zh-CN" altLang="en-US"/>
          </a:p>
        </p:txBody>
      </p:sp>
      <p:sp>
        <p:nvSpPr>
          <p:cNvPr id="6" name="灯片编号占位符 6"/>
          <p:cNvSpPr>
            <a:spLocks noGrp="1"/>
          </p:cNvSpPr>
          <p:nvPr>
            <p:ph type="sldNum" sz="quarter" idx="12"/>
            <p:custDataLst>
              <p:tags r:id="rId1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2" name="任意多边形: 形状 31"/>
          <p:cNvSpPr/>
          <p:nvPr userDrawn="1">
            <p:custDataLst>
              <p:tags r:id="rId2"/>
            </p:custDataLst>
          </p:nvPr>
        </p:nvSpPr>
        <p:spPr>
          <a:xfrm>
            <a:off x="1710632" y="0"/>
            <a:ext cx="4326440" cy="6857999"/>
          </a:xfrm>
          <a:custGeom>
            <a:avLst/>
            <a:gdLst>
              <a:gd name="connsiteX0" fmla="*/ 2601428 w 4326440"/>
              <a:gd name="connsiteY0" fmla="*/ 0 h 6857999"/>
              <a:gd name="connsiteX1" fmla="*/ 4173514 w 4326440"/>
              <a:gd name="connsiteY1" fmla="*/ 0 h 6857999"/>
              <a:gd name="connsiteX2" fmla="*/ 1570981 w 4326440"/>
              <a:gd name="connsiteY2" fmla="*/ 3331090 h 6857999"/>
              <a:gd name="connsiteX3" fmla="*/ 4326440 w 4326440"/>
              <a:gd name="connsiteY3" fmla="*/ 6857999 h 6857999"/>
              <a:gd name="connsiteX4" fmla="*/ 2754297 w 4326440"/>
              <a:gd name="connsiteY4" fmla="*/ 6857999 h 6857999"/>
              <a:gd name="connsiteX5" fmla="*/ 1 w 4326440"/>
              <a:gd name="connsiteY5" fmla="*/ 3332577 h 6857999"/>
              <a:gd name="connsiteX6" fmla="*/ 1858 w 4326440"/>
              <a:gd name="connsiteY6" fmla="*/ 3331127 h 6857999"/>
              <a:gd name="connsiteX7" fmla="*/ 0 w 4326440"/>
              <a:gd name="connsiteY7" fmla="*/ 3329676 h 6857999"/>
              <a:gd name="connsiteX8" fmla="*/ 2601428 w 4326440"/>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6440" h="6857999">
                <a:moveTo>
                  <a:pt x="2601428" y="0"/>
                </a:moveTo>
                <a:lnTo>
                  <a:pt x="4173514" y="0"/>
                </a:lnTo>
                <a:lnTo>
                  <a:pt x="1570981" y="3331090"/>
                </a:lnTo>
                <a:lnTo>
                  <a:pt x="4326440" y="6857999"/>
                </a:lnTo>
                <a:lnTo>
                  <a:pt x="2754297" y="6857999"/>
                </a:lnTo>
                <a:lnTo>
                  <a:pt x="1" y="3332577"/>
                </a:lnTo>
                <a:lnTo>
                  <a:pt x="1858" y="3331127"/>
                </a:lnTo>
                <a:lnTo>
                  <a:pt x="0" y="3329676"/>
                </a:lnTo>
                <a:lnTo>
                  <a:pt x="2601428" y="0"/>
                </a:lnTo>
                <a:close/>
              </a:path>
            </a:pathLst>
          </a:custGeom>
          <a:noFill/>
          <a:ln>
            <a:gradFill>
              <a:gsLst>
                <a:gs pos="0">
                  <a:schemeClr val="accent1">
                    <a:alpha val="5000"/>
                  </a:schemeClr>
                </a:gs>
                <a:gs pos="100000">
                  <a:schemeClr val="accent1">
                    <a:alpha val="50000"/>
                  </a:schemeClr>
                </a:gs>
              </a:gsLst>
              <a:lin ang="5160000" scaled="1"/>
            </a:gra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5" name="任意多边形: 形状 34"/>
          <p:cNvSpPr/>
          <p:nvPr userDrawn="1">
            <p:custDataLst>
              <p:tags r:id="rId3"/>
            </p:custDataLst>
          </p:nvPr>
        </p:nvSpPr>
        <p:spPr>
          <a:xfrm>
            <a:off x="532072" y="0"/>
            <a:ext cx="4317512" cy="6857999"/>
          </a:xfrm>
          <a:custGeom>
            <a:avLst/>
            <a:gdLst>
              <a:gd name="connsiteX0" fmla="*/ 2610358 w 4317512"/>
              <a:gd name="connsiteY0" fmla="*/ 0 h 6857999"/>
              <a:gd name="connsiteX1" fmla="*/ 4182444 w 4317512"/>
              <a:gd name="connsiteY1" fmla="*/ 1 h 6857999"/>
              <a:gd name="connsiteX2" fmla="*/ 1570981 w 4317512"/>
              <a:gd name="connsiteY2" fmla="*/ 3342521 h 6857999"/>
              <a:gd name="connsiteX3" fmla="*/ 4317512 w 4317512"/>
              <a:gd name="connsiteY3" fmla="*/ 6857999 h 6857999"/>
              <a:gd name="connsiteX4" fmla="*/ 2745367 w 4317512"/>
              <a:gd name="connsiteY4" fmla="*/ 6857999 h 6857999"/>
              <a:gd name="connsiteX5" fmla="*/ 1 w 4317512"/>
              <a:gd name="connsiteY5" fmla="*/ 3344008 h 6857999"/>
              <a:gd name="connsiteX6" fmla="*/ 1858 w 4317512"/>
              <a:gd name="connsiteY6" fmla="*/ 3342558 h 6857999"/>
              <a:gd name="connsiteX7" fmla="*/ 0 w 4317512"/>
              <a:gd name="connsiteY7" fmla="*/ 3341106 h 6857999"/>
              <a:gd name="connsiteX8" fmla="*/ 2610358 w 4317512"/>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7512" h="6857999">
                <a:moveTo>
                  <a:pt x="2610358" y="0"/>
                </a:moveTo>
                <a:lnTo>
                  <a:pt x="4182444" y="1"/>
                </a:lnTo>
                <a:lnTo>
                  <a:pt x="1570981" y="3342521"/>
                </a:lnTo>
                <a:lnTo>
                  <a:pt x="4317512" y="6857999"/>
                </a:lnTo>
                <a:lnTo>
                  <a:pt x="2745367" y="6857999"/>
                </a:lnTo>
                <a:lnTo>
                  <a:pt x="1" y="3344008"/>
                </a:lnTo>
                <a:lnTo>
                  <a:pt x="1858" y="3342558"/>
                </a:lnTo>
                <a:lnTo>
                  <a:pt x="0" y="3341106"/>
                </a:lnTo>
                <a:lnTo>
                  <a:pt x="2610358" y="0"/>
                </a:ln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8" name="任意多边形: 形状 37"/>
          <p:cNvSpPr/>
          <p:nvPr userDrawn="1">
            <p:custDataLst>
              <p:tags r:id="rId4"/>
            </p:custDataLst>
          </p:nvPr>
        </p:nvSpPr>
        <p:spPr>
          <a:xfrm>
            <a:off x="1247082" y="0"/>
            <a:ext cx="4326440" cy="6857999"/>
          </a:xfrm>
          <a:custGeom>
            <a:avLst/>
            <a:gdLst>
              <a:gd name="connsiteX0" fmla="*/ 2601429 w 4326440"/>
              <a:gd name="connsiteY0" fmla="*/ 0 h 6857999"/>
              <a:gd name="connsiteX1" fmla="*/ 4173514 w 4326440"/>
              <a:gd name="connsiteY1" fmla="*/ 0 h 6857999"/>
              <a:gd name="connsiteX2" fmla="*/ 1570981 w 4326440"/>
              <a:gd name="connsiteY2" fmla="*/ 3331090 h 6857999"/>
              <a:gd name="connsiteX3" fmla="*/ 4326440 w 4326440"/>
              <a:gd name="connsiteY3" fmla="*/ 6857999 h 6857999"/>
              <a:gd name="connsiteX4" fmla="*/ 2754297 w 4326440"/>
              <a:gd name="connsiteY4" fmla="*/ 6857999 h 6857999"/>
              <a:gd name="connsiteX5" fmla="*/ 1 w 4326440"/>
              <a:gd name="connsiteY5" fmla="*/ 3332577 h 6857999"/>
              <a:gd name="connsiteX6" fmla="*/ 1857 w 4326440"/>
              <a:gd name="connsiteY6" fmla="*/ 3331127 h 6857999"/>
              <a:gd name="connsiteX7" fmla="*/ 0 w 4326440"/>
              <a:gd name="connsiteY7" fmla="*/ 3329676 h 6857999"/>
              <a:gd name="connsiteX8" fmla="*/ 2601429 w 4326440"/>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6440" h="6857999">
                <a:moveTo>
                  <a:pt x="2601429" y="0"/>
                </a:moveTo>
                <a:lnTo>
                  <a:pt x="4173514" y="0"/>
                </a:lnTo>
                <a:lnTo>
                  <a:pt x="1570981" y="3331090"/>
                </a:lnTo>
                <a:lnTo>
                  <a:pt x="4326440" y="6857999"/>
                </a:lnTo>
                <a:lnTo>
                  <a:pt x="2754297" y="6857999"/>
                </a:lnTo>
                <a:lnTo>
                  <a:pt x="1" y="3332577"/>
                </a:lnTo>
                <a:lnTo>
                  <a:pt x="1857" y="3331127"/>
                </a:lnTo>
                <a:lnTo>
                  <a:pt x="0" y="3329676"/>
                </a:lnTo>
                <a:lnTo>
                  <a:pt x="2601429" y="0"/>
                </a:lnTo>
                <a:close/>
              </a:path>
            </a:pathLst>
          </a:custGeom>
          <a:gradFill>
            <a:gsLst>
              <a:gs pos="0">
                <a:schemeClr val="accent1">
                  <a:lumMod val="65000"/>
                  <a:lumOff val="35000"/>
                </a:schemeClr>
              </a:gs>
              <a:gs pos="100000">
                <a:schemeClr val="accent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7" name="矩形 6"/>
          <p:cNvSpPr>
            <a:spLocks noChangeAspect="1"/>
          </p:cNvSpPr>
          <p:nvPr userDrawn="1">
            <p:custDataLst>
              <p:tags r:id="rId5"/>
            </p:custDataLst>
          </p:nvPr>
        </p:nvSpPr>
        <p:spPr>
          <a:xfrm flipH="1">
            <a:off x="11382893" y="586637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spect="1"/>
          </p:cNvSpPr>
          <p:nvPr userDrawn="1">
            <p:custDataLst>
              <p:tags r:id="rId6"/>
            </p:custDataLst>
          </p:nvPr>
        </p:nvSpPr>
        <p:spPr>
          <a:xfrm flipH="1">
            <a:off x="11382893" y="610450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a:spLocks noChangeAspect="1"/>
          </p:cNvSpPr>
          <p:nvPr userDrawn="1">
            <p:custDataLst>
              <p:tags r:id="rId7"/>
            </p:custDataLst>
          </p:nvPr>
        </p:nvSpPr>
        <p:spPr>
          <a:xfrm flipH="1">
            <a:off x="11135238" y="586637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userDrawn="1">
            <p:custDataLst>
              <p:tags r:id="rId8"/>
            </p:custDataLst>
          </p:nvPr>
        </p:nvSpPr>
        <p:spPr>
          <a:xfrm flipH="1">
            <a:off x="11135238" y="610450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a:spLocks noChangeAspect="1"/>
          </p:cNvSpPr>
          <p:nvPr userDrawn="1">
            <p:custDataLst>
              <p:tags r:id="rId9"/>
            </p:custDataLst>
          </p:nvPr>
        </p:nvSpPr>
        <p:spPr>
          <a:xfrm flipH="1">
            <a:off x="10888956" y="610450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spect="1"/>
          </p:cNvSpPr>
          <p:nvPr userDrawn="1">
            <p:custDataLst>
              <p:tags r:id="rId10"/>
            </p:custDataLst>
          </p:nvPr>
        </p:nvSpPr>
        <p:spPr>
          <a:xfrm flipH="1">
            <a:off x="10641837" y="610450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ctrTitle" hasCustomPrompt="1"/>
            <p:custDataLst>
              <p:tags r:id="rId11"/>
            </p:custDataLst>
          </p:nvPr>
        </p:nvSpPr>
        <p:spPr>
          <a:xfrm>
            <a:off x="4593600" y="2671200"/>
            <a:ext cx="5997600" cy="1548000"/>
          </a:xfrm>
        </p:spPr>
        <p:txBody>
          <a:bodyPr wrap="square" anchor="t">
            <a:normAutofit/>
          </a:bodyPr>
          <a:lstStyle>
            <a:lvl1pPr algn="r">
              <a:lnSpc>
                <a:spcPct val="100000"/>
              </a:lnSpc>
              <a:defRPr sz="6600"/>
            </a:lvl1pPr>
          </a:lstStyle>
          <a:p>
            <a:r>
              <a:rPr lang="zh-CN" altLang="en-US" dirty="0"/>
              <a:t>编辑母版标题</a:t>
            </a:r>
            <a:endParaRPr lang="zh-CN" altLang="en-US" dirty="0"/>
          </a:p>
        </p:txBody>
      </p:sp>
      <p:sp>
        <p:nvSpPr>
          <p:cNvPr id="3" name="副标题 2"/>
          <p:cNvSpPr>
            <a:spLocks noGrp="1"/>
          </p:cNvSpPr>
          <p:nvPr userDrawn="1">
            <p:ph type="subTitle" idx="1" hasCustomPrompt="1"/>
            <p:custDataLst>
              <p:tags r:id="rId12"/>
            </p:custDataLst>
          </p:nvPr>
        </p:nvSpPr>
        <p:spPr>
          <a:xfrm>
            <a:off x="4594225" y="1918970"/>
            <a:ext cx="5996940" cy="521970"/>
          </a:xfrm>
        </p:spPr>
        <p:txBody>
          <a:bodyPr wrap="square" anchor="b">
            <a:normAutofit/>
          </a:bodyPr>
          <a:lstStyle>
            <a:lvl1pPr marL="0" indent="0" algn="r">
              <a:lnSpc>
                <a:spcPct val="100000"/>
              </a:lnSpc>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userDrawn="1">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14"/>
            </p:custDataLst>
          </p:nvPr>
        </p:nvSpPr>
        <p:spPr/>
        <p:txBody>
          <a:bodyPr/>
          <a:lstStyle/>
          <a:p>
            <a:endParaRPr lang="zh-CN" altLang="en-US"/>
          </a:p>
        </p:txBody>
      </p:sp>
      <p:sp>
        <p:nvSpPr>
          <p:cNvPr id="6" name="灯片编号占位符 5"/>
          <p:cNvSpPr>
            <a:spLocks noGrp="1"/>
          </p:cNvSpPr>
          <p:nvPr userDrawn="1">
            <p:ph type="sldNum" sz="quarter" idx="12"/>
            <p:custDataLst>
              <p:tags r:id="rId15"/>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userDrawn="1">
            <p:ph type="body" sz="quarter" idx="17" hasCustomPrompt="1"/>
            <p:custDataLst>
              <p:tags r:id="rId16"/>
            </p:custDataLst>
          </p:nvPr>
        </p:nvSpPr>
        <p:spPr>
          <a:xfrm flipH="1">
            <a:off x="7650000" y="4446000"/>
            <a:ext cx="2851200" cy="576000"/>
          </a:xfrm>
          <a:prstGeom prst="chevron">
            <a:avLst>
              <a:gd name="adj" fmla="val 36771"/>
            </a:avLst>
          </a:prstGeom>
          <a:gradFill>
            <a:gsLst>
              <a:gs pos="0">
                <a:schemeClr val="accent1">
                  <a:lumMod val="65000"/>
                  <a:lumOff val="35000"/>
                </a:schemeClr>
              </a:gs>
              <a:gs pos="100000">
                <a:schemeClr val="accent1"/>
              </a:gs>
            </a:gsLst>
            <a:lin ang="4800000" scaled="0"/>
          </a:gradFill>
        </p:spPr>
        <p:txBody>
          <a:bodyPr wrap="square" anchor="ctr">
            <a:normAutofit/>
          </a:bodyPr>
          <a:lstStyle>
            <a:lvl1pPr marL="0" indent="0" algn="ctr">
              <a:lnSpc>
                <a:spcPct val="100000"/>
              </a:lnSpc>
              <a:buNone/>
              <a:defRPr sz="1800" b="1">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8"/>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9"/>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10"/>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1"/>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2"/>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3"/>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4"/>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5"/>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6"/>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17"/>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0" name="图形 29"/>
          <p:cNvPicPr>
            <a:picLocks noChangeAspect="1"/>
          </p:cNvPicPr>
          <p:nvPr userDrawn="1">
            <p:custDataLst>
              <p:tags r:id="rId18"/>
            </p:custDataLst>
          </p:nvPr>
        </p:nvPicPr>
        <p:blipFill>
          <a:blip r:embed="rId19"/>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2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2"/>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23"/>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24"/>
            </p:custDataLst>
          </p:nvPr>
        </p:nvSpPr>
        <p:spPr>
          <a:xfrm>
            <a:off x="8479674" y="654348"/>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25"/>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8"/>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9"/>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10"/>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4"/>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15"/>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6"/>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7"/>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8"/>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9"/>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20"/>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1"/>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2"/>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3"/>
            </p:custDataLst>
          </p:nvPr>
        </p:nvPicPr>
        <p:blipFill>
          <a:blip r:embed="rId24"/>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5"/>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0"/>
            <a:ext cx="12192000" cy="6858000"/>
          </a:xfrm>
          <a:prstGeom prst="rect">
            <a:avLst/>
          </a:prstGeom>
          <a:gradFill>
            <a:gsLst>
              <a:gs pos="0">
                <a:schemeClr val="accent1"/>
              </a:gs>
              <a:gs pos="100000">
                <a:schemeClr val="accent2"/>
              </a:gs>
            </a:gsLst>
            <a:lin ang="2700000" scaled="1"/>
          </a:gra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3" name="任意多边形: 形状 12"/>
          <p:cNvSpPr/>
          <p:nvPr userDrawn="1">
            <p:custDataLst>
              <p:tags r:id="rId3"/>
            </p:custDataLst>
          </p:nvPr>
        </p:nvSpPr>
        <p:spPr>
          <a:xfrm>
            <a:off x="8633689" y="623453"/>
            <a:ext cx="3558311" cy="5350598"/>
          </a:xfrm>
          <a:custGeom>
            <a:avLst/>
            <a:gdLst>
              <a:gd name="connsiteX0" fmla="*/ 2675299 w 3558311"/>
              <a:gd name="connsiteY0" fmla="*/ 0 h 5350598"/>
              <a:gd name="connsiteX1" fmla="*/ 3470851 w 3558311"/>
              <a:gd name="connsiteY1" fmla="*/ 120276 h 5350598"/>
              <a:gd name="connsiteX2" fmla="*/ 3558311 w 3558311"/>
              <a:gd name="connsiteY2" fmla="*/ 152287 h 5350598"/>
              <a:gd name="connsiteX3" fmla="*/ 3558311 w 3558311"/>
              <a:gd name="connsiteY3" fmla="*/ 5198311 h 5350598"/>
              <a:gd name="connsiteX4" fmla="*/ 3470851 w 3558311"/>
              <a:gd name="connsiteY4" fmla="*/ 5230322 h 5350598"/>
              <a:gd name="connsiteX5" fmla="*/ 2675299 w 3558311"/>
              <a:gd name="connsiteY5" fmla="*/ 5350598 h 5350598"/>
              <a:gd name="connsiteX6" fmla="*/ 0 w 3558311"/>
              <a:gd name="connsiteY6" fmla="*/ 2675299 h 5350598"/>
              <a:gd name="connsiteX7" fmla="*/ 2675299 w 3558311"/>
              <a:gd name="connsiteY7" fmla="*/ 0 h 53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8311" h="5350598">
                <a:moveTo>
                  <a:pt x="2675299" y="0"/>
                </a:moveTo>
                <a:cubicBezTo>
                  <a:pt x="2952335" y="0"/>
                  <a:pt x="3219536" y="42109"/>
                  <a:pt x="3470851" y="120276"/>
                </a:cubicBezTo>
                <a:lnTo>
                  <a:pt x="3558311" y="152287"/>
                </a:lnTo>
                <a:lnTo>
                  <a:pt x="3558311" y="5198311"/>
                </a:lnTo>
                <a:lnTo>
                  <a:pt x="3470851" y="5230322"/>
                </a:lnTo>
                <a:cubicBezTo>
                  <a:pt x="3219536" y="5308489"/>
                  <a:pt x="2952335" y="5350598"/>
                  <a:pt x="2675299" y="5350598"/>
                </a:cubicBezTo>
                <a:cubicBezTo>
                  <a:pt x="1197772" y="5350598"/>
                  <a:pt x="0" y="4152826"/>
                  <a:pt x="0" y="2675299"/>
                </a:cubicBezTo>
                <a:cubicBezTo>
                  <a:pt x="0" y="1197772"/>
                  <a:pt x="1197772" y="0"/>
                  <a:pt x="2675299" y="0"/>
                </a:cubicBezTo>
                <a:close/>
              </a:path>
            </a:pathLst>
          </a:custGeom>
          <a:gradFill flip="none" rotWithShape="1">
            <a:gsLst>
              <a:gs pos="0">
                <a:srgbClr val="FFFFFF">
                  <a:alpha val="60000"/>
                </a:srgbClr>
              </a:gs>
              <a:gs pos="90000">
                <a:srgbClr val="FFFFFF">
                  <a:alpha val="0"/>
                </a:srgbClr>
              </a:gs>
            </a:gsLst>
            <a:lin ang="2700000" scaled="1"/>
            <a:tileRect/>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椭圆 14"/>
          <p:cNvSpPr/>
          <p:nvPr userDrawn="1">
            <p:custDataLst>
              <p:tags r:id="rId4"/>
            </p:custDataLst>
          </p:nvPr>
        </p:nvSpPr>
        <p:spPr>
          <a:xfrm>
            <a:off x="7977477" y="3976255"/>
            <a:ext cx="2427286" cy="2427286"/>
          </a:xfrm>
          <a:prstGeom prst="ellipse">
            <a:avLst/>
          </a:prstGeom>
          <a:gradFill flip="none" rotWithShape="1">
            <a:gsLst>
              <a:gs pos="0">
                <a:srgbClr val="FFFFFF">
                  <a:alpha val="60000"/>
                </a:srgbClr>
              </a:gs>
              <a:gs pos="90000">
                <a:srgbClr val="FFFFFF">
                  <a:alpha val="0"/>
                </a:srgbClr>
              </a:gs>
            </a:gsLst>
            <a:lin ang="2700000" scaled="1"/>
            <a:tileRect/>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6" name="任意多边形: 形状 15"/>
          <p:cNvSpPr/>
          <p:nvPr userDrawn="1">
            <p:custDataLst>
              <p:tags r:id="rId5"/>
            </p:custDataLst>
          </p:nvPr>
        </p:nvSpPr>
        <p:spPr>
          <a:xfrm>
            <a:off x="0" y="0"/>
            <a:ext cx="1883538" cy="1650159"/>
          </a:xfrm>
          <a:custGeom>
            <a:avLst/>
            <a:gdLst>
              <a:gd name="connsiteX0" fmla="*/ 0 w 1883538"/>
              <a:gd name="connsiteY0" fmla="*/ 0 h 1650159"/>
              <a:gd name="connsiteX1" fmla="*/ 1883538 w 1883538"/>
              <a:gd name="connsiteY1" fmla="*/ 0 h 1650159"/>
              <a:gd name="connsiteX2" fmla="*/ 233379 w 1883538"/>
              <a:gd name="connsiteY2" fmla="*/ 1650159 h 1650159"/>
              <a:gd name="connsiteX3" fmla="*/ 64660 w 1883538"/>
              <a:gd name="connsiteY3" fmla="*/ 1641640 h 1650159"/>
              <a:gd name="connsiteX4" fmla="*/ 0 w 1883538"/>
              <a:gd name="connsiteY4" fmla="*/ 1631771 h 165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38" h="1650159">
                <a:moveTo>
                  <a:pt x="0" y="0"/>
                </a:moveTo>
                <a:lnTo>
                  <a:pt x="1883538" y="0"/>
                </a:lnTo>
                <a:cubicBezTo>
                  <a:pt x="1883538" y="911358"/>
                  <a:pt x="1144737" y="1650159"/>
                  <a:pt x="233379" y="1650159"/>
                </a:cubicBezTo>
                <a:cubicBezTo>
                  <a:pt x="176419" y="1650159"/>
                  <a:pt x="120134" y="1647273"/>
                  <a:pt x="64660" y="1641640"/>
                </a:cubicBezTo>
                <a:lnTo>
                  <a:pt x="0" y="1631771"/>
                </a:lnTo>
                <a:close/>
              </a:path>
            </a:pathLst>
          </a:custGeom>
          <a:gradFill flip="none" rotWithShape="1">
            <a:gsLst>
              <a:gs pos="0">
                <a:srgbClr val="FFFFFF">
                  <a:alpha val="39000"/>
                </a:srgbClr>
              </a:gs>
              <a:gs pos="81000">
                <a:srgbClr val="FFFFFF">
                  <a:alpha val="0"/>
                </a:srgbClr>
              </a:gs>
            </a:gsLst>
            <a:lin ang="2700000" scaled="1"/>
            <a:tileRect/>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cxnSp>
        <p:nvCxnSpPr>
          <p:cNvPr id="17" name="直接连接符 16"/>
          <p:cNvCxnSpPr/>
          <p:nvPr userDrawn="1">
            <p:custDataLst>
              <p:tags r:id="rId6"/>
            </p:custDataLst>
          </p:nvPr>
        </p:nvCxnSpPr>
        <p:spPr>
          <a:xfrm>
            <a:off x="11470255" y="1921"/>
            <a:ext cx="0" cy="6856095"/>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7"/>
            </p:custDataLst>
          </p:nvPr>
        </p:nvSpPr>
        <p:spPr>
          <a:xfrm>
            <a:off x="965835" y="1363345"/>
            <a:ext cx="6218555" cy="2719070"/>
          </a:xfrm>
        </p:spPr>
        <p:txBody>
          <a:bodyPr wrap="square" anchor="b">
            <a:normAutofit/>
          </a:bodyPr>
          <a:lstStyle>
            <a:lvl1pPr algn="l">
              <a:lnSpc>
                <a:spcPct val="100000"/>
              </a:lnSpc>
              <a:defRPr sz="6000">
                <a:solidFill>
                  <a:srgbClr val="FFFFFF"/>
                </a:solidFill>
              </a:defRPr>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8"/>
            </p:custDataLst>
          </p:nvPr>
        </p:nvSpPr>
        <p:spPr/>
        <p:txBody>
          <a:bodyPr wrap="square">
            <a:normAutofit/>
          </a:bodyPr>
          <a:lstStyle>
            <a:lvl1pPr>
              <a:defRPr>
                <a:solidFill>
                  <a:srgbClr val="FFFFFF"/>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normAutofit/>
          </a:bodyPr>
          <a:lstStyle>
            <a:lvl1pPr>
              <a:defRPr>
                <a:solidFill>
                  <a:srgbClr val="FFFFFF"/>
                </a:solidFill>
              </a:defRPr>
            </a:lvl1pPr>
          </a:lstStyle>
          <a:p>
            <a:endParaRPr lang="zh-CN" altLang="en-US" dirty="0"/>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wrap="square">
            <a:normAutofit/>
          </a:bodyPr>
          <a:lstStyle>
            <a:lvl1pPr>
              <a:defRPr>
                <a:solidFill>
                  <a:srgbClr val="FFFFFF"/>
                </a:solidFill>
              </a:defRPr>
            </a:lvl1p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1"/>
            </p:custDataLst>
          </p:nvPr>
        </p:nvSpPr>
        <p:spPr>
          <a:xfrm>
            <a:off x="1273180" y="448133"/>
            <a:ext cx="2880000" cy="504000"/>
          </a:xfrm>
        </p:spPr>
        <p:txBody>
          <a:bodyPr wrap="square" anchor="ctr">
            <a:normAutofit/>
          </a:bodyPr>
          <a:lstStyle>
            <a:lvl1pPr marL="0" indent="0">
              <a:lnSpc>
                <a:spcPct val="100000"/>
              </a:lnSpc>
              <a:buNone/>
              <a:defRPr sz="1400">
                <a:solidFill>
                  <a:srgbClr val="FFFFFF"/>
                </a:solidFill>
              </a:defRPr>
            </a:lvl1pPr>
          </a:lstStyle>
          <a:p>
            <a:pPr lvl="0"/>
            <a:r>
              <a:rPr lang="zh-CN" altLang="en-US" dirty="0"/>
              <a:t>公司名</a:t>
            </a:r>
            <a:endParaRPr lang="zh-CN" altLang="en-US" dirty="0"/>
          </a:p>
        </p:txBody>
      </p:sp>
      <p:sp>
        <p:nvSpPr>
          <p:cNvPr id="14" name="日期时间占位符 7"/>
          <p:cNvSpPr>
            <a:spLocks noGrp="1"/>
          </p:cNvSpPr>
          <p:nvPr>
            <p:ph type="body" sz="quarter" idx="14" hasCustomPrompt="1"/>
            <p:custDataLst>
              <p:tags r:id="rId12"/>
            </p:custDataLst>
          </p:nvPr>
        </p:nvSpPr>
        <p:spPr>
          <a:xfrm>
            <a:off x="8823892" y="5661201"/>
            <a:ext cx="2427287" cy="504000"/>
          </a:xfrm>
        </p:spPr>
        <p:txBody>
          <a:bodyPr wrap="square" anchor="ctr">
            <a:normAutofit/>
          </a:bodyPr>
          <a:lstStyle>
            <a:lvl1pPr marL="0" indent="0" algn="r">
              <a:lnSpc>
                <a:spcPct val="100000"/>
              </a:lnSpc>
              <a:buNone/>
              <a:defRPr sz="1400">
                <a:solidFill>
                  <a:srgbClr val="FFFFFF"/>
                </a:solidFill>
              </a:defRPr>
            </a:lvl1pPr>
          </a:lstStyle>
          <a:p>
            <a:pPr lvl="0"/>
            <a:r>
              <a:rPr lang="zh-CN" altLang="en-US" dirty="0"/>
              <a:t>日期时间</a:t>
            </a:r>
            <a:endParaRPr lang="zh-CN" altLang="en-US" dirty="0"/>
          </a:p>
        </p:txBody>
      </p:sp>
      <p:sp>
        <p:nvSpPr>
          <p:cNvPr id="24" name="署名占位符 10"/>
          <p:cNvSpPr>
            <a:spLocks noGrp="1"/>
          </p:cNvSpPr>
          <p:nvPr>
            <p:ph type="body" sz="quarter" idx="17" hasCustomPrompt="1"/>
            <p:custDataLst>
              <p:tags r:id="rId13"/>
            </p:custDataLst>
          </p:nvPr>
        </p:nvSpPr>
        <p:spPr>
          <a:xfrm>
            <a:off x="995477" y="4341084"/>
            <a:ext cx="2232000" cy="504000"/>
          </a:xfrm>
          <a:prstGeom prst="roundRect">
            <a:avLst>
              <a:gd name="adj" fmla="val 50000"/>
            </a:avLst>
          </a:prstGeom>
          <a:ln>
            <a:solidFill>
              <a:srgbClr val="FFFFFF"/>
            </a:solidFill>
          </a:ln>
        </p:spPr>
        <p:txBody>
          <a:bodyPr wrap="square" anchor="ctr">
            <a:normAutofit/>
          </a:bodyPr>
          <a:lstStyle>
            <a:lvl1pPr marL="0" indent="0" algn="ctr">
              <a:lnSpc>
                <a:spcPct val="100000"/>
              </a:lnSpc>
              <a:buNone/>
              <a:defRPr sz="1800">
                <a:solidFill>
                  <a:srgbClr val="FFFFFF"/>
                </a:solidFill>
                <a:latin typeface="+mn-ea"/>
                <a:ea typeface="+mn-ea"/>
              </a:defRPr>
            </a:lvl1pPr>
          </a:lstStyle>
          <a:p>
            <a:pPr lvl="0"/>
            <a:r>
              <a:rPr lang="zh-CN" altLang="en-US" dirty="0"/>
              <a:t>署名</a:t>
            </a:r>
            <a:endParaRPr lang="zh-CN" altLang="en-US" dirty="0"/>
          </a:p>
        </p:txBody>
      </p:sp>
      <p:cxnSp>
        <p:nvCxnSpPr>
          <p:cNvPr id="23" name="直接连接符 22"/>
          <p:cNvCxnSpPr/>
          <p:nvPr>
            <p:custDataLst>
              <p:tags r:id="rId14"/>
            </p:custDataLst>
          </p:nvPr>
        </p:nvCxnSpPr>
        <p:spPr>
          <a:xfrm>
            <a:off x="1142240" y="628976"/>
            <a:ext cx="0" cy="16136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8" name="图片 17" descr="图片1"/>
          <p:cNvPicPr>
            <a:picLocks noChangeAspect="1"/>
          </p:cNvPicPr>
          <p:nvPr userDrawn="1">
            <p:custDataLst>
              <p:tags r:id="rId15"/>
            </p:custDataLst>
          </p:nvPr>
        </p:nvPicPr>
        <p:blipFill>
          <a:blip r:embed="rId16"/>
          <a:srcRect l="1265" b="18498"/>
          <a:stretch>
            <a:fillRect/>
          </a:stretch>
        </p:blipFill>
        <p:spPr>
          <a:xfrm>
            <a:off x="0" y="4418330"/>
            <a:ext cx="4460240" cy="243967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9788" y="565200"/>
            <a:ext cx="1609599" cy="1081088"/>
          </a:xfrm>
        </p:spPr>
        <p:txBody>
          <a:bodyPr wrap="square" anchor="b">
            <a:normAutofit/>
          </a:bodyPr>
          <a:lstStyle>
            <a:lvl1pPr>
              <a:defRPr sz="6000">
                <a:solidFill>
                  <a:schemeClr val="accent2"/>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10" name="任意多边形: 形状 9"/>
          <p:cNvSpPr/>
          <p:nvPr userDrawn="1">
            <p:custDataLst>
              <p:tags r:id="rId6"/>
            </p:custDataLst>
          </p:nvPr>
        </p:nvSpPr>
        <p:spPr>
          <a:xfrm>
            <a:off x="7623000" y="0"/>
            <a:ext cx="4569001" cy="2235200"/>
          </a:xfrm>
          <a:custGeom>
            <a:avLst/>
            <a:gdLst>
              <a:gd name="connsiteX0" fmla="*/ 0 w 6726149"/>
              <a:gd name="connsiteY0" fmla="*/ 0 h 3290498"/>
              <a:gd name="connsiteX1" fmla="*/ 6726149 w 6726149"/>
              <a:gd name="connsiteY1" fmla="*/ 0 h 3290498"/>
              <a:gd name="connsiteX2" fmla="*/ 6726149 w 6726149"/>
              <a:gd name="connsiteY2" fmla="*/ 2976151 h 3290498"/>
              <a:gd name="connsiteX3" fmla="*/ 6504586 w 6726149"/>
              <a:gd name="connsiteY3" fmla="*/ 3051120 h 3290498"/>
              <a:gd name="connsiteX4" fmla="*/ 4921250 w 6726149"/>
              <a:gd name="connsiteY4" fmla="*/ 3290498 h 3290498"/>
              <a:gd name="connsiteX5" fmla="*/ 15199 w 6726149"/>
              <a:gd name="connsiteY5" fmla="*/ 38549 h 32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149" h="3290498">
                <a:moveTo>
                  <a:pt x="0" y="0"/>
                </a:moveTo>
                <a:lnTo>
                  <a:pt x="6726149" y="0"/>
                </a:lnTo>
                <a:lnTo>
                  <a:pt x="6726149" y="2976151"/>
                </a:lnTo>
                <a:lnTo>
                  <a:pt x="6504586" y="3051120"/>
                </a:lnTo>
                <a:cubicBezTo>
                  <a:pt x="6004411" y="3206691"/>
                  <a:pt x="5472617" y="3290498"/>
                  <a:pt x="4921250" y="3290498"/>
                </a:cubicBezTo>
                <a:cubicBezTo>
                  <a:pt x="2715781" y="3290498"/>
                  <a:pt x="823498" y="1949583"/>
                  <a:pt x="15199" y="38549"/>
                </a:cubicBezTo>
                <a:close/>
              </a:path>
            </a:pathLst>
          </a:custGeom>
          <a:solidFill>
            <a:schemeClr val="accent2"/>
          </a:soli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0"/>
            <a:ext cx="12192000" cy="6858000"/>
          </a:xfrm>
          <a:prstGeom prst="rect">
            <a:avLst/>
          </a:prstGeom>
          <a:gradFill>
            <a:gsLst>
              <a:gs pos="0">
                <a:schemeClr val="accent1"/>
              </a:gs>
              <a:gs pos="100000">
                <a:schemeClr val="accent2"/>
              </a:gs>
            </a:gsLst>
            <a:lin ang="2700000" scaled="1"/>
          </a:gra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pic>
        <p:nvPicPr>
          <p:cNvPr id="14" name="图片 13"/>
          <p:cNvPicPr>
            <a:picLocks noChangeAspect="1"/>
          </p:cNvPicPr>
          <p:nvPr userDrawn="1">
            <p:custDataLst>
              <p:tags r:id="rId3"/>
            </p:custDataLst>
          </p:nvPr>
        </p:nvPicPr>
        <p:blipFill>
          <a:blip r:embed="rId4"/>
          <a:srcRect l="38052" b="9236"/>
          <a:stretch>
            <a:fillRect/>
          </a:stretch>
        </p:blipFill>
        <p:spPr>
          <a:xfrm>
            <a:off x="0" y="1844324"/>
            <a:ext cx="9266198" cy="5013676"/>
          </a:xfrm>
          <a:custGeom>
            <a:avLst/>
            <a:gdLst>
              <a:gd name="connsiteX0" fmla="*/ 0 w 8263308"/>
              <a:gd name="connsiteY0" fmla="*/ 0 h 4471041"/>
              <a:gd name="connsiteX1" fmla="*/ 8263308 w 8263308"/>
              <a:gd name="connsiteY1" fmla="*/ 0 h 4471041"/>
              <a:gd name="connsiteX2" fmla="*/ 8263308 w 8263308"/>
              <a:gd name="connsiteY2" fmla="*/ 4471041 h 4471041"/>
              <a:gd name="connsiteX3" fmla="*/ 0 w 8263308"/>
              <a:gd name="connsiteY3" fmla="*/ 4471041 h 4471041"/>
            </a:gdLst>
            <a:ahLst/>
            <a:cxnLst>
              <a:cxn ang="0">
                <a:pos x="connsiteX0" y="connsiteY0"/>
              </a:cxn>
              <a:cxn ang="0">
                <a:pos x="connsiteX1" y="connsiteY1"/>
              </a:cxn>
              <a:cxn ang="0">
                <a:pos x="connsiteX2" y="connsiteY2"/>
              </a:cxn>
              <a:cxn ang="0">
                <a:pos x="connsiteX3" y="connsiteY3"/>
              </a:cxn>
            </a:cxnLst>
            <a:rect l="l" t="t" r="r" b="b"/>
            <a:pathLst>
              <a:path w="8263308" h="4471041">
                <a:moveTo>
                  <a:pt x="0" y="0"/>
                </a:moveTo>
                <a:lnTo>
                  <a:pt x="8263308" y="0"/>
                </a:lnTo>
                <a:lnTo>
                  <a:pt x="8263308" y="4471041"/>
                </a:lnTo>
                <a:lnTo>
                  <a:pt x="0" y="4471041"/>
                </a:lnTo>
                <a:close/>
              </a:path>
            </a:pathLst>
          </a:custGeom>
        </p:spPr>
      </p:pic>
      <p:sp>
        <p:nvSpPr>
          <p:cNvPr id="15" name="任意多边形: 形状 14"/>
          <p:cNvSpPr/>
          <p:nvPr userDrawn="1">
            <p:custDataLst>
              <p:tags r:id="rId5"/>
            </p:custDataLst>
          </p:nvPr>
        </p:nvSpPr>
        <p:spPr>
          <a:xfrm>
            <a:off x="0" y="0"/>
            <a:ext cx="1883538" cy="1650159"/>
          </a:xfrm>
          <a:custGeom>
            <a:avLst/>
            <a:gdLst>
              <a:gd name="connsiteX0" fmla="*/ 0 w 1883538"/>
              <a:gd name="connsiteY0" fmla="*/ 0 h 1650159"/>
              <a:gd name="connsiteX1" fmla="*/ 1883538 w 1883538"/>
              <a:gd name="connsiteY1" fmla="*/ 0 h 1650159"/>
              <a:gd name="connsiteX2" fmla="*/ 233379 w 1883538"/>
              <a:gd name="connsiteY2" fmla="*/ 1650159 h 1650159"/>
              <a:gd name="connsiteX3" fmla="*/ 64660 w 1883538"/>
              <a:gd name="connsiteY3" fmla="*/ 1641640 h 1650159"/>
              <a:gd name="connsiteX4" fmla="*/ 0 w 1883538"/>
              <a:gd name="connsiteY4" fmla="*/ 1631771 h 165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38" h="1650159">
                <a:moveTo>
                  <a:pt x="0" y="0"/>
                </a:moveTo>
                <a:lnTo>
                  <a:pt x="1883538" y="0"/>
                </a:lnTo>
                <a:cubicBezTo>
                  <a:pt x="1883538" y="911358"/>
                  <a:pt x="1144737" y="1650159"/>
                  <a:pt x="233379" y="1650159"/>
                </a:cubicBezTo>
                <a:cubicBezTo>
                  <a:pt x="176419" y="1650159"/>
                  <a:pt x="120134" y="1647273"/>
                  <a:pt x="64660" y="1641640"/>
                </a:cubicBezTo>
                <a:lnTo>
                  <a:pt x="0" y="1631771"/>
                </a:lnTo>
                <a:close/>
              </a:path>
            </a:pathLst>
          </a:custGeom>
          <a:gradFill flip="none" rotWithShape="1">
            <a:gsLst>
              <a:gs pos="0">
                <a:srgbClr val="FFFFFF">
                  <a:alpha val="39000"/>
                </a:srgbClr>
              </a:gs>
              <a:gs pos="81000">
                <a:srgbClr val="FFFFFF">
                  <a:alpha val="0"/>
                </a:srgbClr>
              </a:gs>
            </a:gsLst>
            <a:lin ang="2700000" scaled="1"/>
            <a:tileRect/>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6" name="直接连接符 15"/>
          <p:cNvCxnSpPr/>
          <p:nvPr userDrawn="1">
            <p:custDataLst>
              <p:tags r:id="rId6"/>
            </p:custDataLst>
          </p:nvPr>
        </p:nvCxnSpPr>
        <p:spPr>
          <a:xfrm>
            <a:off x="11470255" y="19701"/>
            <a:ext cx="0" cy="6838315"/>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7"/>
            </p:custDataLst>
          </p:nvPr>
        </p:nvCxnSpPr>
        <p:spPr>
          <a:xfrm>
            <a:off x="1063721" y="3674747"/>
            <a:ext cx="75237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椭圆 17"/>
          <p:cNvSpPr/>
          <p:nvPr userDrawn="1">
            <p:custDataLst>
              <p:tags r:id="rId8"/>
            </p:custDataLst>
          </p:nvPr>
        </p:nvSpPr>
        <p:spPr>
          <a:xfrm>
            <a:off x="6776966" y="1350564"/>
            <a:ext cx="4156873" cy="4156873"/>
          </a:xfrm>
          <a:prstGeom prst="ellipse">
            <a:avLst/>
          </a:prstGeom>
          <a:gradFill flip="none" rotWithShape="1">
            <a:gsLst>
              <a:gs pos="0">
                <a:srgbClr val="FFFFFF">
                  <a:alpha val="60000"/>
                </a:srgbClr>
              </a:gs>
              <a:gs pos="90000">
                <a:srgbClr val="FFFFFF">
                  <a:alpha val="0"/>
                </a:srgbClr>
              </a:gs>
            </a:gsLst>
            <a:lin ang="2700000" scaled="1"/>
            <a:tileRect/>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 name="标题 1"/>
          <p:cNvSpPr>
            <a:spLocks noGrp="1"/>
          </p:cNvSpPr>
          <p:nvPr>
            <p:ph type="title" hasCustomPrompt="1"/>
            <p:custDataLst>
              <p:tags r:id="rId9"/>
            </p:custDataLst>
          </p:nvPr>
        </p:nvSpPr>
        <p:spPr>
          <a:xfrm>
            <a:off x="1053089" y="2371205"/>
            <a:ext cx="6347172" cy="1152000"/>
          </a:xfrm>
        </p:spPr>
        <p:txBody>
          <a:bodyPr wrap="square" anchor="b">
            <a:normAutofit/>
          </a:bodyPr>
          <a:lstStyle>
            <a:lvl1pPr algn="l">
              <a:defRPr sz="5400">
                <a:solidFill>
                  <a:srgbClr val="FFFFFF"/>
                </a:solidFill>
              </a:defRPr>
            </a:lvl1pPr>
          </a:lstStyle>
          <a:p>
            <a:r>
              <a:rPr lang="zh-CN" altLang="en-US" dirty="0"/>
              <a:t>单击编辑母版标题</a:t>
            </a:r>
            <a:endParaRPr lang="zh-CN" altLang="en-US" dirty="0"/>
          </a:p>
        </p:txBody>
      </p:sp>
      <p:sp>
        <p:nvSpPr>
          <p:cNvPr id="3" name="文本占位符 2"/>
          <p:cNvSpPr>
            <a:spLocks noGrp="1"/>
          </p:cNvSpPr>
          <p:nvPr>
            <p:ph type="body" idx="1" hasCustomPrompt="1"/>
            <p:custDataLst>
              <p:tags r:id="rId10"/>
            </p:custDataLst>
          </p:nvPr>
        </p:nvSpPr>
        <p:spPr>
          <a:xfrm>
            <a:off x="1053089" y="3826290"/>
            <a:ext cx="4569600" cy="936000"/>
          </a:xfrm>
        </p:spPr>
        <p:txBody>
          <a:bodyPr wrap="square">
            <a:normAutofit/>
          </a:bodyPr>
          <a:lstStyle>
            <a:lvl1pPr marL="0" indent="0" algn="l">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8" name="节编号 3"/>
          <p:cNvSpPr>
            <a:spLocks noGrp="1"/>
          </p:cNvSpPr>
          <p:nvPr>
            <p:ph type="body" sz="quarter" idx="13" hasCustomPrompt="1"/>
            <p:custDataLst>
              <p:tags r:id="rId11"/>
            </p:custDataLst>
          </p:nvPr>
        </p:nvSpPr>
        <p:spPr>
          <a:xfrm>
            <a:off x="7550611" y="2094294"/>
            <a:ext cx="2535210" cy="2371688"/>
          </a:xfrm>
        </p:spPr>
        <p:txBody>
          <a:bodyPr wrap="none" anchor="ctr">
            <a:normAutofit/>
          </a:bodyPr>
          <a:lstStyle>
            <a:lvl1pPr marL="0" indent="0" algn="ctr">
              <a:buNone/>
              <a:defRPr sz="16600" b="1">
                <a:solidFill>
                  <a:srgbClr val="FFFFFF"/>
                </a:solidFill>
              </a:defRPr>
            </a:lvl1pPr>
          </a:lstStyle>
          <a:p>
            <a:pPr lvl="0"/>
            <a:r>
              <a:rPr lang="zh-CN" altLang="en-US" dirty="0"/>
              <a:t>编号</a:t>
            </a:r>
            <a:endParaRPr lang="zh-CN" altLang="en-US" dirty="0"/>
          </a:p>
        </p:txBody>
      </p:sp>
      <p:sp>
        <p:nvSpPr>
          <p:cNvPr id="4" name="日期占位符 4"/>
          <p:cNvSpPr>
            <a:spLocks noGrp="1"/>
          </p:cNvSpPr>
          <p:nvPr>
            <p:ph type="dt" sz="half" idx="10"/>
            <p:custDataLst>
              <p:tags r:id="rId12"/>
            </p:custDataLst>
          </p:nvPr>
        </p:nvSpPr>
        <p:spPr/>
        <p:txBody>
          <a:bodyPr wrap="square">
            <a:normAutofit/>
          </a:bodyPr>
          <a:lstStyle>
            <a:lvl1pPr>
              <a:defRPr>
                <a:solidFill>
                  <a:srgbClr val="FFFFFF"/>
                </a:solidFill>
              </a:defRPr>
            </a:lvl1p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3"/>
            </p:custDataLst>
          </p:nvPr>
        </p:nvSpPr>
        <p:spPr/>
        <p:txBody>
          <a:bodyPr/>
          <a:lstStyle>
            <a:lvl1pPr>
              <a:defRPr>
                <a:solidFill>
                  <a:srgbClr val="FFFFFF"/>
                </a:solidFill>
              </a:defRPr>
            </a:lvl1pPr>
          </a:lstStyle>
          <a:p>
            <a:endParaRPr lang="zh-CN" altLang="en-US"/>
          </a:p>
        </p:txBody>
      </p:sp>
      <p:sp>
        <p:nvSpPr>
          <p:cNvPr id="6" name="灯片编号占位符 6"/>
          <p:cNvSpPr>
            <a:spLocks noGrp="1"/>
          </p:cNvSpPr>
          <p:nvPr>
            <p:ph type="sldNum" sz="quarter" idx="12"/>
            <p:custDataLst>
              <p:tags r:id="rId14"/>
            </p:custDataLst>
          </p:nvPr>
        </p:nvSpPr>
        <p:spPr/>
        <p:txBody>
          <a:bodyPr wrap="square">
            <a:normAutofit/>
          </a:bodyPr>
          <a:lstStyle>
            <a:lvl1pPr>
              <a:defRPr>
                <a:solidFill>
                  <a:srgbClr val="FFFFFF"/>
                </a:solidFill>
              </a:defRPr>
            </a:lvl1pPr>
          </a:lstStyle>
          <a:p>
            <a:fld id="{BE5F26B5-172A-4DC2-B0B7-181CFC56B87C}"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0"/>
            <a:ext cx="12192000" cy="6858000"/>
          </a:xfrm>
          <a:prstGeom prst="rect">
            <a:avLst/>
          </a:prstGeom>
          <a:gradFill>
            <a:gsLst>
              <a:gs pos="0">
                <a:schemeClr val="accent1"/>
              </a:gs>
              <a:gs pos="100000">
                <a:schemeClr val="accent2"/>
              </a:gs>
            </a:gsLst>
            <a:lin ang="2700000" scaled="1"/>
          </a:gra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a:p>
        </p:txBody>
      </p:sp>
      <p:sp>
        <p:nvSpPr>
          <p:cNvPr id="13" name="任意多边形: 形状 12"/>
          <p:cNvSpPr/>
          <p:nvPr userDrawn="1">
            <p:custDataLst>
              <p:tags r:id="rId3"/>
            </p:custDataLst>
          </p:nvPr>
        </p:nvSpPr>
        <p:spPr>
          <a:xfrm>
            <a:off x="8633689" y="623453"/>
            <a:ext cx="3558311" cy="5350598"/>
          </a:xfrm>
          <a:custGeom>
            <a:avLst/>
            <a:gdLst>
              <a:gd name="connsiteX0" fmla="*/ 2675299 w 3558311"/>
              <a:gd name="connsiteY0" fmla="*/ 0 h 5350598"/>
              <a:gd name="connsiteX1" fmla="*/ 3470851 w 3558311"/>
              <a:gd name="connsiteY1" fmla="*/ 120276 h 5350598"/>
              <a:gd name="connsiteX2" fmla="*/ 3558311 w 3558311"/>
              <a:gd name="connsiteY2" fmla="*/ 152287 h 5350598"/>
              <a:gd name="connsiteX3" fmla="*/ 3558311 w 3558311"/>
              <a:gd name="connsiteY3" fmla="*/ 5198311 h 5350598"/>
              <a:gd name="connsiteX4" fmla="*/ 3470851 w 3558311"/>
              <a:gd name="connsiteY4" fmla="*/ 5230322 h 5350598"/>
              <a:gd name="connsiteX5" fmla="*/ 2675299 w 3558311"/>
              <a:gd name="connsiteY5" fmla="*/ 5350598 h 5350598"/>
              <a:gd name="connsiteX6" fmla="*/ 0 w 3558311"/>
              <a:gd name="connsiteY6" fmla="*/ 2675299 h 5350598"/>
              <a:gd name="connsiteX7" fmla="*/ 2675299 w 3558311"/>
              <a:gd name="connsiteY7" fmla="*/ 0 h 53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8311" h="5350598">
                <a:moveTo>
                  <a:pt x="2675299" y="0"/>
                </a:moveTo>
                <a:cubicBezTo>
                  <a:pt x="2952335" y="0"/>
                  <a:pt x="3219536" y="42109"/>
                  <a:pt x="3470851" y="120276"/>
                </a:cubicBezTo>
                <a:lnTo>
                  <a:pt x="3558311" y="152287"/>
                </a:lnTo>
                <a:lnTo>
                  <a:pt x="3558311" y="5198311"/>
                </a:lnTo>
                <a:lnTo>
                  <a:pt x="3470851" y="5230322"/>
                </a:lnTo>
                <a:cubicBezTo>
                  <a:pt x="3219536" y="5308489"/>
                  <a:pt x="2952335" y="5350598"/>
                  <a:pt x="2675299" y="5350598"/>
                </a:cubicBezTo>
                <a:cubicBezTo>
                  <a:pt x="1197772" y="5350598"/>
                  <a:pt x="0" y="4152826"/>
                  <a:pt x="0" y="2675299"/>
                </a:cubicBezTo>
                <a:cubicBezTo>
                  <a:pt x="0" y="1197772"/>
                  <a:pt x="1197772" y="0"/>
                  <a:pt x="2675299" y="0"/>
                </a:cubicBezTo>
                <a:close/>
              </a:path>
            </a:pathLst>
          </a:custGeom>
          <a:gradFill flip="none" rotWithShape="1">
            <a:gsLst>
              <a:gs pos="0">
                <a:srgbClr val="FFFFFF">
                  <a:alpha val="60000"/>
                </a:srgbClr>
              </a:gs>
              <a:gs pos="90000">
                <a:srgbClr val="FFFFFF">
                  <a:alpha val="0"/>
                </a:srgbClr>
              </a:gs>
            </a:gsLst>
            <a:lin ang="2700000" scaled="1"/>
            <a:tileRect/>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4"/>
            </p:custDataLst>
          </p:nvPr>
        </p:nvSpPr>
        <p:spPr>
          <a:xfrm>
            <a:off x="7977477" y="3976255"/>
            <a:ext cx="2427286" cy="2427286"/>
          </a:xfrm>
          <a:prstGeom prst="ellipse">
            <a:avLst/>
          </a:prstGeom>
          <a:gradFill flip="none" rotWithShape="1">
            <a:gsLst>
              <a:gs pos="0">
                <a:srgbClr val="FFFFFF">
                  <a:alpha val="60000"/>
                </a:srgbClr>
              </a:gs>
              <a:gs pos="90000">
                <a:srgbClr val="FFFFFF">
                  <a:alpha val="0"/>
                </a:srgbClr>
              </a:gs>
            </a:gsLst>
            <a:lin ang="2700000" scaled="1"/>
            <a:tileRect/>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6" name="任意多边形: 形状 15"/>
          <p:cNvSpPr/>
          <p:nvPr userDrawn="1">
            <p:custDataLst>
              <p:tags r:id="rId5"/>
            </p:custDataLst>
          </p:nvPr>
        </p:nvSpPr>
        <p:spPr>
          <a:xfrm>
            <a:off x="0" y="0"/>
            <a:ext cx="1883538" cy="1650159"/>
          </a:xfrm>
          <a:custGeom>
            <a:avLst/>
            <a:gdLst>
              <a:gd name="connsiteX0" fmla="*/ 0 w 1883538"/>
              <a:gd name="connsiteY0" fmla="*/ 0 h 1650159"/>
              <a:gd name="connsiteX1" fmla="*/ 1883538 w 1883538"/>
              <a:gd name="connsiteY1" fmla="*/ 0 h 1650159"/>
              <a:gd name="connsiteX2" fmla="*/ 233379 w 1883538"/>
              <a:gd name="connsiteY2" fmla="*/ 1650159 h 1650159"/>
              <a:gd name="connsiteX3" fmla="*/ 64660 w 1883538"/>
              <a:gd name="connsiteY3" fmla="*/ 1641640 h 1650159"/>
              <a:gd name="connsiteX4" fmla="*/ 0 w 1883538"/>
              <a:gd name="connsiteY4" fmla="*/ 1631771 h 165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38" h="1650159">
                <a:moveTo>
                  <a:pt x="0" y="0"/>
                </a:moveTo>
                <a:lnTo>
                  <a:pt x="1883538" y="0"/>
                </a:lnTo>
                <a:cubicBezTo>
                  <a:pt x="1883538" y="911358"/>
                  <a:pt x="1144737" y="1650159"/>
                  <a:pt x="233379" y="1650159"/>
                </a:cubicBezTo>
                <a:cubicBezTo>
                  <a:pt x="176419" y="1650159"/>
                  <a:pt x="120134" y="1647273"/>
                  <a:pt x="64660" y="1641640"/>
                </a:cubicBezTo>
                <a:lnTo>
                  <a:pt x="0" y="1631771"/>
                </a:lnTo>
                <a:close/>
              </a:path>
            </a:pathLst>
          </a:custGeom>
          <a:gradFill flip="none" rotWithShape="1">
            <a:gsLst>
              <a:gs pos="0">
                <a:srgbClr val="FFFFFF">
                  <a:alpha val="39000"/>
                </a:srgbClr>
              </a:gs>
              <a:gs pos="81000">
                <a:srgbClr val="FFFFFF">
                  <a:alpha val="0"/>
                </a:srgbClr>
              </a:gs>
            </a:gsLst>
            <a:lin ang="2700000" scaled="1"/>
            <a:tileRect/>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7" name="直接连接符 16"/>
          <p:cNvCxnSpPr/>
          <p:nvPr userDrawn="1">
            <p:custDataLst>
              <p:tags r:id="rId6"/>
            </p:custDataLst>
          </p:nvPr>
        </p:nvCxnSpPr>
        <p:spPr>
          <a:xfrm>
            <a:off x="11470255" y="12081"/>
            <a:ext cx="0" cy="6840000"/>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7"/>
            </p:custDataLst>
          </p:nvPr>
        </p:nvCxnSpPr>
        <p:spPr>
          <a:xfrm>
            <a:off x="1142240" y="628976"/>
            <a:ext cx="0" cy="16136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8"/>
            </p:custDataLst>
          </p:nvPr>
        </p:nvSpPr>
        <p:spPr>
          <a:xfrm>
            <a:off x="1104021" y="3142114"/>
            <a:ext cx="5960827" cy="1133614"/>
          </a:xfrm>
        </p:spPr>
        <p:txBody>
          <a:bodyPr wrap="square" anchor="t">
            <a:normAutofit/>
          </a:bodyPr>
          <a:lstStyle>
            <a:lvl1pPr algn="l">
              <a:lnSpc>
                <a:spcPct val="100000"/>
              </a:lnSpc>
              <a:defRPr sz="6600">
                <a:solidFill>
                  <a:srgbClr val="FFFFFF"/>
                </a:solidFill>
              </a:defRPr>
            </a:lvl1pPr>
          </a:lstStyle>
          <a:p>
            <a:r>
              <a:rPr lang="zh-CN" altLang="en-US" dirty="0"/>
              <a:t>编辑母版标题</a:t>
            </a:r>
            <a:endParaRPr lang="zh-CN" altLang="en-US" dirty="0"/>
          </a:p>
        </p:txBody>
      </p:sp>
      <p:sp>
        <p:nvSpPr>
          <p:cNvPr id="3" name="副标题 2"/>
          <p:cNvSpPr>
            <a:spLocks noGrp="1"/>
          </p:cNvSpPr>
          <p:nvPr>
            <p:ph type="subTitle" idx="1" hasCustomPrompt="1"/>
            <p:custDataLst>
              <p:tags r:id="rId9"/>
            </p:custDataLst>
          </p:nvPr>
        </p:nvSpPr>
        <p:spPr>
          <a:xfrm>
            <a:off x="1104020" y="2118218"/>
            <a:ext cx="5960827" cy="972000"/>
          </a:xfrm>
        </p:spPr>
        <p:txBody>
          <a:bodyPr wrap="square" anchor="b">
            <a:normAutofit/>
          </a:bodyPr>
          <a:lstStyle>
            <a:lvl1pPr marL="0" indent="0" algn="l">
              <a:lnSpc>
                <a:spcPct val="100000"/>
              </a:lnSpc>
              <a:buNone/>
              <a:defRPr sz="60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单击编辑副标题</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solidFill>
                  <a:srgbClr val="FFFFFF"/>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rgbClr val="FFFFFF"/>
                </a:solidFill>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lvl1pPr>
              <a:defRPr>
                <a:solidFill>
                  <a:srgbClr val="FFFFFF"/>
                </a:solidFill>
              </a:defRPr>
            </a:lvl1p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3"/>
            </p:custDataLst>
          </p:nvPr>
        </p:nvSpPr>
        <p:spPr>
          <a:xfrm>
            <a:off x="1248873" y="436776"/>
            <a:ext cx="2469327" cy="504000"/>
          </a:xfrm>
        </p:spPr>
        <p:txBody>
          <a:bodyPr wrap="square" anchor="ctr">
            <a:normAutofit/>
          </a:bodyPr>
          <a:lstStyle>
            <a:lvl1pPr marL="0" indent="0">
              <a:lnSpc>
                <a:spcPct val="100000"/>
              </a:lnSpc>
              <a:buNone/>
              <a:defRPr sz="1400">
                <a:solidFill>
                  <a:srgbClr val="FFFFFF"/>
                </a:solidFill>
              </a:defRPr>
            </a:lvl1pPr>
          </a:lstStyle>
          <a:p>
            <a:pPr lvl="0"/>
            <a:r>
              <a:rPr lang="zh-CN" altLang="en-US" dirty="0"/>
              <a:t>公司</a:t>
            </a:r>
            <a:endParaRPr lang="zh-CN" altLang="en-US" dirty="0"/>
          </a:p>
        </p:txBody>
      </p:sp>
      <p:sp>
        <p:nvSpPr>
          <p:cNvPr id="14" name="日期时间占位符 7"/>
          <p:cNvSpPr>
            <a:spLocks noGrp="1"/>
          </p:cNvSpPr>
          <p:nvPr>
            <p:ph type="body" sz="quarter" idx="14" hasCustomPrompt="1"/>
            <p:custDataLst>
              <p:tags r:id="rId14"/>
            </p:custDataLst>
          </p:nvPr>
        </p:nvSpPr>
        <p:spPr>
          <a:xfrm>
            <a:off x="8843635" y="5830798"/>
            <a:ext cx="2427286" cy="365125"/>
          </a:xfrm>
        </p:spPr>
        <p:txBody>
          <a:bodyPr wrap="square" anchor="ctr">
            <a:normAutofit/>
          </a:bodyPr>
          <a:lstStyle>
            <a:lvl1pPr marL="0" indent="0" algn="r">
              <a:lnSpc>
                <a:spcPct val="100000"/>
              </a:lnSpc>
              <a:buNone/>
              <a:defRPr sz="1400">
                <a:solidFill>
                  <a:srgbClr val="FFFFFF"/>
                </a:solidFill>
              </a:defRPr>
            </a:lvl1pPr>
          </a:lstStyle>
          <a:p>
            <a:pPr lvl="0"/>
            <a:r>
              <a:rPr lang="zh-CN" altLang="en-US" dirty="0"/>
              <a:t>日期</a:t>
            </a:r>
            <a:endParaRPr lang="zh-CN" altLang="en-US" dirty="0"/>
          </a:p>
        </p:txBody>
      </p:sp>
      <p:pic>
        <p:nvPicPr>
          <p:cNvPr id="7" name="图片 6" descr="图片1"/>
          <p:cNvPicPr>
            <a:picLocks noChangeAspect="1"/>
          </p:cNvPicPr>
          <p:nvPr userDrawn="1">
            <p:custDataLst>
              <p:tags r:id="rId15"/>
            </p:custDataLst>
          </p:nvPr>
        </p:nvPicPr>
        <p:blipFill>
          <a:blip r:embed="rId16"/>
          <a:srcRect l="1265" b="18498"/>
          <a:stretch>
            <a:fillRect/>
          </a:stretch>
        </p:blipFill>
        <p:spPr>
          <a:xfrm>
            <a:off x="0" y="4418330"/>
            <a:ext cx="4460240" cy="2439670"/>
          </a:xfrm>
          <a:prstGeom prst="rect">
            <a:avLst/>
          </a:prstGeom>
        </p:spPr>
      </p:pic>
      <p:sp>
        <p:nvSpPr>
          <p:cNvPr id="24" name="署名占位符 10"/>
          <p:cNvSpPr>
            <a:spLocks noGrp="1"/>
          </p:cNvSpPr>
          <p:nvPr>
            <p:ph type="body" sz="quarter" idx="17" hasCustomPrompt="1"/>
            <p:custDataLst>
              <p:tags r:id="rId17"/>
            </p:custDataLst>
          </p:nvPr>
        </p:nvSpPr>
        <p:spPr>
          <a:xfrm>
            <a:off x="1104021" y="4483323"/>
            <a:ext cx="2232000" cy="504000"/>
          </a:xfrm>
          <a:prstGeom prst="roundRect">
            <a:avLst>
              <a:gd name="adj" fmla="val 50000"/>
            </a:avLst>
          </a:prstGeom>
          <a:ln>
            <a:solidFill>
              <a:srgbClr val="FFFFFF"/>
            </a:solidFill>
          </a:ln>
        </p:spPr>
        <p:txBody>
          <a:bodyPr wrap="square" anchor="ctr">
            <a:normAutofit/>
          </a:bodyPr>
          <a:lstStyle>
            <a:lvl1pPr marL="0" indent="0" algn="ctr">
              <a:lnSpc>
                <a:spcPct val="100000"/>
              </a:lnSpc>
              <a:buNone/>
              <a:defRPr sz="1800">
                <a:solidFill>
                  <a:srgbClr val="FFFFFF"/>
                </a:solidFill>
                <a:latin typeface="+mn-ea"/>
                <a:ea typeface="+mn-ea"/>
              </a:defRPr>
            </a:lvl1pPr>
          </a:lstStyle>
          <a:p>
            <a:pPr lvl="0"/>
            <a:r>
              <a:rPr lang="zh-CN" altLang="en-US" dirty="0"/>
              <a:t>署名</a:t>
            </a:r>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1200" y="1800"/>
            <a:ext cx="12189600" cy="68544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t>c</a:t>
            </a:r>
            <a:endParaRPr lang="zh-CN" altLang="en-US" dirty="0"/>
          </a:p>
        </p:txBody>
      </p:sp>
      <p:pic>
        <p:nvPicPr>
          <p:cNvPr id="8" name="图形 18"/>
          <p:cNvPicPr>
            <a:picLocks noChangeAspect="1"/>
          </p:cNvPicPr>
          <p:nvPr userDrawn="1">
            <p:custDataLst>
              <p:tags r:id="rId3"/>
            </p:custDataLst>
          </p:nvPr>
        </p:nvPicPr>
        <p:blipFill rotWithShape="1">
          <a:blip r:embed="rId4" cstate="print"/>
          <a:srcRect t="17463" b="13915"/>
          <a:stretch>
            <a:fillRect/>
          </a:stretch>
        </p:blipFill>
        <p:spPr>
          <a:xfrm>
            <a:off x="30000" y="15711"/>
            <a:ext cx="12132000" cy="6826578"/>
          </a:xfrm>
          <a:prstGeom prst="rect">
            <a:avLst/>
          </a:prstGeom>
        </p:spPr>
      </p:pic>
      <p:sp>
        <p:nvSpPr>
          <p:cNvPr id="9" name="任意多边形: 形状 8"/>
          <p:cNvSpPr/>
          <p:nvPr userDrawn="1">
            <p:custDataLst>
              <p:tags r:id="rId5"/>
            </p:custDataLst>
          </p:nvPr>
        </p:nvSpPr>
        <p:spPr>
          <a:xfrm>
            <a:off x="0" y="0"/>
            <a:ext cx="1839697" cy="1659832"/>
          </a:xfrm>
          <a:custGeom>
            <a:avLst/>
            <a:gdLst>
              <a:gd name="connsiteX0" fmla="*/ 0 w 1839697"/>
              <a:gd name="connsiteY0" fmla="*/ 0 h 1659832"/>
              <a:gd name="connsiteX1" fmla="*/ 1839697 w 1839697"/>
              <a:gd name="connsiteY1" fmla="*/ 0 h 1659832"/>
              <a:gd name="connsiteX2" fmla="*/ 1812029 w 1839697"/>
              <a:gd name="connsiteY2" fmla="*/ 107608 h 1659832"/>
              <a:gd name="connsiteX3" fmla="*/ 117677 w 1839697"/>
              <a:gd name="connsiteY3" fmla="*/ 1641872 h 1659832"/>
              <a:gd name="connsiteX4" fmla="*/ 0 w 1839697"/>
              <a:gd name="connsiteY4" fmla="*/ 1659832 h 165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697" h="1659832">
                <a:moveTo>
                  <a:pt x="0" y="0"/>
                </a:moveTo>
                <a:lnTo>
                  <a:pt x="1839697" y="0"/>
                </a:lnTo>
                <a:lnTo>
                  <a:pt x="1812029" y="107608"/>
                </a:lnTo>
                <a:cubicBezTo>
                  <a:pt x="1571128" y="882128"/>
                  <a:pt x="922766" y="1477127"/>
                  <a:pt x="117677" y="1641872"/>
                </a:cubicBezTo>
                <a:lnTo>
                  <a:pt x="0" y="16598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任意多边形: 形状 10"/>
          <p:cNvSpPr/>
          <p:nvPr userDrawn="1">
            <p:custDataLst>
              <p:tags r:id="rId6"/>
            </p:custDataLst>
          </p:nvPr>
        </p:nvSpPr>
        <p:spPr>
          <a:xfrm flipH="1" flipV="1">
            <a:off x="5983183" y="1193875"/>
            <a:ext cx="6208817" cy="5664125"/>
          </a:xfrm>
          <a:custGeom>
            <a:avLst/>
            <a:gdLst>
              <a:gd name="connsiteX0" fmla="*/ 0 w 6208817"/>
              <a:gd name="connsiteY0" fmla="*/ 5664125 h 5664125"/>
              <a:gd name="connsiteX1" fmla="*/ 0 w 6208817"/>
              <a:gd name="connsiteY1" fmla="*/ 0 h 5664125"/>
              <a:gd name="connsiteX2" fmla="*/ 6208817 w 6208817"/>
              <a:gd name="connsiteY2" fmla="*/ 0 h 5664125"/>
              <a:gd name="connsiteX3" fmla="*/ 6150354 w 6208817"/>
              <a:gd name="connsiteY3" fmla="*/ 327379 h 5664125"/>
              <a:gd name="connsiteX4" fmla="*/ 270331 w 6208817"/>
              <a:gd name="connsiteY4" fmla="*/ 5643569 h 566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8817" h="5664125">
                <a:moveTo>
                  <a:pt x="0" y="5664125"/>
                </a:moveTo>
                <a:lnTo>
                  <a:pt x="0" y="0"/>
                </a:lnTo>
                <a:lnTo>
                  <a:pt x="6208817" y="0"/>
                </a:lnTo>
                <a:lnTo>
                  <a:pt x="6150354" y="327379"/>
                </a:lnTo>
                <a:cubicBezTo>
                  <a:pt x="5570112" y="3162947"/>
                  <a:pt x="3198965" y="5346150"/>
                  <a:pt x="270331" y="564356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矩形: 圆角 11"/>
          <p:cNvSpPr/>
          <p:nvPr userDrawn="1">
            <p:custDataLst>
              <p:tags r:id="rId7"/>
            </p:custDataLst>
          </p:nvPr>
        </p:nvSpPr>
        <p:spPr>
          <a:xfrm>
            <a:off x="377943" y="357880"/>
            <a:ext cx="11436114" cy="6142241"/>
          </a:xfrm>
          <a:prstGeom prst="roundRect">
            <a:avLst>
              <a:gd name="adj" fmla="val 3334"/>
            </a:avLst>
          </a:prstGeom>
          <a:solidFill>
            <a:schemeClr val="lt1"/>
          </a:solidFill>
          <a:ln w="19050">
            <a:noFill/>
          </a:ln>
          <a:effectLst>
            <a:outerShdw blurRad="101600" dist="101600" dir="2700000" algn="tl"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13" name="图片 12"/>
          <p:cNvPicPr>
            <a:picLocks noChangeAspect="1"/>
          </p:cNvPicPr>
          <p:nvPr userDrawn="1">
            <p:custDataLst>
              <p:tags r:id="rId8"/>
            </p:custDataLst>
          </p:nvPr>
        </p:nvPicPr>
        <p:blipFill>
          <a:blip r:embed="rId9" cstate="print">
            <a:extLst>
              <a:ext uri="{BEBA8EAE-BF5A-486C-A8C5-ECC9F3942E4B}">
                <a14:imgProps xmlns:a14="http://schemas.microsoft.com/office/drawing/2010/main">
                  <a14:imgLayer r:embed="rId10">
                    <a14:imgEffect>
                      <a14:brightnessContrast bright="1000" contrast="10000"/>
                    </a14:imgEffect>
                    <a14:imgEffect>
                      <a14:saturation sat="400000"/>
                    </a14:imgEffect>
                  </a14:imgLayer>
                </a14:imgProps>
              </a:ext>
            </a:extLst>
          </a:blip>
          <a:stretch>
            <a:fillRect/>
          </a:stretch>
        </p:blipFill>
        <p:spPr>
          <a:xfrm>
            <a:off x="9741270" y="2136815"/>
            <a:ext cx="1354503" cy="738173"/>
          </a:xfrm>
          <a:prstGeom prst="rect">
            <a:avLst/>
          </a:prstGeom>
          <a:effectLst>
            <a:outerShdw blurRad="279400" dist="152400" dir="5400000" algn="t" rotWithShape="0">
              <a:schemeClr val="accent1">
                <a:alpha val="20000"/>
              </a:schemeClr>
            </a:outerShdw>
          </a:effectLst>
        </p:spPr>
      </p:pic>
      <p:sp>
        <p:nvSpPr>
          <p:cNvPr id="15" name="矩形 14"/>
          <p:cNvSpPr/>
          <p:nvPr userDrawn="1">
            <p:custDataLst>
              <p:tags r:id="rId11"/>
            </p:custDataLst>
          </p:nvPr>
        </p:nvSpPr>
        <p:spPr>
          <a:xfrm>
            <a:off x="373785" y="5130423"/>
            <a:ext cx="11440301" cy="895258"/>
          </a:xfrm>
          <a:prstGeom prst="rect">
            <a:avLst/>
          </a:prstGeom>
          <a:gradFill flip="none" rotWithShape="1">
            <a:gsLst>
              <a:gs pos="100000">
                <a:schemeClr val="accent1">
                  <a:alpha val="0"/>
                </a:schemeClr>
              </a:gs>
              <a:gs pos="20000">
                <a:schemeClr val="accent1">
                  <a:alpha val="25000"/>
                </a:schemeClr>
              </a:gs>
            </a:gsLst>
            <a:lin ang="10800000" scaled="1"/>
            <a:tileRect/>
          </a:gradFill>
          <a:ln>
            <a:noFill/>
          </a:ln>
          <a:effectLst/>
        </p:spPr>
        <p:txBody>
          <a:bodyPr wrap="square"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a:solidFill>
                <a:srgbClr val="102940"/>
              </a:solidFill>
            </a:endParaRPr>
          </a:p>
        </p:txBody>
      </p:sp>
      <p:sp>
        <p:nvSpPr>
          <p:cNvPr id="16" name="矩形 15"/>
          <p:cNvSpPr/>
          <p:nvPr userDrawn="1">
            <p:custDataLst>
              <p:tags r:id="rId12"/>
            </p:custDataLst>
          </p:nvPr>
        </p:nvSpPr>
        <p:spPr>
          <a:xfrm>
            <a:off x="373785" y="4870992"/>
            <a:ext cx="11440301" cy="153021"/>
          </a:xfrm>
          <a:prstGeom prst="rect">
            <a:avLst/>
          </a:prstGeom>
          <a:gradFill flip="none" rotWithShape="1">
            <a:gsLst>
              <a:gs pos="100000">
                <a:schemeClr val="accent1">
                  <a:alpha val="0"/>
                </a:schemeClr>
              </a:gs>
              <a:gs pos="20000">
                <a:schemeClr val="accent1">
                  <a:alpha val="20000"/>
                </a:schemeClr>
              </a:gs>
            </a:gsLst>
            <a:lin ang="10800000" scaled="1"/>
            <a:tileRect/>
          </a:gradFill>
          <a:ln>
            <a:noFill/>
          </a:ln>
          <a:effectLst/>
        </p:spPr>
        <p:txBody>
          <a:bodyPr wrap="square" rtlCol="0" anchor="ctr" anchorCtr="0">
            <a:normAutofit fontScale="3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200">
              <a:solidFill>
                <a:srgbClr val="102940"/>
              </a:solidFill>
              <a:sym typeface="+mn-ea"/>
            </a:endParaRPr>
          </a:p>
        </p:txBody>
      </p:sp>
      <p:sp>
        <p:nvSpPr>
          <p:cNvPr id="43" name="任意多边形: 形状 42"/>
          <p:cNvSpPr/>
          <p:nvPr userDrawn="1">
            <p:custDataLst>
              <p:tags r:id="rId13"/>
            </p:custDataLst>
          </p:nvPr>
        </p:nvSpPr>
        <p:spPr>
          <a:xfrm flipV="1">
            <a:off x="10872264" y="5536356"/>
            <a:ext cx="557213" cy="83392"/>
          </a:xfrm>
          <a:custGeom>
            <a:avLst/>
            <a:gdLst>
              <a:gd name="connsiteX0" fmla="*/ 515517 w 557213"/>
              <a:gd name="connsiteY0" fmla="*/ 83392 h 83392"/>
              <a:gd name="connsiteX1" fmla="*/ 557213 w 557213"/>
              <a:gd name="connsiteY1" fmla="*/ 41696 h 83392"/>
              <a:gd name="connsiteX2" fmla="*/ 515517 w 557213"/>
              <a:gd name="connsiteY2" fmla="*/ 0 h 83392"/>
              <a:gd name="connsiteX3" fmla="*/ 473821 w 557213"/>
              <a:gd name="connsiteY3" fmla="*/ 41696 h 83392"/>
              <a:gd name="connsiteX4" fmla="*/ 515517 w 557213"/>
              <a:gd name="connsiteY4" fmla="*/ 83392 h 83392"/>
              <a:gd name="connsiteX5" fmla="*/ 356096 w 557213"/>
              <a:gd name="connsiteY5" fmla="*/ 83392 h 83392"/>
              <a:gd name="connsiteX6" fmla="*/ 397792 w 557213"/>
              <a:gd name="connsiteY6" fmla="*/ 41696 h 83392"/>
              <a:gd name="connsiteX7" fmla="*/ 356096 w 557213"/>
              <a:gd name="connsiteY7" fmla="*/ 0 h 83392"/>
              <a:gd name="connsiteX8" fmla="*/ 314400 w 557213"/>
              <a:gd name="connsiteY8" fmla="*/ 41696 h 83392"/>
              <a:gd name="connsiteX9" fmla="*/ 356096 w 557213"/>
              <a:gd name="connsiteY9" fmla="*/ 83392 h 83392"/>
              <a:gd name="connsiteX10" fmla="*/ 201117 w 557213"/>
              <a:gd name="connsiteY10" fmla="*/ 83392 h 83392"/>
              <a:gd name="connsiteX11" fmla="*/ 242813 w 557213"/>
              <a:gd name="connsiteY11" fmla="*/ 41696 h 83392"/>
              <a:gd name="connsiteX12" fmla="*/ 201117 w 557213"/>
              <a:gd name="connsiteY12" fmla="*/ 0 h 83392"/>
              <a:gd name="connsiteX13" fmla="*/ 159421 w 557213"/>
              <a:gd name="connsiteY13" fmla="*/ 41696 h 83392"/>
              <a:gd name="connsiteX14" fmla="*/ 201117 w 557213"/>
              <a:gd name="connsiteY14" fmla="*/ 83392 h 83392"/>
              <a:gd name="connsiteX15" fmla="*/ 41696 w 557213"/>
              <a:gd name="connsiteY15" fmla="*/ 83392 h 83392"/>
              <a:gd name="connsiteX16" fmla="*/ 83392 w 557213"/>
              <a:gd name="connsiteY16" fmla="*/ 41696 h 83392"/>
              <a:gd name="connsiteX17" fmla="*/ 41696 w 557213"/>
              <a:gd name="connsiteY17" fmla="*/ 0 h 83392"/>
              <a:gd name="connsiteX18" fmla="*/ 0 w 557213"/>
              <a:gd name="connsiteY18" fmla="*/ 41696 h 83392"/>
              <a:gd name="connsiteX19" fmla="*/ 41696 w 557213"/>
              <a:gd name="connsiteY19" fmla="*/ 83392 h 8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213" h="83392">
                <a:moveTo>
                  <a:pt x="515517" y="83392"/>
                </a:moveTo>
                <a:cubicBezTo>
                  <a:pt x="538545" y="83392"/>
                  <a:pt x="557213" y="64724"/>
                  <a:pt x="557213" y="41696"/>
                </a:cubicBezTo>
                <a:cubicBezTo>
                  <a:pt x="557213" y="18668"/>
                  <a:pt x="538545" y="0"/>
                  <a:pt x="515517" y="0"/>
                </a:cubicBezTo>
                <a:cubicBezTo>
                  <a:pt x="492489" y="0"/>
                  <a:pt x="473821" y="18668"/>
                  <a:pt x="473821" y="41696"/>
                </a:cubicBezTo>
                <a:cubicBezTo>
                  <a:pt x="473821" y="64724"/>
                  <a:pt x="492489" y="83392"/>
                  <a:pt x="515517" y="83392"/>
                </a:cubicBezTo>
                <a:close/>
                <a:moveTo>
                  <a:pt x="356096" y="83392"/>
                </a:moveTo>
                <a:cubicBezTo>
                  <a:pt x="379124" y="83392"/>
                  <a:pt x="397792" y="64724"/>
                  <a:pt x="397792" y="41696"/>
                </a:cubicBezTo>
                <a:cubicBezTo>
                  <a:pt x="397792" y="18668"/>
                  <a:pt x="379124" y="0"/>
                  <a:pt x="356096" y="0"/>
                </a:cubicBezTo>
                <a:cubicBezTo>
                  <a:pt x="333068" y="0"/>
                  <a:pt x="314400" y="18668"/>
                  <a:pt x="314400" y="41696"/>
                </a:cubicBezTo>
                <a:cubicBezTo>
                  <a:pt x="314400" y="64724"/>
                  <a:pt x="333068" y="83392"/>
                  <a:pt x="356096" y="83392"/>
                </a:cubicBezTo>
                <a:close/>
                <a:moveTo>
                  <a:pt x="201117" y="83392"/>
                </a:moveTo>
                <a:cubicBezTo>
                  <a:pt x="224145" y="83392"/>
                  <a:pt x="242813" y="64724"/>
                  <a:pt x="242813" y="41696"/>
                </a:cubicBezTo>
                <a:cubicBezTo>
                  <a:pt x="242813" y="18668"/>
                  <a:pt x="224145" y="0"/>
                  <a:pt x="201117" y="0"/>
                </a:cubicBezTo>
                <a:cubicBezTo>
                  <a:pt x="178089" y="0"/>
                  <a:pt x="159421" y="18668"/>
                  <a:pt x="159421" y="41696"/>
                </a:cubicBezTo>
                <a:cubicBezTo>
                  <a:pt x="159421" y="64724"/>
                  <a:pt x="178089" y="83392"/>
                  <a:pt x="201117" y="83392"/>
                </a:cubicBezTo>
                <a:close/>
                <a:moveTo>
                  <a:pt x="41696" y="83392"/>
                </a:moveTo>
                <a:cubicBezTo>
                  <a:pt x="64724" y="83392"/>
                  <a:pt x="83392" y="64724"/>
                  <a:pt x="83392" y="41696"/>
                </a:cubicBezTo>
                <a:cubicBezTo>
                  <a:pt x="83392" y="18668"/>
                  <a:pt x="64724" y="0"/>
                  <a:pt x="41696" y="0"/>
                </a:cubicBezTo>
                <a:cubicBezTo>
                  <a:pt x="18668" y="0"/>
                  <a:pt x="0" y="18668"/>
                  <a:pt x="0" y="41696"/>
                </a:cubicBezTo>
                <a:cubicBezTo>
                  <a:pt x="0" y="64724"/>
                  <a:pt x="18668" y="83392"/>
                  <a:pt x="41696" y="83392"/>
                </a:cubicBez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矩形 24"/>
          <p:cNvSpPr/>
          <p:nvPr userDrawn="1">
            <p:custDataLst>
              <p:tags r:id="rId14"/>
            </p:custDataLst>
          </p:nvPr>
        </p:nvSpPr>
        <p:spPr>
          <a:xfrm>
            <a:off x="373785" y="4573626"/>
            <a:ext cx="11440301" cy="190957"/>
          </a:xfrm>
          <a:prstGeom prst="rect">
            <a:avLst/>
          </a:prstGeom>
          <a:gradFill flip="none" rotWithShape="1">
            <a:gsLst>
              <a:gs pos="100000">
                <a:schemeClr val="accent1">
                  <a:alpha val="0"/>
                </a:schemeClr>
              </a:gs>
              <a:gs pos="20000">
                <a:schemeClr val="accent1">
                  <a:alpha val="20000"/>
                </a:schemeClr>
              </a:gs>
            </a:gsLst>
            <a:lin ang="10800000" scaled="1"/>
            <a:tileRect/>
          </a:gradFill>
          <a:ln>
            <a:noFill/>
          </a:ln>
          <a:effectLst/>
        </p:spPr>
        <p:txBody>
          <a:bodyPr wrap="square" rtlCol="0" anchor="ctr" anchorCtr="0">
            <a:normAutofit fontScale="5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200">
              <a:solidFill>
                <a:srgbClr val="102940"/>
              </a:solidFill>
              <a:sym typeface="+mn-ea"/>
            </a:endParaRPr>
          </a:p>
        </p:txBody>
      </p:sp>
      <p:pic>
        <p:nvPicPr>
          <p:cNvPr id="26" name="图片 25"/>
          <p:cNvPicPr>
            <a:picLocks noChangeAspect="1"/>
          </p:cNvPicPr>
          <p:nvPr userDrawn="1">
            <p:custDataLst>
              <p:tags r:id="rId15"/>
            </p:custDataLst>
          </p:nvPr>
        </p:nvPicPr>
        <p:blipFill rotWithShape="1">
          <a:blip r:embed="rId16" cstate="print">
            <a:extLst>
              <a:ext uri="{BEBA8EAE-BF5A-486C-A8C5-ECC9F3942E4B}">
                <a14:imgProps xmlns:a14="http://schemas.microsoft.com/office/drawing/2010/main">
                  <a14:imgLayer r:embed="rId17">
                    <a14:imgEffect>
                      <a14:brightnessContrast contrast="5000"/>
                    </a14:imgEffect>
                  </a14:imgLayer>
                </a14:imgProps>
              </a:ext>
            </a:extLst>
          </a:blip>
          <a:srcRect l="29599" r="38741"/>
          <a:stretch>
            <a:fillRect/>
          </a:stretch>
        </p:blipFill>
        <p:spPr>
          <a:xfrm>
            <a:off x="7558287" y="1002031"/>
            <a:ext cx="3309819" cy="4996440"/>
          </a:xfrm>
          <a:prstGeom prst="rect">
            <a:avLst/>
          </a:prstGeom>
          <a:effectLst>
            <a:outerShdw blurRad="279400" dist="190500" dir="5400000" algn="t" rotWithShape="0">
              <a:schemeClr val="accent1">
                <a:alpha val="45000"/>
              </a:schemeClr>
            </a:outerShdw>
          </a:effectLst>
        </p:spPr>
      </p:pic>
      <p:pic>
        <p:nvPicPr>
          <p:cNvPr id="27" name="图片 26"/>
          <p:cNvPicPr>
            <a:picLocks noChangeAspect="1"/>
          </p:cNvPicPr>
          <p:nvPr userDrawn="1">
            <p:custDataLst>
              <p:tags r:id="rId18"/>
            </p:custDataLst>
          </p:nvPr>
        </p:nvPicPr>
        <p:blipFill rotWithShape="1">
          <a:blip r:embed="rId19" cstate="print"/>
          <a:srcRect/>
          <a:stretch>
            <a:fillRect/>
          </a:stretch>
        </p:blipFill>
        <p:spPr>
          <a:xfrm>
            <a:off x="6966841" y="2330914"/>
            <a:ext cx="746205" cy="869823"/>
          </a:xfrm>
          <a:prstGeom prst="rect">
            <a:avLst/>
          </a:prstGeom>
          <a:effectLst>
            <a:outerShdw blurRad="63500" dist="63500" dir="5400000" algn="t" rotWithShape="0">
              <a:schemeClr val="accent1">
                <a:alpha val="15000"/>
              </a:schemeClr>
            </a:outerShdw>
          </a:effectLst>
        </p:spPr>
      </p:pic>
      <p:pic>
        <p:nvPicPr>
          <p:cNvPr id="29" name="图片 28"/>
          <p:cNvPicPr>
            <a:picLocks noChangeAspect="1"/>
          </p:cNvPicPr>
          <p:nvPr userDrawn="1">
            <p:custDataLst>
              <p:tags r:id="rId20"/>
            </p:custDataLst>
          </p:nvPr>
        </p:nvPicPr>
        <p:blipFill rotWithShape="1">
          <a:blip r:embed="rId21" cstate="print"/>
          <a:srcRect l="-24160"/>
          <a:stretch>
            <a:fillRect/>
          </a:stretch>
        </p:blipFill>
        <p:spPr>
          <a:xfrm>
            <a:off x="7830311" y="1451712"/>
            <a:ext cx="357084" cy="416240"/>
          </a:xfrm>
          <a:prstGeom prst="rect">
            <a:avLst/>
          </a:prstGeom>
          <a:effectLst>
            <a:outerShdw blurRad="63500" dist="63500" dir="5400000" algn="t" rotWithShape="0">
              <a:schemeClr val="accent1">
                <a:alpha val="15000"/>
              </a:schemeClr>
            </a:outerShdw>
          </a:effectLst>
        </p:spPr>
      </p:pic>
      <p:pic>
        <p:nvPicPr>
          <p:cNvPr id="30" name="图片 29"/>
          <p:cNvPicPr>
            <a:picLocks noChangeAspect="1"/>
          </p:cNvPicPr>
          <p:nvPr userDrawn="1">
            <p:custDataLst>
              <p:tags r:id="rId22"/>
            </p:custDataLst>
          </p:nvPr>
        </p:nvPicPr>
        <p:blipFill rotWithShape="1">
          <a:blip r:embed="rId23" cstate="print"/>
          <a:srcRect/>
          <a:stretch>
            <a:fillRect/>
          </a:stretch>
        </p:blipFill>
        <p:spPr>
          <a:xfrm>
            <a:off x="7830311" y="2247160"/>
            <a:ext cx="304475" cy="354915"/>
          </a:xfrm>
          <a:prstGeom prst="rect">
            <a:avLst/>
          </a:prstGeom>
          <a:effectLst>
            <a:outerShdw blurRad="63500" dist="63500" dir="5400000" algn="t" rotWithShape="0">
              <a:schemeClr val="accent1">
                <a:alpha val="15000"/>
              </a:schemeClr>
            </a:outerShdw>
          </a:effectLst>
        </p:spPr>
      </p:pic>
      <p:sp>
        <p:nvSpPr>
          <p:cNvPr id="32" name="任意多边形: 形状 31"/>
          <p:cNvSpPr/>
          <p:nvPr userDrawn="1">
            <p:custDataLst>
              <p:tags r:id="rId24"/>
            </p:custDataLst>
          </p:nvPr>
        </p:nvSpPr>
        <p:spPr>
          <a:xfrm>
            <a:off x="1066820" y="5389274"/>
            <a:ext cx="1392135" cy="377556"/>
          </a:xfrm>
          <a:custGeom>
            <a:avLst/>
            <a:gdLst>
              <a:gd name="connsiteX0" fmla="*/ 1014579 w 1392135"/>
              <a:gd name="connsiteY0" fmla="*/ 0 h 377556"/>
              <a:gd name="connsiteX1" fmla="*/ 1203357 w 1392135"/>
              <a:gd name="connsiteY1" fmla="*/ 0 h 377556"/>
              <a:gd name="connsiteX2" fmla="*/ 1392135 w 1392135"/>
              <a:gd name="connsiteY2" fmla="*/ 188778 h 377556"/>
              <a:gd name="connsiteX3" fmla="*/ 1203357 w 1392135"/>
              <a:gd name="connsiteY3" fmla="*/ 377556 h 377556"/>
              <a:gd name="connsiteX4" fmla="*/ 1014579 w 1392135"/>
              <a:gd name="connsiteY4" fmla="*/ 377556 h 377556"/>
              <a:gd name="connsiteX5" fmla="*/ 1203357 w 1392135"/>
              <a:gd name="connsiteY5" fmla="*/ 188778 h 377556"/>
              <a:gd name="connsiteX6" fmla="*/ 676386 w 1392135"/>
              <a:gd name="connsiteY6" fmla="*/ 0 h 377556"/>
              <a:gd name="connsiteX7" fmla="*/ 865164 w 1392135"/>
              <a:gd name="connsiteY7" fmla="*/ 0 h 377556"/>
              <a:gd name="connsiteX8" fmla="*/ 1053942 w 1392135"/>
              <a:gd name="connsiteY8" fmla="*/ 188778 h 377556"/>
              <a:gd name="connsiteX9" fmla="*/ 865164 w 1392135"/>
              <a:gd name="connsiteY9" fmla="*/ 377556 h 377556"/>
              <a:gd name="connsiteX10" fmla="*/ 676386 w 1392135"/>
              <a:gd name="connsiteY10" fmla="*/ 377556 h 377556"/>
              <a:gd name="connsiteX11" fmla="*/ 865164 w 1392135"/>
              <a:gd name="connsiteY11" fmla="*/ 188778 h 377556"/>
              <a:gd name="connsiteX12" fmla="*/ 338193 w 1392135"/>
              <a:gd name="connsiteY12" fmla="*/ 0 h 377556"/>
              <a:gd name="connsiteX13" fmla="*/ 526971 w 1392135"/>
              <a:gd name="connsiteY13" fmla="*/ 0 h 377556"/>
              <a:gd name="connsiteX14" fmla="*/ 715749 w 1392135"/>
              <a:gd name="connsiteY14" fmla="*/ 188778 h 377556"/>
              <a:gd name="connsiteX15" fmla="*/ 526971 w 1392135"/>
              <a:gd name="connsiteY15" fmla="*/ 377556 h 377556"/>
              <a:gd name="connsiteX16" fmla="*/ 338193 w 1392135"/>
              <a:gd name="connsiteY16" fmla="*/ 377556 h 377556"/>
              <a:gd name="connsiteX17" fmla="*/ 526971 w 1392135"/>
              <a:gd name="connsiteY17" fmla="*/ 188778 h 377556"/>
              <a:gd name="connsiteX18" fmla="*/ 0 w 1392135"/>
              <a:gd name="connsiteY18" fmla="*/ 0 h 377556"/>
              <a:gd name="connsiteX19" fmla="*/ 188778 w 1392135"/>
              <a:gd name="connsiteY19" fmla="*/ 0 h 377556"/>
              <a:gd name="connsiteX20" fmla="*/ 377556 w 1392135"/>
              <a:gd name="connsiteY20" fmla="*/ 188778 h 377556"/>
              <a:gd name="connsiteX21" fmla="*/ 188778 w 1392135"/>
              <a:gd name="connsiteY21" fmla="*/ 377556 h 377556"/>
              <a:gd name="connsiteX22" fmla="*/ 0 w 1392135"/>
              <a:gd name="connsiteY22" fmla="*/ 377556 h 377556"/>
              <a:gd name="connsiteX23" fmla="*/ 188778 w 1392135"/>
              <a:gd name="connsiteY23" fmla="*/ 188778 h 37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2135" h="377556">
                <a:moveTo>
                  <a:pt x="1014579" y="0"/>
                </a:moveTo>
                <a:lnTo>
                  <a:pt x="1203357" y="0"/>
                </a:lnTo>
                <a:lnTo>
                  <a:pt x="1392135" y="188778"/>
                </a:lnTo>
                <a:lnTo>
                  <a:pt x="1203357" y="377556"/>
                </a:lnTo>
                <a:lnTo>
                  <a:pt x="1014579" y="377556"/>
                </a:lnTo>
                <a:lnTo>
                  <a:pt x="1203357" y="188778"/>
                </a:lnTo>
                <a:close/>
                <a:moveTo>
                  <a:pt x="676386" y="0"/>
                </a:moveTo>
                <a:lnTo>
                  <a:pt x="865164" y="0"/>
                </a:lnTo>
                <a:lnTo>
                  <a:pt x="1053942" y="188778"/>
                </a:lnTo>
                <a:lnTo>
                  <a:pt x="865164" y="377556"/>
                </a:lnTo>
                <a:lnTo>
                  <a:pt x="676386" y="377556"/>
                </a:lnTo>
                <a:lnTo>
                  <a:pt x="865164" y="188778"/>
                </a:lnTo>
                <a:close/>
                <a:moveTo>
                  <a:pt x="338193" y="0"/>
                </a:moveTo>
                <a:lnTo>
                  <a:pt x="526971" y="0"/>
                </a:lnTo>
                <a:lnTo>
                  <a:pt x="715749" y="188778"/>
                </a:lnTo>
                <a:lnTo>
                  <a:pt x="526971" y="377556"/>
                </a:lnTo>
                <a:lnTo>
                  <a:pt x="338193" y="377556"/>
                </a:lnTo>
                <a:lnTo>
                  <a:pt x="526971" y="188778"/>
                </a:lnTo>
                <a:close/>
                <a:moveTo>
                  <a:pt x="0" y="0"/>
                </a:moveTo>
                <a:lnTo>
                  <a:pt x="188778" y="0"/>
                </a:lnTo>
                <a:lnTo>
                  <a:pt x="377556" y="188778"/>
                </a:lnTo>
                <a:lnTo>
                  <a:pt x="188778" y="377556"/>
                </a:lnTo>
                <a:lnTo>
                  <a:pt x="0" y="377556"/>
                </a:lnTo>
                <a:lnTo>
                  <a:pt x="188778" y="188778"/>
                </a:lnTo>
                <a:close/>
              </a:path>
            </a:pathLst>
          </a:custGeom>
          <a:gradFill flip="none" rotWithShape="1">
            <a:gsLst>
              <a:gs pos="100000">
                <a:schemeClr val="accent1">
                  <a:alpha val="0"/>
                </a:schemeClr>
              </a:gs>
              <a:gs pos="20000">
                <a:schemeClr val="accent1">
                  <a:alpha val="25000"/>
                </a:schemeClr>
              </a:gs>
            </a:gsLst>
            <a:lin ang="10800000" scaled="1"/>
            <a:tileRect/>
          </a:gradFill>
          <a:ln>
            <a:noFill/>
          </a:ln>
          <a:effectLst/>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200">
              <a:solidFill>
                <a:srgbClr val="102940"/>
              </a:solidFill>
              <a:sym typeface="+mn-ea"/>
            </a:endParaRPr>
          </a:p>
        </p:txBody>
      </p:sp>
      <p:pic>
        <p:nvPicPr>
          <p:cNvPr id="33" name="图片 32"/>
          <p:cNvPicPr>
            <a:picLocks noChangeAspect="1"/>
          </p:cNvPicPr>
          <p:nvPr userDrawn="1">
            <p:custDataLst>
              <p:tags r:id="rId25"/>
            </p:custDataLst>
          </p:nvPr>
        </p:nvPicPr>
        <p:blipFill>
          <a:blip r:embed="rId26" cstate="print">
            <a:extLst>
              <a:ext uri="{BEBA8EAE-BF5A-486C-A8C5-ECC9F3942E4B}">
                <a14:imgProps xmlns:a14="http://schemas.microsoft.com/office/drawing/2010/main">
                  <a14:imgLayer r:embed="rId27">
                    <a14:imgEffect>
                      <a14:brightnessContrast bright="1000" contrast="10000"/>
                    </a14:imgEffect>
                    <a14:imgEffect>
                      <a14:saturation sat="400000"/>
                    </a14:imgEffect>
                  </a14:imgLayer>
                </a14:imgProps>
              </a:ext>
            </a:extLst>
          </a:blip>
          <a:stretch>
            <a:fillRect/>
          </a:stretch>
        </p:blipFill>
        <p:spPr>
          <a:xfrm rot="21276729">
            <a:off x="6642496" y="3516359"/>
            <a:ext cx="1791775" cy="976476"/>
          </a:xfrm>
          <a:prstGeom prst="rect">
            <a:avLst/>
          </a:prstGeom>
          <a:effectLst>
            <a:outerShdw blurRad="279400" dist="152400" dir="5400000" algn="t" rotWithShape="0">
              <a:schemeClr val="accent1">
                <a:alpha val="20000"/>
              </a:schemeClr>
            </a:outerShdw>
          </a:effectLst>
        </p:spPr>
      </p:pic>
      <p:cxnSp>
        <p:nvCxnSpPr>
          <p:cNvPr id="34" name="直接连接符 33"/>
          <p:cNvCxnSpPr/>
          <p:nvPr userDrawn="1">
            <p:custDataLst>
              <p:tags r:id="rId28"/>
            </p:custDataLst>
          </p:nvPr>
        </p:nvCxnSpPr>
        <p:spPr>
          <a:xfrm>
            <a:off x="10879282" y="828672"/>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29"/>
            </p:custDataLst>
          </p:nvPr>
        </p:nvCxnSpPr>
        <p:spPr>
          <a:xfrm>
            <a:off x="10879282" y="910262"/>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custDataLst>
              <p:tags r:id="rId30"/>
            </p:custDataLst>
          </p:nvPr>
        </p:nvCxnSpPr>
        <p:spPr>
          <a:xfrm>
            <a:off x="10879282" y="991852"/>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9" name="矩形: 圆角 38"/>
          <p:cNvSpPr/>
          <p:nvPr userDrawn="1">
            <p:custDataLst>
              <p:tags r:id="rId31"/>
            </p:custDataLst>
          </p:nvPr>
        </p:nvSpPr>
        <p:spPr>
          <a:xfrm>
            <a:off x="1087458" y="4731486"/>
            <a:ext cx="360000" cy="360000"/>
          </a:xfrm>
          <a:prstGeom prst="roundRect">
            <a:avLst>
              <a:gd name="adj" fmla="val 50000"/>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102940"/>
              </a:solidFill>
            </a:endParaRPr>
          </a:p>
        </p:txBody>
      </p:sp>
      <p:sp>
        <p:nvSpPr>
          <p:cNvPr id="40" name="箭头: V 形 39"/>
          <p:cNvSpPr/>
          <p:nvPr userDrawn="1">
            <p:custDataLst>
              <p:tags r:id="rId32"/>
            </p:custDataLst>
          </p:nvPr>
        </p:nvSpPr>
        <p:spPr>
          <a:xfrm>
            <a:off x="1201647" y="4845675"/>
            <a:ext cx="131622" cy="131622"/>
          </a:xfrm>
          <a:prstGeom prst="chevron">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pic>
        <p:nvPicPr>
          <p:cNvPr id="44" name="图片 43"/>
          <p:cNvPicPr>
            <a:picLocks noChangeAspect="1"/>
          </p:cNvPicPr>
          <p:nvPr userDrawn="1">
            <p:custDataLst>
              <p:tags r:id="rId33"/>
            </p:custDataLst>
          </p:nvPr>
        </p:nvPicPr>
        <p:blipFill rotWithShape="1">
          <a:blip r:embed="rId34" cstate="print"/>
          <a:srcRect/>
          <a:stretch>
            <a:fillRect/>
          </a:stretch>
        </p:blipFill>
        <p:spPr>
          <a:xfrm>
            <a:off x="10764550" y="1806146"/>
            <a:ext cx="350528" cy="408597"/>
          </a:xfrm>
          <a:prstGeom prst="rect">
            <a:avLst/>
          </a:prstGeom>
          <a:effectLst>
            <a:outerShdw blurRad="177800" dist="190500" dir="5400000" algn="t" rotWithShape="0">
              <a:schemeClr val="accent1">
                <a:alpha val="20000"/>
              </a:schemeClr>
            </a:outerShdw>
          </a:effectLst>
        </p:spPr>
      </p:pic>
      <p:pic>
        <p:nvPicPr>
          <p:cNvPr id="45" name="图片 44"/>
          <p:cNvPicPr>
            <a:picLocks noChangeAspect="1"/>
          </p:cNvPicPr>
          <p:nvPr userDrawn="1">
            <p:custDataLst>
              <p:tags r:id="rId35"/>
            </p:custDataLst>
          </p:nvPr>
        </p:nvPicPr>
        <p:blipFill rotWithShape="1">
          <a:blip r:embed="rId23" cstate="print"/>
          <a:srcRect/>
          <a:stretch>
            <a:fillRect/>
          </a:stretch>
        </p:blipFill>
        <p:spPr>
          <a:xfrm>
            <a:off x="10271800" y="2159519"/>
            <a:ext cx="253368" cy="295342"/>
          </a:xfrm>
          <a:prstGeom prst="rect">
            <a:avLst/>
          </a:prstGeom>
          <a:effectLst>
            <a:outerShdw blurRad="63500" dist="63500" dir="5400000" algn="t" rotWithShape="0">
              <a:schemeClr val="accent1">
                <a:alpha val="15000"/>
              </a:schemeClr>
            </a:outerShdw>
          </a:effectLst>
        </p:spPr>
      </p:pic>
      <p:sp>
        <p:nvSpPr>
          <p:cNvPr id="24" name="署名占位符 10"/>
          <p:cNvSpPr>
            <a:spLocks noGrp="1"/>
          </p:cNvSpPr>
          <p:nvPr userDrawn="1">
            <p:ph type="body" sz="quarter" idx="17" hasCustomPrompt="1"/>
            <p:custDataLst>
              <p:tags r:id="rId36"/>
            </p:custDataLst>
          </p:nvPr>
        </p:nvSpPr>
        <p:spPr>
          <a:xfrm>
            <a:off x="1474418" y="4648850"/>
            <a:ext cx="2880000" cy="504000"/>
          </a:xfrm>
          <a:prstGeom prst="roundRect">
            <a:avLst>
              <a:gd name="adj" fmla="val 50000"/>
            </a:avLst>
          </a:prstGeom>
          <a:solidFill>
            <a:schemeClr val="accent1"/>
          </a:solidFill>
        </p:spPr>
        <p:txBody>
          <a:bodyPr wrap="square" anchor="ctr" anchorCtr="1">
            <a:normAutofit/>
          </a:bodyPr>
          <a:lstStyle>
            <a:lvl1pPr marL="0" indent="0">
              <a:lnSpc>
                <a:spcPct val="100000"/>
              </a:lnSpc>
              <a:spcAft>
                <a:spcPts val="0"/>
              </a:spcAft>
              <a:buNone/>
              <a:defRPr lang="zh-CN" altLang="en-US" sz="1600" b="1" u="none" strike="noStrike" cap="none" spc="150" normalizeH="0" baseline="0" dirty="0">
                <a:solidFill>
                  <a:srgbClr val="FFFFFF"/>
                </a:solidFill>
                <a:uFillTx/>
              </a:defRPr>
            </a:lvl1pPr>
          </a:lstStyle>
          <a:p>
            <a:pPr marL="228600" lvl="0" indent="-228600" algn="ctr" fontAlgn="auto">
              <a:lnSpc>
                <a:spcPct val="100000"/>
              </a:lnSpc>
              <a:spcBef>
                <a:spcPts val="0"/>
              </a:spcBef>
              <a:spcAft>
                <a:spcPts val="1000"/>
              </a:spcAft>
            </a:pPr>
            <a:r>
              <a:rPr lang="zh-CN" altLang="en-US" dirty="0"/>
              <a:t>署名</a:t>
            </a:r>
            <a:endParaRPr lang="zh-CN" altLang="en-US" dirty="0"/>
          </a:p>
        </p:txBody>
      </p:sp>
      <p:sp>
        <p:nvSpPr>
          <p:cNvPr id="2" name="标题 1"/>
          <p:cNvSpPr>
            <a:spLocks noGrp="1"/>
          </p:cNvSpPr>
          <p:nvPr userDrawn="1">
            <p:ph type="ctrTitle"/>
            <p:custDataLst>
              <p:tags r:id="rId37"/>
            </p:custDataLst>
          </p:nvPr>
        </p:nvSpPr>
        <p:spPr>
          <a:xfrm>
            <a:off x="1066820" y="2014698"/>
            <a:ext cx="5851284" cy="2128132"/>
          </a:xfrm>
        </p:spPr>
        <p:txBody>
          <a:bodyPr wrap="square" anchor="b">
            <a:normAutofit/>
          </a:bodyPr>
          <a:lstStyle>
            <a:lvl1pPr algn="l">
              <a:lnSpc>
                <a:spcPct val="100000"/>
              </a:lnSpc>
              <a:defRPr sz="6000" b="0">
                <a:solidFill>
                  <a:schemeClr val="dk2"/>
                </a:solidFill>
              </a:defRPr>
            </a:lvl1pPr>
          </a:lstStyle>
          <a:p>
            <a:r>
              <a:rPr lang="zh-CN" altLang="en-US" dirty="0"/>
              <a:t>单击此处编辑母版标题样式</a:t>
            </a:r>
            <a:endParaRPr lang="zh-CN" altLang="en-US" dirty="0"/>
          </a:p>
        </p:txBody>
      </p:sp>
      <p:sp>
        <p:nvSpPr>
          <p:cNvPr id="4" name="日期占位符 3"/>
          <p:cNvSpPr>
            <a:spLocks noGrp="1"/>
          </p:cNvSpPr>
          <p:nvPr userDrawn="1">
            <p:ph type="dt" sz="half" idx="10"/>
            <p:custDataLst>
              <p:tags r:id="rId3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39"/>
            </p:custDataLst>
          </p:nvPr>
        </p:nvSpPr>
        <p:spPr/>
        <p:txBody>
          <a:bodyPr>
            <a:normAutofit/>
          </a:bodyPr>
          <a:lstStyle/>
          <a:p>
            <a:endParaRPr lang="zh-CN" altLang="en-US" dirty="0"/>
          </a:p>
        </p:txBody>
      </p:sp>
      <p:sp>
        <p:nvSpPr>
          <p:cNvPr id="6" name="灯片编号占位符 5"/>
          <p:cNvSpPr>
            <a:spLocks noGrp="1"/>
          </p:cNvSpPr>
          <p:nvPr userDrawn="1">
            <p:ph type="sldNum" sz="quarter" idx="12"/>
            <p:custDataLst>
              <p:tags r:id="rId40"/>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userDrawn="1">
            <p:ph type="body" sz="quarter" idx="13" hasCustomPrompt="1"/>
            <p:custDataLst>
              <p:tags r:id="rId41"/>
            </p:custDataLst>
          </p:nvPr>
        </p:nvSpPr>
        <p:spPr>
          <a:xfrm>
            <a:off x="1092218" y="658262"/>
            <a:ext cx="2880000" cy="504000"/>
          </a:xfrm>
        </p:spPr>
        <p:txBody>
          <a:bodyPr wrap="square" anchor="ctr">
            <a:normAutofit/>
          </a:bodyPr>
          <a:lstStyle>
            <a:lvl1pPr marL="0" indent="0">
              <a:lnSpc>
                <a:spcPct val="100000"/>
              </a:lnSpc>
              <a:buNone/>
              <a:defRPr sz="1800" b="0">
                <a:solidFill>
                  <a:schemeClr val="dk1">
                    <a:lumMod val="85000"/>
                    <a:lumOff val="15000"/>
                    <a:alpha val="70000"/>
                  </a:schemeClr>
                </a:solidFill>
              </a:defRPr>
            </a:lvl1pPr>
          </a:lstStyle>
          <a:p>
            <a:pPr lvl="0"/>
            <a:r>
              <a:rPr lang="zh-CN" altLang="en-US" dirty="0"/>
              <a:t>公司名</a:t>
            </a:r>
            <a:endParaRPr lang="zh-CN" altLang="en-US" dirty="0"/>
          </a:p>
        </p:txBody>
      </p:sp>
      <p:sp>
        <p:nvSpPr>
          <p:cNvPr id="18" name="年号占位符 8"/>
          <p:cNvSpPr>
            <a:spLocks noGrp="1"/>
          </p:cNvSpPr>
          <p:nvPr userDrawn="1">
            <p:ph type="body" sz="quarter" idx="15" hasCustomPrompt="1"/>
            <p:custDataLst>
              <p:tags r:id="rId42"/>
            </p:custDataLst>
          </p:nvPr>
        </p:nvSpPr>
        <p:spPr>
          <a:xfrm>
            <a:off x="7817611" y="658262"/>
            <a:ext cx="2880000" cy="504000"/>
          </a:xfrm>
        </p:spPr>
        <p:txBody>
          <a:bodyPr wrap="square" anchor="ctr">
            <a:normAutofit/>
          </a:bodyPr>
          <a:lstStyle>
            <a:lvl1pPr marL="0" indent="0" algn="r">
              <a:lnSpc>
                <a:spcPct val="100000"/>
              </a:lnSpc>
              <a:buNone/>
              <a:defRPr sz="1800" b="0">
                <a:solidFill>
                  <a:schemeClr val="dk1">
                    <a:lumMod val="85000"/>
                    <a:lumOff val="15000"/>
                    <a:alpha val="70000"/>
                  </a:schemeClr>
                </a:solidFill>
              </a:defRPr>
            </a:lvl1pPr>
          </a:lstStyle>
          <a:p>
            <a:pPr lvl="0"/>
            <a:r>
              <a:rPr lang="zh-CN" altLang="en-US" dirty="0"/>
              <a:t>年号</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gradFill>
            <a:gsLst>
              <a:gs pos="0">
                <a:schemeClr val="bg2">
                  <a:lumMod val="90000"/>
                </a:schemeClr>
              </a:gs>
              <a:gs pos="63000">
                <a:schemeClr val="bg2"/>
              </a:gs>
              <a:gs pos="100000">
                <a:schemeClr val="bg2"/>
              </a:gs>
            </a:gsLst>
            <a:lin ang="135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任意多边形: 形状 30"/>
          <p:cNvSpPr/>
          <p:nvPr userDrawn="1">
            <p:custDataLst>
              <p:tags r:id="rId3"/>
            </p:custDataLst>
          </p:nvPr>
        </p:nvSpPr>
        <p:spPr>
          <a:xfrm>
            <a:off x="0" y="0"/>
            <a:ext cx="5598224" cy="6858000"/>
          </a:xfrm>
          <a:custGeom>
            <a:avLst/>
            <a:gdLst>
              <a:gd name="connsiteX0" fmla="*/ 0 w 5598224"/>
              <a:gd name="connsiteY0" fmla="*/ 0 h 6865849"/>
              <a:gd name="connsiteX1" fmla="*/ 4177733 w 5598224"/>
              <a:gd name="connsiteY1" fmla="*/ 0 h 6865849"/>
              <a:gd name="connsiteX2" fmla="*/ 4185254 w 5598224"/>
              <a:gd name="connsiteY2" fmla="*/ 7192 h 6865849"/>
              <a:gd name="connsiteX3" fmla="*/ 5598224 w 5598224"/>
              <a:gd name="connsiteY3" fmla="*/ 3432924 h 6865849"/>
              <a:gd name="connsiteX4" fmla="*/ 4185254 w 5598224"/>
              <a:gd name="connsiteY4" fmla="*/ 6858656 h 6865849"/>
              <a:gd name="connsiteX5" fmla="*/ 4177731 w 5598224"/>
              <a:gd name="connsiteY5" fmla="*/ 6865849 h 6865849"/>
              <a:gd name="connsiteX6" fmla="*/ 0 w 5598224"/>
              <a:gd name="connsiteY6" fmla="*/ 6865849 h 68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8224" h="6865849">
                <a:moveTo>
                  <a:pt x="0" y="0"/>
                </a:moveTo>
                <a:lnTo>
                  <a:pt x="4177733" y="0"/>
                </a:lnTo>
                <a:lnTo>
                  <a:pt x="4185254" y="7192"/>
                </a:lnTo>
                <a:cubicBezTo>
                  <a:pt x="5058568" y="885726"/>
                  <a:pt x="5598224" y="2096303"/>
                  <a:pt x="5598224" y="3432924"/>
                </a:cubicBezTo>
                <a:cubicBezTo>
                  <a:pt x="5598224" y="4769544"/>
                  <a:pt x="5058568" y="5980121"/>
                  <a:pt x="4185254" y="6858656"/>
                </a:cubicBezTo>
                <a:lnTo>
                  <a:pt x="4177731" y="6865849"/>
                </a:lnTo>
                <a:lnTo>
                  <a:pt x="0" y="6865849"/>
                </a:lnTo>
                <a:close/>
              </a:path>
            </a:pathLst>
          </a:custGeom>
          <a:gradFill flip="none" rotWithShape="1">
            <a:gsLst>
              <a:gs pos="0">
                <a:schemeClr val="bg2">
                  <a:lumMod val="90000"/>
                  <a:alpha val="30000"/>
                </a:schemeClr>
              </a:gs>
              <a:gs pos="100000">
                <a:schemeClr val="bg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任意多边形: 形状 4"/>
          <p:cNvSpPr/>
          <p:nvPr userDrawn="1">
            <p:custDataLst>
              <p:tags r:id="rId4"/>
            </p:custDataLst>
          </p:nvPr>
        </p:nvSpPr>
        <p:spPr>
          <a:xfrm>
            <a:off x="0" y="0"/>
            <a:ext cx="4654815" cy="6857999"/>
          </a:xfrm>
          <a:custGeom>
            <a:avLst/>
            <a:gdLst>
              <a:gd name="connsiteX0" fmla="*/ 0 w 4654815"/>
              <a:gd name="connsiteY0" fmla="*/ 0 h 6857999"/>
              <a:gd name="connsiteX1" fmla="*/ 2742553 w 4654815"/>
              <a:gd name="connsiteY1" fmla="*/ 0 h 6857999"/>
              <a:gd name="connsiteX2" fmla="*/ 2877695 w 4654815"/>
              <a:gd name="connsiteY2" fmla="*/ 86638 h 6857999"/>
              <a:gd name="connsiteX3" fmla="*/ 4654815 w 4654815"/>
              <a:gd name="connsiteY3" fmla="*/ 3429000 h 6857999"/>
              <a:gd name="connsiteX4" fmla="*/ 2877695 w 4654815"/>
              <a:gd name="connsiteY4" fmla="*/ 6771362 h 6857999"/>
              <a:gd name="connsiteX5" fmla="*/ 2742555 w 4654815"/>
              <a:gd name="connsiteY5" fmla="*/ 6857999 h 6857999"/>
              <a:gd name="connsiteX6" fmla="*/ 0 w 465481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4815" h="6857999">
                <a:moveTo>
                  <a:pt x="0" y="0"/>
                </a:moveTo>
                <a:lnTo>
                  <a:pt x="2742553" y="0"/>
                </a:lnTo>
                <a:lnTo>
                  <a:pt x="2877695" y="86638"/>
                </a:lnTo>
                <a:cubicBezTo>
                  <a:pt x="3949882" y="810993"/>
                  <a:pt x="4654815" y="2037674"/>
                  <a:pt x="4654815" y="3429000"/>
                </a:cubicBezTo>
                <a:cubicBezTo>
                  <a:pt x="4654815" y="4820326"/>
                  <a:pt x="3949882" y="6047007"/>
                  <a:pt x="2877695" y="6771362"/>
                </a:cubicBezTo>
                <a:lnTo>
                  <a:pt x="2742555" y="6857999"/>
                </a:lnTo>
                <a:lnTo>
                  <a:pt x="0" y="6857999"/>
                </a:lnTo>
                <a:close/>
              </a:path>
            </a:pathLst>
          </a:custGeom>
          <a:gradFill flip="none" rotWithShape="1">
            <a:gsLst>
              <a:gs pos="0">
                <a:schemeClr val="bg2">
                  <a:lumMod val="75000"/>
                  <a:alpha val="40000"/>
                </a:schemeClr>
              </a:gs>
              <a:gs pos="100000">
                <a:schemeClr val="bg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3" name="直接连接符 12"/>
          <p:cNvCxnSpPr/>
          <p:nvPr userDrawn="1">
            <p:custDataLst>
              <p:tags r:id="rId5"/>
            </p:custDataLst>
          </p:nvPr>
        </p:nvCxnSpPr>
        <p:spPr>
          <a:xfrm>
            <a:off x="695325" y="1818478"/>
            <a:ext cx="0" cy="3221044"/>
          </a:xfrm>
          <a:prstGeom prst="line">
            <a:avLst/>
          </a:prstGeom>
          <a:ln>
            <a:solidFill>
              <a:schemeClr val="bg2">
                <a:lumMod val="90000"/>
                <a:alpha val="70000"/>
              </a:schemeClr>
            </a:solidFill>
          </a:ln>
        </p:spPr>
        <p:style>
          <a:lnRef idx="1">
            <a:schemeClr val="accent1"/>
          </a:lnRef>
          <a:fillRef idx="0">
            <a:schemeClr val="accent1"/>
          </a:fillRef>
          <a:effectRef idx="0">
            <a:schemeClr val="accent1"/>
          </a:effectRef>
          <a:fontRef idx="minor">
            <a:schemeClr val="tx1"/>
          </a:fontRef>
        </p:style>
      </p:cxnSp>
      <p:sp>
        <p:nvSpPr>
          <p:cNvPr id="14" name="矩形: 圆角 13"/>
          <p:cNvSpPr/>
          <p:nvPr userDrawn="1">
            <p:custDataLst>
              <p:tags r:id="rId6"/>
            </p:custDataLst>
          </p:nvPr>
        </p:nvSpPr>
        <p:spPr>
          <a:xfrm>
            <a:off x="700158" y="847728"/>
            <a:ext cx="307662" cy="307662"/>
          </a:xfrm>
          <a:prstGeom prst="roundRect">
            <a:avLst>
              <a:gd name="adj" fmla="val 50000"/>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102940"/>
              </a:solidFill>
            </a:endParaRPr>
          </a:p>
        </p:txBody>
      </p:sp>
      <p:sp>
        <p:nvSpPr>
          <p:cNvPr id="15" name="箭头: V 形 14"/>
          <p:cNvSpPr/>
          <p:nvPr userDrawn="1">
            <p:custDataLst>
              <p:tags r:id="rId7"/>
            </p:custDataLst>
          </p:nvPr>
        </p:nvSpPr>
        <p:spPr>
          <a:xfrm>
            <a:off x="793459" y="941029"/>
            <a:ext cx="121060" cy="121060"/>
          </a:xfrm>
          <a:prstGeom prst="chevron">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pic>
        <p:nvPicPr>
          <p:cNvPr id="16" name="图片 15"/>
          <p:cNvPicPr>
            <a:picLocks noChangeAspect="1"/>
          </p:cNvPicPr>
          <p:nvPr userDrawn="1">
            <p:custDataLst>
              <p:tags r:id="rId8"/>
            </p:custDataLst>
          </p:nvPr>
        </p:nvPicPr>
        <p:blipFill>
          <a:blip r:embed="rId9" cstate="print">
            <a:extLst>
              <a:ext uri="{BEBA8EAE-BF5A-486C-A8C5-ECC9F3942E4B}">
                <a14:imgProps xmlns:a14="http://schemas.microsoft.com/office/drawing/2010/main">
                  <a14:imgLayer r:embed="rId10">
                    <a14:imgEffect>
                      <a14:brightnessContrast contrast="20000"/>
                    </a14:imgEffect>
                    <a14:imgEffect>
                      <a14:saturation sat="200000"/>
                    </a14:imgEffect>
                  </a14:imgLayer>
                </a14:imgProps>
              </a:ext>
            </a:extLst>
          </a:blip>
          <a:stretch>
            <a:fillRect/>
          </a:stretch>
        </p:blipFill>
        <p:spPr>
          <a:xfrm flipH="1">
            <a:off x="1528553" y="2918290"/>
            <a:ext cx="2970721" cy="2823992"/>
          </a:xfrm>
          <a:prstGeom prst="rect">
            <a:avLst/>
          </a:prstGeom>
        </p:spPr>
      </p:pic>
      <p:pic>
        <p:nvPicPr>
          <p:cNvPr id="17" name="图片 16"/>
          <p:cNvPicPr>
            <a:picLocks noChangeAspect="1"/>
          </p:cNvPicPr>
          <p:nvPr userDrawn="1">
            <p:custDataLst>
              <p:tags r:id="rId11"/>
            </p:custDataLst>
          </p:nvPr>
        </p:nvPicPr>
        <p:blipFill>
          <a:blip r:embed="rId12" cstate="print">
            <a:extLst>
              <a:ext uri="{BEBA8EAE-BF5A-486C-A8C5-ECC9F3942E4B}">
                <a14:imgProps xmlns:a14="http://schemas.microsoft.com/office/drawing/2010/main">
                  <a14:imgLayer r:embed="rId13">
                    <a14:imgEffect>
                      <a14:brightnessContrast bright="1000" contrast="10000"/>
                    </a14:imgEffect>
                    <a14:imgEffect>
                      <a14:saturation sat="400000"/>
                    </a14:imgEffect>
                  </a14:imgLayer>
                </a14:imgProps>
              </a:ext>
            </a:extLst>
          </a:blip>
          <a:stretch>
            <a:fillRect/>
          </a:stretch>
        </p:blipFill>
        <p:spPr>
          <a:xfrm rot="21276729">
            <a:off x="3952174" y="5157429"/>
            <a:ext cx="990070" cy="539564"/>
          </a:xfrm>
          <a:prstGeom prst="rect">
            <a:avLst/>
          </a:prstGeom>
          <a:effectLst>
            <a:outerShdw blurRad="279400" dist="152400" dir="5400000" algn="t" rotWithShape="0">
              <a:schemeClr val="accent1">
                <a:alpha val="20000"/>
              </a:schemeClr>
            </a:outerShdw>
          </a:effectLst>
        </p:spPr>
      </p:pic>
      <p:pic>
        <p:nvPicPr>
          <p:cNvPr id="18" name="图片 17"/>
          <p:cNvPicPr>
            <a:picLocks noChangeAspect="1"/>
          </p:cNvPicPr>
          <p:nvPr userDrawn="1">
            <p:custDataLst>
              <p:tags r:id="rId14"/>
            </p:custDataLst>
          </p:nvPr>
        </p:nvPicPr>
        <p:blipFill>
          <a:blip r:embed="rId15" cstate="print">
            <a:extLst>
              <a:ext uri="{BEBA8EAE-BF5A-486C-A8C5-ECC9F3942E4B}">
                <a14:imgProps xmlns:a14="http://schemas.microsoft.com/office/drawing/2010/main">
                  <a14:imgLayer r:embed="rId16">
                    <a14:imgEffect>
                      <a14:brightnessContrast bright="1000" contrast="10000"/>
                    </a14:imgEffect>
                    <a14:imgEffect>
                      <a14:saturation sat="400000"/>
                    </a14:imgEffect>
                  </a14:imgLayer>
                </a14:imgProps>
              </a:ext>
            </a:extLst>
          </a:blip>
          <a:stretch>
            <a:fillRect/>
          </a:stretch>
        </p:blipFill>
        <p:spPr>
          <a:xfrm rot="21276729">
            <a:off x="3093258" y="5211382"/>
            <a:ext cx="1373898" cy="748742"/>
          </a:xfrm>
          <a:prstGeom prst="rect">
            <a:avLst/>
          </a:prstGeom>
          <a:effectLst>
            <a:outerShdw blurRad="279400" dist="152400" dir="5400000" algn="t" rotWithShape="0">
              <a:schemeClr val="accent1">
                <a:alpha val="20000"/>
              </a:schemeClr>
            </a:outerShdw>
          </a:effectLst>
        </p:spPr>
      </p:pic>
      <p:pic>
        <p:nvPicPr>
          <p:cNvPr id="19" name="图片 18"/>
          <p:cNvPicPr>
            <a:picLocks noChangeAspect="1"/>
          </p:cNvPicPr>
          <p:nvPr userDrawn="1">
            <p:custDataLst>
              <p:tags r:id="rId17"/>
            </p:custDataLst>
          </p:nvPr>
        </p:nvPicPr>
        <p:blipFill>
          <a:blip r:embed="rId18" cstate="print">
            <a:extLst>
              <a:ext uri="{BEBA8EAE-BF5A-486C-A8C5-ECC9F3942E4B}">
                <a14:imgProps xmlns:a14="http://schemas.microsoft.com/office/drawing/2010/main">
                  <a14:imgLayer r:embed="rId19">
                    <a14:imgEffect>
                      <a14:brightnessContrast bright="1000" contrast="10000"/>
                    </a14:imgEffect>
                    <a14:imgEffect>
                      <a14:saturation sat="400000"/>
                    </a14:imgEffect>
                  </a14:imgLayer>
                </a14:imgProps>
              </a:ext>
            </a:extLst>
          </a:blip>
          <a:stretch>
            <a:fillRect/>
          </a:stretch>
        </p:blipFill>
        <p:spPr>
          <a:xfrm rot="21276729">
            <a:off x="1784850" y="3099022"/>
            <a:ext cx="737899" cy="402137"/>
          </a:xfrm>
          <a:prstGeom prst="rect">
            <a:avLst/>
          </a:prstGeom>
          <a:effectLst>
            <a:outerShdw blurRad="279400" dist="152400" dir="5400000" algn="t" rotWithShape="0">
              <a:schemeClr val="accent1">
                <a:alpha val="20000"/>
              </a:schemeClr>
            </a:outerShdw>
          </a:effectLst>
        </p:spPr>
      </p:pic>
      <p:sp>
        <p:nvSpPr>
          <p:cNvPr id="21" name="任意多边形: 形状 20"/>
          <p:cNvSpPr/>
          <p:nvPr userDrawn="1">
            <p:custDataLst>
              <p:tags r:id="rId20"/>
            </p:custDataLst>
          </p:nvPr>
        </p:nvSpPr>
        <p:spPr>
          <a:xfrm flipH="1" flipV="1">
            <a:off x="10968992" y="5742285"/>
            <a:ext cx="1223008" cy="1115715"/>
          </a:xfrm>
          <a:custGeom>
            <a:avLst/>
            <a:gdLst>
              <a:gd name="connsiteX0" fmla="*/ 0 w 6208817"/>
              <a:gd name="connsiteY0" fmla="*/ 5664125 h 5664125"/>
              <a:gd name="connsiteX1" fmla="*/ 0 w 6208817"/>
              <a:gd name="connsiteY1" fmla="*/ 0 h 5664125"/>
              <a:gd name="connsiteX2" fmla="*/ 6208817 w 6208817"/>
              <a:gd name="connsiteY2" fmla="*/ 0 h 5664125"/>
              <a:gd name="connsiteX3" fmla="*/ 6150354 w 6208817"/>
              <a:gd name="connsiteY3" fmla="*/ 327379 h 5664125"/>
              <a:gd name="connsiteX4" fmla="*/ 270331 w 6208817"/>
              <a:gd name="connsiteY4" fmla="*/ 5643569 h 566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8817" h="5664125">
                <a:moveTo>
                  <a:pt x="0" y="5664125"/>
                </a:moveTo>
                <a:lnTo>
                  <a:pt x="0" y="0"/>
                </a:lnTo>
                <a:lnTo>
                  <a:pt x="6208817" y="0"/>
                </a:lnTo>
                <a:lnTo>
                  <a:pt x="6150354" y="327379"/>
                </a:lnTo>
                <a:cubicBezTo>
                  <a:pt x="5570112" y="3162947"/>
                  <a:pt x="3198965" y="5346150"/>
                  <a:pt x="270331" y="564356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2" name="图片 21"/>
          <p:cNvPicPr>
            <a:picLocks noChangeAspect="1"/>
          </p:cNvPicPr>
          <p:nvPr userDrawn="1">
            <p:custDataLst>
              <p:tags r:id="rId21"/>
            </p:custDataLst>
          </p:nvPr>
        </p:nvPicPr>
        <p:blipFill rotWithShape="1">
          <a:blip r:embed="rId22" cstate="print"/>
          <a:srcRect/>
          <a:stretch>
            <a:fillRect/>
          </a:stretch>
        </p:blipFill>
        <p:spPr>
          <a:xfrm>
            <a:off x="10940842" y="5693289"/>
            <a:ext cx="746205" cy="869823"/>
          </a:xfrm>
          <a:prstGeom prst="rect">
            <a:avLst/>
          </a:prstGeom>
          <a:effectLst>
            <a:outerShdw blurRad="63500" dist="63500" dir="5400000" algn="t" rotWithShape="0">
              <a:schemeClr val="accent1">
                <a:alpha val="15000"/>
              </a:schemeClr>
            </a:outerShdw>
          </a:effectLst>
        </p:spPr>
      </p:pic>
      <p:pic>
        <p:nvPicPr>
          <p:cNvPr id="23" name="图片 22"/>
          <p:cNvPicPr>
            <a:picLocks noChangeAspect="1"/>
          </p:cNvPicPr>
          <p:nvPr userDrawn="1">
            <p:custDataLst>
              <p:tags r:id="rId23"/>
            </p:custDataLst>
          </p:nvPr>
        </p:nvPicPr>
        <p:blipFill rotWithShape="1">
          <a:blip r:embed="rId24" cstate="print"/>
          <a:srcRect/>
          <a:stretch>
            <a:fillRect/>
          </a:stretch>
        </p:blipFill>
        <p:spPr>
          <a:xfrm>
            <a:off x="11760981" y="6008677"/>
            <a:ext cx="357084" cy="416240"/>
          </a:xfrm>
          <a:prstGeom prst="rect">
            <a:avLst/>
          </a:prstGeom>
          <a:effectLst>
            <a:outerShdw blurRad="63500" dist="63500" dir="5400000" algn="t" rotWithShape="0">
              <a:schemeClr val="accent1">
                <a:alpha val="15000"/>
              </a:schemeClr>
            </a:outerShdw>
          </a:effectLst>
        </p:spPr>
      </p:pic>
      <p:cxnSp>
        <p:nvCxnSpPr>
          <p:cNvPr id="32" name="直接连接符 31"/>
          <p:cNvCxnSpPr/>
          <p:nvPr userDrawn="1">
            <p:custDataLst>
              <p:tags r:id="rId25"/>
            </p:custDataLst>
          </p:nvPr>
        </p:nvCxnSpPr>
        <p:spPr>
          <a:xfrm>
            <a:off x="712552" y="5979221"/>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26"/>
            </p:custDataLst>
          </p:nvPr>
        </p:nvCxnSpPr>
        <p:spPr>
          <a:xfrm>
            <a:off x="712552" y="6060811"/>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27"/>
            </p:custDataLst>
          </p:nvPr>
        </p:nvCxnSpPr>
        <p:spPr>
          <a:xfrm>
            <a:off x="712552" y="6142401"/>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userDrawn="1">
            <p:custDataLst>
              <p:tags r:id="rId28"/>
            </p:custDataLst>
          </p:nvPr>
        </p:nvPicPr>
        <p:blipFill rotWithShape="1">
          <a:blip r:embed="rId24" cstate="print"/>
          <a:srcRect/>
          <a:stretch>
            <a:fillRect/>
          </a:stretch>
        </p:blipFill>
        <p:spPr>
          <a:xfrm>
            <a:off x="11235059" y="6520151"/>
            <a:ext cx="157770" cy="183907"/>
          </a:xfrm>
          <a:prstGeom prst="rect">
            <a:avLst/>
          </a:prstGeom>
          <a:effectLst>
            <a:outerShdw blurRad="63500" dist="63500" dir="5400000" algn="t" rotWithShape="0">
              <a:schemeClr val="accent1">
                <a:alpha val="15000"/>
              </a:schemeClr>
            </a:outerShdw>
          </a:effectLst>
        </p:spPr>
      </p:pic>
      <p:sp>
        <p:nvSpPr>
          <p:cNvPr id="2" name="标题 1"/>
          <p:cNvSpPr>
            <a:spLocks noGrp="1"/>
          </p:cNvSpPr>
          <p:nvPr>
            <p:ph type="title" hasCustomPrompt="1"/>
            <p:custDataLst>
              <p:tags r:id="rId29"/>
            </p:custDataLst>
          </p:nvPr>
        </p:nvSpPr>
        <p:spPr>
          <a:xfrm>
            <a:off x="1717778" y="972815"/>
            <a:ext cx="1416354" cy="1811761"/>
          </a:xfrm>
        </p:spPr>
        <p:txBody>
          <a:bodyPr vert="eaVert" wrap="square" anchor="b" anchorCtr="0">
            <a:normAutofit/>
          </a:bodyPr>
          <a:lstStyle>
            <a:lvl1pPr>
              <a:defRPr sz="6000">
                <a:solidFill>
                  <a:schemeClr val="tx2"/>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30"/>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31"/>
            </p:custDataLst>
          </p:nvPr>
        </p:nvSpPr>
        <p:spPr/>
        <p:txBody>
          <a:bodyPr/>
          <a:lstStyle/>
          <a:p>
            <a:endParaRPr lang="zh-CN" altLang="en-US"/>
          </a:p>
        </p:txBody>
      </p:sp>
      <p:sp>
        <p:nvSpPr>
          <p:cNvPr id="9" name="灯片编号占位符 5"/>
          <p:cNvSpPr>
            <a:spLocks noGrp="1"/>
          </p:cNvSpPr>
          <p:nvPr>
            <p:ph type="sldNum" sz="quarter" idx="12"/>
            <p:custDataLst>
              <p:tags r:id="rId32"/>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1200" y="0"/>
            <a:ext cx="121896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9" name="图形 18"/>
          <p:cNvPicPr>
            <a:picLocks noChangeAspect="1"/>
          </p:cNvPicPr>
          <p:nvPr userDrawn="1">
            <p:custDataLst>
              <p:tags r:id="rId3"/>
            </p:custDataLst>
          </p:nvPr>
        </p:nvPicPr>
        <p:blipFill rotWithShape="1">
          <a:blip r:embed="rId4" cstate="print"/>
          <a:srcRect l="328" t="17558" b="13915"/>
          <a:stretch>
            <a:fillRect/>
          </a:stretch>
        </p:blipFill>
        <p:spPr>
          <a:xfrm>
            <a:off x="19368" y="3175"/>
            <a:ext cx="12153265" cy="6851650"/>
          </a:xfrm>
          <a:prstGeom prst="rect">
            <a:avLst/>
          </a:prstGeom>
        </p:spPr>
      </p:pic>
      <p:sp>
        <p:nvSpPr>
          <p:cNvPr id="10" name="任意多边形: 形状 9"/>
          <p:cNvSpPr/>
          <p:nvPr userDrawn="1">
            <p:custDataLst>
              <p:tags r:id="rId5"/>
            </p:custDataLst>
          </p:nvPr>
        </p:nvSpPr>
        <p:spPr>
          <a:xfrm flipH="1">
            <a:off x="10352303" y="0"/>
            <a:ext cx="1839697" cy="1659832"/>
          </a:xfrm>
          <a:custGeom>
            <a:avLst/>
            <a:gdLst>
              <a:gd name="connsiteX0" fmla="*/ 0 w 1839697"/>
              <a:gd name="connsiteY0" fmla="*/ 0 h 1659832"/>
              <a:gd name="connsiteX1" fmla="*/ 1839697 w 1839697"/>
              <a:gd name="connsiteY1" fmla="*/ 0 h 1659832"/>
              <a:gd name="connsiteX2" fmla="*/ 1812029 w 1839697"/>
              <a:gd name="connsiteY2" fmla="*/ 107608 h 1659832"/>
              <a:gd name="connsiteX3" fmla="*/ 117677 w 1839697"/>
              <a:gd name="connsiteY3" fmla="*/ 1641872 h 1659832"/>
              <a:gd name="connsiteX4" fmla="*/ 0 w 1839697"/>
              <a:gd name="connsiteY4" fmla="*/ 1659832 h 165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697" h="1659832">
                <a:moveTo>
                  <a:pt x="0" y="0"/>
                </a:moveTo>
                <a:lnTo>
                  <a:pt x="1839697" y="0"/>
                </a:lnTo>
                <a:lnTo>
                  <a:pt x="1812029" y="107608"/>
                </a:lnTo>
                <a:cubicBezTo>
                  <a:pt x="1571128" y="882128"/>
                  <a:pt x="922766" y="1477127"/>
                  <a:pt x="117677" y="1641872"/>
                </a:cubicBezTo>
                <a:lnTo>
                  <a:pt x="0" y="16598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任意多边形: 形状 10"/>
          <p:cNvSpPr/>
          <p:nvPr userDrawn="1">
            <p:custDataLst>
              <p:tags r:id="rId6"/>
            </p:custDataLst>
          </p:nvPr>
        </p:nvSpPr>
        <p:spPr>
          <a:xfrm flipV="1">
            <a:off x="0" y="1193875"/>
            <a:ext cx="6208817" cy="5664125"/>
          </a:xfrm>
          <a:custGeom>
            <a:avLst/>
            <a:gdLst>
              <a:gd name="connsiteX0" fmla="*/ 0 w 6208817"/>
              <a:gd name="connsiteY0" fmla="*/ 5664125 h 5664125"/>
              <a:gd name="connsiteX1" fmla="*/ 0 w 6208817"/>
              <a:gd name="connsiteY1" fmla="*/ 0 h 5664125"/>
              <a:gd name="connsiteX2" fmla="*/ 6208817 w 6208817"/>
              <a:gd name="connsiteY2" fmla="*/ 0 h 5664125"/>
              <a:gd name="connsiteX3" fmla="*/ 6150354 w 6208817"/>
              <a:gd name="connsiteY3" fmla="*/ 327379 h 5664125"/>
              <a:gd name="connsiteX4" fmla="*/ 270331 w 6208817"/>
              <a:gd name="connsiteY4" fmla="*/ 5643569 h 566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8817" h="5664125">
                <a:moveTo>
                  <a:pt x="0" y="5664125"/>
                </a:moveTo>
                <a:lnTo>
                  <a:pt x="0" y="0"/>
                </a:lnTo>
                <a:lnTo>
                  <a:pt x="6208817" y="0"/>
                </a:lnTo>
                <a:lnTo>
                  <a:pt x="6150354" y="327379"/>
                </a:lnTo>
                <a:cubicBezTo>
                  <a:pt x="5570112" y="3162947"/>
                  <a:pt x="3198965" y="5346150"/>
                  <a:pt x="270331" y="564356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矩形: 圆角 11"/>
          <p:cNvSpPr/>
          <p:nvPr userDrawn="1">
            <p:custDataLst>
              <p:tags r:id="rId7"/>
            </p:custDataLst>
          </p:nvPr>
        </p:nvSpPr>
        <p:spPr>
          <a:xfrm>
            <a:off x="377943" y="357880"/>
            <a:ext cx="11436114" cy="6142241"/>
          </a:xfrm>
          <a:prstGeom prst="roundRect">
            <a:avLst>
              <a:gd name="adj" fmla="val 3334"/>
            </a:avLst>
          </a:prstGeom>
          <a:solidFill>
            <a:schemeClr val="lt1"/>
          </a:solidFill>
          <a:ln w="19050">
            <a:noFill/>
          </a:ln>
          <a:effectLst>
            <a:outerShdw blurRad="101600" dist="101600" dir="2700000" algn="tl"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矩形 12"/>
          <p:cNvSpPr/>
          <p:nvPr userDrawn="1">
            <p:custDataLst>
              <p:tags r:id="rId8"/>
            </p:custDataLst>
          </p:nvPr>
        </p:nvSpPr>
        <p:spPr>
          <a:xfrm>
            <a:off x="661014" y="5130423"/>
            <a:ext cx="11160000" cy="895258"/>
          </a:xfrm>
          <a:prstGeom prst="rect">
            <a:avLst/>
          </a:prstGeom>
          <a:gradFill flip="none" rotWithShape="1">
            <a:gsLst>
              <a:gs pos="100000">
                <a:schemeClr val="accent1">
                  <a:alpha val="0"/>
                </a:schemeClr>
              </a:gs>
              <a:gs pos="20000">
                <a:schemeClr val="accent1">
                  <a:alpha val="25000"/>
                </a:schemeClr>
              </a:gs>
            </a:gsLst>
            <a:lin ang="10800000" scaled="1"/>
            <a:tileRect/>
          </a:gradFill>
          <a:ln>
            <a:noFill/>
          </a:ln>
          <a:effectLst/>
        </p:spPr>
        <p:txBody>
          <a:bodyPr wrap="square"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200">
              <a:solidFill>
                <a:srgbClr val="102940"/>
              </a:solidFill>
              <a:sym typeface="+mn-ea"/>
            </a:endParaRPr>
          </a:p>
        </p:txBody>
      </p:sp>
      <p:sp>
        <p:nvSpPr>
          <p:cNvPr id="14" name="矩形 13"/>
          <p:cNvSpPr/>
          <p:nvPr userDrawn="1">
            <p:custDataLst>
              <p:tags r:id="rId9"/>
            </p:custDataLst>
          </p:nvPr>
        </p:nvSpPr>
        <p:spPr>
          <a:xfrm>
            <a:off x="661014" y="4856769"/>
            <a:ext cx="11160000" cy="180000"/>
          </a:xfrm>
          <a:prstGeom prst="rect">
            <a:avLst/>
          </a:prstGeom>
          <a:gradFill flip="none" rotWithShape="1">
            <a:gsLst>
              <a:gs pos="100000">
                <a:schemeClr val="accent1">
                  <a:alpha val="0"/>
                </a:schemeClr>
              </a:gs>
              <a:gs pos="20000">
                <a:schemeClr val="accent1">
                  <a:alpha val="20000"/>
                </a:schemeClr>
              </a:gs>
            </a:gsLst>
            <a:lin ang="10800000" scaled="1"/>
            <a:tileRect/>
          </a:gradFill>
          <a:ln>
            <a:noFill/>
          </a:ln>
          <a:effectLst/>
        </p:spPr>
        <p:txBody>
          <a:bodyPr wrap="square" rtlCol="0" anchor="ctr" anchorCtr="0">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200">
              <a:solidFill>
                <a:srgbClr val="102940"/>
              </a:solidFill>
              <a:sym typeface="+mn-ea"/>
            </a:endParaRPr>
          </a:p>
        </p:txBody>
      </p:sp>
      <p:sp>
        <p:nvSpPr>
          <p:cNvPr id="15" name="椭圆 14"/>
          <p:cNvSpPr/>
          <p:nvPr userDrawn="1">
            <p:custDataLst>
              <p:tags r:id="rId10"/>
            </p:custDataLst>
          </p:nvPr>
        </p:nvSpPr>
        <p:spPr>
          <a:xfrm flipV="1">
            <a:off x="10872264" y="5505890"/>
            <a:ext cx="83392" cy="83392"/>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椭圆 15"/>
          <p:cNvSpPr/>
          <p:nvPr userDrawn="1">
            <p:custDataLst>
              <p:tags r:id="rId11"/>
            </p:custDataLst>
          </p:nvPr>
        </p:nvSpPr>
        <p:spPr>
          <a:xfrm flipV="1">
            <a:off x="11031685" y="5505890"/>
            <a:ext cx="83392" cy="83392"/>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椭圆 16"/>
          <p:cNvSpPr/>
          <p:nvPr userDrawn="1">
            <p:custDataLst>
              <p:tags r:id="rId12"/>
            </p:custDataLst>
          </p:nvPr>
        </p:nvSpPr>
        <p:spPr>
          <a:xfrm flipV="1">
            <a:off x="11186664" y="5505890"/>
            <a:ext cx="83392" cy="83392"/>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椭圆 17"/>
          <p:cNvSpPr/>
          <p:nvPr userDrawn="1">
            <p:custDataLst>
              <p:tags r:id="rId13"/>
            </p:custDataLst>
          </p:nvPr>
        </p:nvSpPr>
        <p:spPr>
          <a:xfrm flipV="1">
            <a:off x="11346085" y="5505890"/>
            <a:ext cx="83392" cy="83392"/>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矩形 18"/>
          <p:cNvSpPr/>
          <p:nvPr userDrawn="1">
            <p:custDataLst>
              <p:tags r:id="rId14"/>
            </p:custDataLst>
          </p:nvPr>
        </p:nvSpPr>
        <p:spPr>
          <a:xfrm>
            <a:off x="661014" y="4564035"/>
            <a:ext cx="11160000" cy="180000"/>
          </a:xfrm>
          <a:prstGeom prst="rect">
            <a:avLst/>
          </a:prstGeom>
          <a:gradFill flip="none" rotWithShape="1">
            <a:gsLst>
              <a:gs pos="100000">
                <a:schemeClr val="accent1">
                  <a:alpha val="0"/>
                </a:schemeClr>
              </a:gs>
              <a:gs pos="20000">
                <a:schemeClr val="accent1">
                  <a:alpha val="20000"/>
                </a:schemeClr>
              </a:gs>
            </a:gsLst>
            <a:lin ang="10800000" scaled="1"/>
            <a:tileRect/>
          </a:gradFill>
          <a:ln>
            <a:noFill/>
          </a:ln>
          <a:effectLst/>
        </p:spPr>
        <p:txBody>
          <a:bodyPr wrap="square" rtlCol="0" anchor="ctr" anchorCtr="0">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200">
              <a:solidFill>
                <a:srgbClr val="102940"/>
              </a:solidFill>
              <a:sym typeface="+mn-ea"/>
            </a:endParaRPr>
          </a:p>
        </p:txBody>
      </p:sp>
      <p:pic>
        <p:nvPicPr>
          <p:cNvPr id="20" name="图片 19"/>
          <p:cNvPicPr>
            <a:picLocks noChangeAspect="1"/>
          </p:cNvPicPr>
          <p:nvPr userDrawn="1">
            <p:custDataLst>
              <p:tags r:id="rId15"/>
            </p:custDataLst>
          </p:nvPr>
        </p:nvPicPr>
        <p:blipFill rotWithShape="1">
          <a:blip r:embed="rId16" cstate="print"/>
          <a:srcRect/>
          <a:stretch>
            <a:fillRect/>
          </a:stretch>
        </p:blipFill>
        <p:spPr>
          <a:xfrm>
            <a:off x="10953071" y="3343153"/>
            <a:ext cx="357084" cy="416240"/>
          </a:xfrm>
          <a:prstGeom prst="rect">
            <a:avLst/>
          </a:prstGeom>
          <a:effectLst>
            <a:outerShdw blurRad="63500" dist="63500" dir="5400000" algn="t" rotWithShape="0">
              <a:schemeClr val="accent1">
                <a:alpha val="15000"/>
              </a:schemeClr>
            </a:outerShdw>
          </a:effectLst>
        </p:spPr>
      </p:pic>
      <p:pic>
        <p:nvPicPr>
          <p:cNvPr id="21" name="图片 20"/>
          <p:cNvPicPr>
            <a:picLocks noChangeAspect="1"/>
          </p:cNvPicPr>
          <p:nvPr userDrawn="1">
            <p:custDataLst>
              <p:tags r:id="rId17"/>
            </p:custDataLst>
          </p:nvPr>
        </p:nvPicPr>
        <p:blipFill rotWithShape="1">
          <a:blip r:embed="rId18" cstate="print"/>
          <a:srcRect/>
          <a:stretch>
            <a:fillRect/>
          </a:stretch>
        </p:blipFill>
        <p:spPr>
          <a:xfrm flipH="1">
            <a:off x="6341619" y="1801225"/>
            <a:ext cx="5448647" cy="3709626"/>
          </a:xfrm>
          <a:prstGeom prst="rect">
            <a:avLst/>
          </a:prstGeom>
          <a:effectLst>
            <a:outerShdw blurRad="228600" dist="12700" dir="5400000" algn="t" rotWithShape="0">
              <a:schemeClr val="accent1">
                <a:alpha val="10000"/>
              </a:schemeClr>
            </a:outerShdw>
          </a:effectLst>
        </p:spPr>
      </p:pic>
      <p:pic>
        <p:nvPicPr>
          <p:cNvPr id="22" name="图片 21"/>
          <p:cNvPicPr>
            <a:picLocks noChangeAspect="1"/>
          </p:cNvPicPr>
          <p:nvPr userDrawn="1">
            <p:custDataLst>
              <p:tags r:id="rId19"/>
            </p:custDataLst>
          </p:nvPr>
        </p:nvPicPr>
        <p:blipFill rotWithShape="1">
          <a:blip r:embed="rId20" cstate="print"/>
          <a:srcRect l="-24160"/>
          <a:stretch>
            <a:fillRect/>
          </a:stretch>
        </p:blipFill>
        <p:spPr>
          <a:xfrm>
            <a:off x="10396885" y="2936055"/>
            <a:ext cx="323580" cy="377185"/>
          </a:xfrm>
          <a:prstGeom prst="rect">
            <a:avLst/>
          </a:prstGeom>
          <a:effectLst>
            <a:outerShdw blurRad="63500" dist="63500" dir="5400000" algn="t" rotWithShape="0">
              <a:schemeClr val="accent1">
                <a:alpha val="15000"/>
              </a:schemeClr>
            </a:outerShdw>
          </a:effectLst>
        </p:spPr>
      </p:pic>
      <p:pic>
        <p:nvPicPr>
          <p:cNvPr id="23" name="图片 22"/>
          <p:cNvPicPr>
            <a:picLocks noChangeAspect="1"/>
          </p:cNvPicPr>
          <p:nvPr userDrawn="1">
            <p:custDataLst>
              <p:tags r:id="rId21"/>
            </p:custDataLst>
          </p:nvPr>
        </p:nvPicPr>
        <p:blipFill rotWithShape="1">
          <a:blip r:embed="rId22" cstate="print"/>
          <a:srcRect b="-6739"/>
          <a:stretch>
            <a:fillRect/>
          </a:stretch>
        </p:blipFill>
        <p:spPr>
          <a:xfrm>
            <a:off x="9606749" y="1518140"/>
            <a:ext cx="1583719" cy="2391261"/>
          </a:xfrm>
          <a:prstGeom prst="rect">
            <a:avLst/>
          </a:prstGeom>
        </p:spPr>
      </p:pic>
      <p:pic>
        <p:nvPicPr>
          <p:cNvPr id="25" name="图片 24"/>
          <p:cNvPicPr>
            <a:picLocks noChangeAspect="1"/>
          </p:cNvPicPr>
          <p:nvPr userDrawn="1">
            <p:custDataLst>
              <p:tags r:id="rId23"/>
            </p:custDataLst>
          </p:nvPr>
        </p:nvPicPr>
        <p:blipFill rotWithShape="1">
          <a:blip r:embed="rId24" cstate="print"/>
          <a:srcRect/>
          <a:stretch>
            <a:fillRect/>
          </a:stretch>
        </p:blipFill>
        <p:spPr>
          <a:xfrm>
            <a:off x="7213031" y="1801225"/>
            <a:ext cx="613621" cy="715275"/>
          </a:xfrm>
          <a:prstGeom prst="rect">
            <a:avLst/>
          </a:prstGeom>
          <a:effectLst>
            <a:outerShdw blurRad="63500" dist="63500" dir="5400000" algn="t" rotWithShape="0">
              <a:schemeClr val="accent1">
                <a:alpha val="15000"/>
              </a:schemeClr>
            </a:outerShdw>
          </a:effectLst>
        </p:spPr>
      </p:pic>
      <p:pic>
        <p:nvPicPr>
          <p:cNvPr id="26" name="图片 25"/>
          <p:cNvPicPr>
            <a:picLocks noChangeAspect="1"/>
          </p:cNvPicPr>
          <p:nvPr userDrawn="1">
            <p:custDataLst>
              <p:tags r:id="rId25"/>
            </p:custDataLst>
          </p:nvPr>
        </p:nvPicPr>
        <p:blipFill rotWithShape="1">
          <a:blip r:embed="rId26" cstate="print"/>
          <a:srcRect l="-24160"/>
          <a:stretch>
            <a:fillRect/>
          </a:stretch>
        </p:blipFill>
        <p:spPr>
          <a:xfrm>
            <a:off x="6828034" y="2972890"/>
            <a:ext cx="203937" cy="237721"/>
          </a:xfrm>
          <a:prstGeom prst="rect">
            <a:avLst/>
          </a:prstGeom>
          <a:effectLst>
            <a:outerShdw blurRad="63500" dist="63500" dir="5400000" algn="t" rotWithShape="0">
              <a:schemeClr val="accent1">
                <a:alpha val="15000"/>
              </a:schemeClr>
            </a:outerShdw>
          </a:effectLst>
        </p:spPr>
      </p:pic>
      <p:sp>
        <p:nvSpPr>
          <p:cNvPr id="27" name="箭头: V 形 56"/>
          <p:cNvSpPr/>
          <p:nvPr userDrawn="1">
            <p:custDataLst>
              <p:tags r:id="rId27"/>
            </p:custDataLst>
          </p:nvPr>
        </p:nvSpPr>
        <p:spPr>
          <a:xfrm>
            <a:off x="4356241" y="2414465"/>
            <a:ext cx="1071033" cy="565310"/>
          </a:xfrm>
          <a:custGeom>
            <a:avLst/>
            <a:gdLst>
              <a:gd name="adj" fmla="val 50000"/>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2235" h="1180">
                <a:moveTo>
                  <a:pt x="0" y="0"/>
                </a:moveTo>
                <a:lnTo>
                  <a:pt x="590" y="0"/>
                </a:lnTo>
                <a:lnTo>
                  <a:pt x="1180" y="590"/>
                </a:lnTo>
                <a:lnTo>
                  <a:pt x="590" y="1180"/>
                </a:lnTo>
                <a:lnTo>
                  <a:pt x="0" y="1180"/>
                </a:lnTo>
                <a:lnTo>
                  <a:pt x="590" y="590"/>
                </a:lnTo>
                <a:lnTo>
                  <a:pt x="0" y="0"/>
                </a:lnTo>
                <a:close/>
                <a:moveTo>
                  <a:pt x="1056" y="0"/>
                </a:moveTo>
                <a:lnTo>
                  <a:pt x="1645" y="0"/>
                </a:lnTo>
                <a:lnTo>
                  <a:pt x="2235" y="590"/>
                </a:lnTo>
                <a:lnTo>
                  <a:pt x="1645" y="1180"/>
                </a:lnTo>
                <a:lnTo>
                  <a:pt x="1056" y="1180"/>
                </a:lnTo>
                <a:lnTo>
                  <a:pt x="1645" y="590"/>
                </a:lnTo>
                <a:lnTo>
                  <a:pt x="1056" y="0"/>
                </a:lnTo>
                <a:close/>
              </a:path>
            </a:pathLst>
          </a:custGeom>
          <a:gradFill flip="none" rotWithShape="1">
            <a:gsLst>
              <a:gs pos="100000">
                <a:schemeClr val="accent1">
                  <a:alpha val="0"/>
                </a:schemeClr>
              </a:gs>
              <a:gs pos="20000">
                <a:schemeClr val="accent1">
                  <a:alpha val="25000"/>
                </a:schemeClr>
              </a:gs>
            </a:gsLst>
            <a:lin ang="10800000" scaled="1"/>
            <a:tileRect/>
          </a:gradFill>
          <a:ln>
            <a:noFill/>
          </a:ln>
          <a:effectLst/>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200">
              <a:solidFill>
                <a:srgbClr val="102940"/>
              </a:solidFill>
              <a:sym typeface="+mn-ea"/>
            </a:endParaRPr>
          </a:p>
        </p:txBody>
      </p:sp>
      <p:cxnSp>
        <p:nvCxnSpPr>
          <p:cNvPr id="31" name="直接连接符 30"/>
          <p:cNvCxnSpPr/>
          <p:nvPr userDrawn="1">
            <p:custDataLst>
              <p:tags r:id="rId28"/>
            </p:custDataLst>
          </p:nvPr>
        </p:nvCxnSpPr>
        <p:spPr>
          <a:xfrm>
            <a:off x="11131667" y="828672"/>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29"/>
            </p:custDataLst>
          </p:nvPr>
        </p:nvCxnSpPr>
        <p:spPr>
          <a:xfrm>
            <a:off x="11131667" y="910262"/>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30"/>
            </p:custDataLst>
          </p:nvPr>
        </p:nvCxnSpPr>
        <p:spPr>
          <a:xfrm>
            <a:off x="11131667" y="991852"/>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31"/>
            </p:custDataLst>
          </p:nvPr>
        </p:nvSpPr>
        <p:spPr>
          <a:xfrm>
            <a:off x="1497372" y="3253723"/>
            <a:ext cx="5289877" cy="2350781"/>
          </a:xfrm>
        </p:spPr>
        <p:txBody>
          <a:bodyPr wrap="square" anchor="t" anchorCtr="0">
            <a:normAutofit/>
          </a:bodyPr>
          <a:lstStyle>
            <a:lvl1pPr algn="l">
              <a:defRPr sz="5400">
                <a:solidFill>
                  <a:schemeClr val="dk2"/>
                </a:solidFill>
              </a:defRPr>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32"/>
            </p:custDataLst>
          </p:nvPr>
        </p:nvSpPr>
        <p:spPr>
          <a:xfrm>
            <a:off x="1494973" y="1946604"/>
            <a:ext cx="4601028" cy="1224000"/>
          </a:xfrm>
        </p:spPr>
        <p:txBody>
          <a:bodyPr wrap="none" anchor="b" anchorCtr="0">
            <a:normAutofit/>
          </a:bodyPr>
          <a:lstStyle>
            <a:lvl1pPr marL="0" indent="0" algn="l">
              <a:buNone/>
              <a:defRPr sz="6000" b="0">
                <a:solidFill>
                  <a:schemeClr val="accent1"/>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3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34"/>
            </p:custDataLst>
          </p:nvPr>
        </p:nvSpPr>
        <p:spPr/>
        <p:txBody>
          <a:bodyPr/>
          <a:lstStyle/>
          <a:p>
            <a:endParaRPr lang="zh-CN" altLang="en-US"/>
          </a:p>
        </p:txBody>
      </p:sp>
      <p:sp>
        <p:nvSpPr>
          <p:cNvPr id="6" name="灯片编号占位符 6"/>
          <p:cNvSpPr>
            <a:spLocks noGrp="1"/>
          </p:cNvSpPr>
          <p:nvPr>
            <p:ph type="sldNum" sz="quarter" idx="12"/>
            <p:custDataLst>
              <p:tags r:id="rId3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87842"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a:t>c</a:t>
            </a:r>
            <a:endParaRPr lang="zh-CN" altLang="en-US" dirty="0"/>
          </a:p>
        </p:txBody>
      </p:sp>
      <p:pic>
        <p:nvPicPr>
          <p:cNvPr id="8" name="图形 18"/>
          <p:cNvPicPr>
            <a:picLocks noChangeAspect="1"/>
          </p:cNvPicPr>
          <p:nvPr userDrawn="1">
            <p:custDataLst>
              <p:tags r:id="rId3"/>
            </p:custDataLst>
          </p:nvPr>
        </p:nvPicPr>
        <p:blipFill rotWithShape="1">
          <a:blip r:embed="rId4" cstate="print"/>
          <a:srcRect t="17463" b="13915"/>
          <a:stretch>
            <a:fillRect/>
          </a:stretch>
        </p:blipFill>
        <p:spPr>
          <a:xfrm>
            <a:off x="30000" y="15711"/>
            <a:ext cx="12132000" cy="6826578"/>
          </a:xfrm>
          <a:prstGeom prst="rect">
            <a:avLst/>
          </a:prstGeom>
        </p:spPr>
      </p:pic>
      <p:sp>
        <p:nvSpPr>
          <p:cNvPr id="9" name="任意多边形: 形状 8"/>
          <p:cNvSpPr/>
          <p:nvPr userDrawn="1">
            <p:custDataLst>
              <p:tags r:id="rId5"/>
            </p:custDataLst>
          </p:nvPr>
        </p:nvSpPr>
        <p:spPr>
          <a:xfrm>
            <a:off x="0" y="0"/>
            <a:ext cx="1839697" cy="1659832"/>
          </a:xfrm>
          <a:custGeom>
            <a:avLst/>
            <a:gdLst>
              <a:gd name="connsiteX0" fmla="*/ 0 w 1839697"/>
              <a:gd name="connsiteY0" fmla="*/ 0 h 1659832"/>
              <a:gd name="connsiteX1" fmla="*/ 1839697 w 1839697"/>
              <a:gd name="connsiteY1" fmla="*/ 0 h 1659832"/>
              <a:gd name="connsiteX2" fmla="*/ 1812029 w 1839697"/>
              <a:gd name="connsiteY2" fmla="*/ 107608 h 1659832"/>
              <a:gd name="connsiteX3" fmla="*/ 117677 w 1839697"/>
              <a:gd name="connsiteY3" fmla="*/ 1641872 h 1659832"/>
              <a:gd name="connsiteX4" fmla="*/ 0 w 1839697"/>
              <a:gd name="connsiteY4" fmla="*/ 1659832 h 165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697" h="1659832">
                <a:moveTo>
                  <a:pt x="0" y="0"/>
                </a:moveTo>
                <a:lnTo>
                  <a:pt x="1839697" y="0"/>
                </a:lnTo>
                <a:lnTo>
                  <a:pt x="1812029" y="107608"/>
                </a:lnTo>
                <a:cubicBezTo>
                  <a:pt x="1571128" y="882128"/>
                  <a:pt x="922766" y="1477127"/>
                  <a:pt x="117677" y="1641872"/>
                </a:cubicBezTo>
                <a:lnTo>
                  <a:pt x="0" y="16598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任意多边形: 形状 10"/>
          <p:cNvSpPr/>
          <p:nvPr userDrawn="1">
            <p:custDataLst>
              <p:tags r:id="rId6"/>
            </p:custDataLst>
          </p:nvPr>
        </p:nvSpPr>
        <p:spPr>
          <a:xfrm flipH="1" flipV="1">
            <a:off x="5983183" y="1193875"/>
            <a:ext cx="6208817" cy="5664125"/>
          </a:xfrm>
          <a:custGeom>
            <a:avLst/>
            <a:gdLst>
              <a:gd name="connsiteX0" fmla="*/ 0 w 6208817"/>
              <a:gd name="connsiteY0" fmla="*/ 5664125 h 5664125"/>
              <a:gd name="connsiteX1" fmla="*/ 0 w 6208817"/>
              <a:gd name="connsiteY1" fmla="*/ 0 h 5664125"/>
              <a:gd name="connsiteX2" fmla="*/ 6208817 w 6208817"/>
              <a:gd name="connsiteY2" fmla="*/ 0 h 5664125"/>
              <a:gd name="connsiteX3" fmla="*/ 6150354 w 6208817"/>
              <a:gd name="connsiteY3" fmla="*/ 327379 h 5664125"/>
              <a:gd name="connsiteX4" fmla="*/ 270331 w 6208817"/>
              <a:gd name="connsiteY4" fmla="*/ 5643569 h 566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8817" h="5664125">
                <a:moveTo>
                  <a:pt x="0" y="5664125"/>
                </a:moveTo>
                <a:lnTo>
                  <a:pt x="0" y="0"/>
                </a:lnTo>
                <a:lnTo>
                  <a:pt x="6208817" y="0"/>
                </a:lnTo>
                <a:lnTo>
                  <a:pt x="6150354" y="327379"/>
                </a:lnTo>
                <a:cubicBezTo>
                  <a:pt x="5570112" y="3162947"/>
                  <a:pt x="3198965" y="5346150"/>
                  <a:pt x="270331" y="564356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矩形: 圆角 11"/>
          <p:cNvSpPr/>
          <p:nvPr userDrawn="1">
            <p:custDataLst>
              <p:tags r:id="rId7"/>
            </p:custDataLst>
          </p:nvPr>
        </p:nvSpPr>
        <p:spPr>
          <a:xfrm>
            <a:off x="377943" y="357880"/>
            <a:ext cx="11436114" cy="6142241"/>
          </a:xfrm>
          <a:prstGeom prst="roundRect">
            <a:avLst>
              <a:gd name="adj" fmla="val 3334"/>
            </a:avLst>
          </a:prstGeom>
          <a:solidFill>
            <a:schemeClr val="lt1"/>
          </a:solidFill>
          <a:ln w="19050">
            <a:noFill/>
          </a:ln>
          <a:effectLst>
            <a:outerShdw blurRad="101600" dist="101600" dir="2700000" algn="tl"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矩形 12"/>
          <p:cNvSpPr/>
          <p:nvPr userDrawn="1">
            <p:custDataLst>
              <p:tags r:id="rId8"/>
            </p:custDataLst>
          </p:nvPr>
        </p:nvSpPr>
        <p:spPr>
          <a:xfrm>
            <a:off x="8831609" y="337690"/>
            <a:ext cx="1984251" cy="6142241"/>
          </a:xfrm>
          <a:prstGeom prst="rect">
            <a:avLst/>
          </a:prstGeom>
          <a:gradFill flip="none" rotWithShape="1">
            <a:gsLst>
              <a:gs pos="100000">
                <a:schemeClr val="accent1">
                  <a:alpha val="0"/>
                </a:schemeClr>
              </a:gs>
              <a:gs pos="20000">
                <a:schemeClr val="accent1">
                  <a:alpha val="25000"/>
                </a:schemeClr>
              </a:gs>
            </a:gsLst>
            <a:lin ang="5400000" scaled="1"/>
            <a:tileRect/>
          </a:gradFill>
          <a:ln>
            <a:noFill/>
          </a:ln>
          <a:effectLst/>
        </p:spPr>
        <p:txBody>
          <a:bodyPr wrap="square"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200">
              <a:solidFill>
                <a:srgbClr val="102940"/>
              </a:solidFill>
              <a:sym typeface="+mn-ea"/>
            </a:endParaRPr>
          </a:p>
        </p:txBody>
      </p:sp>
      <p:sp>
        <p:nvSpPr>
          <p:cNvPr id="15" name="矩形 14"/>
          <p:cNvSpPr/>
          <p:nvPr userDrawn="1">
            <p:custDataLst>
              <p:tags r:id="rId9"/>
            </p:custDataLst>
          </p:nvPr>
        </p:nvSpPr>
        <p:spPr>
          <a:xfrm>
            <a:off x="10915675" y="342130"/>
            <a:ext cx="172877" cy="6305181"/>
          </a:xfrm>
          <a:prstGeom prst="rect">
            <a:avLst/>
          </a:prstGeom>
          <a:gradFill flip="none" rotWithShape="1">
            <a:gsLst>
              <a:gs pos="100000">
                <a:schemeClr val="accent1">
                  <a:alpha val="0"/>
                </a:schemeClr>
              </a:gs>
              <a:gs pos="20000">
                <a:schemeClr val="accent1">
                  <a:alpha val="15000"/>
                </a:schemeClr>
              </a:gs>
            </a:gsLst>
            <a:lin ang="5400000" scaled="1"/>
            <a:tileRect/>
          </a:gradFill>
          <a:ln>
            <a:noFill/>
          </a:ln>
          <a:effectLst/>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200">
              <a:solidFill>
                <a:srgbClr val="102940"/>
              </a:solidFill>
              <a:sym typeface="+mn-ea"/>
            </a:endParaRPr>
          </a:p>
        </p:txBody>
      </p:sp>
      <p:pic>
        <p:nvPicPr>
          <p:cNvPr id="16" name="图片 15"/>
          <p:cNvPicPr>
            <a:picLocks noChangeAspect="1"/>
          </p:cNvPicPr>
          <p:nvPr userDrawn="1">
            <p:custDataLst>
              <p:tags r:id="rId10"/>
            </p:custDataLst>
          </p:nvPr>
        </p:nvPicPr>
        <p:blipFill rotWithShape="1">
          <a:blip r:embed="rId11" cstate="print"/>
          <a:srcRect r="-4777"/>
          <a:stretch>
            <a:fillRect/>
          </a:stretch>
        </p:blipFill>
        <p:spPr>
          <a:xfrm>
            <a:off x="9052381" y="2073226"/>
            <a:ext cx="2136914" cy="1071353"/>
          </a:xfrm>
          <a:prstGeom prst="rect">
            <a:avLst/>
          </a:prstGeom>
          <a:effectLst>
            <a:outerShdw blurRad="177800" dist="190500" dir="5400000" algn="t" rotWithShape="0">
              <a:schemeClr val="accent1">
                <a:alpha val="20000"/>
              </a:schemeClr>
            </a:outerShdw>
          </a:effectLst>
        </p:spPr>
      </p:pic>
      <p:pic>
        <p:nvPicPr>
          <p:cNvPr id="17" name="图片 16"/>
          <p:cNvPicPr>
            <a:picLocks noChangeAspect="1"/>
          </p:cNvPicPr>
          <p:nvPr userDrawn="1">
            <p:custDataLst>
              <p:tags r:id="rId12"/>
            </p:custDataLst>
          </p:nvPr>
        </p:nvPicPr>
        <p:blipFill rotWithShape="1">
          <a:blip r:embed="rId13" cstate="print"/>
          <a:srcRect/>
          <a:stretch>
            <a:fillRect/>
          </a:stretch>
        </p:blipFill>
        <p:spPr>
          <a:xfrm>
            <a:off x="6689445" y="2932457"/>
            <a:ext cx="656600" cy="765374"/>
          </a:xfrm>
          <a:prstGeom prst="rect">
            <a:avLst/>
          </a:prstGeom>
          <a:effectLst>
            <a:outerShdw blurRad="177800" dist="190500" dir="5400000" algn="t" rotWithShape="0">
              <a:schemeClr val="accent1">
                <a:alpha val="20000"/>
              </a:schemeClr>
            </a:outerShdw>
          </a:effectLst>
        </p:spPr>
      </p:pic>
      <p:pic>
        <p:nvPicPr>
          <p:cNvPr id="19" name="图片 18"/>
          <p:cNvPicPr>
            <a:picLocks noChangeAspect="1"/>
          </p:cNvPicPr>
          <p:nvPr userDrawn="1">
            <p:custDataLst>
              <p:tags r:id="rId14"/>
            </p:custDataLst>
          </p:nvPr>
        </p:nvPicPr>
        <p:blipFill rotWithShape="1">
          <a:blip r:embed="rId15" cstate="print"/>
          <a:srcRect l="-24160"/>
          <a:stretch>
            <a:fillRect/>
          </a:stretch>
        </p:blipFill>
        <p:spPr>
          <a:xfrm>
            <a:off x="7621438" y="1699980"/>
            <a:ext cx="319505" cy="372436"/>
          </a:xfrm>
          <a:prstGeom prst="rect">
            <a:avLst/>
          </a:prstGeom>
          <a:effectLst>
            <a:outerShdw blurRad="177800" dist="190500" dir="5400000" algn="t" rotWithShape="0">
              <a:schemeClr val="accent1">
                <a:alpha val="20000"/>
              </a:schemeClr>
            </a:outerShdw>
          </a:effectLst>
        </p:spPr>
      </p:pic>
      <p:pic>
        <p:nvPicPr>
          <p:cNvPr id="21" name="图片 20"/>
          <p:cNvPicPr>
            <a:picLocks noChangeAspect="1"/>
          </p:cNvPicPr>
          <p:nvPr userDrawn="1">
            <p:custDataLst>
              <p:tags r:id="rId16"/>
            </p:custDataLst>
          </p:nvPr>
        </p:nvPicPr>
        <p:blipFill rotWithShape="1">
          <a:blip r:embed="rId17" cstate="print"/>
          <a:srcRect/>
          <a:stretch>
            <a:fillRect/>
          </a:stretch>
        </p:blipFill>
        <p:spPr>
          <a:xfrm>
            <a:off x="9640647" y="1458116"/>
            <a:ext cx="306832" cy="357663"/>
          </a:xfrm>
          <a:prstGeom prst="rect">
            <a:avLst/>
          </a:prstGeom>
          <a:effectLst>
            <a:outerShdw blurRad="177800" dist="190500" dir="5400000" algn="t" rotWithShape="0">
              <a:schemeClr val="accent1">
                <a:alpha val="20000"/>
              </a:schemeClr>
            </a:outerShdw>
          </a:effectLst>
        </p:spPr>
      </p:pic>
      <p:pic>
        <p:nvPicPr>
          <p:cNvPr id="22" name="图片 21"/>
          <p:cNvPicPr>
            <a:picLocks noChangeAspect="1"/>
          </p:cNvPicPr>
          <p:nvPr userDrawn="1">
            <p:custDataLst>
              <p:tags r:id="rId18"/>
            </p:custDataLst>
          </p:nvPr>
        </p:nvPicPr>
        <p:blipFill>
          <a:blip r:embed="rId19" cstate="print"/>
          <a:stretch>
            <a:fillRect/>
          </a:stretch>
        </p:blipFill>
        <p:spPr>
          <a:xfrm>
            <a:off x="7497810" y="1807233"/>
            <a:ext cx="3109141" cy="3956561"/>
          </a:xfrm>
          <a:prstGeom prst="rect">
            <a:avLst/>
          </a:prstGeom>
          <a:effectLst>
            <a:outerShdw blurRad="177800" dist="190500" dir="5400000" algn="t" rotWithShape="0">
              <a:schemeClr val="accent1">
                <a:alpha val="20000"/>
              </a:schemeClr>
            </a:outerShdw>
          </a:effectLst>
        </p:spPr>
      </p:pic>
      <p:pic>
        <p:nvPicPr>
          <p:cNvPr id="23" name="图片 22"/>
          <p:cNvPicPr>
            <a:picLocks noChangeAspect="1"/>
          </p:cNvPicPr>
          <p:nvPr userDrawn="1">
            <p:custDataLst>
              <p:tags r:id="rId20"/>
            </p:custDataLst>
          </p:nvPr>
        </p:nvPicPr>
        <p:blipFill rotWithShape="1">
          <a:blip r:embed="rId21" cstate="print"/>
          <a:srcRect/>
          <a:stretch>
            <a:fillRect/>
          </a:stretch>
        </p:blipFill>
        <p:spPr>
          <a:xfrm>
            <a:off x="10736771" y="1846921"/>
            <a:ext cx="357085" cy="416240"/>
          </a:xfrm>
          <a:prstGeom prst="rect">
            <a:avLst/>
          </a:prstGeom>
          <a:effectLst>
            <a:outerShdw blurRad="177800" dist="190500" dir="5400000" algn="t" rotWithShape="0">
              <a:schemeClr val="accent1">
                <a:alpha val="20000"/>
              </a:schemeClr>
            </a:outerShdw>
          </a:effectLst>
        </p:spPr>
      </p:pic>
      <p:pic>
        <p:nvPicPr>
          <p:cNvPr id="25" name="图片 24"/>
          <p:cNvPicPr>
            <a:picLocks noChangeAspect="1"/>
          </p:cNvPicPr>
          <p:nvPr userDrawn="1">
            <p:custDataLst>
              <p:tags r:id="rId22"/>
            </p:custDataLst>
          </p:nvPr>
        </p:nvPicPr>
        <p:blipFill rotWithShape="1">
          <a:blip r:embed="rId23" cstate="print"/>
          <a:srcRect r="-4777"/>
          <a:stretch>
            <a:fillRect/>
          </a:stretch>
        </p:blipFill>
        <p:spPr>
          <a:xfrm>
            <a:off x="7285798" y="4707306"/>
            <a:ext cx="1628705" cy="816560"/>
          </a:xfrm>
          <a:prstGeom prst="rect">
            <a:avLst/>
          </a:prstGeom>
          <a:effectLst>
            <a:outerShdw blurRad="177800" dist="190500" dir="5400000" algn="t" rotWithShape="0">
              <a:schemeClr val="accent1">
                <a:alpha val="20000"/>
              </a:schemeClr>
            </a:outerShdw>
          </a:effectLst>
        </p:spPr>
      </p:pic>
      <p:pic>
        <p:nvPicPr>
          <p:cNvPr id="26" name="图片 25"/>
          <p:cNvPicPr>
            <a:picLocks noChangeAspect="1"/>
          </p:cNvPicPr>
          <p:nvPr userDrawn="1">
            <p:custDataLst>
              <p:tags r:id="rId24"/>
            </p:custDataLst>
          </p:nvPr>
        </p:nvPicPr>
        <p:blipFill rotWithShape="1">
          <a:blip r:embed="rId25" cstate="print"/>
          <a:srcRect/>
          <a:stretch>
            <a:fillRect/>
          </a:stretch>
        </p:blipFill>
        <p:spPr>
          <a:xfrm>
            <a:off x="7536862" y="2404100"/>
            <a:ext cx="264014" cy="307752"/>
          </a:xfrm>
          <a:prstGeom prst="rect">
            <a:avLst/>
          </a:prstGeom>
          <a:effectLst>
            <a:outerShdw blurRad="177800" dist="190500" dir="5400000" algn="t" rotWithShape="0">
              <a:schemeClr val="accent1">
                <a:alpha val="20000"/>
              </a:schemeClr>
            </a:outerShdw>
          </a:effectLst>
        </p:spPr>
      </p:pic>
      <p:cxnSp>
        <p:nvCxnSpPr>
          <p:cNvPr id="28" name="直接连接符 27"/>
          <p:cNvCxnSpPr/>
          <p:nvPr userDrawn="1">
            <p:custDataLst>
              <p:tags r:id="rId26"/>
            </p:custDataLst>
          </p:nvPr>
        </p:nvCxnSpPr>
        <p:spPr>
          <a:xfrm>
            <a:off x="10877667" y="828672"/>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27"/>
            </p:custDataLst>
          </p:nvPr>
        </p:nvCxnSpPr>
        <p:spPr>
          <a:xfrm>
            <a:off x="10877667" y="910262"/>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28"/>
            </p:custDataLst>
          </p:nvPr>
        </p:nvCxnSpPr>
        <p:spPr>
          <a:xfrm>
            <a:off x="10877667" y="991852"/>
            <a:ext cx="20291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1" name="矩形: 圆角 30"/>
          <p:cNvSpPr/>
          <p:nvPr userDrawn="1">
            <p:custDataLst>
              <p:tags r:id="rId29"/>
            </p:custDataLst>
          </p:nvPr>
        </p:nvSpPr>
        <p:spPr>
          <a:xfrm>
            <a:off x="1108840" y="4728506"/>
            <a:ext cx="360000" cy="360000"/>
          </a:xfrm>
          <a:prstGeom prst="roundRect">
            <a:avLst>
              <a:gd name="adj" fmla="val 50000"/>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7500"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102940"/>
              </a:solidFill>
            </a:endParaRPr>
          </a:p>
        </p:txBody>
      </p:sp>
      <p:sp>
        <p:nvSpPr>
          <p:cNvPr id="32" name="箭头: V 形 31"/>
          <p:cNvSpPr/>
          <p:nvPr userDrawn="1">
            <p:custDataLst>
              <p:tags r:id="rId30"/>
            </p:custDataLst>
          </p:nvPr>
        </p:nvSpPr>
        <p:spPr>
          <a:xfrm>
            <a:off x="1223029" y="4842695"/>
            <a:ext cx="131622" cy="131622"/>
          </a:xfrm>
          <a:prstGeom prst="chevron">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33" name="任意多边形: 形状 32"/>
          <p:cNvSpPr/>
          <p:nvPr userDrawn="1">
            <p:custDataLst>
              <p:tags r:id="rId31"/>
            </p:custDataLst>
          </p:nvPr>
        </p:nvSpPr>
        <p:spPr>
          <a:xfrm>
            <a:off x="1066820" y="5389274"/>
            <a:ext cx="1392135" cy="377556"/>
          </a:xfrm>
          <a:custGeom>
            <a:avLst/>
            <a:gdLst>
              <a:gd name="connsiteX0" fmla="*/ 1014579 w 1392135"/>
              <a:gd name="connsiteY0" fmla="*/ 0 h 377556"/>
              <a:gd name="connsiteX1" fmla="*/ 1203357 w 1392135"/>
              <a:gd name="connsiteY1" fmla="*/ 0 h 377556"/>
              <a:gd name="connsiteX2" fmla="*/ 1392135 w 1392135"/>
              <a:gd name="connsiteY2" fmla="*/ 188778 h 377556"/>
              <a:gd name="connsiteX3" fmla="*/ 1203357 w 1392135"/>
              <a:gd name="connsiteY3" fmla="*/ 377556 h 377556"/>
              <a:gd name="connsiteX4" fmla="*/ 1014579 w 1392135"/>
              <a:gd name="connsiteY4" fmla="*/ 377556 h 377556"/>
              <a:gd name="connsiteX5" fmla="*/ 1203357 w 1392135"/>
              <a:gd name="connsiteY5" fmla="*/ 188778 h 377556"/>
              <a:gd name="connsiteX6" fmla="*/ 676386 w 1392135"/>
              <a:gd name="connsiteY6" fmla="*/ 0 h 377556"/>
              <a:gd name="connsiteX7" fmla="*/ 865164 w 1392135"/>
              <a:gd name="connsiteY7" fmla="*/ 0 h 377556"/>
              <a:gd name="connsiteX8" fmla="*/ 1053942 w 1392135"/>
              <a:gd name="connsiteY8" fmla="*/ 188778 h 377556"/>
              <a:gd name="connsiteX9" fmla="*/ 865164 w 1392135"/>
              <a:gd name="connsiteY9" fmla="*/ 377556 h 377556"/>
              <a:gd name="connsiteX10" fmla="*/ 676386 w 1392135"/>
              <a:gd name="connsiteY10" fmla="*/ 377556 h 377556"/>
              <a:gd name="connsiteX11" fmla="*/ 865164 w 1392135"/>
              <a:gd name="connsiteY11" fmla="*/ 188778 h 377556"/>
              <a:gd name="connsiteX12" fmla="*/ 338193 w 1392135"/>
              <a:gd name="connsiteY12" fmla="*/ 0 h 377556"/>
              <a:gd name="connsiteX13" fmla="*/ 526971 w 1392135"/>
              <a:gd name="connsiteY13" fmla="*/ 0 h 377556"/>
              <a:gd name="connsiteX14" fmla="*/ 715749 w 1392135"/>
              <a:gd name="connsiteY14" fmla="*/ 188778 h 377556"/>
              <a:gd name="connsiteX15" fmla="*/ 526971 w 1392135"/>
              <a:gd name="connsiteY15" fmla="*/ 377556 h 377556"/>
              <a:gd name="connsiteX16" fmla="*/ 338193 w 1392135"/>
              <a:gd name="connsiteY16" fmla="*/ 377556 h 377556"/>
              <a:gd name="connsiteX17" fmla="*/ 526971 w 1392135"/>
              <a:gd name="connsiteY17" fmla="*/ 188778 h 377556"/>
              <a:gd name="connsiteX18" fmla="*/ 0 w 1392135"/>
              <a:gd name="connsiteY18" fmla="*/ 0 h 377556"/>
              <a:gd name="connsiteX19" fmla="*/ 188778 w 1392135"/>
              <a:gd name="connsiteY19" fmla="*/ 0 h 377556"/>
              <a:gd name="connsiteX20" fmla="*/ 377556 w 1392135"/>
              <a:gd name="connsiteY20" fmla="*/ 188778 h 377556"/>
              <a:gd name="connsiteX21" fmla="*/ 188778 w 1392135"/>
              <a:gd name="connsiteY21" fmla="*/ 377556 h 377556"/>
              <a:gd name="connsiteX22" fmla="*/ 0 w 1392135"/>
              <a:gd name="connsiteY22" fmla="*/ 377556 h 377556"/>
              <a:gd name="connsiteX23" fmla="*/ 188778 w 1392135"/>
              <a:gd name="connsiteY23" fmla="*/ 188778 h 37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2135" h="377556">
                <a:moveTo>
                  <a:pt x="1014579" y="0"/>
                </a:moveTo>
                <a:lnTo>
                  <a:pt x="1203357" y="0"/>
                </a:lnTo>
                <a:lnTo>
                  <a:pt x="1392135" y="188778"/>
                </a:lnTo>
                <a:lnTo>
                  <a:pt x="1203357" y="377556"/>
                </a:lnTo>
                <a:lnTo>
                  <a:pt x="1014579" y="377556"/>
                </a:lnTo>
                <a:lnTo>
                  <a:pt x="1203357" y="188778"/>
                </a:lnTo>
                <a:close/>
                <a:moveTo>
                  <a:pt x="676386" y="0"/>
                </a:moveTo>
                <a:lnTo>
                  <a:pt x="865164" y="0"/>
                </a:lnTo>
                <a:lnTo>
                  <a:pt x="1053942" y="188778"/>
                </a:lnTo>
                <a:lnTo>
                  <a:pt x="865164" y="377556"/>
                </a:lnTo>
                <a:lnTo>
                  <a:pt x="676386" y="377556"/>
                </a:lnTo>
                <a:lnTo>
                  <a:pt x="865164" y="188778"/>
                </a:lnTo>
                <a:close/>
                <a:moveTo>
                  <a:pt x="338193" y="0"/>
                </a:moveTo>
                <a:lnTo>
                  <a:pt x="526971" y="0"/>
                </a:lnTo>
                <a:lnTo>
                  <a:pt x="715749" y="188778"/>
                </a:lnTo>
                <a:lnTo>
                  <a:pt x="526971" y="377556"/>
                </a:lnTo>
                <a:lnTo>
                  <a:pt x="338193" y="377556"/>
                </a:lnTo>
                <a:lnTo>
                  <a:pt x="526971" y="188778"/>
                </a:lnTo>
                <a:close/>
                <a:moveTo>
                  <a:pt x="0" y="0"/>
                </a:moveTo>
                <a:lnTo>
                  <a:pt x="188778" y="0"/>
                </a:lnTo>
                <a:lnTo>
                  <a:pt x="377556" y="188778"/>
                </a:lnTo>
                <a:lnTo>
                  <a:pt x="188778" y="377556"/>
                </a:lnTo>
                <a:lnTo>
                  <a:pt x="0" y="377556"/>
                </a:lnTo>
                <a:lnTo>
                  <a:pt x="188778" y="188778"/>
                </a:lnTo>
                <a:close/>
              </a:path>
            </a:pathLst>
          </a:custGeom>
          <a:gradFill flip="none" rotWithShape="1">
            <a:gsLst>
              <a:gs pos="100000">
                <a:schemeClr val="accent1">
                  <a:alpha val="0"/>
                </a:schemeClr>
              </a:gs>
              <a:gs pos="20000">
                <a:schemeClr val="accent1">
                  <a:alpha val="20000"/>
                </a:schemeClr>
              </a:gs>
            </a:gsLst>
            <a:lin ang="10800000" scaled="1"/>
            <a:tileRect/>
          </a:gradFill>
          <a:ln>
            <a:noFill/>
          </a:ln>
          <a:effectLst/>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sz="1200">
              <a:solidFill>
                <a:srgbClr val="102940"/>
              </a:solidFill>
              <a:sym typeface="+mn-ea"/>
            </a:endParaRPr>
          </a:p>
        </p:txBody>
      </p:sp>
      <p:sp>
        <p:nvSpPr>
          <p:cNvPr id="4" name="日期占位符 3"/>
          <p:cNvSpPr>
            <a:spLocks noGrp="1"/>
          </p:cNvSpPr>
          <p:nvPr>
            <p:ph type="dt" sz="half" idx="10"/>
            <p:custDataLst>
              <p:tags r:id="rId3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33"/>
            </p:custDataLst>
          </p:nvPr>
        </p:nvSpPr>
        <p:spPr/>
        <p:txBody>
          <a:bodyPr/>
          <a:lstStyle/>
          <a:p>
            <a:endParaRPr lang="zh-CN" altLang="en-US"/>
          </a:p>
        </p:txBody>
      </p:sp>
      <p:sp>
        <p:nvSpPr>
          <p:cNvPr id="6" name="灯片编号占位符 5"/>
          <p:cNvSpPr>
            <a:spLocks noGrp="1"/>
          </p:cNvSpPr>
          <p:nvPr>
            <p:ph type="sldNum" sz="quarter" idx="12"/>
            <p:custDataLst>
              <p:tags r:id="rId34"/>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35"/>
            </p:custDataLst>
          </p:nvPr>
        </p:nvSpPr>
        <p:spPr>
          <a:xfrm>
            <a:off x="1079500" y="1873938"/>
            <a:ext cx="5257800" cy="2263362"/>
          </a:xfrm>
        </p:spPr>
        <p:txBody>
          <a:bodyPr wrap="square" anchor="b">
            <a:normAutofit/>
          </a:bodyPr>
          <a:lstStyle>
            <a:lvl1pPr algn="l">
              <a:lnSpc>
                <a:spcPct val="100000"/>
              </a:lnSpc>
              <a:defRPr sz="6600">
                <a:solidFill>
                  <a:schemeClr val="dk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36"/>
            </p:custDataLst>
          </p:nvPr>
        </p:nvSpPr>
        <p:spPr>
          <a:xfrm>
            <a:off x="1105498" y="656463"/>
            <a:ext cx="2880000" cy="504000"/>
          </a:xfrm>
        </p:spPr>
        <p:txBody>
          <a:bodyPr wrap="square" anchor="ctr">
            <a:normAutofit/>
          </a:bodyPr>
          <a:lstStyle>
            <a:lvl1pPr marL="0" indent="0">
              <a:lnSpc>
                <a:spcPct val="100000"/>
              </a:lnSpc>
              <a:buNone/>
              <a:defRPr sz="1800">
                <a:solidFill>
                  <a:schemeClr val="dk1">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37"/>
            </p:custDataLst>
          </p:nvPr>
        </p:nvSpPr>
        <p:spPr>
          <a:xfrm>
            <a:off x="1489388" y="4656506"/>
            <a:ext cx="2880000" cy="504000"/>
          </a:xfrm>
          <a:prstGeom prst="roundRect">
            <a:avLst>
              <a:gd name="adj" fmla="val 50000"/>
            </a:avLst>
          </a:prstGeom>
          <a:solidFill>
            <a:schemeClr val="accent1"/>
          </a:solidFill>
        </p:spPr>
        <p:txBody>
          <a:bodyPr vert="horz" wrap="square" lIns="0" tIns="0" rIns="0" bIns="0" rtlCol="0" anchor="ctr" anchorCtr="1">
            <a:normAutofit/>
          </a:bodyPr>
          <a:lstStyle>
            <a:lvl1pPr marL="0" indent="0">
              <a:lnSpc>
                <a:spcPct val="100000"/>
              </a:lnSpc>
              <a:spcAft>
                <a:spcPts val="0"/>
              </a:spcAft>
              <a:buNone/>
              <a:defRPr lang="zh-CN" altLang="en-US" sz="1600" b="1" u="none" strike="noStrike" cap="none" spc="150" normalizeH="0" baseline="0" dirty="0">
                <a:solidFill>
                  <a:srgbClr val="FFFFFF"/>
                </a:solidFill>
                <a:uFillTx/>
              </a:defRPr>
            </a:lvl1pPr>
          </a:lstStyle>
          <a:p>
            <a:pPr marL="228600" lvl="0" indent="-228600" algn="ctr" fontAlgn="auto">
              <a:lnSpc>
                <a:spcPct val="100000"/>
              </a:lnSpc>
              <a:spcBef>
                <a:spcPts val="0"/>
              </a:spcBef>
              <a:spcAft>
                <a:spcPts val="1000"/>
              </a:spcAft>
            </a:pPr>
            <a:r>
              <a:rPr lang="zh-CN" altLang="en-US" dirty="0"/>
              <a:t>署名</a:t>
            </a:r>
            <a:endParaRPr lang="zh-CN" altLang="en-US" dirty="0"/>
          </a:p>
        </p:txBody>
      </p:sp>
      <p:sp>
        <p:nvSpPr>
          <p:cNvPr id="34" name="年号占位符 8"/>
          <p:cNvSpPr>
            <a:spLocks noGrp="1"/>
          </p:cNvSpPr>
          <p:nvPr>
            <p:ph type="body" sz="quarter" idx="15" hasCustomPrompt="1"/>
            <p:custDataLst>
              <p:tags r:id="rId38"/>
            </p:custDataLst>
          </p:nvPr>
        </p:nvSpPr>
        <p:spPr>
          <a:xfrm>
            <a:off x="7815996" y="658262"/>
            <a:ext cx="2880000" cy="504000"/>
          </a:xfrm>
        </p:spPr>
        <p:txBody>
          <a:bodyPr wrap="square" anchor="ctr">
            <a:normAutofit/>
          </a:bodyPr>
          <a:lstStyle>
            <a:lvl1pPr marL="0" indent="0" algn="r">
              <a:lnSpc>
                <a:spcPct val="100000"/>
              </a:lnSpc>
              <a:buNone/>
              <a:defRPr sz="1800">
                <a:solidFill>
                  <a:schemeClr val="dk1">
                    <a:alpha val="70000"/>
                  </a:schemeClr>
                </a:solidFill>
              </a:defRPr>
            </a:lvl1pPr>
          </a:lstStyle>
          <a:p>
            <a:pPr lvl="0"/>
            <a:r>
              <a:rPr lang="zh-CN" altLang="en-US" dirty="0"/>
              <a:t>年号</a:t>
            </a:r>
            <a:endParaRPr lang="zh-CN"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8"/>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9"/>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10"/>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1"/>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2"/>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3"/>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4"/>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5"/>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6"/>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17"/>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0" name="图形 29"/>
          <p:cNvPicPr>
            <a:picLocks noChangeAspect="1"/>
          </p:cNvPicPr>
          <p:nvPr userDrawn="1">
            <p:custDataLst>
              <p:tags r:id="rId18"/>
            </p:custDataLst>
          </p:nvPr>
        </p:nvPicPr>
        <p:blipFill>
          <a:blip r:embed="rId19"/>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2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2"/>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23"/>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24"/>
            </p:custDataLst>
          </p:nvPr>
        </p:nvSpPr>
        <p:spPr>
          <a:xfrm>
            <a:off x="8479674" y="654348"/>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25"/>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3"/>
            </p:custDataLst>
          </p:nvPr>
        </p:nvSpPr>
        <p:spPr/>
        <p:txBody>
          <a:bodyPr/>
          <a:lstStyle/>
          <a:p>
            <a:endParaRPr lang="zh-CN" altLang="en-US"/>
          </a:p>
        </p:txBody>
      </p:sp>
      <p:sp>
        <p:nvSpPr>
          <p:cNvPr id="9" name="灯片编号占位符 5"/>
          <p:cNvSpPr>
            <a:spLocks noGrp="1"/>
          </p:cNvSpPr>
          <p:nvPr>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pic>
        <p:nvPicPr>
          <p:cNvPr id="5124" name="图片 6" descr="logo横版 png"/>
          <p:cNvPicPr>
            <a:picLocks noChangeAspect="1"/>
          </p:cNvPicPr>
          <p:nvPr userDrawn="1"/>
        </p:nvPicPr>
        <p:blipFill>
          <a:blip r:embed="rId16"/>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8"/>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9"/>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10"/>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4"/>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15"/>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6"/>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7"/>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8"/>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9"/>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20"/>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1"/>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2"/>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3"/>
            </p:custDataLst>
          </p:nvPr>
        </p:nvPicPr>
        <p:blipFill>
          <a:blip r:embed="rId24"/>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5"/>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191.xml"/><Relationship Id="rId24" Type="http://schemas.openxmlformats.org/officeDocument/2006/relationships/tags" Target="../tags/tag190.xml"/><Relationship Id="rId23" Type="http://schemas.openxmlformats.org/officeDocument/2006/relationships/tags" Target="../tags/tag189.xml"/><Relationship Id="rId22" Type="http://schemas.openxmlformats.org/officeDocument/2006/relationships/tags" Target="../tags/tag188.xml"/><Relationship Id="rId21" Type="http://schemas.openxmlformats.org/officeDocument/2006/relationships/tags" Target="../tags/tag187.xml"/><Relationship Id="rId20" Type="http://schemas.openxmlformats.org/officeDocument/2006/relationships/tags" Target="../tags/tag186.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6" Type="http://schemas.openxmlformats.org/officeDocument/2006/relationships/theme" Target="../theme/theme3.xml"/><Relationship Id="rId25" Type="http://schemas.openxmlformats.org/officeDocument/2006/relationships/tags" Target="../tags/tag295.xml"/><Relationship Id="rId24" Type="http://schemas.openxmlformats.org/officeDocument/2006/relationships/tags" Target="../tags/tag294.xml"/><Relationship Id="rId23" Type="http://schemas.openxmlformats.org/officeDocument/2006/relationships/tags" Target="../tags/tag293.xml"/><Relationship Id="rId22" Type="http://schemas.openxmlformats.org/officeDocument/2006/relationships/tags" Target="../tags/tag292.xml"/><Relationship Id="rId21" Type="http://schemas.openxmlformats.org/officeDocument/2006/relationships/tags" Target="../tags/tag291.xml"/><Relationship Id="rId20" Type="http://schemas.openxmlformats.org/officeDocument/2006/relationships/tags" Target="../tags/tag290.xml"/><Relationship Id="rId2" Type="http://schemas.openxmlformats.org/officeDocument/2006/relationships/slideLayout" Target="../slideLayouts/slideLayout32.xml"/><Relationship Id="rId19" Type="http://schemas.openxmlformats.org/officeDocument/2006/relationships/tags" Target="../tags/tag289.xml"/><Relationship Id="rId18" Type="http://schemas.openxmlformats.org/officeDocument/2006/relationships/tags" Target="../tags/tag288.xml"/><Relationship Id="rId17" Type="http://schemas.openxmlformats.org/officeDocument/2006/relationships/tags" Target="../tags/tag287.xml"/><Relationship Id="rId16" Type="http://schemas.openxmlformats.org/officeDocument/2006/relationships/tags" Target="../tags/tag286.xml"/><Relationship Id="rId15" Type="http://schemas.openxmlformats.org/officeDocument/2006/relationships/tags" Target="../tags/tag285.xml"/><Relationship Id="rId14" Type="http://schemas.openxmlformats.org/officeDocument/2006/relationships/tags" Target="../tags/tag284.xml"/><Relationship Id="rId13" Type="http://schemas.openxmlformats.org/officeDocument/2006/relationships/tags" Target="../tags/tag283.xml"/><Relationship Id="rId12" Type="http://schemas.openxmlformats.org/officeDocument/2006/relationships/tags" Target="../tags/tag28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2" Type="http://schemas.openxmlformats.org/officeDocument/2006/relationships/theme" Target="../theme/theme4.xml"/><Relationship Id="rId21" Type="http://schemas.openxmlformats.org/officeDocument/2006/relationships/tags" Target="../tags/tag418.xml"/><Relationship Id="rId20" Type="http://schemas.openxmlformats.org/officeDocument/2006/relationships/tags" Target="../tags/tag417.xml"/><Relationship Id="rId2" Type="http://schemas.openxmlformats.org/officeDocument/2006/relationships/slideLayout" Target="../slideLayouts/slideLayout43.xml"/><Relationship Id="rId19" Type="http://schemas.openxmlformats.org/officeDocument/2006/relationships/tags" Target="../tags/tag416.xml"/><Relationship Id="rId18" Type="http://schemas.openxmlformats.org/officeDocument/2006/relationships/tags" Target="../tags/tag415.xml"/><Relationship Id="rId17" Type="http://schemas.openxmlformats.org/officeDocument/2006/relationships/tags" Target="../tags/tag414.xml"/><Relationship Id="rId16" Type="http://schemas.openxmlformats.org/officeDocument/2006/relationships/tags" Target="../tags/tag413.xml"/><Relationship Id="rId15" Type="http://schemas.openxmlformats.org/officeDocument/2006/relationships/tags" Target="../tags/tag412.xml"/><Relationship Id="rId14" Type="http://schemas.openxmlformats.org/officeDocument/2006/relationships/tags" Target="../tags/tag411.xml"/><Relationship Id="rId13" Type="http://schemas.openxmlformats.org/officeDocument/2006/relationships/tags" Target="../tags/tag410.xml"/><Relationship Id="rId12" Type="http://schemas.openxmlformats.org/officeDocument/2006/relationships/tags" Target="../tags/tag40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slideLayout" Target="../slideLayouts/slideLayout60.xml"/><Relationship Id="rId7" Type="http://schemas.openxmlformats.org/officeDocument/2006/relationships/slideLayout" Target="../slideLayouts/slideLayout59.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3" Type="http://schemas.openxmlformats.org/officeDocument/2006/relationships/slideLayout" Target="../slideLayouts/slideLayout55.xml"/><Relationship Id="rId2" Type="http://schemas.openxmlformats.org/officeDocument/2006/relationships/slideLayout" Target="../slideLayouts/slideLayout54.xml"/><Relationship Id="rId19" Type="http://schemas.openxmlformats.org/officeDocument/2006/relationships/theme" Target="../theme/theme5.xml"/><Relationship Id="rId18" Type="http://schemas.openxmlformats.org/officeDocument/2006/relationships/tags" Target="../tags/tag506.xml"/><Relationship Id="rId17" Type="http://schemas.openxmlformats.org/officeDocument/2006/relationships/tags" Target="../tags/tag505.xml"/><Relationship Id="rId16" Type="http://schemas.openxmlformats.org/officeDocument/2006/relationships/tags" Target="../tags/tag504.xml"/><Relationship Id="rId15" Type="http://schemas.openxmlformats.org/officeDocument/2006/relationships/tags" Target="../tags/tag503.xml"/><Relationship Id="rId14" Type="http://schemas.openxmlformats.org/officeDocument/2006/relationships/tags" Target="../tags/tag502.xml"/><Relationship Id="rId13" Type="http://schemas.openxmlformats.org/officeDocument/2006/relationships/tags" Target="../tags/tag501.xml"/><Relationship Id="rId12" Type="http://schemas.openxmlformats.org/officeDocument/2006/relationships/tags" Target="../tags/tag500.xml"/><Relationship Id="rId11" Type="http://schemas.openxmlformats.org/officeDocument/2006/relationships/slideLayout" Target="../slideLayouts/slideLayout63.xml"/><Relationship Id="rId10" Type="http://schemas.openxmlformats.org/officeDocument/2006/relationships/slideLayout" Target="../slideLayouts/slideLayout62.xml"/><Relationship Id="rId1"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6" Type="http://schemas.openxmlformats.org/officeDocument/2006/relationships/theme" Target="../theme/theme6.xml"/><Relationship Id="rId25" Type="http://schemas.openxmlformats.org/officeDocument/2006/relationships/tags" Target="../tags/tag659.xml"/><Relationship Id="rId24" Type="http://schemas.openxmlformats.org/officeDocument/2006/relationships/tags" Target="../tags/tag658.xml"/><Relationship Id="rId23" Type="http://schemas.openxmlformats.org/officeDocument/2006/relationships/tags" Target="../tags/tag657.xml"/><Relationship Id="rId22" Type="http://schemas.openxmlformats.org/officeDocument/2006/relationships/tags" Target="../tags/tag656.xml"/><Relationship Id="rId21" Type="http://schemas.openxmlformats.org/officeDocument/2006/relationships/tags" Target="../tags/tag655.xml"/><Relationship Id="rId20" Type="http://schemas.openxmlformats.org/officeDocument/2006/relationships/tags" Target="../tags/tag654.xml"/><Relationship Id="rId2" Type="http://schemas.openxmlformats.org/officeDocument/2006/relationships/slideLayout" Target="../slideLayouts/slideLayout65.xml"/><Relationship Id="rId19" Type="http://schemas.microsoft.com/office/2007/relationships/hdphoto" Target="../media/image11.wdp"/><Relationship Id="rId18" Type="http://schemas.openxmlformats.org/officeDocument/2006/relationships/image" Target="../media/image10.png"/><Relationship Id="rId17" Type="http://schemas.openxmlformats.org/officeDocument/2006/relationships/tags" Target="../tags/tag653.xml"/><Relationship Id="rId16" Type="http://schemas.openxmlformats.org/officeDocument/2006/relationships/tags" Target="../tags/tag652.xml"/><Relationship Id="rId15" Type="http://schemas.openxmlformats.org/officeDocument/2006/relationships/tags" Target="../tags/tag651.xml"/><Relationship Id="rId14" Type="http://schemas.openxmlformats.org/officeDocument/2006/relationships/tags" Target="../tags/tag650.xml"/><Relationship Id="rId13" Type="http://schemas.openxmlformats.org/officeDocument/2006/relationships/tags" Target="../tags/tag649.xml"/><Relationship Id="rId12" Type="http://schemas.openxmlformats.org/officeDocument/2006/relationships/tags" Target="../tags/tag648.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3.xml"/><Relationship Id="rId8" Type="http://schemas.openxmlformats.org/officeDocument/2006/relationships/slideLayout" Target="../slideLayouts/slideLayout82.xml"/><Relationship Id="rId7" Type="http://schemas.openxmlformats.org/officeDocument/2006/relationships/slideLayout" Target="../slideLayouts/slideLayout81.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3" Type="http://schemas.openxmlformats.org/officeDocument/2006/relationships/slideLayout" Target="../slideLayouts/slideLayout77.xml"/><Relationship Id="rId23" Type="http://schemas.openxmlformats.org/officeDocument/2006/relationships/theme" Target="../theme/theme7.xml"/><Relationship Id="rId22" Type="http://schemas.openxmlformats.org/officeDocument/2006/relationships/image" Target="../media/image38.jpeg"/><Relationship Id="rId21" Type="http://schemas.openxmlformats.org/officeDocument/2006/relationships/tags" Target="../tags/tag782.xml"/><Relationship Id="rId20" Type="http://schemas.openxmlformats.org/officeDocument/2006/relationships/tags" Target="../tags/tag781.xml"/><Relationship Id="rId2" Type="http://schemas.openxmlformats.org/officeDocument/2006/relationships/slideLayout" Target="../slideLayouts/slideLayout76.xml"/><Relationship Id="rId19" Type="http://schemas.openxmlformats.org/officeDocument/2006/relationships/tags" Target="../tags/tag780.xml"/><Relationship Id="rId18" Type="http://schemas.openxmlformats.org/officeDocument/2006/relationships/tags" Target="../tags/tag779.xml"/><Relationship Id="rId17" Type="http://schemas.openxmlformats.org/officeDocument/2006/relationships/tags" Target="../tags/tag778.xml"/><Relationship Id="rId16" Type="http://schemas.openxmlformats.org/officeDocument/2006/relationships/tags" Target="../tags/tag777.xml"/><Relationship Id="rId15" Type="http://schemas.openxmlformats.org/officeDocument/2006/relationships/tags" Target="../tags/tag776.xml"/><Relationship Id="rId14" Type="http://schemas.openxmlformats.org/officeDocument/2006/relationships/tags" Target="../tags/tag775.xml"/><Relationship Id="rId13" Type="http://schemas.openxmlformats.org/officeDocument/2006/relationships/tags" Target="../tags/tag774.xml"/><Relationship Id="rId12" Type="http://schemas.openxmlformats.org/officeDocument/2006/relationships/tags" Target="../tags/tag773.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任意多边形: 形状 27"/>
          <p:cNvSpPr/>
          <p:nvPr userDrawn="1">
            <p:custDataLst>
              <p:tags r:id="rId12"/>
            </p:custDataLst>
          </p:nvPr>
        </p:nvSpPr>
        <p:spPr>
          <a:xfrm>
            <a:off x="6917887" y="2"/>
            <a:ext cx="2686050" cy="6858000"/>
          </a:xfrm>
          <a:custGeom>
            <a:avLst/>
            <a:gdLst>
              <a:gd name="connsiteX0" fmla="*/ 23 w 4230"/>
              <a:gd name="connsiteY0" fmla="*/ 10800 h 10800"/>
              <a:gd name="connsiteX1" fmla="*/ 4230 w 4230"/>
              <a:gd name="connsiteY1" fmla="*/ 5414 h 10800"/>
              <a:gd name="connsiteX2" fmla="*/ 0 w 4230"/>
              <a:gd name="connsiteY2" fmla="*/ 0 h 10800"/>
            </a:gdLst>
            <a:ahLst/>
            <a:cxnLst>
              <a:cxn ang="0">
                <a:pos x="connsiteX0" y="connsiteY0"/>
              </a:cxn>
              <a:cxn ang="0">
                <a:pos x="connsiteX1" y="connsiteY1"/>
              </a:cxn>
              <a:cxn ang="0">
                <a:pos x="connsiteX2" y="connsiteY2"/>
              </a:cxn>
            </a:cxnLst>
            <a:rect l="l" t="t" r="r" b="b"/>
            <a:pathLst>
              <a:path w="4230" h="10800">
                <a:moveTo>
                  <a:pt x="23" y="10800"/>
                </a:moveTo>
                <a:lnTo>
                  <a:pt x="4230" y="5414"/>
                </a:lnTo>
                <a:lnTo>
                  <a:pt x="0" y="0"/>
                </a:lnTo>
              </a:path>
            </a:pathLst>
          </a:custGeom>
          <a:noFill/>
          <a:ln>
            <a:gradFill>
              <a:gsLst>
                <a:gs pos="0">
                  <a:schemeClr val="accent1">
                    <a:alpha val="3000"/>
                  </a:schemeClr>
                </a:gs>
                <a:gs pos="100000">
                  <a:schemeClr val="accent1">
                    <a:alpha val="8000"/>
                  </a:schemeClr>
                </a:gs>
              </a:gsLst>
              <a:lin ang="5160000" scaled="1"/>
            </a:gra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p>
        </p:txBody>
      </p:sp>
      <p:sp>
        <p:nvSpPr>
          <p:cNvPr id="31" name="任意多边形: 形状 30"/>
          <p:cNvSpPr/>
          <p:nvPr userDrawn="1">
            <p:custDataLst>
              <p:tags r:id="rId13"/>
            </p:custDataLst>
          </p:nvPr>
        </p:nvSpPr>
        <p:spPr>
          <a:xfrm>
            <a:off x="7916756" y="0"/>
            <a:ext cx="4124960" cy="6858000"/>
          </a:xfrm>
          <a:custGeom>
            <a:avLst/>
            <a:gdLst>
              <a:gd name="connsiteX0" fmla="*/ 2249 w 6496"/>
              <a:gd name="connsiteY0" fmla="*/ 0 h 10800"/>
              <a:gd name="connsiteX1" fmla="*/ 6496 w 6496"/>
              <a:gd name="connsiteY1" fmla="*/ 5436 h 10800"/>
              <a:gd name="connsiteX2" fmla="*/ 6492 w 6496"/>
              <a:gd name="connsiteY2" fmla="*/ 5438 h 10800"/>
              <a:gd name="connsiteX3" fmla="*/ 6496 w 6496"/>
              <a:gd name="connsiteY3" fmla="*/ 5441 h 10800"/>
              <a:gd name="connsiteX4" fmla="*/ 2309 w 6496"/>
              <a:gd name="connsiteY4" fmla="*/ 10800 h 10800"/>
              <a:gd name="connsiteX5" fmla="*/ 26 w 6496"/>
              <a:gd name="connsiteY5" fmla="*/ 10800 h 10800"/>
              <a:gd name="connsiteX6" fmla="*/ 4230 w 6496"/>
              <a:gd name="connsiteY6" fmla="*/ 5420 h 10800"/>
              <a:gd name="connsiteX7" fmla="*/ 4226 w 6496"/>
              <a:gd name="connsiteY7" fmla="*/ 5417 h 10800"/>
              <a:gd name="connsiteX8" fmla="*/ 4230 w 6496"/>
              <a:gd name="connsiteY8" fmla="*/ 5414 h 10800"/>
              <a:gd name="connsiteX9" fmla="*/ 0 w 6496"/>
              <a:gd name="connsiteY9" fmla="*/ 0 h 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6" h="10800">
                <a:moveTo>
                  <a:pt x="2249" y="0"/>
                </a:moveTo>
                <a:lnTo>
                  <a:pt x="6496" y="5436"/>
                </a:lnTo>
                <a:lnTo>
                  <a:pt x="6492" y="5438"/>
                </a:lnTo>
                <a:lnTo>
                  <a:pt x="6496" y="5441"/>
                </a:lnTo>
                <a:lnTo>
                  <a:pt x="2309" y="10800"/>
                </a:lnTo>
                <a:lnTo>
                  <a:pt x="26" y="10800"/>
                </a:lnTo>
                <a:lnTo>
                  <a:pt x="4230" y="5420"/>
                </a:lnTo>
                <a:lnTo>
                  <a:pt x="4226" y="5417"/>
                </a:lnTo>
                <a:lnTo>
                  <a:pt x="4230" y="5414"/>
                </a:lnTo>
                <a:lnTo>
                  <a:pt x="0" y="0"/>
                </a:lnTo>
              </a:path>
            </a:pathLst>
          </a:custGeom>
          <a:gradFill>
            <a:gsLst>
              <a:gs pos="0">
                <a:schemeClr val="accent1">
                  <a:alpha val="3000"/>
                </a:schemeClr>
              </a:gs>
              <a:gs pos="80000">
                <a:schemeClr val="accent1">
                  <a:alpha val="3000"/>
                </a:schemeClr>
              </a:gs>
            </a:gsLst>
            <a:lin ang="4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2" name="矩形 11"/>
          <p:cNvSpPr>
            <a:spLocks noChangeAspect="1"/>
          </p:cNvSpPr>
          <p:nvPr userDrawn="1">
            <p:custDataLst>
              <p:tags r:id="rId14"/>
            </p:custDataLst>
          </p:nvPr>
        </p:nvSpPr>
        <p:spPr>
          <a:xfrm>
            <a:off x="295210" y="6205991"/>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spect="1"/>
          </p:cNvSpPr>
          <p:nvPr userDrawn="1">
            <p:custDataLst>
              <p:tags r:id="rId15"/>
            </p:custDataLst>
          </p:nvPr>
        </p:nvSpPr>
        <p:spPr>
          <a:xfrm>
            <a:off x="295210" y="6444121"/>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a:spLocks noChangeAspect="1"/>
          </p:cNvSpPr>
          <p:nvPr userDrawn="1">
            <p:custDataLst>
              <p:tags r:id="rId16"/>
            </p:custDataLst>
          </p:nvPr>
        </p:nvSpPr>
        <p:spPr>
          <a:xfrm>
            <a:off x="542865" y="6205991"/>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spect="1"/>
          </p:cNvSpPr>
          <p:nvPr userDrawn="1">
            <p:custDataLst>
              <p:tags r:id="rId17"/>
            </p:custDataLst>
          </p:nvPr>
        </p:nvSpPr>
        <p:spPr>
          <a:xfrm>
            <a:off x="542865" y="6444121"/>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a:spLocks noChangeAspect="1"/>
          </p:cNvSpPr>
          <p:nvPr userDrawn="1">
            <p:custDataLst>
              <p:tags r:id="rId18"/>
            </p:custDataLst>
          </p:nvPr>
        </p:nvSpPr>
        <p:spPr>
          <a:xfrm>
            <a:off x="789147" y="6444121"/>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userDrawn="1">
            <p:custDataLst>
              <p:tags r:id="rId19"/>
            </p:custDataLst>
          </p:nvPr>
        </p:nvSpPr>
        <p:spPr>
          <a:xfrm>
            <a:off x="1036266" y="6444121"/>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20"/>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22"/>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3"/>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4"/>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4"/>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0" name="任意多边形: 形状 9"/>
          <p:cNvSpPr/>
          <p:nvPr userDrawn="1">
            <p:custDataLst>
              <p:tags r:id="rId17"/>
            </p:custDataLst>
          </p:nvPr>
        </p:nvSpPr>
        <p:spPr>
          <a:xfrm>
            <a:off x="9028430" y="0"/>
            <a:ext cx="3163570" cy="1548130"/>
          </a:xfrm>
          <a:custGeom>
            <a:avLst/>
            <a:gdLst>
              <a:gd name="connsiteX0" fmla="*/ 0 w 6726149"/>
              <a:gd name="connsiteY0" fmla="*/ 0 h 3290498"/>
              <a:gd name="connsiteX1" fmla="*/ 6726149 w 6726149"/>
              <a:gd name="connsiteY1" fmla="*/ 0 h 3290498"/>
              <a:gd name="connsiteX2" fmla="*/ 6726149 w 6726149"/>
              <a:gd name="connsiteY2" fmla="*/ 2976151 h 3290498"/>
              <a:gd name="connsiteX3" fmla="*/ 6504586 w 6726149"/>
              <a:gd name="connsiteY3" fmla="*/ 3051120 h 3290498"/>
              <a:gd name="connsiteX4" fmla="*/ 4921250 w 6726149"/>
              <a:gd name="connsiteY4" fmla="*/ 3290498 h 3290498"/>
              <a:gd name="connsiteX5" fmla="*/ 15199 w 6726149"/>
              <a:gd name="connsiteY5" fmla="*/ 38549 h 32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149" h="3290498">
                <a:moveTo>
                  <a:pt x="0" y="0"/>
                </a:moveTo>
                <a:lnTo>
                  <a:pt x="6726149" y="0"/>
                </a:lnTo>
                <a:lnTo>
                  <a:pt x="6726149" y="2976151"/>
                </a:lnTo>
                <a:lnTo>
                  <a:pt x="6504586" y="3051120"/>
                </a:lnTo>
                <a:cubicBezTo>
                  <a:pt x="6004411" y="3206691"/>
                  <a:pt x="5472617" y="3290498"/>
                  <a:pt x="4921250" y="3290498"/>
                </a:cubicBezTo>
                <a:cubicBezTo>
                  <a:pt x="2715781" y="3290498"/>
                  <a:pt x="823498" y="1949583"/>
                  <a:pt x="15199" y="38549"/>
                </a:cubicBezTo>
                <a:close/>
              </a:path>
            </a:pathLst>
          </a:custGeom>
          <a:solidFill>
            <a:schemeClr val="accent2">
              <a:alpha val="5000"/>
            </a:schemeClr>
          </a:solidFill>
          <a:ln>
            <a:noFill/>
            <a:prstDash val="solid"/>
          </a:ln>
          <a:effectLst>
            <a:outerShdw blurRad="304800" dist="101600" dir="8100000" algn="tr" rotWithShape="0">
              <a:srgbClr val="0048E5">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矩形 7"/>
          <p:cNvSpPr/>
          <p:nvPr userDrawn="1">
            <p:custDataLst>
              <p:tags r:id="rId12"/>
            </p:custDataLst>
          </p:nvPr>
        </p:nvSpPr>
        <p:spPr>
          <a:xfrm>
            <a:off x="0" y="0"/>
            <a:ext cx="1218784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13"/>
            </p:custDataLst>
          </p:nvPr>
        </p:nvSpPr>
        <p:spPr>
          <a:xfrm>
            <a:off x="4158" y="6498000"/>
            <a:ext cx="12187842" cy="360000"/>
          </a:xfrm>
          <a:prstGeom prst="rect">
            <a:avLst/>
          </a:prstGeom>
          <a:gradFill flip="none" rotWithShape="1">
            <a:gsLst>
              <a:gs pos="100000">
                <a:schemeClr val="bg2">
                  <a:alpha val="0"/>
                </a:schemeClr>
              </a:gs>
              <a:gs pos="20000">
                <a:schemeClr val="bg2">
                  <a:lumMod val="90000"/>
                </a:schemeClr>
              </a:gs>
            </a:gsLst>
            <a:lin ang="10800000" scaled="1"/>
            <a:tileRect/>
          </a:gradFill>
          <a:ln>
            <a:noFill/>
          </a:ln>
          <a:effectLst/>
        </p:spPr>
        <p:txBody>
          <a:bodyPr wrap="square"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a:solidFill>
                <a:srgbClr val="102940"/>
              </a:solidFill>
            </a:endParaRPr>
          </a:p>
        </p:txBody>
      </p:sp>
      <p:sp>
        <p:nvSpPr>
          <p:cNvPr id="11" name="任意多边形: 形状 10"/>
          <p:cNvSpPr/>
          <p:nvPr userDrawn="1">
            <p:custDataLst>
              <p:tags r:id="rId14"/>
            </p:custDataLst>
          </p:nvPr>
        </p:nvSpPr>
        <p:spPr>
          <a:xfrm flipH="1" flipV="1">
            <a:off x="11264899" y="6012234"/>
            <a:ext cx="927098" cy="845764"/>
          </a:xfrm>
          <a:custGeom>
            <a:avLst/>
            <a:gdLst>
              <a:gd name="connsiteX0" fmla="*/ 0 w 6208817"/>
              <a:gd name="connsiteY0" fmla="*/ 5664125 h 5664125"/>
              <a:gd name="connsiteX1" fmla="*/ 0 w 6208817"/>
              <a:gd name="connsiteY1" fmla="*/ 0 h 5664125"/>
              <a:gd name="connsiteX2" fmla="*/ 6208817 w 6208817"/>
              <a:gd name="connsiteY2" fmla="*/ 0 h 5664125"/>
              <a:gd name="connsiteX3" fmla="*/ 6150354 w 6208817"/>
              <a:gd name="connsiteY3" fmla="*/ 327379 h 5664125"/>
              <a:gd name="connsiteX4" fmla="*/ 270331 w 6208817"/>
              <a:gd name="connsiteY4" fmla="*/ 5643569 h 566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8817" h="5664125">
                <a:moveTo>
                  <a:pt x="0" y="5664125"/>
                </a:moveTo>
                <a:lnTo>
                  <a:pt x="0" y="0"/>
                </a:lnTo>
                <a:lnTo>
                  <a:pt x="6208817" y="0"/>
                </a:lnTo>
                <a:lnTo>
                  <a:pt x="6150354" y="327379"/>
                </a:lnTo>
                <a:cubicBezTo>
                  <a:pt x="5570112" y="3162947"/>
                  <a:pt x="3198965" y="5346150"/>
                  <a:pt x="270331" y="564356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矩形: 圆角 11"/>
          <p:cNvSpPr/>
          <p:nvPr userDrawn="1">
            <p:custDataLst>
              <p:tags r:id="rId15"/>
            </p:custDataLst>
          </p:nvPr>
        </p:nvSpPr>
        <p:spPr>
          <a:xfrm>
            <a:off x="282099" y="670148"/>
            <a:ext cx="248354" cy="248354"/>
          </a:xfrm>
          <a:prstGeom prst="roundRect">
            <a:avLst>
              <a:gd name="adj" fmla="val 50000"/>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rgbClr val="102940"/>
              </a:solidFill>
            </a:endParaRPr>
          </a:p>
        </p:txBody>
      </p:sp>
      <p:sp>
        <p:nvSpPr>
          <p:cNvPr id="13" name="箭头: V 形 12"/>
          <p:cNvSpPr/>
          <p:nvPr userDrawn="1">
            <p:custDataLst>
              <p:tags r:id="rId16"/>
            </p:custDataLst>
          </p:nvPr>
        </p:nvSpPr>
        <p:spPr>
          <a:xfrm>
            <a:off x="357415" y="745464"/>
            <a:ext cx="97723" cy="97723"/>
          </a:xfrm>
          <a:prstGeom prst="chevron">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pic>
        <p:nvPicPr>
          <p:cNvPr id="14" name="图片 13"/>
          <p:cNvPicPr>
            <a:picLocks noChangeAspect="1"/>
          </p:cNvPicPr>
          <p:nvPr userDrawn="1">
            <p:custDataLst>
              <p:tags r:id="rId17"/>
            </p:custDataLst>
          </p:nvPr>
        </p:nvPicPr>
        <p:blipFill rotWithShape="1">
          <a:blip r:embed="rId18" cstate="print">
            <a:extLst>
              <a:ext uri="{BEBA8EAE-BF5A-486C-A8C5-ECC9F3942E4B}">
                <a14:imgProps xmlns:a14="http://schemas.microsoft.com/office/drawing/2010/main">
                  <a14:imgLayer r:embed="rId19">
                    <a14:imgEffect>
                      <a14:brightnessContrast contrast="5000"/>
                    </a14:imgEffect>
                  </a14:imgLayer>
                </a14:imgProps>
              </a:ext>
            </a:extLst>
          </a:blip>
          <a:srcRect l="29599" r="38741"/>
          <a:stretch>
            <a:fillRect/>
          </a:stretch>
        </p:blipFill>
        <p:spPr>
          <a:xfrm>
            <a:off x="11334204" y="5493600"/>
            <a:ext cx="807109" cy="1218396"/>
          </a:xfrm>
          <a:prstGeom prst="rect">
            <a:avLst/>
          </a:prstGeom>
          <a:effectLst>
            <a:outerShdw blurRad="190500" dist="127000" dir="5400000" algn="t" rotWithShape="0">
              <a:schemeClr val="accent1">
                <a:alpha val="40000"/>
              </a:schemeClr>
            </a:outerShdw>
          </a:effectLst>
        </p:spPr>
      </p:pic>
      <p:sp>
        <p:nvSpPr>
          <p:cNvPr id="2" name="标题占位符 1"/>
          <p:cNvSpPr>
            <a:spLocks noGrp="1"/>
          </p:cNvSpPr>
          <p:nvPr>
            <p:ph type="title"/>
            <p:custDataLst>
              <p:tags r:id="rId20"/>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22"/>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5"/>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10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3"/>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4"/>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p:cNvPicPr>
          <p:nvPr userDrawn="1"/>
        </p:nvPicPr>
        <p:blipFill>
          <a:blip r:embed="rId2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2.xml"/><Relationship Id="rId3" Type="http://schemas.openxmlformats.org/officeDocument/2006/relationships/tags" Target="../tags/tag783.xml"/><Relationship Id="rId2" Type="http://schemas.openxmlformats.org/officeDocument/2006/relationships/image" Target="../media/image40.jpeg"/><Relationship Id="rId1" Type="http://schemas.openxmlformats.org/officeDocument/2006/relationships/image" Target="../media/image39.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807.xml"/><Relationship Id="rId2" Type="http://schemas.openxmlformats.org/officeDocument/2006/relationships/image" Target="../media/image38.jpeg"/><Relationship Id="rId1"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808.xml"/><Relationship Id="rId1"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809.xml"/><Relationship Id="rId1" Type="http://schemas.openxmlformats.org/officeDocument/2006/relationships/image" Target="../media/image38.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32.xml"/><Relationship Id="rId4" Type="http://schemas.openxmlformats.org/officeDocument/2006/relationships/tags" Target="../tags/tag810.xml"/><Relationship Id="rId3" Type="http://schemas.openxmlformats.org/officeDocument/2006/relationships/image" Target="../media/image38.jpeg"/><Relationship Id="rId2" Type="http://schemas.openxmlformats.org/officeDocument/2006/relationships/image" Target="../media/image52.png"/><Relationship Id="rId1" Type="http://schemas.openxmlformats.org/officeDocument/2006/relationships/image" Target="../media/image5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32.xml"/><Relationship Id="rId4" Type="http://schemas.openxmlformats.org/officeDocument/2006/relationships/tags" Target="../tags/tag811.xml"/><Relationship Id="rId3" Type="http://schemas.openxmlformats.org/officeDocument/2006/relationships/image" Target="../media/image38.jpeg"/><Relationship Id="rId2" Type="http://schemas.openxmlformats.org/officeDocument/2006/relationships/image" Target="../media/image54.png"/><Relationship Id="rId1" Type="http://schemas.openxmlformats.org/officeDocument/2006/relationships/image" Target="../media/image5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812.xml"/><Relationship Id="rId2" Type="http://schemas.openxmlformats.org/officeDocument/2006/relationships/image" Target="../media/image38.jpeg"/><Relationship Id="rId1" Type="http://schemas.openxmlformats.org/officeDocument/2006/relationships/image" Target="../media/image5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813.xml"/><Relationship Id="rId2" Type="http://schemas.openxmlformats.org/officeDocument/2006/relationships/image" Target="../media/image38.jpeg"/><Relationship Id="rId1"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814.xml"/><Relationship Id="rId1" Type="http://schemas.openxmlformats.org/officeDocument/2006/relationships/image" Target="../media/image38.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tags" Target="../tags/tag817.xml"/><Relationship Id="rId3" Type="http://schemas.openxmlformats.org/officeDocument/2006/relationships/image" Target="../media/image38.jpeg"/><Relationship Id="rId2" Type="http://schemas.openxmlformats.org/officeDocument/2006/relationships/tags" Target="../tags/tag816.xml"/><Relationship Id="rId1" Type="http://schemas.openxmlformats.org/officeDocument/2006/relationships/tags" Target="../tags/tag8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818.xml"/><Relationship Id="rId1" Type="http://schemas.openxmlformats.org/officeDocument/2006/relationships/image" Target="../media/image38.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5.xml"/><Relationship Id="rId5" Type="http://schemas.openxmlformats.org/officeDocument/2006/relationships/tags" Target="../tags/tag787.xml"/><Relationship Id="rId4" Type="http://schemas.openxmlformats.org/officeDocument/2006/relationships/image" Target="../media/image38.jpeg"/><Relationship Id="rId3" Type="http://schemas.openxmlformats.org/officeDocument/2006/relationships/tags" Target="../tags/tag786.xml"/><Relationship Id="rId2" Type="http://schemas.openxmlformats.org/officeDocument/2006/relationships/tags" Target="../tags/tag785.xml"/><Relationship Id="rId1" Type="http://schemas.openxmlformats.org/officeDocument/2006/relationships/tags" Target="../tags/tag78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819.xml"/><Relationship Id="rId1" Type="http://schemas.openxmlformats.org/officeDocument/2006/relationships/image" Target="../media/image38.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tags" Target="../tags/tag822.xml"/><Relationship Id="rId3" Type="http://schemas.openxmlformats.org/officeDocument/2006/relationships/image" Target="../media/image38.jpeg"/><Relationship Id="rId2" Type="http://schemas.openxmlformats.org/officeDocument/2006/relationships/tags" Target="../tags/tag821.xml"/><Relationship Id="rId1" Type="http://schemas.openxmlformats.org/officeDocument/2006/relationships/tags" Target="../tags/tag8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823.xml"/><Relationship Id="rId1"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824.xml"/><Relationship Id="rId1"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825.xml"/><Relationship Id="rId1"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826.xml"/><Relationship Id="rId1"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827.xml"/><Relationship Id="rId1"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tags" Target="../tags/tag829.xml"/><Relationship Id="rId1" Type="http://schemas.openxmlformats.org/officeDocument/2006/relationships/tags" Target="../tags/tag82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tags" Target="../tags/tag790.xml"/><Relationship Id="rId3" Type="http://schemas.openxmlformats.org/officeDocument/2006/relationships/image" Target="../media/image38.jpeg"/><Relationship Id="rId2" Type="http://schemas.openxmlformats.org/officeDocument/2006/relationships/tags" Target="../tags/tag789.xml"/><Relationship Id="rId1" Type="http://schemas.openxmlformats.org/officeDocument/2006/relationships/tags" Target="../tags/tag788.xml"/></Relationships>
</file>

<file path=ppt/slides/_rels/slide4.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tags" Target="../tags/tag798.xml"/><Relationship Id="rId7" Type="http://schemas.openxmlformats.org/officeDocument/2006/relationships/tags" Target="../tags/tag797.xml"/><Relationship Id="rId6" Type="http://schemas.openxmlformats.org/officeDocument/2006/relationships/tags" Target="../tags/tag796.xml"/><Relationship Id="rId5" Type="http://schemas.openxmlformats.org/officeDocument/2006/relationships/tags" Target="../tags/tag795.xml"/><Relationship Id="rId4" Type="http://schemas.openxmlformats.org/officeDocument/2006/relationships/tags" Target="../tags/tag794.xml"/><Relationship Id="rId3" Type="http://schemas.openxmlformats.org/officeDocument/2006/relationships/tags" Target="../tags/tag793.xml"/><Relationship Id="rId2" Type="http://schemas.openxmlformats.org/officeDocument/2006/relationships/tags" Target="../tags/tag792.xml"/><Relationship Id="rId12" Type="http://schemas.openxmlformats.org/officeDocument/2006/relationships/slideLayout" Target="../slideLayouts/slideLayout13.xml"/><Relationship Id="rId11" Type="http://schemas.openxmlformats.org/officeDocument/2006/relationships/tags" Target="../tags/tag799.xml"/><Relationship Id="rId10" Type="http://schemas.openxmlformats.org/officeDocument/2006/relationships/image" Target="../media/image38.jpeg"/><Relationship Id="rId1" Type="http://schemas.openxmlformats.org/officeDocument/2006/relationships/tags" Target="../tags/tag79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800.xml"/><Relationship Id="rId2" Type="http://schemas.openxmlformats.org/officeDocument/2006/relationships/image" Target="../media/image38.jpeg"/><Relationship Id="rId1" Type="http://schemas.openxmlformats.org/officeDocument/2006/relationships/image" Target="../media/image42.emf"/></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801.xml"/><Relationship Id="rId2" Type="http://schemas.openxmlformats.org/officeDocument/2006/relationships/image" Target="../media/image38.jpeg"/><Relationship Id="rId1"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802.xml"/><Relationship Id="rId1" Type="http://schemas.openxmlformats.org/officeDocument/2006/relationships/image" Target="../media/image38.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tags" Target="../tags/tag805.xml"/><Relationship Id="rId3" Type="http://schemas.openxmlformats.org/officeDocument/2006/relationships/image" Target="../media/image38.jpeg"/><Relationship Id="rId2" Type="http://schemas.openxmlformats.org/officeDocument/2006/relationships/tags" Target="../tags/tag804.xml"/><Relationship Id="rId1" Type="http://schemas.openxmlformats.org/officeDocument/2006/relationships/tags" Target="../tags/tag803.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tags" Target="../tags/tag806.xml"/><Relationship Id="rId7" Type="http://schemas.openxmlformats.org/officeDocument/2006/relationships/image" Target="../media/image38.jpeg"/><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068195" y="252730"/>
            <a:ext cx="5116830" cy="2600325"/>
          </a:xfrm>
          <a:prstGeom prst="rect">
            <a:avLst/>
          </a:prstGeom>
        </p:spPr>
      </p:pic>
      <p:sp>
        <p:nvSpPr>
          <p:cNvPr id="5" name="文本框 4"/>
          <p:cNvSpPr txBox="1"/>
          <p:nvPr/>
        </p:nvSpPr>
        <p:spPr>
          <a:xfrm>
            <a:off x="6613525" y="1341120"/>
            <a:ext cx="4902200" cy="521970"/>
          </a:xfrm>
          <a:prstGeom prst="rect">
            <a:avLst/>
          </a:prstGeom>
          <a:noFill/>
        </p:spPr>
        <p:txBody>
          <a:bodyPr wrap="square" rtlCol="0">
            <a:spAutoFit/>
          </a:bodyPr>
          <a:p>
            <a:pPr algn="ctr"/>
            <a:r>
              <a:rPr lang="en-US" altLang="zh-CN" sz="2800" b="1"/>
              <a:t>Milk Tea VS Tea</a:t>
            </a:r>
            <a:endParaRPr lang="en-US" altLang="zh-CN" sz="2800" b="1"/>
          </a:p>
        </p:txBody>
      </p:sp>
      <p:sp>
        <p:nvSpPr>
          <p:cNvPr id="6" name="文本框 5"/>
          <p:cNvSpPr txBox="1"/>
          <p:nvPr/>
        </p:nvSpPr>
        <p:spPr>
          <a:xfrm>
            <a:off x="1062990" y="3034665"/>
            <a:ext cx="4902835" cy="3415030"/>
          </a:xfrm>
          <a:prstGeom prst="rect">
            <a:avLst/>
          </a:prstGeom>
        </p:spPr>
        <p:style>
          <a:lnRef idx="2">
            <a:schemeClr val="accent1"/>
          </a:lnRef>
          <a:fillRef idx="0">
            <a:srgbClr val="FFFFFF"/>
          </a:fillRef>
          <a:effectRef idx="0">
            <a:srgbClr val="FFFFFF"/>
          </a:effectRef>
          <a:fontRef idx="minor">
            <a:schemeClr val="tx1"/>
          </a:fontRef>
        </p:style>
        <p:txBody>
          <a:bodyPr wrap="square" rtlCol="0">
            <a:spAutoFit/>
          </a:bodyPr>
          <a:p>
            <a:r>
              <a:rPr lang="en-US" altLang="zh-CN"/>
              <a:t>offers a rich and creamy flavor</a:t>
            </a:r>
            <a:endParaRPr lang="en-US" altLang="zh-CN"/>
          </a:p>
          <a:p>
            <a:r>
              <a:rPr lang="en-US" altLang="zh-CN"/>
              <a:t>offer creamy textures</a:t>
            </a:r>
            <a:endParaRPr lang="en-US" altLang="zh-CN"/>
          </a:p>
          <a:p>
            <a:r>
              <a:rPr lang="en-US" altLang="zh-CN"/>
              <a:t>a wide range of taste preferences</a:t>
            </a:r>
            <a:endParaRPr lang="en-US" altLang="zh-CN"/>
          </a:p>
          <a:p>
            <a:r>
              <a:rPr lang="en-US" altLang="zh-CN"/>
              <a:t>provide a comforting and soothing experience</a:t>
            </a:r>
            <a:endParaRPr lang="en-US" altLang="zh-CN"/>
          </a:p>
          <a:p>
            <a:r>
              <a:rPr lang="en-US" altLang="zh-CN"/>
              <a:t>be customized with various toppings</a:t>
            </a:r>
            <a:endParaRPr lang="en-US" altLang="zh-CN"/>
          </a:p>
          <a:p>
            <a:r>
              <a:rPr lang="en-US" altLang="zh-CN"/>
              <a:t>associated with social gatherings </a:t>
            </a:r>
            <a:endParaRPr lang="en-US" altLang="zh-CN"/>
          </a:p>
          <a:p>
            <a:r>
              <a:rPr lang="en-US" altLang="zh-CN"/>
              <a:t>enjoyable moments with friends</a:t>
            </a:r>
            <a:endParaRPr lang="en-US" altLang="zh-CN"/>
          </a:p>
          <a:p>
            <a:r>
              <a:rPr lang="en-US" altLang="zh-CN"/>
              <a:t>deliver instant happiness</a:t>
            </a:r>
            <a:endParaRPr lang="en-US" altLang="zh-CN"/>
          </a:p>
          <a:p>
            <a:r>
              <a:rPr lang="en-US" altLang="zh-CN"/>
              <a:t>fuel social media trends</a:t>
            </a:r>
            <a:endParaRPr lang="en-US" altLang="zh-CN"/>
          </a:p>
          <a:p>
            <a:r>
              <a:rPr lang="en-US" altLang="zh-CN"/>
              <a:t>represent global youth culture</a:t>
            </a:r>
            <a:endParaRPr lang="en-US" altLang="zh-CN"/>
          </a:p>
          <a:p>
            <a:r>
              <a:rPr lang="en-US" altLang="zh-CN"/>
              <a:t>blend tradition with novelty</a:t>
            </a:r>
            <a:endParaRPr lang="en-US" altLang="zh-CN"/>
          </a:p>
          <a:p>
            <a:pPr algn="ctr"/>
            <a:r>
              <a:rPr lang="en-US" altLang="zh-CN" b="1"/>
              <a:t>…………</a:t>
            </a:r>
            <a:endParaRPr lang="en-US" altLang="zh-CN" b="1"/>
          </a:p>
        </p:txBody>
      </p:sp>
      <p:sp>
        <p:nvSpPr>
          <p:cNvPr id="7" name="文本框 6"/>
          <p:cNvSpPr txBox="1"/>
          <p:nvPr/>
        </p:nvSpPr>
        <p:spPr>
          <a:xfrm>
            <a:off x="129540" y="165735"/>
            <a:ext cx="1938655" cy="1076325"/>
          </a:xfrm>
          <a:prstGeom prst="rect">
            <a:avLst/>
          </a:prstGeom>
          <a:noFill/>
        </p:spPr>
        <p:txBody>
          <a:bodyPr wrap="square" rtlCol="0">
            <a:spAutoFit/>
          </a:bodyPr>
          <a:p>
            <a:pPr algn="ctr">
              <a:buClrTx/>
              <a:buSzTx/>
              <a:buFontTx/>
            </a:pPr>
            <a:r>
              <a:rPr lang="zh-CN" altLang="en-US" sz="3200" b="1">
                <a:solidFill>
                  <a:schemeClr val="accent1"/>
                </a:solidFill>
                <a:latin typeface="Times New Roman" panose="02020603050405020304" charset="0"/>
                <a:ea typeface="+mj-ea"/>
                <a:cs typeface="Times New Roman" panose="02020603050405020304" charset="0"/>
              </a:rPr>
              <a:t>Brain</a:t>
            </a:r>
            <a:endParaRPr lang="zh-CN" altLang="en-US" sz="3200" b="1">
              <a:solidFill>
                <a:schemeClr val="accent1"/>
              </a:solidFill>
              <a:latin typeface="Times New Roman" panose="02020603050405020304" charset="0"/>
              <a:ea typeface="+mj-ea"/>
              <a:cs typeface="Times New Roman" panose="02020603050405020304" charset="0"/>
            </a:endParaRPr>
          </a:p>
          <a:p>
            <a:pPr algn="ctr">
              <a:buClrTx/>
              <a:buSzTx/>
              <a:buFontTx/>
            </a:pPr>
            <a:r>
              <a:rPr lang="zh-CN" altLang="en-US" sz="3200" b="1">
                <a:solidFill>
                  <a:schemeClr val="accent1"/>
                </a:solidFill>
                <a:latin typeface="Times New Roman" panose="02020603050405020304" charset="0"/>
                <a:ea typeface="+mj-ea"/>
                <a:cs typeface="Times New Roman" panose="02020603050405020304" charset="0"/>
              </a:rPr>
              <a:t>storming</a:t>
            </a:r>
            <a:endParaRPr lang="zh-CN" altLang="en-US" sz="3200" b="1">
              <a:solidFill>
                <a:schemeClr val="accent1"/>
              </a:solidFill>
              <a:latin typeface="Times New Roman" panose="02020603050405020304" charset="0"/>
              <a:ea typeface="+mj-ea"/>
              <a:cs typeface="Times New Roman" panose="02020603050405020304" charset="0"/>
            </a:endParaRPr>
          </a:p>
        </p:txBody>
      </p:sp>
      <p:sp>
        <p:nvSpPr>
          <p:cNvPr id="8" name="文本框 7"/>
          <p:cNvSpPr txBox="1"/>
          <p:nvPr/>
        </p:nvSpPr>
        <p:spPr>
          <a:xfrm>
            <a:off x="6303010" y="2853055"/>
            <a:ext cx="4902835" cy="3692525"/>
          </a:xfrm>
          <a:prstGeom prst="rect">
            <a:avLst/>
          </a:prstGeom>
        </p:spPr>
        <p:style>
          <a:lnRef idx="2">
            <a:schemeClr val="accent1"/>
          </a:lnRef>
          <a:fillRef idx="0">
            <a:srgbClr val="FFFFFF"/>
          </a:fillRef>
          <a:effectRef idx="0">
            <a:srgbClr val="FFFFFF"/>
          </a:effectRef>
          <a:fontRef idx="minor">
            <a:schemeClr val="tx1"/>
          </a:fontRef>
        </p:style>
        <p:txBody>
          <a:bodyPr wrap="square" rtlCol="0">
            <a:spAutoFit/>
          </a:bodyPr>
          <a:p>
            <a:r>
              <a:rPr lang="en-US" altLang="zh-CN"/>
              <a:t>contain natural antioxidants</a:t>
            </a:r>
            <a:endParaRPr lang="en-US" altLang="zh-CN"/>
          </a:p>
          <a:p>
            <a:r>
              <a:rPr lang="en-US" altLang="zh-CN"/>
              <a:t>promote digestive wellness</a:t>
            </a:r>
            <a:endParaRPr lang="en-US" altLang="zh-CN"/>
          </a:p>
          <a:p>
            <a:r>
              <a:rPr lang="en-US" altLang="zh-CN"/>
              <a:t>numerous health benefits</a:t>
            </a:r>
            <a:endParaRPr lang="en-US" altLang="zh-CN"/>
          </a:p>
          <a:p>
            <a:r>
              <a:rPr lang="en-US" altLang="zh-CN"/>
              <a:t> low-calorie beverage</a:t>
            </a:r>
            <a:endParaRPr lang="en-US" altLang="zh-CN"/>
          </a:p>
          <a:p>
            <a:r>
              <a:rPr lang="en-US" altLang="zh-CN"/>
              <a:t>cultivate mindfulness</a:t>
            </a:r>
            <a:endParaRPr lang="en-US" altLang="zh-CN"/>
          </a:p>
          <a:p>
            <a:r>
              <a:rPr lang="en-US" altLang="zh-CN"/>
              <a:t>connect with nature's rhythm</a:t>
            </a:r>
            <a:endParaRPr lang="en-US" altLang="zh-CN"/>
          </a:p>
          <a:p>
            <a:r>
              <a:rPr lang="en-US" altLang="zh-CN"/>
              <a:t>reduce stress and anxiety</a:t>
            </a:r>
            <a:endParaRPr lang="en-US" altLang="zh-CN"/>
          </a:p>
          <a:p>
            <a:r>
              <a:rPr lang="en-US" altLang="zh-CN"/>
              <a:t>carry centuries-old traditions</a:t>
            </a:r>
            <a:endParaRPr lang="zh-CN" altLang="en-US"/>
          </a:p>
          <a:p>
            <a:r>
              <a:rPr lang="en-US" altLang="zh-CN"/>
              <a:t>symbolize Eastern philosophy</a:t>
            </a:r>
            <a:endParaRPr lang="en-US" altLang="zh-CN"/>
          </a:p>
          <a:p>
            <a:r>
              <a:rPr lang="en-US" altLang="zh-CN"/>
              <a:t>used in traditional ceremonies and rituals</a:t>
            </a:r>
            <a:endParaRPr lang="en-US" altLang="zh-CN"/>
          </a:p>
          <a:p>
            <a:r>
              <a:rPr lang="en-US" altLang="zh-CN"/>
              <a:t>adapt to any season</a:t>
            </a:r>
            <a:endParaRPr lang="en-US" altLang="zh-CN"/>
          </a:p>
          <a:p>
            <a:r>
              <a:rPr lang="en-US" altLang="zh-CN"/>
              <a:t>require simple preparation</a:t>
            </a:r>
            <a:endParaRPr lang="zh-CN" altLang="en-US"/>
          </a:p>
          <a:p>
            <a:pPr algn="ctr"/>
            <a:r>
              <a:rPr lang="en-US" altLang="zh-CN" b="1"/>
              <a:t>…………</a:t>
            </a:r>
            <a:endParaRPr lang="en-US" altLang="zh-CN" b="1"/>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If it really becomes a task……</a:t>
            </a:r>
            <a:endParaRPr lang="en-US" altLang="zh-CN"/>
          </a:p>
        </p:txBody>
      </p:sp>
      <p:sp>
        <p:nvSpPr>
          <p:cNvPr id="6" name="文本框 5"/>
          <p:cNvSpPr txBox="1"/>
          <p:nvPr/>
        </p:nvSpPr>
        <p:spPr>
          <a:xfrm>
            <a:off x="1195070" y="1280795"/>
            <a:ext cx="9353550" cy="768350"/>
          </a:xfrm>
          <a:prstGeom prst="rect">
            <a:avLst/>
          </a:prstGeom>
          <a:noFill/>
        </p:spPr>
        <p:txBody>
          <a:bodyPr wrap="square" rtlCol="0" anchor="t">
            <a:spAutoFit/>
          </a:bodyPr>
          <a:p>
            <a:pPr>
              <a:lnSpc>
                <a:spcPct val="110000"/>
              </a:lnSpc>
            </a:pPr>
            <a:r>
              <a:rPr lang="en-US" altLang="zh-CN" sz="2000" b="1"/>
              <a:t>    </a:t>
            </a:r>
            <a:r>
              <a:rPr lang="zh-CN" altLang="en-US" sz="2000" b="1"/>
              <a:t>【</a:t>
            </a:r>
            <a:r>
              <a:rPr lang="zh-CN" sz="2000" b="1"/>
              <a:t>情境自命题</a:t>
            </a:r>
            <a:r>
              <a:rPr lang="zh-CN" altLang="en-US" sz="2000" b="1"/>
              <a:t>】</a:t>
            </a:r>
            <a:r>
              <a:rPr lang="en-US" altLang="zh-CN" sz="2000"/>
              <a:t> </a:t>
            </a:r>
            <a:r>
              <a:rPr lang="zh-CN" altLang="en-US" sz="2000"/>
              <a:t>假定你是李华，你的外国好友</a:t>
            </a:r>
            <a:r>
              <a:rPr lang="en-US" altLang="zh-CN" sz="2000"/>
              <a:t>Jack</a:t>
            </a:r>
            <a:r>
              <a:rPr lang="zh-CN" altLang="en-US" sz="2000"/>
              <a:t>刚到中国，对中国的</a:t>
            </a:r>
            <a:r>
              <a:rPr lang="zh-CN" altLang="en-US" sz="2000" b="1"/>
              <a:t>饮品文化</a:t>
            </a:r>
            <a:r>
              <a:rPr lang="zh-CN" altLang="en-US" sz="2000"/>
              <a:t>很感兴趣。请你给</a:t>
            </a:r>
            <a:r>
              <a:rPr lang="zh-CN" sz="2000"/>
              <a:t>他</a:t>
            </a:r>
            <a:r>
              <a:rPr lang="zh-CN" altLang="en-US" sz="2000"/>
              <a:t>写一封电子邮件，推荐一款茶饮，并说明理由。</a:t>
            </a:r>
            <a:endParaRPr lang="zh-CN" altLang="en-US" sz="2000"/>
          </a:p>
        </p:txBody>
      </p:sp>
      <p:sp>
        <p:nvSpPr>
          <p:cNvPr id="5" name="文本框 4"/>
          <p:cNvSpPr txBox="1"/>
          <p:nvPr/>
        </p:nvSpPr>
        <p:spPr>
          <a:xfrm>
            <a:off x="6630035" y="625475"/>
            <a:ext cx="4691380" cy="398780"/>
          </a:xfrm>
          <a:prstGeom prst="rect">
            <a:avLst/>
          </a:prstGeom>
          <a:noFill/>
        </p:spPr>
        <p:txBody>
          <a:bodyPr wrap="square" rtlCol="0">
            <a:spAutoFit/>
          </a:bodyPr>
          <a:p>
            <a:r>
              <a:rPr lang="zh-CN" altLang="en-US" sz="2000" b="1"/>
              <a:t>刚才的语料都能用上吗？</a:t>
            </a:r>
            <a:endParaRPr lang="zh-CN" altLang="en-US" sz="2000" b="1"/>
          </a:p>
        </p:txBody>
      </p:sp>
      <p:sp>
        <p:nvSpPr>
          <p:cNvPr id="7" name="文本框 6"/>
          <p:cNvSpPr txBox="1"/>
          <p:nvPr/>
        </p:nvSpPr>
        <p:spPr>
          <a:xfrm>
            <a:off x="1323340" y="2360295"/>
            <a:ext cx="4902835" cy="3415030"/>
          </a:xfrm>
          <a:prstGeom prst="rect">
            <a:avLst/>
          </a:prstGeom>
        </p:spPr>
        <p:style>
          <a:lnRef idx="2">
            <a:schemeClr val="accent1"/>
          </a:lnRef>
          <a:fillRef idx="0">
            <a:srgbClr val="FFFFFF"/>
          </a:fillRef>
          <a:effectRef idx="0">
            <a:srgbClr val="FFFFFF"/>
          </a:effectRef>
          <a:fontRef idx="minor">
            <a:schemeClr val="tx1"/>
          </a:fontRef>
        </p:style>
        <p:txBody>
          <a:bodyPr wrap="square" rtlCol="0">
            <a:spAutoFit/>
          </a:bodyPr>
          <a:p>
            <a:r>
              <a:rPr lang="en-US" altLang="zh-CN" strike="sngStrike"/>
              <a:t>offers a rich and creamy flavor</a:t>
            </a:r>
            <a:endParaRPr lang="en-US" altLang="zh-CN" strike="sngStrike"/>
          </a:p>
          <a:p>
            <a:r>
              <a:rPr lang="en-US" altLang="zh-CN" strike="sngStrike"/>
              <a:t>offer creamy textures</a:t>
            </a:r>
            <a:endParaRPr lang="en-US" altLang="zh-CN" strike="sngStrike"/>
          </a:p>
          <a:p>
            <a:r>
              <a:rPr lang="en-US" altLang="zh-CN" strike="sngStrike"/>
              <a:t>a wide range of taste preferences</a:t>
            </a:r>
            <a:endParaRPr lang="en-US" altLang="zh-CN" strike="sngStrike"/>
          </a:p>
          <a:p>
            <a:r>
              <a:rPr lang="en-US" altLang="zh-CN" strike="sngStrike"/>
              <a:t>provide a comforting and soothing experience</a:t>
            </a:r>
            <a:endParaRPr lang="en-US" altLang="zh-CN" strike="sngStrike"/>
          </a:p>
          <a:p>
            <a:r>
              <a:rPr lang="en-US" altLang="zh-CN" strike="sngStrike"/>
              <a:t>be customized with various toppings</a:t>
            </a:r>
            <a:endParaRPr lang="en-US" altLang="zh-CN" strike="sngStrike"/>
          </a:p>
          <a:p>
            <a:pPr algn="l">
              <a:buClrTx/>
              <a:buSzTx/>
              <a:buNone/>
            </a:pPr>
            <a:r>
              <a:rPr lang="en-US" altLang="zh-CN" b="1">
                <a:highlight>
                  <a:srgbClr val="FFFF00"/>
                </a:highlight>
              </a:rPr>
              <a:t>associated with social gatherings </a:t>
            </a:r>
            <a:endParaRPr lang="en-US" altLang="zh-CN" b="1">
              <a:highlight>
                <a:srgbClr val="FFFF00"/>
              </a:highlight>
            </a:endParaRPr>
          </a:p>
          <a:p>
            <a:pPr algn="l">
              <a:buClrTx/>
              <a:buSzTx/>
              <a:buNone/>
            </a:pPr>
            <a:r>
              <a:rPr lang="en-US" altLang="zh-CN" b="1">
                <a:highlight>
                  <a:srgbClr val="FFFF00"/>
                </a:highlight>
              </a:rPr>
              <a:t>enjoyable moments with friends</a:t>
            </a:r>
            <a:endParaRPr lang="en-US" altLang="zh-CN" b="1">
              <a:highlight>
                <a:srgbClr val="FFFF00"/>
              </a:highlight>
            </a:endParaRPr>
          </a:p>
          <a:p>
            <a:pPr algn="l">
              <a:buClrTx/>
              <a:buSzTx/>
              <a:buNone/>
            </a:pPr>
            <a:r>
              <a:rPr lang="en-US" altLang="zh-CN" b="1">
                <a:highlight>
                  <a:srgbClr val="FFFF00"/>
                </a:highlight>
              </a:rPr>
              <a:t>deliver instant happiness</a:t>
            </a:r>
            <a:endParaRPr lang="en-US" altLang="zh-CN" b="1">
              <a:highlight>
                <a:srgbClr val="FFFF00"/>
              </a:highlight>
            </a:endParaRPr>
          </a:p>
          <a:p>
            <a:pPr algn="l">
              <a:buClrTx/>
              <a:buSzTx/>
              <a:buNone/>
            </a:pPr>
            <a:r>
              <a:rPr lang="en-US" altLang="zh-CN" b="1">
                <a:highlight>
                  <a:srgbClr val="FFFF00"/>
                </a:highlight>
              </a:rPr>
              <a:t>fuel social media trends</a:t>
            </a:r>
            <a:endParaRPr lang="en-US" altLang="zh-CN" b="1">
              <a:highlight>
                <a:srgbClr val="FFFF00"/>
              </a:highlight>
            </a:endParaRPr>
          </a:p>
          <a:p>
            <a:pPr algn="l">
              <a:buClrTx/>
              <a:buSzTx/>
              <a:buNone/>
            </a:pPr>
            <a:r>
              <a:rPr lang="en-US" altLang="zh-CN" b="1">
                <a:highlight>
                  <a:srgbClr val="FFFF00"/>
                </a:highlight>
              </a:rPr>
              <a:t>represent global youth culture</a:t>
            </a:r>
            <a:endParaRPr lang="en-US" altLang="zh-CN" b="1">
              <a:highlight>
                <a:srgbClr val="FFFF00"/>
              </a:highlight>
            </a:endParaRPr>
          </a:p>
          <a:p>
            <a:pPr algn="l">
              <a:buClrTx/>
              <a:buSzTx/>
              <a:buNone/>
            </a:pPr>
            <a:r>
              <a:rPr lang="en-US" altLang="zh-CN" b="1">
                <a:highlight>
                  <a:srgbClr val="FFFF00"/>
                </a:highlight>
              </a:rPr>
              <a:t>blend tradition with novelty</a:t>
            </a:r>
            <a:endParaRPr lang="en-US" altLang="zh-CN" b="1">
              <a:highlight>
                <a:srgbClr val="FFFF00"/>
              </a:highlight>
            </a:endParaRPr>
          </a:p>
          <a:p>
            <a:pPr algn="ctr"/>
            <a:r>
              <a:rPr lang="en-US" altLang="zh-CN" b="1"/>
              <a:t>…………</a:t>
            </a:r>
            <a:endParaRPr lang="en-US" altLang="zh-CN" b="1"/>
          </a:p>
        </p:txBody>
      </p:sp>
      <p:sp>
        <p:nvSpPr>
          <p:cNvPr id="8" name="文本框 7"/>
          <p:cNvSpPr txBox="1"/>
          <p:nvPr/>
        </p:nvSpPr>
        <p:spPr>
          <a:xfrm>
            <a:off x="6745605" y="2188210"/>
            <a:ext cx="4902835" cy="3692525"/>
          </a:xfrm>
          <a:prstGeom prst="rect">
            <a:avLst/>
          </a:prstGeom>
        </p:spPr>
        <p:style>
          <a:lnRef idx="2">
            <a:schemeClr val="accent1"/>
          </a:lnRef>
          <a:fillRef idx="0">
            <a:srgbClr val="FFFFFF"/>
          </a:fillRef>
          <a:effectRef idx="0">
            <a:srgbClr val="FFFFFF"/>
          </a:effectRef>
          <a:fontRef idx="minor">
            <a:schemeClr val="tx1"/>
          </a:fontRef>
        </p:style>
        <p:txBody>
          <a:bodyPr wrap="square" rtlCol="0">
            <a:spAutoFit/>
          </a:bodyPr>
          <a:p>
            <a:r>
              <a:rPr lang="en-US" altLang="zh-CN" strike="sngStrike"/>
              <a:t>contain natural antioxidants</a:t>
            </a:r>
            <a:endParaRPr lang="en-US" altLang="zh-CN" strike="sngStrike"/>
          </a:p>
          <a:p>
            <a:r>
              <a:rPr lang="en-US" altLang="zh-CN" strike="sngStrike"/>
              <a:t>promote digestive wellness</a:t>
            </a:r>
            <a:endParaRPr lang="en-US" altLang="zh-CN" strike="sngStrike"/>
          </a:p>
          <a:p>
            <a:r>
              <a:rPr lang="en-US" altLang="zh-CN" strike="sngStrike"/>
              <a:t>numerous health benefits</a:t>
            </a:r>
            <a:endParaRPr lang="en-US" altLang="zh-CN" strike="sngStrike"/>
          </a:p>
          <a:p>
            <a:r>
              <a:rPr lang="en-US" altLang="zh-CN" strike="sngStrike"/>
              <a:t> low-calorie beverage</a:t>
            </a:r>
            <a:endParaRPr lang="en-US" altLang="zh-CN" strike="sngStrike"/>
          </a:p>
          <a:p>
            <a:r>
              <a:rPr lang="en-US" altLang="zh-CN" b="1">
                <a:highlight>
                  <a:srgbClr val="FFFF00"/>
                </a:highlight>
              </a:rPr>
              <a:t>cultivate mindfulness</a:t>
            </a:r>
            <a:endParaRPr lang="en-US" altLang="zh-CN" b="1">
              <a:highlight>
                <a:srgbClr val="FFFF00"/>
              </a:highlight>
            </a:endParaRPr>
          </a:p>
          <a:p>
            <a:r>
              <a:rPr lang="en-US" altLang="zh-CN" b="1">
                <a:highlight>
                  <a:srgbClr val="FFFF00"/>
                </a:highlight>
              </a:rPr>
              <a:t>connect with nature's rhythm</a:t>
            </a:r>
            <a:endParaRPr lang="en-US" altLang="zh-CN" b="1">
              <a:highlight>
                <a:srgbClr val="FFFF00"/>
              </a:highlight>
            </a:endParaRPr>
          </a:p>
          <a:p>
            <a:r>
              <a:rPr lang="en-US" altLang="zh-CN" strike="sngStrike"/>
              <a:t>reduce stress and anxiety</a:t>
            </a:r>
            <a:endParaRPr lang="en-US" altLang="zh-CN" strike="sngStrike"/>
          </a:p>
          <a:p>
            <a:r>
              <a:rPr lang="en-US" altLang="zh-CN" strike="sngStrike"/>
              <a:t>carry centuries-old traditions</a:t>
            </a:r>
            <a:endParaRPr lang="zh-CN" altLang="en-US" strike="sngStrike"/>
          </a:p>
          <a:p>
            <a:r>
              <a:rPr lang="en-US" altLang="zh-CN" b="1">
                <a:highlight>
                  <a:srgbClr val="FFFF00"/>
                </a:highlight>
              </a:rPr>
              <a:t>symbolize Eastern philosophy</a:t>
            </a:r>
            <a:endParaRPr lang="en-US" altLang="zh-CN" b="1">
              <a:highlight>
                <a:srgbClr val="FFFF00"/>
              </a:highlight>
            </a:endParaRPr>
          </a:p>
          <a:p>
            <a:r>
              <a:rPr lang="en-US" altLang="zh-CN" b="1">
                <a:highlight>
                  <a:srgbClr val="FFFF00"/>
                </a:highlight>
              </a:rPr>
              <a:t>used in traditional ceremonies and rituals</a:t>
            </a:r>
            <a:endParaRPr lang="en-US" altLang="zh-CN" b="1">
              <a:highlight>
                <a:srgbClr val="FFFF00"/>
              </a:highlight>
            </a:endParaRPr>
          </a:p>
          <a:p>
            <a:r>
              <a:rPr lang="en-US" altLang="zh-CN" strike="sngStrike"/>
              <a:t>adapt to any season</a:t>
            </a:r>
            <a:endParaRPr lang="en-US" altLang="zh-CN" strike="sngStrike"/>
          </a:p>
          <a:p>
            <a:r>
              <a:rPr lang="en-US" altLang="zh-CN" strike="sngStrike"/>
              <a:t>require simple preparation</a:t>
            </a:r>
            <a:endParaRPr lang="zh-CN" altLang="en-US" strike="sngStrike"/>
          </a:p>
          <a:p>
            <a:pPr algn="ctr"/>
            <a:r>
              <a:rPr lang="en-US" altLang="zh-CN" b="1"/>
              <a:t>…………</a:t>
            </a:r>
            <a:endParaRPr lang="en-US" altLang="zh-CN" b="1"/>
          </a:p>
        </p:txBody>
      </p:sp>
      <p:sp>
        <p:nvSpPr>
          <p:cNvPr id="9" name="文本框 8"/>
          <p:cNvSpPr txBox="1"/>
          <p:nvPr/>
        </p:nvSpPr>
        <p:spPr>
          <a:xfrm>
            <a:off x="1771650" y="6070600"/>
            <a:ext cx="1678305" cy="398780"/>
          </a:xfrm>
          <a:prstGeom prst="rect">
            <a:avLst/>
          </a:prstGeom>
          <a:noFill/>
        </p:spPr>
        <p:txBody>
          <a:bodyPr wrap="square" rtlCol="0">
            <a:spAutoFit/>
          </a:bodyPr>
          <a:p>
            <a:r>
              <a:rPr lang="zh-CN" altLang="en-US" sz="2000" b="1">
                <a:solidFill>
                  <a:srgbClr val="FF0000"/>
                </a:solidFill>
              </a:rPr>
              <a:t>思维方法</a:t>
            </a:r>
            <a:r>
              <a:rPr lang="en-US" altLang="zh-CN" sz="2000" b="1">
                <a:solidFill>
                  <a:srgbClr val="FF0000"/>
                </a:solidFill>
              </a:rPr>
              <a:t>1</a:t>
            </a:r>
            <a:r>
              <a:rPr lang="zh-CN" altLang="en-US" sz="2000" b="1">
                <a:solidFill>
                  <a:srgbClr val="FF0000"/>
                </a:solidFill>
              </a:rPr>
              <a:t>：</a:t>
            </a:r>
            <a:endParaRPr lang="zh-CN" altLang="en-US" sz="2000" b="1">
              <a:solidFill>
                <a:srgbClr val="FF0000"/>
              </a:solidFill>
            </a:endParaRPr>
          </a:p>
        </p:txBody>
      </p:sp>
      <p:sp>
        <p:nvSpPr>
          <p:cNvPr id="10" name="文本框 9"/>
          <p:cNvSpPr txBox="1"/>
          <p:nvPr/>
        </p:nvSpPr>
        <p:spPr>
          <a:xfrm>
            <a:off x="3921125" y="6065520"/>
            <a:ext cx="970280" cy="706755"/>
          </a:xfrm>
          <a:prstGeom prst="rect">
            <a:avLst/>
          </a:prstGeom>
          <a:noFill/>
        </p:spPr>
        <p:txBody>
          <a:bodyPr wrap="square" rtlCol="0">
            <a:spAutoFit/>
          </a:bodyPr>
          <a:p>
            <a:pPr algn="ctr"/>
            <a:r>
              <a:rPr lang="zh-CN" altLang="en-US" sz="2000" b="1"/>
              <a:t>头脑</a:t>
            </a:r>
            <a:endParaRPr lang="zh-CN" altLang="en-US" sz="2000" b="1"/>
          </a:p>
          <a:p>
            <a:pPr algn="ctr"/>
            <a:r>
              <a:rPr lang="zh-CN" altLang="en-US" sz="2000" b="1"/>
              <a:t>风暴</a:t>
            </a:r>
            <a:endParaRPr lang="zh-CN" altLang="en-US" sz="2000" b="1"/>
          </a:p>
        </p:txBody>
      </p:sp>
      <p:sp>
        <p:nvSpPr>
          <p:cNvPr id="13" name="文本框 12"/>
          <p:cNvSpPr txBox="1"/>
          <p:nvPr/>
        </p:nvSpPr>
        <p:spPr>
          <a:xfrm>
            <a:off x="5555615" y="6065520"/>
            <a:ext cx="1489075" cy="706755"/>
          </a:xfrm>
          <a:prstGeom prst="rect">
            <a:avLst/>
          </a:prstGeom>
          <a:noFill/>
        </p:spPr>
        <p:txBody>
          <a:bodyPr wrap="square" rtlCol="0">
            <a:spAutoFit/>
          </a:bodyPr>
          <a:p>
            <a:pPr algn="ctr">
              <a:buClrTx/>
              <a:buSzTx/>
              <a:buFontTx/>
            </a:pPr>
            <a:r>
              <a:rPr lang="zh-CN" altLang="en-US" sz="2000" b="1"/>
              <a:t>情境与具体任务要求</a:t>
            </a:r>
            <a:endParaRPr lang="zh-CN" altLang="en-US" sz="2000" b="1"/>
          </a:p>
        </p:txBody>
      </p:sp>
      <p:sp>
        <p:nvSpPr>
          <p:cNvPr id="14" name="右箭头 13"/>
          <p:cNvSpPr/>
          <p:nvPr/>
        </p:nvSpPr>
        <p:spPr>
          <a:xfrm>
            <a:off x="4940935" y="6268720"/>
            <a:ext cx="575945" cy="287655"/>
          </a:xfrm>
          <a:prstGeom prst="rightArrow">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右箭头 14"/>
          <p:cNvSpPr/>
          <p:nvPr/>
        </p:nvSpPr>
        <p:spPr>
          <a:xfrm>
            <a:off x="7083425" y="6275070"/>
            <a:ext cx="575945" cy="287655"/>
          </a:xfrm>
          <a:prstGeom prst="rightArrow">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7809865" y="6070600"/>
            <a:ext cx="1334135" cy="706755"/>
          </a:xfrm>
          <a:prstGeom prst="rect">
            <a:avLst/>
          </a:prstGeom>
          <a:noFill/>
        </p:spPr>
        <p:txBody>
          <a:bodyPr wrap="square" rtlCol="0">
            <a:spAutoFit/>
          </a:bodyPr>
          <a:p>
            <a:pPr algn="ctr">
              <a:buClrTx/>
              <a:buSzTx/>
              <a:buFontTx/>
            </a:pPr>
            <a:r>
              <a:rPr lang="zh-CN" altLang="en-US" sz="2000" b="1"/>
              <a:t>可用的</a:t>
            </a:r>
            <a:endParaRPr lang="zh-CN" altLang="en-US" sz="2000" b="1"/>
          </a:p>
          <a:p>
            <a:pPr algn="ctr">
              <a:buClrTx/>
              <a:buSzTx/>
              <a:buFontTx/>
            </a:pPr>
            <a:r>
              <a:rPr lang="zh-CN" altLang="en-US" sz="2000" b="1"/>
              <a:t>语料素材</a:t>
            </a:r>
            <a:endParaRPr lang="zh-CN" altLang="en-US" sz="2000" b="1"/>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bldLvl="0" animBg="1"/>
      <p:bldP spid="13" grpId="0"/>
      <p:bldP spid="15" grpId="0" bldLvl="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195070" y="512445"/>
            <a:ext cx="9353550" cy="768350"/>
          </a:xfrm>
          <a:prstGeom prst="rect">
            <a:avLst/>
          </a:prstGeom>
          <a:noFill/>
        </p:spPr>
        <p:txBody>
          <a:bodyPr wrap="square" rtlCol="0" anchor="t">
            <a:spAutoFit/>
          </a:bodyPr>
          <a:p>
            <a:pPr>
              <a:lnSpc>
                <a:spcPct val="110000"/>
              </a:lnSpc>
            </a:pPr>
            <a:r>
              <a:rPr lang="en-US" altLang="zh-CN" sz="2000" b="1"/>
              <a:t>    </a:t>
            </a:r>
            <a:r>
              <a:rPr lang="zh-CN" altLang="en-US" sz="2000" b="1"/>
              <a:t>【</a:t>
            </a:r>
            <a:r>
              <a:rPr lang="zh-CN" sz="2000" b="1"/>
              <a:t>情境自命题</a:t>
            </a:r>
            <a:r>
              <a:rPr lang="zh-CN" altLang="en-US" sz="2000" b="1"/>
              <a:t>】</a:t>
            </a:r>
            <a:r>
              <a:rPr lang="en-US" altLang="zh-CN" sz="2000"/>
              <a:t> </a:t>
            </a:r>
            <a:r>
              <a:rPr lang="zh-CN" altLang="en-US" sz="2000"/>
              <a:t>假定你是李华，你的外国好友</a:t>
            </a:r>
            <a:r>
              <a:rPr lang="en-US" altLang="zh-CN" sz="2000"/>
              <a:t>Jack</a:t>
            </a:r>
            <a:r>
              <a:rPr lang="zh-CN" altLang="en-US" sz="2000"/>
              <a:t>刚到中国，</a:t>
            </a:r>
            <a:r>
              <a:rPr lang="zh-CN" altLang="en-US" sz="2000" b="1"/>
              <a:t>想试试不同的中国饮品</a:t>
            </a:r>
            <a:r>
              <a:rPr lang="zh-CN" altLang="en-US" sz="2000"/>
              <a:t>，请你给</a:t>
            </a:r>
            <a:r>
              <a:rPr lang="zh-CN" sz="2000"/>
              <a:t>他</a:t>
            </a:r>
            <a:r>
              <a:rPr lang="zh-CN" altLang="en-US" sz="2000"/>
              <a:t>写一封电子邮件，推荐一款饮品，并说明理由。</a:t>
            </a:r>
            <a:endParaRPr lang="zh-CN" altLang="en-US" sz="2000"/>
          </a:p>
        </p:txBody>
      </p:sp>
      <p:sp>
        <p:nvSpPr>
          <p:cNvPr id="7" name="文本框 6"/>
          <p:cNvSpPr txBox="1"/>
          <p:nvPr/>
        </p:nvSpPr>
        <p:spPr>
          <a:xfrm>
            <a:off x="1195070" y="1584325"/>
            <a:ext cx="4902835" cy="3692525"/>
          </a:xfrm>
          <a:prstGeom prst="rect">
            <a:avLst/>
          </a:prstGeom>
        </p:spPr>
        <p:style>
          <a:lnRef idx="2">
            <a:schemeClr val="accent1"/>
          </a:lnRef>
          <a:fillRef idx="0">
            <a:srgbClr val="FFFFFF"/>
          </a:fillRef>
          <a:effectRef idx="0">
            <a:srgbClr val="FFFFFF"/>
          </a:effectRef>
          <a:fontRef idx="minor">
            <a:schemeClr val="tx1"/>
          </a:fontRef>
        </p:style>
        <p:txBody>
          <a:bodyPr wrap="square" rtlCol="0">
            <a:spAutoFit/>
          </a:bodyPr>
          <a:p>
            <a:r>
              <a:rPr lang="en-US" altLang="zh-CN" b="1"/>
              <a:t>offers a rich and creamy flavor</a:t>
            </a:r>
            <a:endParaRPr lang="en-US" altLang="zh-CN" b="1"/>
          </a:p>
          <a:p>
            <a:r>
              <a:rPr lang="en-US" altLang="zh-CN" b="1"/>
              <a:t>offer creamy textures</a:t>
            </a:r>
            <a:endParaRPr lang="en-US" altLang="zh-CN" b="1"/>
          </a:p>
          <a:p>
            <a:r>
              <a:rPr lang="en-US" altLang="zh-CN" b="1"/>
              <a:t>a wide range of taste preferences</a:t>
            </a:r>
            <a:endParaRPr lang="en-US" altLang="zh-CN" b="1"/>
          </a:p>
          <a:p>
            <a:r>
              <a:rPr lang="en-US" altLang="zh-CN" b="1"/>
              <a:t>provide a comforting and soothing experience</a:t>
            </a:r>
            <a:endParaRPr lang="en-US" altLang="zh-CN" b="1"/>
          </a:p>
          <a:p>
            <a:r>
              <a:rPr lang="en-US" altLang="zh-CN" b="1"/>
              <a:t>be customized with various toppings</a:t>
            </a:r>
            <a:endParaRPr lang="en-US" altLang="zh-CN" b="1"/>
          </a:p>
          <a:p>
            <a:pPr algn="l">
              <a:buClrTx/>
              <a:buSzTx/>
              <a:buNone/>
            </a:pPr>
            <a:r>
              <a:rPr lang="en-US" altLang="zh-CN" strike="sngStrike"/>
              <a:t>associated with social gatherings </a:t>
            </a:r>
            <a:endParaRPr lang="en-US" altLang="zh-CN" strike="sngStrike"/>
          </a:p>
          <a:p>
            <a:pPr algn="l">
              <a:buClrTx/>
              <a:buSzTx/>
              <a:buNone/>
            </a:pPr>
            <a:r>
              <a:rPr lang="en-US" altLang="zh-CN" strike="sngStrike"/>
              <a:t>enjoyable moments with friends</a:t>
            </a:r>
            <a:endParaRPr lang="en-US" altLang="zh-CN" strike="sngStrike"/>
          </a:p>
          <a:p>
            <a:pPr algn="l">
              <a:buClrTx/>
              <a:buSzTx/>
              <a:buNone/>
            </a:pPr>
            <a:r>
              <a:rPr lang="en-US" altLang="zh-CN" strike="sngStrike"/>
              <a:t>deliver instant happiness</a:t>
            </a:r>
            <a:endParaRPr lang="en-US" altLang="zh-CN" strike="sngStrike"/>
          </a:p>
          <a:p>
            <a:pPr algn="l">
              <a:buClrTx/>
              <a:buSzTx/>
              <a:buNone/>
            </a:pPr>
            <a:r>
              <a:rPr lang="en-US" altLang="zh-CN" strike="sngStrike"/>
              <a:t>fuel social media trends</a:t>
            </a:r>
            <a:endParaRPr lang="en-US" altLang="zh-CN" strike="sngStrike"/>
          </a:p>
          <a:p>
            <a:pPr algn="l">
              <a:buClrTx/>
              <a:buSzTx/>
              <a:buNone/>
            </a:pPr>
            <a:r>
              <a:rPr lang="en-US" altLang="zh-CN" strike="sngStrike"/>
              <a:t>represent global youth culture</a:t>
            </a:r>
            <a:endParaRPr lang="en-US" altLang="zh-CN" strike="sngStrike"/>
          </a:p>
          <a:p>
            <a:pPr algn="l">
              <a:buClrTx/>
              <a:buSzTx/>
              <a:buNone/>
            </a:pPr>
            <a:r>
              <a:rPr lang="en-US" altLang="zh-CN" strike="sngStrike"/>
              <a:t>blend tradition with novelty</a:t>
            </a:r>
            <a:endParaRPr lang="en-US" altLang="zh-CN" strike="sngStrike"/>
          </a:p>
          <a:p>
            <a:pPr algn="ctr"/>
            <a:r>
              <a:rPr lang="en-US" altLang="zh-CN" b="1"/>
              <a:t>…………</a:t>
            </a:r>
            <a:endParaRPr lang="en-US" altLang="zh-CN" b="1"/>
          </a:p>
        </p:txBody>
      </p:sp>
      <p:sp>
        <p:nvSpPr>
          <p:cNvPr id="8" name="文本框 7"/>
          <p:cNvSpPr txBox="1"/>
          <p:nvPr/>
        </p:nvSpPr>
        <p:spPr>
          <a:xfrm>
            <a:off x="6684645" y="1445895"/>
            <a:ext cx="4902835" cy="3692525"/>
          </a:xfrm>
          <a:prstGeom prst="rect">
            <a:avLst/>
          </a:prstGeom>
        </p:spPr>
        <p:style>
          <a:lnRef idx="2">
            <a:schemeClr val="accent1"/>
          </a:lnRef>
          <a:fillRef idx="0">
            <a:srgbClr val="FFFFFF"/>
          </a:fillRef>
          <a:effectRef idx="0">
            <a:srgbClr val="FFFFFF"/>
          </a:effectRef>
          <a:fontRef idx="minor">
            <a:schemeClr val="tx1"/>
          </a:fontRef>
        </p:style>
        <p:txBody>
          <a:bodyPr wrap="square" rtlCol="0">
            <a:spAutoFit/>
          </a:bodyPr>
          <a:p>
            <a:r>
              <a:rPr lang="en-US" altLang="zh-CN" b="1"/>
              <a:t>contain natural antioxidants</a:t>
            </a:r>
            <a:endParaRPr lang="en-US" altLang="zh-CN" b="1"/>
          </a:p>
          <a:p>
            <a:r>
              <a:rPr lang="en-US" altLang="zh-CN" b="1"/>
              <a:t>promote digestive wellness</a:t>
            </a:r>
            <a:endParaRPr lang="en-US" altLang="zh-CN" b="1"/>
          </a:p>
          <a:p>
            <a:r>
              <a:rPr lang="en-US" altLang="zh-CN" b="1"/>
              <a:t>numerous health benefits</a:t>
            </a:r>
            <a:endParaRPr lang="en-US" altLang="zh-CN" b="1"/>
          </a:p>
          <a:p>
            <a:r>
              <a:rPr lang="en-US" altLang="zh-CN" b="1"/>
              <a:t> low-calorie beverage</a:t>
            </a:r>
            <a:endParaRPr lang="en-US" altLang="zh-CN" b="1"/>
          </a:p>
          <a:p>
            <a:r>
              <a:rPr lang="en-US" altLang="zh-CN" b="1">
                <a:sym typeface="+mn-ea"/>
              </a:rPr>
              <a:t>adapt to any season</a:t>
            </a:r>
            <a:endParaRPr lang="en-US" altLang="zh-CN" b="1"/>
          </a:p>
          <a:p>
            <a:r>
              <a:rPr lang="en-US" altLang="zh-CN" b="1">
                <a:sym typeface="+mn-ea"/>
              </a:rPr>
              <a:t>require simple preparation</a:t>
            </a:r>
            <a:endParaRPr lang="zh-CN" altLang="en-US" b="1"/>
          </a:p>
          <a:p>
            <a:r>
              <a:rPr lang="en-US" altLang="zh-CN" b="1">
                <a:sym typeface="+mn-ea"/>
              </a:rPr>
              <a:t>reduce stress and anxiety</a:t>
            </a:r>
            <a:endParaRPr lang="en-US" altLang="zh-CN" b="1"/>
          </a:p>
          <a:p>
            <a:r>
              <a:rPr lang="en-US" altLang="zh-CN" strike="sngStrike"/>
              <a:t>cultivate mindfulness</a:t>
            </a:r>
            <a:endParaRPr lang="en-US" altLang="zh-CN" strike="sngStrike"/>
          </a:p>
          <a:p>
            <a:r>
              <a:rPr lang="en-US" altLang="zh-CN" strike="sngStrike"/>
              <a:t>connect with nature's rhythm</a:t>
            </a:r>
            <a:endParaRPr lang="en-US" altLang="zh-CN" strike="sngStrike"/>
          </a:p>
          <a:p>
            <a:r>
              <a:rPr lang="en-US" altLang="zh-CN" strike="sngStrike"/>
              <a:t>carry centuries-old traditions</a:t>
            </a:r>
            <a:endParaRPr lang="zh-CN" altLang="en-US" strike="sngStrike"/>
          </a:p>
          <a:p>
            <a:r>
              <a:rPr lang="en-US" altLang="zh-CN" strike="sngStrike"/>
              <a:t>symbolize Eastern philosophy</a:t>
            </a:r>
            <a:endParaRPr lang="en-US" altLang="zh-CN" strike="sngStrike"/>
          </a:p>
          <a:p>
            <a:r>
              <a:rPr lang="en-US" altLang="zh-CN" strike="sngStrike"/>
              <a:t>used in traditional ceremonies and rituals</a:t>
            </a:r>
            <a:endParaRPr lang="en-US" altLang="zh-CN"/>
          </a:p>
          <a:p>
            <a:pPr algn="ctr"/>
            <a:r>
              <a:rPr lang="en-US" altLang="zh-CN" b="1"/>
              <a:t>…………</a:t>
            </a:r>
            <a:endParaRPr lang="en-US" altLang="zh-CN" b="1"/>
          </a:p>
        </p:txBody>
      </p:sp>
      <p:sp>
        <p:nvSpPr>
          <p:cNvPr id="9" name="文本框 8"/>
          <p:cNvSpPr txBox="1"/>
          <p:nvPr/>
        </p:nvSpPr>
        <p:spPr>
          <a:xfrm>
            <a:off x="1357630" y="5703570"/>
            <a:ext cx="1678305" cy="460375"/>
          </a:xfrm>
          <a:prstGeom prst="rect">
            <a:avLst/>
          </a:prstGeom>
          <a:noFill/>
        </p:spPr>
        <p:txBody>
          <a:bodyPr wrap="square" rtlCol="0">
            <a:spAutoFit/>
          </a:bodyPr>
          <a:p>
            <a:r>
              <a:rPr lang="zh-CN" altLang="en-US" sz="2400" b="1">
                <a:solidFill>
                  <a:srgbClr val="FF0000"/>
                </a:solidFill>
              </a:rPr>
              <a:t>思维方法</a:t>
            </a:r>
            <a:r>
              <a:rPr lang="en-US" altLang="zh-CN" sz="2400" b="1">
                <a:solidFill>
                  <a:srgbClr val="FF0000"/>
                </a:solidFill>
              </a:rPr>
              <a:t>1</a:t>
            </a:r>
            <a:r>
              <a:rPr lang="zh-CN" altLang="en-US" sz="2400" b="1">
                <a:solidFill>
                  <a:srgbClr val="FF0000"/>
                </a:solidFill>
              </a:rPr>
              <a:t>：</a:t>
            </a:r>
            <a:endParaRPr lang="zh-CN" altLang="en-US" sz="2400" b="1">
              <a:solidFill>
                <a:srgbClr val="FF0000"/>
              </a:solidFill>
            </a:endParaRPr>
          </a:p>
        </p:txBody>
      </p:sp>
      <p:sp>
        <p:nvSpPr>
          <p:cNvPr id="10" name="文本框 9"/>
          <p:cNvSpPr txBox="1"/>
          <p:nvPr/>
        </p:nvSpPr>
        <p:spPr>
          <a:xfrm>
            <a:off x="3677285" y="5580380"/>
            <a:ext cx="970280" cy="706755"/>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r>
              <a:rPr lang="zh-CN" altLang="en-US" sz="2000" b="1"/>
              <a:t>头脑</a:t>
            </a:r>
            <a:endParaRPr lang="zh-CN" altLang="en-US" sz="2000" b="1"/>
          </a:p>
          <a:p>
            <a:pPr algn="ctr"/>
            <a:r>
              <a:rPr lang="zh-CN" altLang="en-US" sz="2000" b="1"/>
              <a:t>风暴</a:t>
            </a:r>
            <a:endParaRPr lang="zh-CN" altLang="en-US" sz="2000" b="1"/>
          </a:p>
        </p:txBody>
      </p:sp>
      <p:sp>
        <p:nvSpPr>
          <p:cNvPr id="13" name="文本框 12"/>
          <p:cNvSpPr txBox="1"/>
          <p:nvPr/>
        </p:nvSpPr>
        <p:spPr>
          <a:xfrm>
            <a:off x="5694045" y="5580380"/>
            <a:ext cx="1489075" cy="706755"/>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buClrTx/>
              <a:buSzTx/>
              <a:buFontTx/>
            </a:pPr>
            <a:r>
              <a:rPr lang="zh-CN" altLang="en-US" sz="2000" b="1"/>
              <a:t>情境与具体任务要求</a:t>
            </a:r>
            <a:endParaRPr lang="zh-CN" altLang="en-US" sz="2000" b="1"/>
          </a:p>
        </p:txBody>
      </p:sp>
      <p:sp>
        <p:nvSpPr>
          <p:cNvPr id="17" name="文本框 16"/>
          <p:cNvSpPr txBox="1"/>
          <p:nvPr/>
        </p:nvSpPr>
        <p:spPr>
          <a:xfrm>
            <a:off x="7965440" y="5547360"/>
            <a:ext cx="1334135" cy="706755"/>
          </a:xfrm>
          <a:prstGeom prst="rect">
            <a:avLst/>
          </a:prstGeom>
        </p:spPr>
        <p:style>
          <a:lnRef idx="2">
            <a:schemeClr val="lt1"/>
          </a:lnRef>
          <a:fillRef idx="1">
            <a:schemeClr val="accent1"/>
          </a:fillRef>
          <a:effectRef idx="1">
            <a:schemeClr val="accent1"/>
          </a:effectRef>
          <a:fontRef idx="minor">
            <a:schemeClr val="lt1"/>
          </a:fontRef>
        </p:style>
        <p:txBody>
          <a:bodyPr wrap="square" rtlCol="0">
            <a:spAutoFit/>
          </a:bodyPr>
          <a:p>
            <a:pPr algn="ctr">
              <a:buClrTx/>
              <a:buSzTx/>
              <a:buFontTx/>
            </a:pPr>
            <a:r>
              <a:rPr lang="zh-CN" altLang="en-US" sz="2000" b="1"/>
              <a:t>可用的</a:t>
            </a:r>
            <a:endParaRPr lang="zh-CN" altLang="en-US" sz="2000" b="1"/>
          </a:p>
          <a:p>
            <a:pPr algn="ctr">
              <a:buClrTx/>
              <a:buSzTx/>
              <a:buFontTx/>
            </a:pPr>
            <a:r>
              <a:rPr lang="zh-CN" altLang="en-US" sz="2000" b="1"/>
              <a:t>语料素材</a:t>
            </a:r>
            <a:endParaRPr lang="zh-CN" altLang="en-US" sz="2000" b="1"/>
          </a:p>
        </p:txBody>
      </p:sp>
      <p:sp>
        <p:nvSpPr>
          <p:cNvPr id="14" name="右箭头 13"/>
          <p:cNvSpPr/>
          <p:nvPr/>
        </p:nvSpPr>
        <p:spPr>
          <a:xfrm>
            <a:off x="4882515" y="5793740"/>
            <a:ext cx="575945" cy="287655"/>
          </a:xfrm>
          <a:prstGeom prst="rightArrow">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右箭头 14"/>
          <p:cNvSpPr/>
          <p:nvPr/>
        </p:nvSpPr>
        <p:spPr>
          <a:xfrm>
            <a:off x="7305040" y="5793740"/>
            <a:ext cx="575945" cy="287655"/>
          </a:xfrm>
          <a:prstGeom prst="rightArrow">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p:bldP spid="10" grpId="0" bldLvl="0" animBg="1"/>
      <p:bldP spid="14" grpId="0" bldLvl="0" animBg="1"/>
      <p:bldP spid="13" grpId="0" bldLvl="0" animBg="1"/>
      <p:bldP spid="15" grpId="0" bldLvl="0" animBg="1"/>
      <p:bldP spid="1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How can I brainstorm? </a:t>
            </a:r>
            <a:endParaRPr lang="en-US" altLang="zh-CN"/>
          </a:p>
        </p:txBody>
      </p:sp>
      <p:pic>
        <p:nvPicPr>
          <p:cNvPr id="4" name="图片 3"/>
          <p:cNvPicPr>
            <a:picLocks noChangeAspect="1"/>
          </p:cNvPicPr>
          <p:nvPr/>
        </p:nvPicPr>
        <p:blipFill>
          <a:blip r:embed="rId1"/>
          <a:stretch>
            <a:fillRect/>
          </a:stretch>
        </p:blipFill>
        <p:spPr>
          <a:xfrm>
            <a:off x="1162050" y="2726055"/>
            <a:ext cx="8416925" cy="1971040"/>
          </a:xfrm>
          <a:prstGeom prst="rect">
            <a:avLst/>
          </a:prstGeom>
        </p:spPr>
      </p:pic>
      <p:sp>
        <p:nvSpPr>
          <p:cNvPr id="5" name="文本框 4"/>
          <p:cNvSpPr txBox="1"/>
          <p:nvPr/>
        </p:nvSpPr>
        <p:spPr>
          <a:xfrm>
            <a:off x="1162050" y="1216025"/>
            <a:ext cx="8903970" cy="1476375"/>
          </a:xfrm>
          <a:prstGeom prst="rect">
            <a:avLst/>
          </a:prstGeom>
          <a:noFill/>
        </p:spPr>
        <p:txBody>
          <a:bodyPr wrap="square" rtlCol="0" anchor="t">
            <a:spAutoFit/>
          </a:bodyPr>
          <a:p>
            <a:r>
              <a:rPr lang="en-US" altLang="zh-CN">
                <a:latin typeface="Times New Roman" panose="02020603050405020304" charset="0"/>
                <a:cs typeface="Times New Roman" panose="02020603050405020304" charset="0"/>
              </a:rPr>
              <a:t>While we know that tea drinking started in China, its true origin remains something of a mystery. Legend has it that about 5.000 years ago, Shennong came across tea when dried leaves blew into a pot of boiling water, Following his discovery, tea was used as medicine, included in meals and later offered as a refreshing drink to officials and noblemen, Eventually, it became a common drink enjoyed and embraced by all Chinese people.</a:t>
            </a:r>
            <a:endParaRPr lang="zh-CN" altLang="en-US">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2"/>
          <a:stretch>
            <a:fillRect/>
          </a:stretch>
        </p:blipFill>
        <p:spPr>
          <a:xfrm>
            <a:off x="1197610" y="4907280"/>
            <a:ext cx="8381365" cy="1407160"/>
          </a:xfrm>
          <a:prstGeom prst="rect">
            <a:avLst/>
          </a:prstGeom>
        </p:spPr>
      </p:pic>
      <p:sp>
        <p:nvSpPr>
          <p:cNvPr id="7" name="文本框 6"/>
          <p:cNvSpPr txBox="1"/>
          <p:nvPr/>
        </p:nvSpPr>
        <p:spPr>
          <a:xfrm>
            <a:off x="2700655" y="6386195"/>
            <a:ext cx="6790690" cy="368300"/>
          </a:xfrm>
          <a:prstGeom prst="rect">
            <a:avLst/>
          </a:prstGeom>
          <a:noFill/>
        </p:spPr>
        <p:txBody>
          <a:bodyPr wrap="square" rtlCol="0">
            <a:spAutoFit/>
          </a:bodyPr>
          <a:p>
            <a:pPr algn="ctr"/>
            <a:r>
              <a:rPr lang="zh-CN" altLang="en-US" i="1"/>
              <a:t>译林版高中英语教材</a:t>
            </a:r>
            <a:r>
              <a:rPr lang="en-US" altLang="zh-CN" i="1"/>
              <a:t> Book 8 Unit 2 Extended reading</a:t>
            </a:r>
            <a:endParaRPr lang="zh-CN" altLang="en-US" i="1"/>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68215" y="160610"/>
            <a:ext cx="10800000" cy="720000"/>
          </a:xfrm>
        </p:spPr>
        <p:txBody>
          <a:bodyPr/>
          <a:p>
            <a:r>
              <a:rPr lang="en-US" altLang="zh-CN" sz="2800"/>
              <a:t>Topic-centered Accumulation Techinique</a:t>
            </a:r>
            <a:endParaRPr lang="en-US" altLang="zh-CN" sz="2800"/>
          </a:p>
        </p:txBody>
      </p:sp>
      <p:pic>
        <p:nvPicPr>
          <p:cNvPr id="4" name="图片 3"/>
          <p:cNvPicPr>
            <a:picLocks noChangeAspect="1"/>
          </p:cNvPicPr>
          <p:nvPr/>
        </p:nvPicPr>
        <p:blipFill>
          <a:blip r:embed="rId1"/>
          <a:stretch>
            <a:fillRect/>
          </a:stretch>
        </p:blipFill>
        <p:spPr>
          <a:xfrm>
            <a:off x="1824355" y="271145"/>
            <a:ext cx="1895475" cy="6448425"/>
          </a:xfrm>
          <a:prstGeom prst="rect">
            <a:avLst/>
          </a:prstGeom>
        </p:spPr>
      </p:pic>
      <p:sp>
        <p:nvSpPr>
          <p:cNvPr id="5" name="文本框 4"/>
          <p:cNvSpPr txBox="1"/>
          <p:nvPr/>
        </p:nvSpPr>
        <p:spPr>
          <a:xfrm>
            <a:off x="695960" y="2230755"/>
            <a:ext cx="476885" cy="1753235"/>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r>
              <a:rPr lang="zh-CN" altLang="en-US" b="1"/>
              <a:t>以话题为主轴</a:t>
            </a:r>
            <a:endParaRPr lang="zh-CN" altLang="en-US" b="1"/>
          </a:p>
        </p:txBody>
      </p:sp>
      <p:sp>
        <p:nvSpPr>
          <p:cNvPr id="6" name="文本框 5"/>
          <p:cNvSpPr txBox="1"/>
          <p:nvPr/>
        </p:nvSpPr>
        <p:spPr>
          <a:xfrm>
            <a:off x="4291330" y="1261110"/>
            <a:ext cx="476885" cy="3692525"/>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r>
              <a:rPr lang="zh-CN" altLang="en-US" b="1"/>
              <a:t>以教材</a:t>
            </a:r>
            <a:r>
              <a:rPr lang="en-US" altLang="zh-CN" b="1"/>
              <a:t>+</a:t>
            </a:r>
            <a:r>
              <a:rPr lang="zh-CN" altLang="en-US" b="1"/>
              <a:t>习题</a:t>
            </a:r>
            <a:r>
              <a:rPr lang="en-US" altLang="zh-CN" b="1"/>
              <a:t>+</a:t>
            </a:r>
            <a:r>
              <a:rPr lang="zh-CN" altLang="en-US" b="1"/>
              <a:t>外刊为语料源</a:t>
            </a:r>
            <a:endParaRPr lang="zh-CN" altLang="en-US" b="1"/>
          </a:p>
        </p:txBody>
      </p:sp>
      <p:pic>
        <p:nvPicPr>
          <p:cNvPr id="7" name="图片 6"/>
          <p:cNvPicPr>
            <a:picLocks noChangeAspect="1"/>
          </p:cNvPicPr>
          <p:nvPr/>
        </p:nvPicPr>
        <p:blipFill>
          <a:blip r:embed="rId2"/>
          <a:stretch>
            <a:fillRect/>
          </a:stretch>
        </p:blipFill>
        <p:spPr>
          <a:xfrm>
            <a:off x="5259070" y="1156335"/>
            <a:ext cx="6758305" cy="5276850"/>
          </a:xfrm>
          <a:prstGeom prst="rect">
            <a:avLst/>
          </a:prstGeom>
        </p:spPr>
      </p:pic>
      <p:sp>
        <p:nvSpPr>
          <p:cNvPr id="8" name="文本框 7"/>
          <p:cNvSpPr txBox="1"/>
          <p:nvPr/>
        </p:nvSpPr>
        <p:spPr>
          <a:xfrm>
            <a:off x="1783080" y="4017645"/>
            <a:ext cx="1312545" cy="241300"/>
          </a:xfrm>
          <a:prstGeom prst="rect">
            <a:avLst/>
          </a:prstGeom>
          <a:ln w="38100">
            <a:solidFill>
              <a:srgbClr val="FF0000"/>
            </a:solidFill>
          </a:ln>
        </p:spPr>
        <p:style>
          <a:lnRef idx="3">
            <a:schemeClr val="accent1"/>
          </a:lnRef>
          <a:fillRef idx="0">
            <a:srgbClr val="FFFFFF"/>
          </a:fillRef>
          <a:effectRef idx="0">
            <a:srgbClr val="FFFFFF"/>
          </a:effectRef>
          <a:fontRef idx="minor">
            <a:schemeClr val="tx1"/>
          </a:fontRef>
        </p:style>
        <p:txBody>
          <a:bodyPr wrap="square" rtlCol="0">
            <a:noAutofit/>
          </a:bodyPr>
          <a:p>
            <a:endParaRPr lang="zh-CN" altLang="en-US"/>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思维层次化</a:t>
            </a:r>
            <a:endParaRPr lang="zh-CN" altLang="en-US"/>
          </a:p>
        </p:txBody>
      </p:sp>
      <p:pic>
        <p:nvPicPr>
          <p:cNvPr id="4" name="图片 3"/>
          <p:cNvPicPr>
            <a:picLocks noChangeAspect="1"/>
          </p:cNvPicPr>
          <p:nvPr/>
        </p:nvPicPr>
        <p:blipFill>
          <a:blip r:embed="rId1"/>
          <a:stretch>
            <a:fillRect/>
          </a:stretch>
        </p:blipFill>
        <p:spPr>
          <a:xfrm>
            <a:off x="401955" y="1466850"/>
            <a:ext cx="5346065" cy="3099435"/>
          </a:xfrm>
          <a:prstGeom prst="rect">
            <a:avLst/>
          </a:prstGeom>
        </p:spPr>
      </p:pic>
      <p:sp>
        <p:nvSpPr>
          <p:cNvPr id="5" name="文本框 4"/>
          <p:cNvSpPr txBox="1"/>
          <p:nvPr/>
        </p:nvSpPr>
        <p:spPr>
          <a:xfrm>
            <a:off x="5953760" y="629285"/>
            <a:ext cx="6096000" cy="4413250"/>
          </a:xfrm>
          <a:prstGeom prst="rect">
            <a:avLst/>
          </a:prstGeom>
          <a:noFill/>
        </p:spPr>
        <p:txBody>
          <a:bodyPr wrap="square" rtlCol="0" anchor="t">
            <a:noAutofit/>
          </a:bodyPr>
          <a:p>
            <a:r>
              <a:rPr lang="zh-CN" altLang="en-US" b="1">
                <a:latin typeface="Times New Roman" panose="02020603050405020304" charset="0"/>
                <a:cs typeface="Times New Roman" panose="02020603050405020304" charset="0"/>
                <a:sym typeface="+mn-ea"/>
              </a:rPr>
              <a:t>职业特征</a:t>
            </a:r>
            <a:endParaRPr lang="zh-CN" altLang="en-US" b="1">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sym typeface="+mn-ea"/>
              </a:rPr>
              <a:t>adapt teaching styles</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sym typeface="+mn-ea"/>
              </a:rPr>
              <a:t>balance strictness and care</a:t>
            </a:r>
            <a:endParaRPr lang="en-US" altLang="zh-CN">
              <a:latin typeface="Times New Roman" panose="02020603050405020304" charset="0"/>
              <a:cs typeface="Times New Roman" panose="02020603050405020304" charset="0"/>
              <a:sym typeface="+mn-ea"/>
            </a:endParaRPr>
          </a:p>
          <a:p>
            <a:r>
              <a:rPr lang="en-US" altLang="zh-CN">
                <a:latin typeface="Times New Roman" panose="02020603050405020304" charset="0"/>
                <a:cs typeface="Times New Roman" panose="02020603050405020304" charset="0"/>
                <a:sym typeface="+mn-ea"/>
              </a:rPr>
              <a:t>be instrumental in imparting knowledge</a:t>
            </a:r>
            <a:endParaRPr lang="en-US" altLang="zh-CN">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a:p>
            <a:r>
              <a:rPr lang="zh-CN" altLang="en-US" b="1">
                <a:latin typeface="Times New Roman" panose="02020603050405020304" charset="0"/>
                <a:cs typeface="Times New Roman" panose="02020603050405020304" charset="0"/>
                <a:sym typeface="+mn-ea"/>
              </a:rPr>
              <a:t>情感</a:t>
            </a:r>
            <a:endParaRPr lang="zh-CN" altLang="en-US" b="1">
              <a:latin typeface="Times New Roman" panose="02020603050405020304" charset="0"/>
              <a:cs typeface="Times New Roman" panose="02020603050405020304" charset="0"/>
              <a:sym typeface="+mn-ea"/>
            </a:endParaRPr>
          </a:p>
          <a:p>
            <a:r>
              <a:rPr lang="en-US" altLang="zh-CN">
                <a:latin typeface="Times New Roman" panose="02020603050405020304" charset="0"/>
                <a:cs typeface="Times New Roman" panose="02020603050405020304" charset="0"/>
              </a:rPr>
              <a:t>unlock hidden potentials</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build critical thinking</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sym typeface="+mn-ea"/>
              </a:rPr>
              <a:t>light up dark moments</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sym typeface="+mn-ea"/>
              </a:rPr>
              <a:t>turn failures into lessons</a:t>
            </a:r>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r>
              <a:rPr lang="zh-CN" altLang="en-US" b="1">
                <a:latin typeface="Times New Roman" panose="02020603050405020304" charset="0"/>
                <a:cs typeface="Times New Roman" panose="02020603050405020304" charset="0"/>
              </a:rPr>
              <a:t>社会影响</a:t>
            </a:r>
            <a:endParaRPr lang="zh-CN" altLang="en-US" b="1">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sym typeface="+mn-ea"/>
              </a:rPr>
              <a:t>shape civilized citizens</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sym typeface="+mn-ea"/>
              </a:rPr>
              <a:t>break cycles of ignorance</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build a well-educated and informed community</a:t>
            </a:r>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p:txBody>
      </p:sp>
      <p:sp>
        <p:nvSpPr>
          <p:cNvPr id="6" name="文本框 5"/>
          <p:cNvSpPr txBox="1"/>
          <p:nvPr/>
        </p:nvSpPr>
        <p:spPr>
          <a:xfrm>
            <a:off x="1097915" y="5818505"/>
            <a:ext cx="10299700" cy="460375"/>
          </a:xfrm>
          <a:prstGeom prst="rect">
            <a:avLst/>
          </a:prstGeom>
          <a:noFill/>
        </p:spPr>
        <p:txBody>
          <a:bodyPr wrap="square" rtlCol="0" anchor="t">
            <a:spAutoFit/>
          </a:bodyPr>
          <a:p>
            <a:r>
              <a:rPr lang="zh-CN" altLang="en-US" sz="2400">
                <a:solidFill>
                  <a:sysClr val="windowText" lastClr="000000"/>
                </a:solidFill>
                <a:sym typeface="+mn-ea"/>
              </a:rPr>
              <a:t>说理、论证的过程需要按照“</a:t>
            </a:r>
            <a:r>
              <a:rPr lang="zh-CN" altLang="en-US" sz="2400" b="1">
                <a:solidFill>
                  <a:sysClr val="windowText" lastClr="000000"/>
                </a:solidFill>
                <a:sym typeface="+mn-ea"/>
              </a:rPr>
              <a:t>功能→情感→文化/精神</a:t>
            </a:r>
            <a:r>
              <a:rPr lang="en-US" altLang="zh-CN" sz="2400" b="1">
                <a:solidFill>
                  <a:sysClr val="windowText" lastClr="000000"/>
                </a:solidFill>
                <a:sym typeface="+mn-ea"/>
              </a:rPr>
              <a:t>/</a:t>
            </a:r>
            <a:r>
              <a:rPr lang="zh-CN" altLang="en-US" sz="2400" b="1">
                <a:solidFill>
                  <a:sysClr val="windowText" lastClr="000000"/>
                </a:solidFill>
                <a:sym typeface="+mn-ea"/>
              </a:rPr>
              <a:t>社会</a:t>
            </a:r>
            <a:r>
              <a:rPr lang="zh-CN" altLang="en-US" sz="2400">
                <a:solidFill>
                  <a:sysClr val="windowText" lastClr="000000"/>
                </a:solidFill>
                <a:sym typeface="+mn-ea"/>
              </a:rPr>
              <a:t>”的思维递进</a:t>
            </a:r>
            <a:endParaRPr lang="zh-CN" altLang="en-US" sz="2400">
              <a:solidFill>
                <a:sysClr val="windowText" lastClr="000000"/>
              </a:solidFill>
              <a:sym typeface="+mn-ea"/>
            </a:endParaRPr>
          </a:p>
        </p:txBody>
      </p:sp>
      <p:sp>
        <p:nvSpPr>
          <p:cNvPr id="9" name="文本框 8"/>
          <p:cNvSpPr txBox="1"/>
          <p:nvPr/>
        </p:nvSpPr>
        <p:spPr>
          <a:xfrm>
            <a:off x="526415" y="5042535"/>
            <a:ext cx="1678305" cy="460375"/>
          </a:xfrm>
          <a:prstGeom prst="rect">
            <a:avLst/>
          </a:prstGeom>
          <a:noFill/>
        </p:spPr>
        <p:txBody>
          <a:bodyPr wrap="square" rtlCol="0">
            <a:spAutoFit/>
          </a:bodyPr>
          <a:p>
            <a:r>
              <a:rPr lang="zh-CN" altLang="en-US" sz="2400" b="1">
                <a:solidFill>
                  <a:srgbClr val="FF0000"/>
                </a:solidFill>
              </a:rPr>
              <a:t>思维方法</a:t>
            </a:r>
            <a:r>
              <a:rPr lang="en-US" altLang="zh-CN" sz="2400" b="1">
                <a:solidFill>
                  <a:srgbClr val="FF0000"/>
                </a:solidFill>
              </a:rPr>
              <a:t>2</a:t>
            </a:r>
            <a:r>
              <a:rPr lang="zh-CN" altLang="en-US" sz="2400" b="1">
                <a:solidFill>
                  <a:srgbClr val="FF0000"/>
                </a:solidFill>
              </a:rPr>
              <a:t>：</a:t>
            </a:r>
            <a:endParaRPr lang="zh-CN" altLang="en-US" sz="2400" b="1">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t="17890"/>
          <a:stretch>
            <a:fillRect/>
          </a:stretch>
        </p:blipFill>
        <p:spPr>
          <a:xfrm>
            <a:off x="462280" y="1583690"/>
            <a:ext cx="11372215" cy="3957955"/>
          </a:xfrm>
          <a:prstGeom prst="rect">
            <a:avLst/>
          </a:prstGeom>
        </p:spPr>
      </p:pic>
      <p:sp>
        <p:nvSpPr>
          <p:cNvPr id="6" name="文本框 5"/>
          <p:cNvSpPr txBox="1"/>
          <p:nvPr/>
        </p:nvSpPr>
        <p:spPr>
          <a:xfrm>
            <a:off x="1097915" y="511810"/>
            <a:ext cx="10299700" cy="460375"/>
          </a:xfrm>
          <a:prstGeom prst="rect">
            <a:avLst/>
          </a:prstGeom>
          <a:noFill/>
        </p:spPr>
        <p:txBody>
          <a:bodyPr wrap="square" rtlCol="0" anchor="t">
            <a:spAutoFit/>
          </a:bodyPr>
          <a:p>
            <a:r>
              <a:rPr lang="zh-CN" altLang="en-US" sz="2400">
                <a:solidFill>
                  <a:sysClr val="windowText" lastClr="000000"/>
                </a:solidFill>
                <a:sym typeface="+mn-ea"/>
              </a:rPr>
              <a:t>按照“</a:t>
            </a:r>
            <a:r>
              <a:rPr lang="zh-CN" altLang="en-US" sz="2400" b="1">
                <a:solidFill>
                  <a:sysClr val="windowText" lastClr="000000"/>
                </a:solidFill>
                <a:sym typeface="+mn-ea"/>
              </a:rPr>
              <a:t>①功能→②情感→③文化/精神</a:t>
            </a:r>
            <a:r>
              <a:rPr lang="en-US" altLang="zh-CN" sz="2400" b="1">
                <a:solidFill>
                  <a:sysClr val="windowText" lastClr="000000"/>
                </a:solidFill>
                <a:sym typeface="+mn-ea"/>
              </a:rPr>
              <a:t>/</a:t>
            </a:r>
            <a:r>
              <a:rPr lang="zh-CN" altLang="en-US" sz="2400" b="1">
                <a:solidFill>
                  <a:sysClr val="windowText" lastClr="000000"/>
                </a:solidFill>
                <a:sym typeface="+mn-ea"/>
              </a:rPr>
              <a:t>社会</a:t>
            </a:r>
            <a:r>
              <a:rPr lang="zh-CN" altLang="en-US" sz="2400">
                <a:solidFill>
                  <a:sysClr val="windowText" lastClr="000000"/>
                </a:solidFill>
                <a:sym typeface="+mn-ea"/>
              </a:rPr>
              <a:t>”的思维，给语料划分层次</a:t>
            </a:r>
            <a:endParaRPr lang="zh-CN" altLang="en-US" sz="2400">
              <a:solidFill>
                <a:sysClr val="windowText" lastClr="000000"/>
              </a:solidFill>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45160" y="756920"/>
            <a:ext cx="10729595" cy="398780"/>
          </a:xfrm>
          <a:prstGeom prst="rect">
            <a:avLst/>
          </a:prstGeom>
        </p:spPr>
        <p:style>
          <a:lnRef idx="3">
            <a:schemeClr val="accent1"/>
          </a:lnRef>
          <a:fillRef idx="0">
            <a:srgbClr val="FFFFFF"/>
          </a:fillRef>
          <a:effectRef idx="0">
            <a:srgbClr val="FFFFFF"/>
          </a:effectRef>
          <a:fontRef idx="minor">
            <a:schemeClr val="tx1"/>
          </a:fontRef>
        </p:style>
        <p:txBody>
          <a:bodyPr wrap="square" rtlCol="0" anchor="t">
            <a:spAutoFit/>
          </a:bodyPr>
          <a:p>
            <a:pPr algn="l">
              <a:buClrTx/>
              <a:buSzTx/>
              <a:buFontTx/>
            </a:pPr>
            <a:r>
              <a:rPr lang="en-US" altLang="zh-CN" sz="2000">
                <a:latin typeface="Times New Roman" panose="02020603050405020304" charset="0"/>
                <a:cs typeface="Times New Roman" panose="02020603050405020304" charset="0"/>
              </a:rPr>
              <a:t>Next, let’s evaluate these two excerpts to determine which one presents a more compelling argument?</a:t>
            </a:r>
            <a:endParaRPr lang="en-US" altLang="zh-CN" sz="2000">
              <a:latin typeface="Times New Roman" panose="02020603050405020304" charset="0"/>
              <a:cs typeface="Times New Roman" panose="02020603050405020304" charset="0"/>
            </a:endParaRPr>
          </a:p>
        </p:txBody>
      </p:sp>
      <p:sp>
        <p:nvSpPr>
          <p:cNvPr id="8" name="文本框 7"/>
          <p:cNvSpPr txBox="1"/>
          <p:nvPr/>
        </p:nvSpPr>
        <p:spPr>
          <a:xfrm>
            <a:off x="525145" y="1724025"/>
            <a:ext cx="5092065" cy="2362200"/>
          </a:xfrm>
          <a:prstGeom prst="rect">
            <a:avLst/>
          </a:prstGeom>
          <a:noFill/>
        </p:spPr>
        <p:txBody>
          <a:bodyPr wrap="square" rtlCol="0">
            <a:noAutofit/>
          </a:bodyPr>
          <a:p>
            <a:pPr algn="ctr"/>
            <a:r>
              <a:rPr lang="en-US" altLang="zh-CN" b="1"/>
              <a:t>Version A</a:t>
            </a:r>
            <a:endParaRPr lang="en-US" altLang="zh-CN" b="1"/>
          </a:p>
          <a:p>
            <a:r>
              <a:rPr lang="en-US" altLang="zh-CN" sz="2000">
                <a:latin typeface="Times New Roman" panose="02020603050405020304" charset="0"/>
                <a:cs typeface="Times New Roman" panose="02020603050405020304" charset="0"/>
              </a:rPr>
              <a:t>    I suggest improving the library because it's important. First, the environment is not good now. Students need </a:t>
            </a:r>
            <a:r>
              <a:rPr lang="en-US" altLang="zh-CN" sz="2000" b="1">
                <a:latin typeface="Times New Roman" panose="02020603050405020304" charset="0"/>
                <a:cs typeface="Times New Roman" panose="02020603050405020304" charset="0"/>
              </a:rPr>
              <a:t>better places for study</a:t>
            </a:r>
            <a:r>
              <a:rPr lang="en-US" altLang="zh-CN" sz="2000">
                <a:latin typeface="Times New Roman" panose="02020603050405020304" charset="0"/>
                <a:cs typeface="Times New Roman" panose="02020603050405020304" charset="0"/>
              </a:rPr>
              <a:t>. Second, we need </a:t>
            </a:r>
            <a:r>
              <a:rPr lang="en-US" altLang="zh-CN" sz="2000" b="1">
                <a:latin typeface="Times New Roman" panose="02020603050405020304" charset="0"/>
                <a:cs typeface="Times New Roman" panose="02020603050405020304" charset="0"/>
              </a:rPr>
              <a:t>more books</a:t>
            </a:r>
            <a:r>
              <a:rPr lang="en-US" altLang="zh-CN" sz="2000">
                <a:latin typeface="Times New Roman" panose="02020603050405020304" charset="0"/>
                <a:cs typeface="Times New Roman" panose="02020603050405020304" charset="0"/>
              </a:rPr>
              <a:t>. Some books are old. Third, activities can make the library more </a:t>
            </a:r>
            <a:r>
              <a:rPr lang="en-US" altLang="zh-CN" sz="2000" b="1">
                <a:latin typeface="Times New Roman" panose="02020603050405020304" charset="0"/>
                <a:cs typeface="Times New Roman" panose="02020603050405020304" charset="0"/>
              </a:rPr>
              <a:t>popular</a:t>
            </a:r>
            <a:r>
              <a:rPr lang="en-US" altLang="zh-CN" sz="2000">
                <a:latin typeface="Times New Roman" panose="02020603050405020304" charset="0"/>
                <a:cs typeface="Times New Roman" panose="02020603050405020304" charset="0"/>
              </a:rPr>
              <a:t>. I hope you will consider my ideas.</a:t>
            </a:r>
            <a:endParaRPr lang="en-US" altLang="zh-CN" sz="2000">
              <a:latin typeface="Times New Roman" panose="02020603050405020304" charset="0"/>
              <a:cs typeface="Times New Roman" panose="02020603050405020304" charset="0"/>
            </a:endParaRPr>
          </a:p>
        </p:txBody>
      </p:sp>
      <p:sp>
        <p:nvSpPr>
          <p:cNvPr id="9" name="文本框 8"/>
          <p:cNvSpPr txBox="1"/>
          <p:nvPr/>
        </p:nvSpPr>
        <p:spPr>
          <a:xfrm>
            <a:off x="5763260" y="3482340"/>
            <a:ext cx="6096000" cy="2830195"/>
          </a:xfrm>
          <a:prstGeom prst="rect">
            <a:avLst/>
          </a:prstGeom>
          <a:noFill/>
        </p:spPr>
        <p:txBody>
          <a:bodyPr wrap="square" rtlCol="0" anchor="t">
            <a:spAutoFit/>
          </a:bodyPr>
          <a:p>
            <a:pPr algn="ctr"/>
            <a:r>
              <a:rPr lang="en-US" altLang="zh-CN" b="1">
                <a:sym typeface="+mn-ea"/>
              </a:rPr>
              <a:t>Version B</a:t>
            </a:r>
            <a:endParaRPr lang="en-US" altLang="zh-CN" b="1"/>
          </a:p>
          <a:p>
            <a:pPr algn="l">
              <a:buClrTx/>
              <a:buSzTx/>
              <a:buFontTx/>
            </a:pPr>
            <a:r>
              <a:rPr lang="en-US" altLang="zh-CN" sz="2000">
                <a:latin typeface="Times New Roman" panose="02020603050405020304" charset="0"/>
                <a:cs typeface="Times New Roman" panose="02020603050405020304" charset="0"/>
              </a:rPr>
              <a:t>I suggest improving the library because it’s important in three key aspects. Academically, creating quiet study zones will directly </a:t>
            </a:r>
            <a:r>
              <a:rPr lang="en-US" altLang="zh-CN" sz="2000" b="1">
                <a:latin typeface="Times New Roman" panose="02020603050405020304" charset="0"/>
                <a:cs typeface="Times New Roman" panose="02020603050405020304" charset="0"/>
              </a:rPr>
              <a:t>support research projects</a:t>
            </a:r>
            <a:r>
              <a:rPr lang="en-US" altLang="zh-CN" sz="2000">
                <a:latin typeface="Times New Roman" panose="02020603050405020304" charset="0"/>
                <a:cs typeface="Times New Roman" panose="02020603050405020304" charset="0"/>
              </a:rPr>
              <a:t>. Culturally, introducing a monthly Book Explorer event—where students recommend books—could </a:t>
            </a:r>
            <a:r>
              <a:rPr lang="en-US" altLang="zh-CN" sz="2000" b="1">
                <a:latin typeface="Times New Roman" panose="02020603050405020304" charset="0"/>
                <a:cs typeface="Times New Roman" panose="02020603050405020304" charset="0"/>
              </a:rPr>
              <a:t>boost reading rates</a:t>
            </a:r>
            <a:r>
              <a:rPr lang="en-US" altLang="zh-CN" sz="2000">
                <a:latin typeface="Times New Roman" panose="02020603050405020304" charset="0"/>
                <a:cs typeface="Times New Roman" panose="02020603050405020304" charset="0"/>
              </a:rPr>
              <a:t>. Environmentally, replacing plastic chairs with with those made from recycled materials would </a:t>
            </a:r>
            <a:r>
              <a:rPr lang="en-US" altLang="zh-CN" sz="2000" b="1">
                <a:latin typeface="Times New Roman" panose="02020603050405020304" charset="0"/>
                <a:cs typeface="Times New Roman" panose="02020603050405020304" charset="0"/>
              </a:rPr>
              <a:t>align with our Eco-School motto</a:t>
            </a:r>
            <a:r>
              <a:rPr lang="en-US" altLang="zh-CN" sz="2000">
                <a:latin typeface="Times New Roman" panose="02020603050405020304" charset="0"/>
                <a:cs typeface="Times New Roman" panose="02020603050405020304" charset="0"/>
              </a:rPr>
              <a:t>. </a:t>
            </a:r>
            <a:endParaRPr lang="en-US" altLang="zh-CN" sz="2000">
              <a:latin typeface="Times New Roman" panose="02020603050405020304" charset="0"/>
              <a:cs typeface="Times New Roman" panose="02020603050405020304" charset="0"/>
            </a:endParaRPr>
          </a:p>
        </p:txBody>
      </p:sp>
      <p:sp>
        <p:nvSpPr>
          <p:cNvPr id="10" name="文本框 9"/>
          <p:cNvSpPr txBox="1"/>
          <p:nvPr/>
        </p:nvSpPr>
        <p:spPr>
          <a:xfrm>
            <a:off x="1520825" y="6242050"/>
            <a:ext cx="4281170" cy="398780"/>
          </a:xfrm>
          <a:prstGeom prst="rect">
            <a:avLst/>
          </a:prstGeom>
          <a:noFill/>
        </p:spPr>
        <p:txBody>
          <a:bodyPr wrap="square" rtlCol="0">
            <a:spAutoFit/>
          </a:bodyPr>
          <a:p>
            <a:r>
              <a:rPr lang="en-US" altLang="zh-CN" sz="2000" b="1">
                <a:highlight>
                  <a:srgbClr val="FFFF00"/>
                </a:highlight>
              </a:rPr>
              <a:t>Which one is more convincing?</a:t>
            </a:r>
            <a:endParaRPr lang="en-US" altLang="zh-CN" sz="2000" b="1">
              <a:highlight>
                <a:srgbClr val="FFFF00"/>
              </a:highlight>
            </a:endParaRPr>
          </a:p>
        </p:txBody>
      </p:sp>
      <p:sp>
        <p:nvSpPr>
          <p:cNvPr id="11" name="文本框 10"/>
          <p:cNvSpPr txBox="1"/>
          <p:nvPr/>
        </p:nvSpPr>
        <p:spPr>
          <a:xfrm>
            <a:off x="6639560" y="6405245"/>
            <a:ext cx="3632200" cy="368300"/>
          </a:xfrm>
          <a:prstGeom prst="rect">
            <a:avLst/>
          </a:prstGeom>
          <a:noFill/>
        </p:spPr>
        <p:txBody>
          <a:bodyPr wrap="square" rtlCol="0" anchor="t">
            <a:spAutoFit/>
          </a:bodyPr>
          <a:p>
            <a:r>
              <a:rPr lang="zh-CN" altLang="en-US" b="1"/>
              <a:t>具体化、结构化、情境化</a:t>
            </a:r>
            <a:endParaRPr lang="zh-CN" altLang="en-US" b="1"/>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fontScale="90000"/>
          </a:bodyPr>
          <a:lstStyle/>
          <a:p>
            <a:r>
              <a:rPr lang="zh-CN" altLang="en-US"/>
              <a:t>活动类</a:t>
            </a:r>
            <a:br>
              <a:rPr lang="zh-CN" altLang="en-US"/>
            </a:br>
            <a:r>
              <a:rPr lang="zh-CN" altLang="en-US"/>
              <a:t>应用文的要点分析</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03</a:t>
            </a:r>
            <a:endParaRPr lang="en-US" altLang="zh-CN"/>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Some key points and idiomatic expressions</a:t>
            </a:r>
            <a:endParaRPr lang="en-US" altLang="zh-CN"/>
          </a:p>
        </p:txBody>
      </p:sp>
      <p:sp>
        <p:nvSpPr>
          <p:cNvPr id="4" name="文本框 3"/>
          <p:cNvSpPr txBox="1"/>
          <p:nvPr/>
        </p:nvSpPr>
        <p:spPr>
          <a:xfrm>
            <a:off x="1223010" y="1257300"/>
            <a:ext cx="2376805" cy="525780"/>
          </a:xfrm>
          <a:prstGeom prst="rect">
            <a:avLst/>
          </a:prstGeom>
        </p:spPr>
        <p:style>
          <a:lnRef idx="2">
            <a:schemeClr val="lt1"/>
          </a:lnRef>
          <a:fillRef idx="1">
            <a:schemeClr val="accent1"/>
          </a:fillRef>
          <a:effectRef idx="1">
            <a:schemeClr val="accent1"/>
          </a:effectRef>
          <a:fontRef idx="minor">
            <a:schemeClr val="lt1"/>
          </a:fontRef>
        </p:style>
        <p:txBody>
          <a:bodyPr wrap="square" rtlCol="0"/>
          <a:p>
            <a:pPr algn="l">
              <a:lnSpc>
                <a:spcPct val="140000"/>
              </a:lnSpc>
            </a:pPr>
            <a:r>
              <a:rPr lang="zh-CN" altLang="en-US" b="1" kern="100" dirty="0">
                <a:effectLst/>
                <a:latin typeface="+mn-ea"/>
                <a:cs typeface="江城圆体 400W" panose="020B0500000000000000" pitchFamily="34" charset="-122"/>
              </a:rPr>
              <a:t>流程性活动安排</a:t>
            </a:r>
            <a:r>
              <a:rPr lang="en-US" altLang="zh-CN" b="1" kern="100" dirty="0">
                <a:effectLst/>
                <a:latin typeface="+mn-ea"/>
                <a:cs typeface="江城圆体 400W" panose="020B0500000000000000" pitchFamily="34" charset="-122"/>
              </a:rPr>
              <a:t>/</a:t>
            </a:r>
            <a:r>
              <a:rPr lang="zh-CN" altLang="en-US" b="1" kern="100" dirty="0">
                <a:effectLst/>
                <a:latin typeface="+mn-ea"/>
                <a:cs typeface="江城圆体 400W" panose="020B0500000000000000" pitchFamily="34" charset="-122"/>
              </a:rPr>
              <a:t>规划</a:t>
            </a:r>
            <a:endParaRPr lang="zh-CN" altLang="en-US" b="1" kern="100" dirty="0">
              <a:effectLst/>
              <a:latin typeface="+mn-ea"/>
              <a:cs typeface="江城圆体 400W" panose="020B0500000000000000" pitchFamily="34" charset="-122"/>
            </a:endParaRPr>
          </a:p>
        </p:txBody>
      </p:sp>
      <p:sp>
        <p:nvSpPr>
          <p:cNvPr id="6" name="文本框 5"/>
          <p:cNvSpPr txBox="1"/>
          <p:nvPr/>
        </p:nvSpPr>
        <p:spPr>
          <a:xfrm>
            <a:off x="7089140" y="1187450"/>
            <a:ext cx="1146175" cy="525780"/>
          </a:xfrm>
          <a:prstGeom prst="rect">
            <a:avLst/>
          </a:prstGeom>
        </p:spPr>
        <p:style>
          <a:lnRef idx="2">
            <a:schemeClr val="lt1"/>
          </a:lnRef>
          <a:fillRef idx="1">
            <a:schemeClr val="accent1"/>
          </a:fillRef>
          <a:effectRef idx="1">
            <a:schemeClr val="accent1"/>
          </a:effectRef>
          <a:fontRef idx="minor">
            <a:schemeClr val="lt1"/>
          </a:fontRef>
        </p:style>
        <p:txBody>
          <a:bodyPr wrap="square" rtlCol="0"/>
          <a:p>
            <a:pPr algn="l">
              <a:lnSpc>
                <a:spcPct val="140000"/>
              </a:lnSpc>
            </a:pPr>
            <a:r>
              <a:rPr lang="zh-CN" b="1" kern="100" dirty="0">
                <a:effectLst/>
                <a:latin typeface="+mn-ea"/>
                <a:cs typeface="江城圆体 400W" panose="020B0500000000000000" pitchFamily="34" charset="-122"/>
              </a:rPr>
              <a:t>邀请原因</a:t>
            </a:r>
            <a:endParaRPr lang="zh-CN" b="1" kern="100" dirty="0">
              <a:effectLst/>
              <a:latin typeface="+mn-ea"/>
              <a:cs typeface="江城圆体 400W" panose="020B0500000000000000" pitchFamily="34" charset="-122"/>
            </a:endParaRPr>
          </a:p>
        </p:txBody>
      </p:sp>
      <p:sp>
        <p:nvSpPr>
          <p:cNvPr id="7" name="文本框 6"/>
          <p:cNvSpPr txBox="1"/>
          <p:nvPr/>
        </p:nvSpPr>
        <p:spPr>
          <a:xfrm>
            <a:off x="1616710" y="1844040"/>
            <a:ext cx="1833880" cy="525780"/>
          </a:xfrm>
          <a:prstGeom prst="rect">
            <a:avLst/>
          </a:prstGeom>
        </p:spPr>
        <p:style>
          <a:lnRef idx="2">
            <a:schemeClr val="lt1"/>
          </a:lnRef>
          <a:fillRef idx="1">
            <a:schemeClr val="accent1"/>
          </a:fillRef>
          <a:effectRef idx="1">
            <a:schemeClr val="accent1"/>
          </a:effectRef>
          <a:fontRef idx="minor">
            <a:schemeClr val="lt1"/>
          </a:fontRef>
        </p:style>
        <p:txBody>
          <a:bodyPr wrap="square" rtlCol="0"/>
          <a:p>
            <a:pPr algn="l">
              <a:lnSpc>
                <a:spcPct val="140000"/>
              </a:lnSpc>
            </a:pPr>
            <a:r>
              <a:rPr lang="zh-CN" altLang="en-US" b="1" kern="100" dirty="0">
                <a:effectLst/>
                <a:latin typeface="+mn-ea"/>
                <a:cs typeface="江城圆体 400W" panose="020B0500000000000000" pitchFamily="34" charset="-122"/>
              </a:rPr>
              <a:t>比赛类活动安排</a:t>
            </a:r>
            <a:endParaRPr lang="zh-CN" altLang="en-US" b="1" kern="100" dirty="0">
              <a:effectLst/>
              <a:latin typeface="+mn-ea"/>
              <a:cs typeface="江城圆体 400W" panose="020B0500000000000000" pitchFamily="34" charset="-122"/>
            </a:endParaRPr>
          </a:p>
        </p:txBody>
      </p:sp>
      <p:sp>
        <p:nvSpPr>
          <p:cNvPr id="8" name="文本框 7"/>
          <p:cNvSpPr txBox="1"/>
          <p:nvPr/>
        </p:nvSpPr>
        <p:spPr>
          <a:xfrm>
            <a:off x="7089140" y="1820545"/>
            <a:ext cx="1146175" cy="525780"/>
          </a:xfrm>
          <a:prstGeom prst="rect">
            <a:avLst/>
          </a:prstGeom>
        </p:spPr>
        <p:style>
          <a:lnRef idx="2">
            <a:schemeClr val="lt1"/>
          </a:lnRef>
          <a:fillRef idx="1">
            <a:schemeClr val="accent1"/>
          </a:fillRef>
          <a:effectRef idx="1">
            <a:schemeClr val="accent1"/>
          </a:effectRef>
          <a:fontRef idx="minor">
            <a:schemeClr val="lt1"/>
          </a:fontRef>
        </p:style>
        <p:txBody>
          <a:bodyPr wrap="square" rtlCol="0"/>
          <a:p>
            <a:pPr algn="l">
              <a:lnSpc>
                <a:spcPct val="140000"/>
              </a:lnSpc>
            </a:pPr>
            <a:r>
              <a:rPr lang="zh-CN" b="1" kern="100" dirty="0">
                <a:effectLst/>
                <a:latin typeface="+mn-ea"/>
                <a:cs typeface="江城圆体 400W" panose="020B0500000000000000" pitchFamily="34" charset="-122"/>
              </a:rPr>
              <a:t>注意事项</a:t>
            </a:r>
            <a:endParaRPr lang="zh-CN" b="1" kern="100" dirty="0">
              <a:effectLst/>
              <a:latin typeface="+mn-ea"/>
              <a:cs typeface="江城圆体 400W" panose="020B0500000000000000" pitchFamily="34" charset="-122"/>
            </a:endParaRPr>
          </a:p>
        </p:txBody>
      </p:sp>
      <p:sp>
        <p:nvSpPr>
          <p:cNvPr id="9" name="文本框 8"/>
          <p:cNvSpPr txBox="1"/>
          <p:nvPr/>
        </p:nvSpPr>
        <p:spPr>
          <a:xfrm>
            <a:off x="3688715" y="1236980"/>
            <a:ext cx="3400425" cy="492760"/>
          </a:xfrm>
          <a:prstGeom prst="rect">
            <a:avLst/>
          </a:prstGeom>
          <a:noFill/>
        </p:spPr>
        <p:txBody>
          <a:bodyPr wrap="square" rtlCol="0"/>
          <a:p>
            <a:pPr algn="l">
              <a:lnSpc>
                <a:spcPct val="140000"/>
              </a:lnSpc>
            </a:pPr>
            <a:r>
              <a:rPr lang="zh-CN" altLang="en-US" sz="1600" kern="100" dirty="0">
                <a:effectLst/>
                <a:latin typeface="+mn-ea"/>
                <a:cs typeface="江城圆体 400W" panose="020B0500000000000000" pitchFamily="34" charset="-122"/>
              </a:rPr>
              <a:t>（目的）、时间、地点、主要活动</a:t>
            </a:r>
            <a:endParaRPr lang="zh-CN" altLang="en-US" sz="1600" kern="100" dirty="0">
              <a:effectLst/>
              <a:latin typeface="+mn-ea"/>
              <a:cs typeface="江城圆体 400W" panose="020B0500000000000000" pitchFamily="34" charset="-122"/>
            </a:endParaRPr>
          </a:p>
        </p:txBody>
      </p:sp>
      <p:sp>
        <p:nvSpPr>
          <p:cNvPr id="10" name="文本框 9"/>
          <p:cNvSpPr txBox="1"/>
          <p:nvPr/>
        </p:nvSpPr>
        <p:spPr>
          <a:xfrm>
            <a:off x="3788410" y="1819910"/>
            <a:ext cx="3388995" cy="593725"/>
          </a:xfrm>
          <a:prstGeom prst="rect">
            <a:avLst/>
          </a:prstGeom>
          <a:noFill/>
        </p:spPr>
        <p:txBody>
          <a:bodyPr wrap="square" rtlCol="0"/>
          <a:p>
            <a:pPr algn="l">
              <a:lnSpc>
                <a:spcPct val="140000"/>
              </a:lnSpc>
              <a:buClrTx/>
              <a:buSzTx/>
              <a:buFontTx/>
            </a:pPr>
            <a:r>
              <a:rPr lang="zh-CN" altLang="en-US" sz="1600" kern="100" dirty="0">
                <a:effectLst/>
                <a:latin typeface="+mn-ea"/>
                <a:cs typeface="江城圆体 400W" panose="020B0500000000000000" pitchFamily="34" charset="-122"/>
              </a:rPr>
              <a:t>时间、地点、流程、具体工作</a:t>
            </a:r>
            <a:endParaRPr lang="zh-CN" altLang="en-US" sz="1600" kern="100" dirty="0">
              <a:effectLst/>
              <a:latin typeface="+mn-ea"/>
              <a:cs typeface="江城圆体 400W" panose="020B0500000000000000" pitchFamily="34" charset="-122"/>
            </a:endParaRPr>
          </a:p>
          <a:p>
            <a:pPr algn="l">
              <a:lnSpc>
                <a:spcPct val="140000"/>
              </a:lnSpc>
              <a:buClrTx/>
              <a:buSzTx/>
              <a:buFontTx/>
            </a:pPr>
            <a:endParaRPr lang="zh-CN" altLang="en-US" sz="1600" kern="100" dirty="0">
              <a:effectLst/>
              <a:latin typeface="+mn-ea"/>
              <a:cs typeface="江城圆体 400W" panose="020B0500000000000000" pitchFamily="34" charset="-122"/>
            </a:endParaRPr>
          </a:p>
        </p:txBody>
      </p:sp>
      <p:sp>
        <p:nvSpPr>
          <p:cNvPr id="11" name="文本框 10"/>
          <p:cNvSpPr txBox="1"/>
          <p:nvPr/>
        </p:nvSpPr>
        <p:spPr>
          <a:xfrm>
            <a:off x="8468360" y="1125855"/>
            <a:ext cx="1435100" cy="647700"/>
          </a:xfrm>
          <a:prstGeom prst="rect">
            <a:avLst/>
          </a:prstGeom>
          <a:noFill/>
        </p:spPr>
        <p:txBody>
          <a:bodyPr wrap="square" rtlCol="0">
            <a:normAutofit fontScale="80000"/>
          </a:bodyPr>
          <a:p>
            <a:pPr algn="l">
              <a:lnSpc>
                <a:spcPct val="140000"/>
              </a:lnSpc>
            </a:pPr>
            <a:r>
              <a:rPr lang="zh-CN" altLang="en-US" sz="2400" kern="100" dirty="0">
                <a:effectLst/>
                <a:latin typeface="+mn-ea"/>
                <a:cs typeface="江城圆体 400W" panose="020B0500000000000000" pitchFamily="34" charset="-122"/>
              </a:rPr>
              <a:t>兴趣、优势</a:t>
            </a:r>
            <a:endParaRPr lang="zh-CN" altLang="en-US" sz="2400" kern="100" dirty="0">
              <a:effectLst/>
              <a:latin typeface="+mn-ea"/>
              <a:cs typeface="江城圆体 400W" panose="020B0500000000000000" pitchFamily="34" charset="-122"/>
            </a:endParaRPr>
          </a:p>
        </p:txBody>
      </p:sp>
      <p:sp>
        <p:nvSpPr>
          <p:cNvPr id="12" name="文本框 11"/>
          <p:cNvSpPr txBox="1"/>
          <p:nvPr/>
        </p:nvSpPr>
        <p:spPr>
          <a:xfrm>
            <a:off x="8390890" y="1834515"/>
            <a:ext cx="3658870" cy="558800"/>
          </a:xfrm>
          <a:prstGeom prst="rect">
            <a:avLst/>
          </a:prstGeom>
          <a:noFill/>
        </p:spPr>
        <p:txBody>
          <a:bodyPr wrap="square" rtlCol="0">
            <a:noAutofit/>
          </a:bodyPr>
          <a:p>
            <a:pPr algn="l">
              <a:lnSpc>
                <a:spcPct val="140000"/>
              </a:lnSpc>
            </a:pPr>
            <a:r>
              <a:rPr lang="zh-CN" altLang="en-US" sz="1500" kern="100" dirty="0">
                <a:effectLst/>
                <a:latin typeface="+mn-ea"/>
                <a:cs typeface="江城圆体 400W" panose="020B0500000000000000" pitchFamily="34" charset="-122"/>
              </a:rPr>
              <a:t>截止时间、携带物品、场合规矩</a:t>
            </a:r>
            <a:endParaRPr lang="zh-CN" altLang="en-US" sz="1500" kern="100" dirty="0">
              <a:effectLst/>
              <a:latin typeface="+mn-ea"/>
              <a:cs typeface="江城圆体 400W" panose="020B0500000000000000" pitchFamily="34" charset="-122"/>
            </a:endParaRPr>
          </a:p>
        </p:txBody>
      </p:sp>
      <p:sp>
        <p:nvSpPr>
          <p:cNvPr id="13" name="文本框 12"/>
          <p:cNvSpPr txBox="1"/>
          <p:nvPr/>
        </p:nvSpPr>
        <p:spPr>
          <a:xfrm>
            <a:off x="552450" y="2410460"/>
            <a:ext cx="5296535" cy="2584450"/>
          </a:xfrm>
          <a:prstGeom prst="rect">
            <a:avLst/>
          </a:prstGeom>
        </p:spPr>
        <p:style>
          <a:lnRef idx="2">
            <a:srgbClr val="4E62DF"/>
          </a:lnRef>
          <a:fillRef idx="0">
            <a:srgbClr val="FFFFFF"/>
          </a:fillRef>
          <a:effectRef idx="0">
            <a:srgbClr val="FFFFFF"/>
          </a:effectRef>
          <a:fontRef idx="minor">
            <a:sysClr val="windowText" lastClr="000000"/>
          </a:fontRef>
        </p:style>
        <p:txBody>
          <a:bodyPr wrap="square" rtlCol="0">
            <a:spAutoFit/>
          </a:bodyPr>
          <a:p>
            <a:pPr algn="ctr"/>
            <a:r>
              <a:rPr lang="zh-CN" altLang="en-US" b="1"/>
              <a:t>具体活动内容板块</a:t>
            </a:r>
            <a:endParaRPr lang="zh-CN" altLang="en-US" b="1"/>
          </a:p>
          <a:p>
            <a:r>
              <a:rPr lang="en-US" altLang="zh-CN"/>
              <a:t>share </a:t>
            </a:r>
            <a:r>
              <a:rPr lang="en-US" altLang="zh-CN" b="1"/>
              <a:t>insights</a:t>
            </a:r>
            <a:r>
              <a:rPr lang="en-US" altLang="zh-CN"/>
              <a:t> into cultural preservation</a:t>
            </a:r>
            <a:endParaRPr lang="en-US" altLang="zh-CN"/>
          </a:p>
          <a:p>
            <a:r>
              <a:rPr lang="en-US" altLang="zh-CN"/>
              <a:t>hands-on </a:t>
            </a:r>
            <a:r>
              <a:rPr lang="en-US" altLang="zh-CN" b="1"/>
              <a:t>workshops</a:t>
            </a:r>
            <a:r>
              <a:rPr lang="en-US" altLang="zh-CN"/>
              <a:t> </a:t>
            </a:r>
            <a:r>
              <a:rPr lang="en-US" altLang="zh-CN" b="1"/>
              <a:t>ranging from</a:t>
            </a:r>
            <a:r>
              <a:rPr lang="en-US" altLang="zh-CN"/>
              <a:t> traditional crafts </a:t>
            </a:r>
            <a:r>
              <a:rPr lang="en-US" altLang="zh-CN" b="1"/>
              <a:t>to</a:t>
            </a:r>
            <a:r>
              <a:rPr lang="en-US" altLang="zh-CN"/>
              <a:t> modern tech</a:t>
            </a:r>
            <a:endParaRPr lang="en-US" altLang="zh-CN"/>
          </a:p>
          <a:p>
            <a:r>
              <a:rPr lang="en-US" altLang="zh-CN"/>
              <a:t>lively discussions with experts and enthusiasts</a:t>
            </a:r>
            <a:endParaRPr lang="en-US" altLang="zh-CN"/>
          </a:p>
          <a:p>
            <a:r>
              <a:rPr lang="en-US" altLang="zh-CN" b="1"/>
              <a:t>interactive sessions</a:t>
            </a:r>
            <a:r>
              <a:rPr lang="en-US" altLang="zh-CN"/>
              <a:t> like VR demonstrations</a:t>
            </a:r>
            <a:endParaRPr lang="en-US" altLang="zh-CN"/>
          </a:p>
          <a:p>
            <a:r>
              <a:rPr lang="en-US" altLang="zh-CN"/>
              <a:t>poetry recitals or innovation contests</a:t>
            </a:r>
            <a:endParaRPr lang="en-US" altLang="zh-CN"/>
          </a:p>
          <a:p>
            <a:r>
              <a:rPr lang="en-US" altLang="zh-CN"/>
              <a:t>speeches by </a:t>
            </a:r>
            <a:r>
              <a:rPr lang="en-US" altLang="zh-CN" b="1"/>
              <a:t>renowned/prestigious</a:t>
            </a:r>
            <a:r>
              <a:rPr lang="en-US" altLang="zh-CN"/>
              <a:t> scholars</a:t>
            </a:r>
            <a:endParaRPr lang="en-US" altLang="zh-CN"/>
          </a:p>
          <a:p>
            <a:r>
              <a:rPr lang="en-US" altLang="zh-CN"/>
              <a:t>live performances showcasing ……</a:t>
            </a:r>
            <a:endParaRPr lang="en-US" altLang="zh-CN"/>
          </a:p>
        </p:txBody>
      </p:sp>
      <p:sp>
        <p:nvSpPr>
          <p:cNvPr id="14" name="文本框 13"/>
          <p:cNvSpPr txBox="1"/>
          <p:nvPr/>
        </p:nvSpPr>
        <p:spPr>
          <a:xfrm>
            <a:off x="5848985" y="2411095"/>
            <a:ext cx="6200775" cy="2582545"/>
          </a:xfrm>
          <a:prstGeom prst="rect">
            <a:avLst/>
          </a:prstGeom>
        </p:spPr>
        <p:style>
          <a:lnRef idx="2">
            <a:srgbClr val="4E62DF"/>
          </a:lnRef>
          <a:fillRef idx="0">
            <a:srgbClr val="FFFFFF"/>
          </a:fillRef>
          <a:effectRef idx="0">
            <a:srgbClr val="FFFFFF"/>
          </a:effectRef>
          <a:fontRef idx="minor">
            <a:sysClr val="windowText" lastClr="000000"/>
          </a:fontRef>
        </p:style>
        <p:txBody>
          <a:bodyPr wrap="square" rtlCol="0">
            <a:noAutofit/>
          </a:bodyPr>
          <a:p>
            <a:pPr algn="ctr"/>
            <a:r>
              <a:rPr lang="zh-CN" altLang="en-US" b="1"/>
              <a:t>对受邀者的好处板块</a:t>
            </a:r>
            <a:endParaRPr lang="zh-CN" altLang="en-US" b="1"/>
          </a:p>
          <a:p>
            <a:r>
              <a:rPr lang="en-US" altLang="zh-CN"/>
              <a:t>expand your horizons→ </a:t>
            </a:r>
            <a:r>
              <a:rPr lang="en-US" altLang="zh-CN" b="1"/>
              <a:t>add a new dimension</a:t>
            </a:r>
            <a:endParaRPr lang="en-US" altLang="zh-CN"/>
          </a:p>
          <a:p>
            <a:r>
              <a:rPr lang="en-US" altLang="zh-CN"/>
              <a:t>gain hands-on experience→</a:t>
            </a:r>
            <a:r>
              <a:rPr lang="en-US" altLang="zh-CN" b="1"/>
              <a:t>acquire actionable expertise</a:t>
            </a:r>
            <a:endParaRPr lang="en-US" altLang="zh-CN"/>
          </a:p>
          <a:p>
            <a:r>
              <a:rPr lang="en-US" altLang="zh-CN"/>
              <a:t>connect with like-minded individuals</a:t>
            </a:r>
            <a:endParaRPr lang="en-US" altLang="zh-CN"/>
          </a:p>
          <a:p>
            <a:r>
              <a:rPr lang="en-US" altLang="zh-CN" b="1"/>
              <a:t>refresh your perspective</a:t>
            </a:r>
            <a:r>
              <a:rPr lang="en-US" altLang="zh-CN"/>
              <a:t> with innovative approaches</a:t>
            </a:r>
            <a:endParaRPr lang="en-US" altLang="zh-CN"/>
          </a:p>
          <a:p>
            <a:r>
              <a:rPr lang="en-US" altLang="zh-CN"/>
              <a:t>build meaningful connections</a:t>
            </a:r>
            <a:endParaRPr lang="en-US" altLang="zh-CN"/>
          </a:p>
          <a:p>
            <a:r>
              <a:rPr lang="en-US" altLang="zh-CN"/>
              <a:t>→</a:t>
            </a:r>
            <a:r>
              <a:rPr lang="en-US" altLang="zh-CN" b="1"/>
              <a:t>establish resonant professional bonds</a:t>
            </a:r>
            <a:endParaRPr lang="en-US" altLang="zh-CN"/>
          </a:p>
          <a:p>
            <a:r>
              <a:rPr lang="en-US" altLang="zh-CN"/>
              <a:t>Take home practical skills</a:t>
            </a:r>
            <a:endParaRPr lang="en-US" altLang="zh-CN"/>
          </a:p>
          <a:p>
            <a:r>
              <a:rPr lang="en-US" altLang="zh-CN"/>
              <a:t>→absorb cutting-edge competencies </a:t>
            </a:r>
            <a:endParaRPr lang="en-US" altLang="zh-CN"/>
          </a:p>
        </p:txBody>
      </p:sp>
      <p:sp>
        <p:nvSpPr>
          <p:cNvPr id="16" name="文本框 15"/>
          <p:cNvSpPr txBox="1"/>
          <p:nvPr/>
        </p:nvSpPr>
        <p:spPr>
          <a:xfrm>
            <a:off x="755015" y="5372735"/>
            <a:ext cx="11045190" cy="124079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17" name="文本框 16"/>
          <p:cNvSpPr txBox="1"/>
          <p:nvPr/>
        </p:nvSpPr>
        <p:spPr>
          <a:xfrm>
            <a:off x="2635250" y="4993640"/>
            <a:ext cx="7117715" cy="1881505"/>
          </a:xfrm>
          <a:prstGeom prst="rect">
            <a:avLst/>
          </a:prstGeom>
        </p:spPr>
        <p:style>
          <a:lnRef idx="2">
            <a:schemeClr val="accent1"/>
          </a:lnRef>
          <a:fillRef idx="0">
            <a:srgbClr val="FFFFFF"/>
          </a:fillRef>
          <a:effectRef idx="0">
            <a:srgbClr val="FFFFFF"/>
          </a:effectRef>
          <a:fontRef idx="minor">
            <a:schemeClr val="tx1"/>
          </a:fontRef>
        </p:style>
        <p:txBody>
          <a:bodyPr wrap="square" rtlCol="0">
            <a:normAutofit fontScale="80000"/>
          </a:bodyPr>
          <a:p>
            <a:pPr algn="l">
              <a:lnSpc>
                <a:spcPct val="100000"/>
              </a:lnSpc>
              <a:buClrTx/>
              <a:buSzTx/>
              <a:buFontTx/>
            </a:pPr>
            <a:r>
              <a:rPr lang="en-US" altLang="zh-CN" sz="2300">
                <a:solidFill>
                  <a:sysClr val="windowText" lastClr="000000"/>
                </a:solidFill>
              </a:rPr>
              <a:t>add </a:t>
            </a:r>
            <a:r>
              <a:rPr lang="en-US" altLang="zh-CN" sz="2300" b="1">
                <a:solidFill>
                  <a:sysClr val="windowText" lastClr="000000"/>
                </a:solidFill>
              </a:rPr>
              <a:t>a vibrant touch</a:t>
            </a:r>
            <a:r>
              <a:rPr lang="en-US" altLang="zh-CN" sz="2300">
                <a:solidFill>
                  <a:sysClr val="windowText" lastClr="000000"/>
                </a:solidFill>
              </a:rPr>
              <a:t> to the event with your unique perspective</a:t>
            </a:r>
            <a:endParaRPr lang="en-US" altLang="zh-CN" sz="2300">
              <a:solidFill>
                <a:sysClr val="windowText" lastClr="000000"/>
              </a:solidFill>
            </a:endParaRPr>
          </a:p>
          <a:p>
            <a:pPr algn="l">
              <a:lnSpc>
                <a:spcPct val="100000"/>
              </a:lnSpc>
              <a:buClrTx/>
              <a:buSzTx/>
              <a:buFontTx/>
            </a:pPr>
            <a:r>
              <a:rPr lang="en-US" altLang="zh-CN" sz="2300" b="1">
                <a:solidFill>
                  <a:sysClr val="windowText" lastClr="000000"/>
                </a:solidFill>
              </a:rPr>
              <a:t>bridge cultural gaps</a:t>
            </a:r>
            <a:r>
              <a:rPr lang="en-US" altLang="zh-CN" sz="2300">
                <a:solidFill>
                  <a:sysClr val="windowText" lastClr="000000"/>
                </a:solidFill>
              </a:rPr>
              <a:t> through mutual understanding and respect</a:t>
            </a:r>
            <a:endParaRPr lang="en-US" altLang="zh-CN" sz="2300">
              <a:solidFill>
                <a:sysClr val="windowText" lastClr="000000"/>
              </a:solidFill>
            </a:endParaRPr>
          </a:p>
          <a:p>
            <a:pPr algn="l">
              <a:lnSpc>
                <a:spcPct val="100000"/>
              </a:lnSpc>
              <a:buClrTx/>
              <a:buSzTx/>
              <a:buFontTx/>
            </a:pPr>
            <a:r>
              <a:rPr lang="en-US" altLang="zh-CN" sz="2300">
                <a:solidFill>
                  <a:sysClr val="windowText" lastClr="000000"/>
                </a:solidFill>
              </a:rPr>
              <a:t>inspire younger generations to explore </a:t>
            </a:r>
            <a:endParaRPr lang="en-US" altLang="zh-CN" sz="2300">
              <a:solidFill>
                <a:sysClr val="windowText" lastClr="000000"/>
              </a:solidFill>
            </a:endParaRPr>
          </a:p>
          <a:p>
            <a:pPr algn="l">
              <a:lnSpc>
                <a:spcPct val="100000"/>
              </a:lnSpc>
              <a:buClrTx/>
              <a:buSzTx/>
              <a:buFontTx/>
            </a:pPr>
            <a:r>
              <a:rPr lang="en-US" altLang="zh-CN" sz="2300">
                <a:solidFill>
                  <a:sysClr val="windowText" lastClr="000000"/>
                </a:solidFill>
              </a:rPr>
              <a:t>foster </a:t>
            </a:r>
            <a:r>
              <a:rPr lang="en-US" altLang="zh-CN" sz="2300" b="1">
                <a:solidFill>
                  <a:sysClr val="windowText" lastClr="000000"/>
                </a:solidFill>
              </a:rPr>
              <a:t>a sense of community</a:t>
            </a:r>
            <a:r>
              <a:rPr lang="en-US" altLang="zh-CN" sz="2300">
                <a:solidFill>
                  <a:sysClr val="windowText" lastClr="000000"/>
                </a:solidFill>
              </a:rPr>
              <a:t> among diverse participants</a:t>
            </a:r>
            <a:endParaRPr lang="en-US" altLang="zh-CN" sz="2300">
              <a:solidFill>
                <a:sysClr val="windowText" lastClr="000000"/>
              </a:solidFill>
            </a:endParaRPr>
          </a:p>
          <a:p>
            <a:pPr algn="l">
              <a:lnSpc>
                <a:spcPct val="100000"/>
              </a:lnSpc>
              <a:buClrTx/>
              <a:buSzTx/>
              <a:buFontTx/>
            </a:pPr>
            <a:r>
              <a:rPr lang="en-US" altLang="zh-CN" sz="2300">
                <a:solidFill>
                  <a:sysClr val="windowText" lastClr="000000"/>
                </a:solidFill>
              </a:rPr>
              <a:t>create </a:t>
            </a:r>
            <a:r>
              <a:rPr lang="en-US" altLang="zh-CN" sz="2300" b="1">
                <a:solidFill>
                  <a:sysClr val="windowText" lastClr="000000"/>
                </a:solidFill>
              </a:rPr>
              <a:t>ripple effects</a:t>
            </a:r>
            <a:r>
              <a:rPr lang="en-US" altLang="zh-CN" sz="2300">
                <a:solidFill>
                  <a:sysClr val="windowText" lastClr="000000"/>
                </a:solidFill>
              </a:rPr>
              <a:t> that extend beyond the event itself</a:t>
            </a:r>
            <a:endParaRPr lang="en-US" altLang="zh-CN" sz="2300">
              <a:solidFill>
                <a:sysClr val="windowText" lastClr="000000"/>
              </a:solidFill>
            </a:endParaRPr>
          </a:p>
          <a:p>
            <a:pPr algn="l">
              <a:lnSpc>
                <a:spcPct val="100000"/>
              </a:lnSpc>
              <a:buClrTx/>
              <a:buSzTx/>
              <a:buFontTx/>
            </a:pPr>
            <a:r>
              <a:rPr lang="en-US" altLang="zh-CN" sz="2300" b="1">
                <a:solidFill>
                  <a:sysClr val="windowText" lastClr="000000"/>
                </a:solidFill>
              </a:rPr>
              <a:t>amplify the message</a:t>
            </a:r>
            <a:r>
              <a:rPr lang="en-US" altLang="zh-CN" sz="2300">
                <a:solidFill>
                  <a:sysClr val="windowText" lastClr="000000"/>
                </a:solidFill>
              </a:rPr>
              <a:t> of [core value, e.g., sustainability/creativity] </a:t>
            </a:r>
            <a:r>
              <a:rPr lang="en-US" altLang="zh-CN" sz="1800">
                <a:solidFill>
                  <a:sysClr val="windowText" lastClr="000000"/>
                </a:solidFill>
              </a:rPr>
              <a:t>  </a:t>
            </a:r>
            <a:endParaRPr lang="en-US" altLang="zh-CN" sz="1800">
              <a:solidFill>
                <a:sysClr val="windowText" lastClr="000000"/>
              </a:solidFill>
            </a:endParaRPr>
          </a:p>
        </p:txBody>
      </p:sp>
      <p:sp>
        <p:nvSpPr>
          <p:cNvPr id="18" name="文本框 17"/>
          <p:cNvSpPr txBox="1"/>
          <p:nvPr/>
        </p:nvSpPr>
        <p:spPr>
          <a:xfrm>
            <a:off x="552450" y="5372735"/>
            <a:ext cx="2129155" cy="865505"/>
          </a:xfrm>
          <a:prstGeom prst="rect">
            <a:avLst/>
          </a:prstGeom>
          <a:noFill/>
        </p:spPr>
        <p:txBody>
          <a:bodyPr wrap="square" rtlCol="0" anchor="t">
            <a:spAutoFit/>
          </a:bodyPr>
          <a:p>
            <a:pPr algn="ctr">
              <a:lnSpc>
                <a:spcPct val="140000"/>
              </a:lnSpc>
            </a:pPr>
            <a:r>
              <a:rPr lang="zh-CN" altLang="en-US" b="1">
                <a:solidFill>
                  <a:sysClr val="windowText" lastClr="000000"/>
                </a:solidFill>
                <a:sym typeface="+mn-ea"/>
              </a:rPr>
              <a:t>对活动影响</a:t>
            </a:r>
            <a:endParaRPr lang="zh-CN" altLang="en-US" b="1">
              <a:solidFill>
                <a:sysClr val="windowText" lastClr="000000"/>
              </a:solidFill>
              <a:sym typeface="+mn-ea"/>
            </a:endParaRPr>
          </a:p>
          <a:p>
            <a:pPr algn="ctr">
              <a:lnSpc>
                <a:spcPct val="140000"/>
              </a:lnSpc>
            </a:pPr>
            <a:r>
              <a:rPr lang="zh-CN" altLang="en-US" b="1">
                <a:solidFill>
                  <a:sysClr val="windowText" lastClr="000000"/>
                </a:solidFill>
                <a:sym typeface="+mn-ea"/>
              </a:rPr>
              <a:t>板块</a:t>
            </a:r>
            <a:endParaRPr lang="zh-CN" altLang="en-US" sz="2400" b="1" kern="100" dirty="0">
              <a:solidFill>
                <a:sysClr val="windowText" lastClr="000000"/>
              </a:solidFill>
              <a:effectLst/>
              <a:latin typeface="+mn-ea"/>
              <a:cs typeface="江城圆体 400W" panose="020B0500000000000000" pitchFamily="34" charset="-122"/>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ppt_x</p:attrName>
                                        </p:attrNameLst>
                                      </p:cBhvr>
                                      <p:tavLst>
                                        <p:tav tm="0">
                                          <p:val>
                                            <p:strVal val="#ppt_x-.2"/>
                                          </p:val>
                                        </p:tav>
                                        <p:tav tm="100000">
                                          <p:val>
                                            <p:strVal val="#ppt_x"/>
                                          </p:val>
                                        </p:tav>
                                      </p:tavLst>
                                    </p:anim>
                                    <p:anim calcmode="lin" valueType="num">
                                      <p:cBhvr>
                                        <p:cTn id="3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 calcmode="lin" valueType="num">
                                      <p:cBhvr additive="base">
                                        <p:cTn id="5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3">
                                            <p:txEl>
                                              <p:pRg st="1" end="1"/>
                                            </p:txEl>
                                          </p:spTgt>
                                        </p:tgtEl>
                                        <p:attrNameLst>
                                          <p:attrName>style.visibility</p:attrName>
                                        </p:attrNameLst>
                                      </p:cBhvr>
                                      <p:to>
                                        <p:strVal val="visible"/>
                                      </p:to>
                                    </p:set>
                                    <p:anim calcmode="lin" valueType="num">
                                      <p:cBhvr additive="base">
                                        <p:cTn id="54"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3">
                                            <p:txEl>
                                              <p:pRg st="2" end="2"/>
                                            </p:txEl>
                                          </p:spTgt>
                                        </p:tgtEl>
                                        <p:attrNameLst>
                                          <p:attrName>style.visibility</p:attrName>
                                        </p:attrNameLst>
                                      </p:cBhvr>
                                      <p:to>
                                        <p:strVal val="visible"/>
                                      </p:to>
                                    </p:set>
                                    <p:anim calcmode="lin" valueType="num">
                                      <p:cBhvr additive="base">
                                        <p:cTn id="5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3">
                                            <p:txEl>
                                              <p:pRg st="3" end="3"/>
                                            </p:txEl>
                                          </p:spTgt>
                                        </p:tgtEl>
                                        <p:attrNameLst>
                                          <p:attrName>style.visibility</p:attrName>
                                        </p:attrNameLst>
                                      </p:cBhvr>
                                      <p:to>
                                        <p:strVal val="visible"/>
                                      </p:to>
                                    </p:set>
                                    <p:anim calcmode="lin" valueType="num">
                                      <p:cBhvr additive="base">
                                        <p:cTn id="62"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3">
                                            <p:txEl>
                                              <p:pRg st="4" end="4"/>
                                            </p:txEl>
                                          </p:spTgt>
                                        </p:tgtEl>
                                        <p:attrNameLst>
                                          <p:attrName>style.visibility</p:attrName>
                                        </p:attrNameLst>
                                      </p:cBhvr>
                                      <p:to>
                                        <p:strVal val="visible"/>
                                      </p:to>
                                    </p:set>
                                    <p:anim calcmode="lin" valueType="num">
                                      <p:cBhvr additive="base">
                                        <p:cTn id="66"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3">
                                            <p:txEl>
                                              <p:pRg st="5" end="5"/>
                                            </p:txEl>
                                          </p:spTgt>
                                        </p:tgtEl>
                                        <p:attrNameLst>
                                          <p:attrName>style.visibility</p:attrName>
                                        </p:attrNameLst>
                                      </p:cBhvr>
                                      <p:to>
                                        <p:strVal val="visible"/>
                                      </p:to>
                                    </p:set>
                                    <p:anim calcmode="lin" valueType="num">
                                      <p:cBhvr additive="base">
                                        <p:cTn id="70"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3">
                                            <p:txEl>
                                              <p:pRg st="6" end="6"/>
                                            </p:txEl>
                                          </p:spTgt>
                                        </p:tgtEl>
                                        <p:attrNameLst>
                                          <p:attrName>style.visibility</p:attrName>
                                        </p:attrNameLst>
                                      </p:cBhvr>
                                      <p:to>
                                        <p:strVal val="visible"/>
                                      </p:to>
                                    </p:set>
                                    <p:anim calcmode="lin" valueType="num">
                                      <p:cBhvr additive="base">
                                        <p:cTn id="7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3">
                                            <p:txEl>
                                              <p:pRg st="7" end="7"/>
                                            </p:txEl>
                                          </p:spTgt>
                                        </p:tgtEl>
                                        <p:attrNameLst>
                                          <p:attrName>style.visibility</p:attrName>
                                        </p:attrNameLst>
                                      </p:cBhvr>
                                      <p:to>
                                        <p:strVal val="visible"/>
                                      </p:to>
                                    </p:set>
                                    <p:anim calcmode="lin" valueType="num">
                                      <p:cBhvr additive="base">
                                        <p:cTn id="78"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4">
                                            <p:txEl>
                                              <p:pRg st="0" end="0"/>
                                            </p:txEl>
                                          </p:spTgt>
                                        </p:tgtEl>
                                        <p:attrNameLst>
                                          <p:attrName>style.visibility</p:attrName>
                                        </p:attrNameLst>
                                      </p:cBhvr>
                                      <p:to>
                                        <p:strVal val="visible"/>
                                      </p:to>
                                    </p:set>
                                    <p:anim calcmode="lin" valueType="num">
                                      <p:cBhvr additive="base">
                                        <p:cTn id="8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4">
                                            <p:txEl>
                                              <p:pRg st="1" end="1"/>
                                            </p:txEl>
                                          </p:spTgt>
                                        </p:tgtEl>
                                        <p:attrNameLst>
                                          <p:attrName>style.visibility</p:attrName>
                                        </p:attrNameLst>
                                      </p:cBhvr>
                                      <p:to>
                                        <p:strVal val="visible"/>
                                      </p:to>
                                    </p:set>
                                    <p:anim calcmode="lin" valueType="num">
                                      <p:cBhvr additive="base">
                                        <p:cTn id="8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14">
                                            <p:txEl>
                                              <p:pRg st="2" end="2"/>
                                            </p:txEl>
                                          </p:spTgt>
                                        </p:tgtEl>
                                        <p:attrNameLst>
                                          <p:attrName>style.visibility</p:attrName>
                                        </p:attrNameLst>
                                      </p:cBhvr>
                                      <p:to>
                                        <p:strVal val="visible"/>
                                      </p:to>
                                    </p:set>
                                    <p:anim calcmode="lin" valueType="num">
                                      <p:cBhvr additive="base">
                                        <p:cTn id="92"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14">
                                            <p:txEl>
                                              <p:pRg st="3" end="3"/>
                                            </p:txEl>
                                          </p:spTgt>
                                        </p:tgtEl>
                                        <p:attrNameLst>
                                          <p:attrName>style.visibility</p:attrName>
                                        </p:attrNameLst>
                                      </p:cBhvr>
                                      <p:to>
                                        <p:strVal val="visible"/>
                                      </p:to>
                                    </p:set>
                                    <p:anim calcmode="lin" valueType="num">
                                      <p:cBhvr additive="base">
                                        <p:cTn id="96"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14">
                                            <p:txEl>
                                              <p:pRg st="4" end="4"/>
                                            </p:txEl>
                                          </p:spTgt>
                                        </p:tgtEl>
                                        <p:attrNameLst>
                                          <p:attrName>style.visibility</p:attrName>
                                        </p:attrNameLst>
                                      </p:cBhvr>
                                      <p:to>
                                        <p:strVal val="visible"/>
                                      </p:to>
                                    </p:set>
                                    <p:anim calcmode="lin" valueType="num">
                                      <p:cBhvr additive="base">
                                        <p:cTn id="100"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14">
                                            <p:txEl>
                                              <p:pRg st="5" end="5"/>
                                            </p:txEl>
                                          </p:spTgt>
                                        </p:tgtEl>
                                        <p:attrNameLst>
                                          <p:attrName>style.visibility</p:attrName>
                                        </p:attrNameLst>
                                      </p:cBhvr>
                                      <p:to>
                                        <p:strVal val="visible"/>
                                      </p:to>
                                    </p:set>
                                    <p:anim calcmode="lin" valueType="num">
                                      <p:cBhvr additive="base">
                                        <p:cTn id="104"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4">
                                            <p:txEl>
                                              <p:pRg st="6" end="6"/>
                                            </p:txEl>
                                          </p:spTgt>
                                        </p:tgtEl>
                                        <p:attrNameLst>
                                          <p:attrName>style.visibility</p:attrName>
                                        </p:attrNameLst>
                                      </p:cBhvr>
                                      <p:to>
                                        <p:strVal val="visible"/>
                                      </p:to>
                                    </p:set>
                                    <p:anim calcmode="lin" valueType="num">
                                      <p:cBhvr additive="base">
                                        <p:cTn id="108"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4">
                                            <p:txEl>
                                              <p:pRg st="7" end="7"/>
                                            </p:txEl>
                                          </p:spTgt>
                                        </p:tgtEl>
                                        <p:attrNameLst>
                                          <p:attrName>style.visibility</p:attrName>
                                        </p:attrNameLst>
                                      </p:cBhvr>
                                      <p:to>
                                        <p:strVal val="visible"/>
                                      </p:to>
                                    </p:set>
                                    <p:anim calcmode="lin" valueType="num">
                                      <p:cBhvr additive="base">
                                        <p:cTn id="112"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4">
                                            <p:txEl>
                                              <p:pRg st="8" end="8"/>
                                            </p:txEl>
                                          </p:spTgt>
                                        </p:tgtEl>
                                        <p:attrNameLst>
                                          <p:attrName>style.visibility</p:attrName>
                                        </p:attrNameLst>
                                      </p:cBhvr>
                                      <p:to>
                                        <p:strVal val="visible"/>
                                      </p:to>
                                    </p:set>
                                    <p:anim calcmode="lin" valueType="num">
                                      <p:cBhvr additive="base">
                                        <p:cTn id="116"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7">
                                            <p:txEl>
                                              <p:pRg st="0" end="0"/>
                                            </p:txEl>
                                          </p:spTgt>
                                        </p:tgtEl>
                                        <p:attrNameLst>
                                          <p:attrName>style.visibility</p:attrName>
                                        </p:attrNameLst>
                                      </p:cBhvr>
                                      <p:to>
                                        <p:strVal val="visible"/>
                                      </p:to>
                                    </p:set>
                                    <p:anim calcmode="lin" valueType="num">
                                      <p:cBhvr additive="base">
                                        <p:cTn id="12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17">
                                            <p:txEl>
                                              <p:pRg st="1" end="1"/>
                                            </p:txEl>
                                          </p:spTgt>
                                        </p:tgtEl>
                                        <p:attrNameLst>
                                          <p:attrName>style.visibility</p:attrName>
                                        </p:attrNameLst>
                                      </p:cBhvr>
                                      <p:to>
                                        <p:strVal val="visible"/>
                                      </p:to>
                                    </p:set>
                                    <p:anim calcmode="lin" valueType="num">
                                      <p:cBhvr additive="base">
                                        <p:cTn id="126"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17">
                                            <p:txEl>
                                              <p:pRg st="2" end="2"/>
                                            </p:txEl>
                                          </p:spTgt>
                                        </p:tgtEl>
                                        <p:attrNameLst>
                                          <p:attrName>style.visibility</p:attrName>
                                        </p:attrNameLst>
                                      </p:cBhvr>
                                      <p:to>
                                        <p:strVal val="visible"/>
                                      </p:to>
                                    </p:set>
                                    <p:anim calcmode="lin" valueType="num">
                                      <p:cBhvr additive="base">
                                        <p:cTn id="13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17">
                                            <p:txEl>
                                              <p:pRg st="3" end="3"/>
                                            </p:txEl>
                                          </p:spTgt>
                                        </p:tgtEl>
                                        <p:attrNameLst>
                                          <p:attrName>style.visibility</p:attrName>
                                        </p:attrNameLst>
                                      </p:cBhvr>
                                      <p:to>
                                        <p:strVal val="visible"/>
                                      </p:to>
                                    </p:set>
                                    <p:anim calcmode="lin" valueType="num">
                                      <p:cBhvr additive="base">
                                        <p:cTn id="13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136" presetID="2" presetClass="entr" presetSubtype="4" fill="hold" nodeType="withEffect">
                                  <p:stCondLst>
                                    <p:cond delay="0"/>
                                  </p:stCondLst>
                                  <p:childTnLst>
                                    <p:set>
                                      <p:cBhvr>
                                        <p:cTn id="137" dur="1" fill="hold">
                                          <p:stCondLst>
                                            <p:cond delay="0"/>
                                          </p:stCondLst>
                                        </p:cTn>
                                        <p:tgtEl>
                                          <p:spTgt spid="17">
                                            <p:txEl>
                                              <p:pRg st="4" end="4"/>
                                            </p:txEl>
                                          </p:spTgt>
                                        </p:tgtEl>
                                        <p:attrNameLst>
                                          <p:attrName>style.visibility</p:attrName>
                                        </p:attrNameLst>
                                      </p:cBhvr>
                                      <p:to>
                                        <p:strVal val="visible"/>
                                      </p:to>
                                    </p:set>
                                    <p:anim calcmode="lin" valueType="num">
                                      <p:cBhvr additive="base">
                                        <p:cTn id="138"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140" presetID="2" presetClass="entr" presetSubtype="4" fill="hold" nodeType="withEffect">
                                  <p:stCondLst>
                                    <p:cond delay="0"/>
                                  </p:stCondLst>
                                  <p:childTnLst>
                                    <p:set>
                                      <p:cBhvr>
                                        <p:cTn id="141" dur="1" fill="hold">
                                          <p:stCondLst>
                                            <p:cond delay="0"/>
                                          </p:stCondLst>
                                        </p:cTn>
                                        <p:tgtEl>
                                          <p:spTgt spid="17">
                                            <p:txEl>
                                              <p:pRg st="5" end="5"/>
                                            </p:txEl>
                                          </p:spTgt>
                                        </p:tgtEl>
                                        <p:attrNameLst>
                                          <p:attrName>style.visibility</p:attrName>
                                        </p:attrNameLst>
                                      </p:cBhvr>
                                      <p:to>
                                        <p:strVal val="visible"/>
                                      </p:to>
                                    </p:set>
                                    <p:anim calcmode="lin" valueType="num">
                                      <p:cBhvr additive="base">
                                        <p:cTn id="142"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9" presetClass="entr" presetSubtype="0" decel="100000" fill="hold" grpId="0" nodeType="clickEffect">
                                  <p:stCondLst>
                                    <p:cond delay="0"/>
                                  </p:stCondLst>
                                  <p:childTnLst>
                                    <p:set>
                                      <p:cBhvr>
                                        <p:cTn id="147" dur="1" fill="hold">
                                          <p:stCondLst>
                                            <p:cond delay="0"/>
                                          </p:stCondLst>
                                        </p:cTn>
                                        <p:tgtEl>
                                          <p:spTgt spid="18"/>
                                        </p:tgtEl>
                                        <p:attrNameLst>
                                          <p:attrName>style.visibility</p:attrName>
                                        </p:attrNameLst>
                                      </p:cBhvr>
                                      <p:to>
                                        <p:strVal val="visible"/>
                                      </p:to>
                                    </p:set>
                                    <p:anim calcmode="lin" valueType="num">
                                      <p:cBhvr>
                                        <p:cTn id="148" dur="500" fill="hold"/>
                                        <p:tgtEl>
                                          <p:spTgt spid="18"/>
                                        </p:tgtEl>
                                        <p:attrNameLst>
                                          <p:attrName>ppt_w</p:attrName>
                                        </p:attrNameLst>
                                      </p:cBhvr>
                                      <p:tavLst>
                                        <p:tav tm="0">
                                          <p:val>
                                            <p:fltVal val="0"/>
                                          </p:val>
                                        </p:tav>
                                        <p:tav tm="100000">
                                          <p:val>
                                            <p:strVal val="#ppt_w"/>
                                          </p:val>
                                        </p:tav>
                                      </p:tavLst>
                                    </p:anim>
                                    <p:anim calcmode="lin" valueType="num">
                                      <p:cBhvr>
                                        <p:cTn id="149" dur="500" fill="hold"/>
                                        <p:tgtEl>
                                          <p:spTgt spid="18"/>
                                        </p:tgtEl>
                                        <p:attrNameLst>
                                          <p:attrName>ppt_h</p:attrName>
                                        </p:attrNameLst>
                                      </p:cBhvr>
                                      <p:tavLst>
                                        <p:tav tm="0">
                                          <p:val>
                                            <p:fltVal val="0"/>
                                          </p:val>
                                        </p:tav>
                                        <p:tav tm="100000">
                                          <p:val>
                                            <p:strVal val="#ppt_h"/>
                                          </p:val>
                                        </p:tav>
                                      </p:tavLst>
                                    </p:anim>
                                    <p:anim calcmode="lin" valueType="num">
                                      <p:cBhvr>
                                        <p:cTn id="150" dur="500" fill="hold"/>
                                        <p:tgtEl>
                                          <p:spTgt spid="18"/>
                                        </p:tgtEl>
                                        <p:attrNameLst>
                                          <p:attrName>style.rotation</p:attrName>
                                        </p:attrNameLst>
                                      </p:cBhvr>
                                      <p:tavLst>
                                        <p:tav tm="0">
                                          <p:val>
                                            <p:fltVal val="360"/>
                                          </p:val>
                                        </p:tav>
                                        <p:tav tm="100000">
                                          <p:val>
                                            <p:fltVal val="0"/>
                                          </p:val>
                                        </p:tav>
                                      </p:tavLst>
                                    </p:anim>
                                    <p:animEffect transition="in" filter="fade">
                                      <p:cBhvr>
                                        <p:cTn id="1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9" grpId="0"/>
      <p:bldP spid="10" grpId="0"/>
      <p:bldP spid="11" grpId="0"/>
      <p:bldP spid="12" grpId="0"/>
      <p:bldP spid="14" grpId="0" bldLvl="0" animBg="1"/>
      <p:bldP spid="17" grpId="0" bldLvl="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904240" y="1590040"/>
            <a:ext cx="6901180" cy="2294890"/>
          </a:xfrm>
        </p:spPr>
        <p:txBody>
          <a:bodyPr/>
          <a:lstStyle/>
          <a:p>
            <a:pPr algn="ctr"/>
            <a:r>
              <a:rPr lang="en-US" altLang="zh-CN" sz="4800"/>
              <a:t>2025</a:t>
            </a:r>
            <a:r>
              <a:rPr lang="zh-CN" altLang="en-US" sz="4800"/>
              <a:t>高考应用文临门一脚</a:t>
            </a:r>
            <a:br>
              <a:rPr lang="zh-CN" altLang="en-US" sz="4800"/>
            </a:br>
            <a:r>
              <a:rPr lang="zh-CN" altLang="en-US" sz="4800"/>
              <a:t>观点说理与书信立意建构</a:t>
            </a:r>
            <a:endParaRPr lang="zh-CN" altLang="en-US" sz="4800"/>
          </a:p>
        </p:txBody>
      </p:sp>
      <p:sp>
        <p:nvSpPr>
          <p:cNvPr id="6" name="公司名"/>
          <p:cNvSpPr>
            <a:spLocks noGrp="1"/>
          </p:cNvSpPr>
          <p:nvPr>
            <p:ph type="body" sz="quarter" idx="13"/>
            <p:custDataLst>
              <p:tags r:id="rId2"/>
            </p:custDataLst>
          </p:nvPr>
        </p:nvSpPr>
        <p:spPr/>
        <p:txBody>
          <a:bodyPr/>
          <a:lstStyle/>
          <a:p>
            <a:r>
              <a:rPr lang="zh-CN" altLang="en-US"/>
              <a:t>金山办公软件有限公司</a:t>
            </a:r>
            <a:endParaRPr lang="zh-CN" altLang="en-US"/>
          </a:p>
        </p:txBody>
      </p:sp>
      <p:sp>
        <p:nvSpPr>
          <p:cNvPr id="10" name="署名"/>
          <p:cNvSpPr>
            <a:spLocks noGrp="1"/>
          </p:cNvSpPr>
          <p:nvPr>
            <p:ph type="body" sz="quarter" idx="17"/>
            <p:custDataLst>
              <p:tags r:id="rId3"/>
            </p:custDataLst>
          </p:nvPr>
        </p:nvSpPr>
        <p:spPr/>
        <p:txBody>
          <a:bodyPr/>
          <a:lstStyle/>
          <a:p>
            <a:r>
              <a:rPr lang="en-US" altLang="zh-CN"/>
              <a:t>Floda &amp; Ronnie</a:t>
            </a:r>
            <a:endParaRPr lang="en-US" altLang="zh-CN"/>
          </a:p>
        </p:txBody>
      </p: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补充：像活动流程的邀请信</a:t>
            </a:r>
            <a:endParaRPr lang="zh-CN" altLang="en-US"/>
          </a:p>
        </p:txBody>
      </p:sp>
      <p:sp>
        <p:nvSpPr>
          <p:cNvPr id="4" name="文本框 3"/>
          <p:cNvSpPr txBox="1"/>
          <p:nvPr/>
        </p:nvSpPr>
        <p:spPr>
          <a:xfrm>
            <a:off x="695960" y="1235710"/>
            <a:ext cx="10272395" cy="768350"/>
          </a:xfrm>
          <a:prstGeom prst="rect">
            <a:avLst/>
          </a:prstGeom>
          <a:noFill/>
        </p:spPr>
        <p:txBody>
          <a:bodyPr wrap="square" rtlCol="0" anchor="t">
            <a:spAutoFit/>
          </a:bodyPr>
          <a:p>
            <a:pPr algn="l">
              <a:lnSpc>
                <a:spcPct val="110000"/>
              </a:lnSpc>
            </a:pPr>
            <a:r>
              <a:rPr lang="en-US" altLang="zh-CN" sz="2000" kern="100" dirty="0">
                <a:effectLst/>
                <a:latin typeface="Times New Roman" panose="02020603050405020304" charset="0"/>
                <a:cs typeface="Times New Roman" panose="02020603050405020304" charset="0"/>
              </a:rPr>
              <a:t>It will kick off with…, closely/subsequently followed by …</a:t>
            </a:r>
            <a:r>
              <a:rPr lang="en-US" altLang="en-US" sz="2000" kern="100" dirty="0">
                <a:effectLst/>
                <a:latin typeface="Times New Roman" panose="02020603050405020304" charset="0"/>
                <a:cs typeface="Times New Roman" panose="02020603050405020304" charset="0"/>
              </a:rPr>
              <a:t> </a:t>
            </a:r>
            <a:r>
              <a:rPr lang="en-US" altLang="zh-CN" sz="2000" kern="100" dirty="0">
                <a:effectLst/>
                <a:latin typeface="Times New Roman" panose="02020603050405020304" charset="0"/>
                <a:cs typeface="Times New Roman" panose="02020603050405020304" charset="0"/>
              </a:rPr>
              <a:t> /The highlight of the activity, undoubtedly, was a… which … Ulitimately, …will put a perfect ending to…</a:t>
            </a:r>
            <a:endParaRPr lang="zh-CN" altLang="en-US" sz="2000" kern="100" dirty="0">
              <a:effectLst/>
              <a:latin typeface="Times New Roman" panose="02020603050405020304" charset="0"/>
              <a:cs typeface="Times New Roman" panose="02020603050405020304" charset="0"/>
            </a:endParaRPr>
          </a:p>
        </p:txBody>
      </p:sp>
      <p:sp>
        <p:nvSpPr>
          <p:cNvPr id="13" name="文本框 12"/>
          <p:cNvSpPr txBox="1"/>
          <p:nvPr/>
        </p:nvSpPr>
        <p:spPr>
          <a:xfrm>
            <a:off x="463550" y="2004060"/>
            <a:ext cx="6289040" cy="2556510"/>
          </a:xfrm>
          <a:prstGeom prst="rect">
            <a:avLst/>
          </a:prstGeom>
        </p:spPr>
        <p:style>
          <a:lnRef idx="2">
            <a:srgbClr val="4E62DF"/>
          </a:lnRef>
          <a:fillRef idx="0">
            <a:srgbClr val="FFFFFF"/>
          </a:fillRef>
          <a:effectRef idx="0">
            <a:srgbClr val="FFFFFF"/>
          </a:effectRef>
          <a:fontRef idx="minor">
            <a:sysClr val="windowText" lastClr="000000"/>
          </a:fontRef>
        </p:style>
        <p:txBody>
          <a:bodyPr wrap="square" rtlCol="0">
            <a:noAutofit/>
          </a:bodyPr>
          <a:p>
            <a:pPr algn="ctr"/>
            <a:r>
              <a:rPr lang="zh-CN" altLang="en-US" b="1"/>
              <a:t>具体活动内容板块</a:t>
            </a:r>
            <a:endParaRPr lang="zh-CN" altLang="en-US" b="1"/>
          </a:p>
          <a:p>
            <a:r>
              <a:rPr lang="en-US" altLang="zh-CN"/>
              <a:t>share </a:t>
            </a:r>
            <a:r>
              <a:rPr lang="en-US" altLang="zh-CN" b="1"/>
              <a:t>insights</a:t>
            </a:r>
            <a:r>
              <a:rPr lang="en-US" altLang="zh-CN"/>
              <a:t> into cultural preservation</a:t>
            </a:r>
            <a:endParaRPr lang="en-US" altLang="zh-CN"/>
          </a:p>
          <a:p>
            <a:r>
              <a:rPr lang="en-US" altLang="zh-CN"/>
              <a:t>hands-on </a:t>
            </a:r>
            <a:r>
              <a:rPr lang="en-US" altLang="zh-CN" b="1"/>
              <a:t>workshops</a:t>
            </a:r>
            <a:r>
              <a:rPr lang="en-US" altLang="zh-CN"/>
              <a:t> </a:t>
            </a:r>
            <a:r>
              <a:rPr lang="en-US" altLang="zh-CN" b="1"/>
              <a:t>ranging from</a:t>
            </a:r>
            <a:r>
              <a:rPr lang="en-US" altLang="zh-CN"/>
              <a:t> traditional crafts </a:t>
            </a:r>
            <a:r>
              <a:rPr lang="en-US" altLang="zh-CN" b="1"/>
              <a:t>to</a:t>
            </a:r>
            <a:r>
              <a:rPr lang="en-US" altLang="zh-CN"/>
              <a:t> modern tech</a:t>
            </a:r>
            <a:endParaRPr lang="en-US" altLang="zh-CN"/>
          </a:p>
          <a:p>
            <a:r>
              <a:rPr lang="en-US" altLang="zh-CN"/>
              <a:t>lively discussions with experts and enthusiasts</a:t>
            </a:r>
            <a:endParaRPr lang="en-US" altLang="zh-CN"/>
          </a:p>
          <a:p>
            <a:r>
              <a:rPr lang="en-US" altLang="zh-CN" b="1"/>
              <a:t>interactive sessions</a:t>
            </a:r>
            <a:r>
              <a:rPr lang="en-US" altLang="zh-CN"/>
              <a:t> like VR demonstrations</a:t>
            </a:r>
            <a:endParaRPr lang="en-US" altLang="zh-CN"/>
          </a:p>
          <a:p>
            <a:r>
              <a:rPr lang="en-US" altLang="zh-CN"/>
              <a:t>poetry recitals or innovation contests</a:t>
            </a:r>
            <a:endParaRPr lang="en-US" altLang="zh-CN"/>
          </a:p>
          <a:p>
            <a:r>
              <a:rPr lang="en-US" altLang="zh-CN"/>
              <a:t>speeches by </a:t>
            </a:r>
            <a:r>
              <a:rPr lang="en-US" altLang="zh-CN" b="1"/>
              <a:t>renowned/prestigious</a:t>
            </a:r>
            <a:r>
              <a:rPr lang="en-US" altLang="zh-CN"/>
              <a:t> scholars</a:t>
            </a:r>
            <a:endParaRPr lang="en-US" altLang="zh-CN"/>
          </a:p>
          <a:p>
            <a:r>
              <a:rPr lang="en-US" altLang="zh-CN"/>
              <a:t>live performances showcasing ……</a:t>
            </a:r>
            <a:endParaRPr lang="en-US" altLang="zh-CN"/>
          </a:p>
        </p:txBody>
      </p:sp>
      <p:sp>
        <p:nvSpPr>
          <p:cNvPr id="14" name="文本框 13"/>
          <p:cNvSpPr txBox="1"/>
          <p:nvPr/>
        </p:nvSpPr>
        <p:spPr>
          <a:xfrm>
            <a:off x="463550" y="4616450"/>
            <a:ext cx="6288405" cy="2045335"/>
          </a:xfrm>
          <a:prstGeom prst="rect">
            <a:avLst/>
          </a:prstGeom>
        </p:spPr>
        <p:style>
          <a:lnRef idx="2">
            <a:srgbClr val="4E62DF"/>
          </a:lnRef>
          <a:fillRef idx="0">
            <a:srgbClr val="FFFFFF"/>
          </a:fillRef>
          <a:effectRef idx="0">
            <a:srgbClr val="FFFFFF"/>
          </a:effectRef>
          <a:fontRef idx="minor">
            <a:sysClr val="windowText" lastClr="000000"/>
          </a:fontRef>
        </p:style>
        <p:txBody>
          <a:bodyPr wrap="square" rtlCol="0">
            <a:noAutofit/>
          </a:bodyPr>
          <a:p>
            <a:pPr algn="ctr"/>
            <a:r>
              <a:rPr lang="zh-CN" altLang="en-US" b="1"/>
              <a:t>对受邀者的好处板块</a:t>
            </a:r>
            <a:endParaRPr lang="zh-CN" altLang="en-US" b="1"/>
          </a:p>
          <a:p>
            <a:r>
              <a:rPr lang="en-US" altLang="zh-CN" b="1"/>
              <a:t>add a new dimension</a:t>
            </a:r>
            <a:endParaRPr lang="en-US" altLang="zh-CN"/>
          </a:p>
          <a:p>
            <a:r>
              <a:rPr lang="en-US" altLang="zh-CN" b="1"/>
              <a:t>acquire actionable expertise</a:t>
            </a:r>
            <a:endParaRPr lang="en-US" altLang="zh-CN"/>
          </a:p>
          <a:p>
            <a:r>
              <a:rPr lang="en-US" altLang="zh-CN"/>
              <a:t>connect with like-minded individuals</a:t>
            </a:r>
            <a:endParaRPr lang="en-US" altLang="zh-CN"/>
          </a:p>
          <a:p>
            <a:r>
              <a:rPr lang="en-US" altLang="zh-CN" b="1"/>
              <a:t>refresh your perspective</a:t>
            </a:r>
            <a:r>
              <a:rPr lang="en-US" altLang="zh-CN"/>
              <a:t> with innovative approaches</a:t>
            </a:r>
            <a:endParaRPr lang="en-US" altLang="zh-CN"/>
          </a:p>
          <a:p>
            <a:r>
              <a:rPr lang="en-US" altLang="zh-CN" b="1"/>
              <a:t>establish resonant professional bonds</a:t>
            </a:r>
            <a:endParaRPr lang="en-US" altLang="zh-CN"/>
          </a:p>
          <a:p>
            <a:r>
              <a:rPr lang="en-US" altLang="zh-CN"/>
              <a:t>absorb cutting-edge competencies </a:t>
            </a:r>
            <a:endParaRPr lang="en-US" altLang="zh-CN"/>
          </a:p>
        </p:txBody>
      </p:sp>
      <p:sp>
        <p:nvSpPr>
          <p:cNvPr id="5" name="文本框 4"/>
          <p:cNvSpPr txBox="1"/>
          <p:nvPr/>
        </p:nvSpPr>
        <p:spPr>
          <a:xfrm>
            <a:off x="7044055" y="4709160"/>
            <a:ext cx="4929505" cy="2032635"/>
          </a:xfrm>
          <a:prstGeom prst="rect">
            <a:avLst/>
          </a:prstGeom>
          <a:noFill/>
        </p:spPr>
        <p:txBody>
          <a:bodyPr wrap="square" rtlCol="0"/>
          <a:p>
            <a:pPr algn="l">
              <a:lnSpc>
                <a:spcPct val="90000"/>
              </a:lnSpc>
            </a:pPr>
            <a:r>
              <a:rPr lang="en-US" altLang="zh-CN" kern="100" dirty="0">
                <a:effectLst/>
                <a:latin typeface="Times New Roman" panose="02020603050405020304" charset="0"/>
                <a:cs typeface="Times New Roman" panose="02020603050405020304" charset="0"/>
              </a:rPr>
              <a:t>It will kick off with inspiring speeches by renowned scholars, closely followed by lively discussions with experts and enthusiasts to exchange fresh insights. The highlight/climax of the activity, undoubtedly, will be an interactive VR demonstration session which allows participants to experience cutting-edge technologies firsthand.</a:t>
            </a:r>
            <a:endParaRPr lang="en-US" altLang="zh-CN" kern="100" dirty="0">
              <a:effectLst/>
              <a:latin typeface="Times New Roman" panose="02020603050405020304" charset="0"/>
              <a:cs typeface="Times New Roman" panose="02020603050405020304" charset="0"/>
            </a:endParaRPr>
          </a:p>
        </p:txBody>
      </p:sp>
      <p:sp>
        <p:nvSpPr>
          <p:cNvPr id="6" name="文本框 5"/>
          <p:cNvSpPr txBox="1"/>
          <p:nvPr/>
        </p:nvSpPr>
        <p:spPr>
          <a:xfrm>
            <a:off x="6993890" y="2159635"/>
            <a:ext cx="5046345" cy="2319655"/>
          </a:xfrm>
          <a:prstGeom prst="rect">
            <a:avLst/>
          </a:prstGeom>
          <a:noFill/>
        </p:spPr>
        <p:txBody>
          <a:bodyPr wrap="square" rtlCol="0">
            <a:noAutofit/>
          </a:bodyPr>
          <a:p>
            <a:pPr algn="l">
              <a:lnSpc>
                <a:spcPct val="170000"/>
              </a:lnSpc>
            </a:pPr>
            <a:r>
              <a:rPr lang="zh-CN" altLang="en-US" sz="2000" kern="100" dirty="0">
                <a:effectLst/>
                <a:latin typeface="微软雅黑" panose="020B0503020204020204" charset="-122"/>
                <a:ea typeface="微软雅黑" panose="020B0503020204020204" charset="-122"/>
                <a:cs typeface="江城圆体 400W" panose="020B0500000000000000" pitchFamily="34" charset="-122"/>
              </a:rPr>
              <a:t>会议将</a:t>
            </a:r>
            <a:r>
              <a:rPr lang="zh-CN" altLang="en-US" sz="2000" b="1" kern="100" dirty="0">
                <a:effectLst/>
                <a:latin typeface="微软雅黑" panose="020B0503020204020204" charset="-122"/>
                <a:ea typeface="微软雅黑" panose="020B0503020204020204" charset="-122"/>
                <a:cs typeface="江城圆体 400W" panose="020B0500000000000000" pitchFamily="34" charset="-122"/>
              </a:rPr>
              <a:t>以</a:t>
            </a:r>
            <a:r>
              <a:rPr lang="zh-CN" altLang="en-US" sz="2000" kern="100" dirty="0">
                <a:effectLst/>
                <a:latin typeface="微软雅黑" panose="020B0503020204020204" charset="-122"/>
                <a:ea typeface="微软雅黑" panose="020B0503020204020204" charset="-122"/>
                <a:cs typeface="江城圆体 400W" panose="020B0500000000000000" pitchFamily="34" charset="-122"/>
              </a:rPr>
              <a:t>著名学者的演讲</a:t>
            </a:r>
            <a:r>
              <a:rPr lang="zh-CN" altLang="en-US" sz="2000" b="1" kern="100" dirty="0">
                <a:effectLst/>
                <a:latin typeface="微软雅黑" panose="020B0503020204020204" charset="-122"/>
                <a:ea typeface="微软雅黑" panose="020B0503020204020204" charset="-122"/>
                <a:cs typeface="江城圆体 400W" panose="020B0500000000000000" pitchFamily="34" charset="-122"/>
              </a:rPr>
              <a:t>拉开序幕</a:t>
            </a:r>
            <a:r>
              <a:rPr lang="zh-CN" altLang="en-US" sz="2000" kern="100" dirty="0">
                <a:effectLst/>
                <a:latin typeface="微软雅黑" panose="020B0503020204020204" charset="-122"/>
                <a:ea typeface="微软雅黑" panose="020B0503020204020204" charset="-122"/>
                <a:cs typeface="江城圆体 400W" panose="020B0500000000000000" pitchFamily="34" charset="-122"/>
              </a:rPr>
              <a:t>，</a:t>
            </a:r>
            <a:r>
              <a:rPr lang="zh-CN" altLang="en-US" sz="2000" b="1" kern="100" dirty="0">
                <a:effectLst/>
                <a:latin typeface="微软雅黑" panose="020B0503020204020204" charset="-122"/>
                <a:ea typeface="微软雅黑" panose="020B0503020204020204" charset="-122"/>
                <a:cs typeface="江城圆体 400W" panose="020B0500000000000000" pitchFamily="34" charset="-122"/>
              </a:rPr>
              <a:t>随后</a:t>
            </a:r>
            <a:r>
              <a:rPr lang="zh-CN" altLang="en-US" sz="2000" kern="100" dirty="0">
                <a:effectLst/>
                <a:latin typeface="微软雅黑" panose="020B0503020204020204" charset="-122"/>
                <a:ea typeface="微软雅黑" panose="020B0503020204020204" charset="-122"/>
                <a:cs typeface="江城圆体 400W" panose="020B0500000000000000" pitchFamily="34" charset="-122"/>
              </a:rPr>
              <a:t>是专家和爱好者的热烈讨论，交流新的见解。毫无疑问，</a:t>
            </a:r>
            <a:r>
              <a:rPr lang="zh-CN" altLang="en-US" sz="2000" b="1" kern="100" dirty="0">
                <a:effectLst/>
                <a:latin typeface="微软雅黑" panose="020B0503020204020204" charset="-122"/>
                <a:ea typeface="微软雅黑" panose="020B0503020204020204" charset="-122"/>
                <a:cs typeface="江城圆体 400W" panose="020B0500000000000000" pitchFamily="34" charset="-122"/>
              </a:rPr>
              <a:t>活动的最高潮是</a:t>
            </a:r>
            <a:r>
              <a:rPr lang="zh-CN" altLang="en-US" sz="2000" kern="100" dirty="0">
                <a:effectLst/>
                <a:latin typeface="微软雅黑" panose="020B0503020204020204" charset="-122"/>
                <a:ea typeface="微软雅黑" panose="020B0503020204020204" charset="-122"/>
                <a:cs typeface="江城圆体 400W" panose="020B0500000000000000" pitchFamily="34" charset="-122"/>
              </a:rPr>
              <a:t>互动</a:t>
            </a:r>
            <a:r>
              <a:rPr lang="en-US" altLang="zh-CN" sz="2000" kern="100" dirty="0">
                <a:effectLst/>
                <a:latin typeface="微软雅黑" panose="020B0503020204020204" charset="-122"/>
                <a:ea typeface="微软雅黑" panose="020B0503020204020204" charset="-122"/>
                <a:cs typeface="江城圆体 400W" panose="020B0500000000000000" pitchFamily="34" charset="-122"/>
              </a:rPr>
              <a:t>VR</a:t>
            </a:r>
            <a:r>
              <a:rPr lang="zh-CN" altLang="en-US" sz="2000" kern="100" dirty="0">
                <a:effectLst/>
                <a:latin typeface="微软雅黑" panose="020B0503020204020204" charset="-122"/>
                <a:ea typeface="微软雅黑" panose="020B0503020204020204" charset="-122"/>
                <a:cs typeface="江城圆体 400W" panose="020B0500000000000000" pitchFamily="34" charset="-122"/>
              </a:rPr>
              <a:t>演示环节，让参与者亲身体验最前沿的技术。</a:t>
            </a:r>
            <a:endParaRPr lang="zh-CN" altLang="en-US" sz="2000" kern="100" dirty="0">
              <a:effectLst/>
              <a:latin typeface="微软雅黑" panose="020B0503020204020204" charset="-122"/>
              <a:ea typeface="微软雅黑" panose="020B0503020204020204" charset="-122"/>
              <a:cs typeface="江城圆体 400W" panose="020B0500000000000000" pitchFamily="34" charset="-122"/>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 calcmode="lin" valueType="num">
                                      <p:cBhvr additive="base">
                                        <p:cTn id="2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xEl>
                                              <p:pRg st="7" end="7"/>
                                            </p:txEl>
                                          </p:spTgt>
                                        </p:tgtEl>
                                        <p:attrNameLst>
                                          <p:attrName>style.visibility</p:attrName>
                                        </p:attrNameLst>
                                      </p:cBhvr>
                                      <p:to>
                                        <p:strVal val="visible"/>
                                      </p:to>
                                    </p:set>
                                    <p:anim calcmode="lin" valueType="num">
                                      <p:cBhvr additive="base">
                                        <p:cTn id="4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ppt_x</p:attrName>
                                        </p:attrNameLst>
                                      </p:cBhvr>
                                      <p:tavLst>
                                        <p:tav tm="0">
                                          <p:val>
                                            <p:strVal val="#ppt_x-.2"/>
                                          </p:val>
                                        </p:tav>
                                        <p:tav tm="100000">
                                          <p:val>
                                            <p:strVal val="#ppt_x"/>
                                          </p:val>
                                        </p:tav>
                                      </p:tavLst>
                                    </p:anim>
                                    <p:anim calcmode="lin" valueType="num">
                                      <p:cBhvr>
                                        <p:cTn id="4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
                                            <p:txEl>
                                              <p:pRg st="0" end="0"/>
                                            </p:txEl>
                                          </p:spTgt>
                                        </p:tgtEl>
                                        <p:attrNameLst>
                                          <p:attrName>style.visibility</p:attrName>
                                        </p:attrNameLst>
                                      </p:cBhvr>
                                      <p:to>
                                        <p:strVal val="visible"/>
                                      </p:to>
                                    </p:set>
                                    <p:anim calcmode="lin" valueType="num">
                                      <p:cBhvr additive="base">
                                        <p:cTn id="5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4">
                                            <p:txEl>
                                              <p:pRg st="1" end="1"/>
                                            </p:txEl>
                                          </p:spTgt>
                                        </p:tgtEl>
                                        <p:attrNameLst>
                                          <p:attrName>style.visibility</p:attrName>
                                        </p:attrNameLst>
                                      </p:cBhvr>
                                      <p:to>
                                        <p:strVal val="visible"/>
                                      </p:to>
                                    </p:set>
                                    <p:anim calcmode="lin" valueType="num">
                                      <p:cBhvr additive="base">
                                        <p:cTn id="5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4">
                                            <p:txEl>
                                              <p:pRg st="2" end="2"/>
                                            </p:txEl>
                                          </p:spTgt>
                                        </p:tgtEl>
                                        <p:attrNameLst>
                                          <p:attrName>style.visibility</p:attrName>
                                        </p:attrNameLst>
                                      </p:cBhvr>
                                      <p:to>
                                        <p:strVal val="visible"/>
                                      </p:to>
                                    </p:set>
                                    <p:anim calcmode="lin" valueType="num">
                                      <p:cBhvr additive="base">
                                        <p:cTn id="62"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 calcmode="lin" valueType="num">
                                      <p:cBhvr additive="base">
                                        <p:cTn id="66"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4">
                                            <p:txEl>
                                              <p:pRg st="4" end="4"/>
                                            </p:txEl>
                                          </p:spTgt>
                                        </p:tgtEl>
                                        <p:attrNameLst>
                                          <p:attrName>style.visibility</p:attrName>
                                        </p:attrNameLst>
                                      </p:cBhvr>
                                      <p:to>
                                        <p:strVal val="visible"/>
                                      </p:to>
                                    </p:set>
                                    <p:anim calcmode="lin" valueType="num">
                                      <p:cBhvr additive="base">
                                        <p:cTn id="70"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4">
                                            <p:txEl>
                                              <p:pRg st="5" end="5"/>
                                            </p:txEl>
                                          </p:spTgt>
                                        </p:tgtEl>
                                        <p:attrNameLst>
                                          <p:attrName>style.visibility</p:attrName>
                                        </p:attrNameLst>
                                      </p:cBhvr>
                                      <p:to>
                                        <p:strVal val="visible"/>
                                      </p:to>
                                    </p:set>
                                    <p:anim calcmode="lin" valueType="num">
                                      <p:cBhvr additive="base">
                                        <p:cTn id="74"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4">
                                            <p:txEl>
                                              <p:pRg st="6" end="6"/>
                                            </p:txEl>
                                          </p:spTgt>
                                        </p:tgtEl>
                                        <p:attrNameLst>
                                          <p:attrName>style.visibility</p:attrName>
                                        </p:attrNameLst>
                                      </p:cBhvr>
                                      <p:to>
                                        <p:strVal val="visible"/>
                                      </p:to>
                                    </p:set>
                                    <p:anim calcmode="lin" valueType="num">
                                      <p:cBhvr additive="base">
                                        <p:cTn id="78"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fill="hold"/>
                                        <p:tgtEl>
                                          <p:spTgt spid="5"/>
                                        </p:tgtEl>
                                        <p:attrNameLst>
                                          <p:attrName>ppt_x</p:attrName>
                                        </p:attrNameLst>
                                      </p:cBhvr>
                                      <p:tavLst>
                                        <p:tav tm="0">
                                          <p:val>
                                            <p:strVal val="#ppt_x"/>
                                          </p:val>
                                        </p:tav>
                                        <p:tav tm="100000">
                                          <p:val>
                                            <p:strVal val="#ppt_x"/>
                                          </p:val>
                                        </p:tav>
                                      </p:tavLst>
                                    </p:anim>
                                    <p:anim calcmode="lin" valueType="num">
                                      <p:cBhvr additive="base">
                                        <p:cTn id="8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fontScale="90000"/>
          </a:bodyPr>
          <a:lstStyle/>
          <a:p>
            <a:r>
              <a:rPr lang="zh-CN" altLang="en-US"/>
              <a:t>多任务融合类</a:t>
            </a:r>
            <a:br>
              <a:rPr lang="zh-CN" altLang="en-US"/>
            </a:br>
            <a:r>
              <a:rPr lang="zh-CN" altLang="en-US"/>
              <a:t>应用文的审题立意</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04</a:t>
            </a:r>
            <a:endParaRPr lang="en-US" altLang="zh-CN"/>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Respond to the Task</a:t>
            </a:r>
            <a:endParaRPr lang="en-US" altLang="zh-CN"/>
          </a:p>
        </p:txBody>
      </p:sp>
      <p:sp>
        <p:nvSpPr>
          <p:cNvPr id="4" name="文本框 3"/>
          <p:cNvSpPr txBox="1"/>
          <p:nvPr/>
        </p:nvSpPr>
        <p:spPr>
          <a:xfrm>
            <a:off x="695960" y="1225550"/>
            <a:ext cx="10088245" cy="2014855"/>
          </a:xfrm>
          <a:prstGeom prst="rect">
            <a:avLst/>
          </a:prstGeom>
          <a:noFill/>
        </p:spPr>
        <p:txBody>
          <a:bodyPr wrap="square" rtlCol="0" anchor="t">
            <a:spAutoFit/>
          </a:bodyPr>
          <a:p>
            <a:pPr algn="l">
              <a:lnSpc>
                <a:spcPct val="100000"/>
              </a:lnSpc>
              <a:spcBef>
                <a:spcPts val="1000"/>
              </a:spcBef>
              <a:buFont typeface="Arial" panose="020B0604020202020204" pitchFamily="34" charset="0"/>
              <a:buNone/>
            </a:pPr>
            <a:r>
              <a:rPr lang="zh-CN" altLang="en-US" sz="2000">
                <a:solidFill>
                  <a:srgbClr val="000000">
                    <a:lumMod val="85000"/>
                    <a:lumOff val="15000"/>
                  </a:srgbClr>
                </a:solidFill>
                <a:latin typeface="微软雅黑" panose="020B0503020204020204" charset="-122"/>
                <a:ea typeface="微软雅黑" panose="020B0503020204020204" charset="-122"/>
                <a:cs typeface="+mn-ea"/>
                <a:sym typeface="+mn-ea"/>
              </a:rPr>
              <a:t>假定你是高中生李华，将在假期和你校的英国交换生</a:t>
            </a:r>
            <a:r>
              <a:rPr lang="en-US" altLang="zh-CN" sz="2000">
                <a:solidFill>
                  <a:srgbClr val="000000">
                    <a:lumMod val="85000"/>
                    <a:lumOff val="15000"/>
                  </a:srgbClr>
                </a:solidFill>
                <a:latin typeface="微软雅黑" panose="020B0503020204020204" charset="-122"/>
                <a:ea typeface="微软雅黑" panose="020B0503020204020204" charset="-122"/>
                <a:cs typeface="+mn-ea"/>
                <a:sym typeface="+mn-ea"/>
              </a:rPr>
              <a:t> Jack </a:t>
            </a:r>
            <a:r>
              <a:rPr lang="zh-CN" altLang="en-US" sz="2000">
                <a:solidFill>
                  <a:srgbClr val="000000">
                    <a:lumMod val="85000"/>
                    <a:lumOff val="15000"/>
                  </a:srgbClr>
                </a:solidFill>
                <a:latin typeface="微软雅黑" panose="020B0503020204020204" charset="-122"/>
                <a:ea typeface="微软雅黑" panose="020B0503020204020204" charset="-122"/>
                <a:cs typeface="+mn-ea"/>
                <a:sym typeface="+mn-ea"/>
              </a:rPr>
              <a:t>共同完成一项研究性学习任务。请给</a:t>
            </a:r>
            <a:r>
              <a:rPr lang="en-US" altLang="zh-CN" sz="2000">
                <a:solidFill>
                  <a:srgbClr val="000000">
                    <a:lumMod val="85000"/>
                    <a:lumOff val="15000"/>
                  </a:srgbClr>
                </a:solidFill>
                <a:latin typeface="微软雅黑" panose="020B0503020204020204" charset="-122"/>
                <a:ea typeface="微软雅黑" panose="020B0503020204020204" charset="-122"/>
                <a:cs typeface="+mn-ea"/>
                <a:sym typeface="+mn-ea"/>
              </a:rPr>
              <a:t> Jack </a:t>
            </a:r>
            <a:r>
              <a:rPr lang="zh-CN" altLang="en-US" sz="2000">
                <a:solidFill>
                  <a:srgbClr val="000000">
                    <a:lumMod val="85000"/>
                    <a:lumOff val="15000"/>
                  </a:srgbClr>
                </a:solidFill>
                <a:latin typeface="微软雅黑" panose="020B0503020204020204" charset="-122"/>
                <a:ea typeface="微软雅黑" panose="020B0503020204020204" charset="-122"/>
                <a:cs typeface="+mn-ea"/>
                <a:sym typeface="+mn-ea"/>
              </a:rPr>
              <a:t>写一封邮件，提议研究</a:t>
            </a:r>
            <a:r>
              <a:rPr lang="zh-CN" altLang="en-US" sz="2000">
                <a:solidFill>
                  <a:srgbClr val="000000">
                    <a:lumMod val="85000"/>
                    <a:lumOff val="15000"/>
                  </a:srgbClr>
                </a:solidFill>
                <a:highlight>
                  <a:srgbClr val="FFFF00"/>
                </a:highlight>
                <a:latin typeface="微软雅黑" panose="020B0503020204020204" charset="-122"/>
                <a:ea typeface="微软雅黑" panose="020B0503020204020204" charset="-122"/>
                <a:cs typeface="+mn-ea"/>
                <a:sym typeface="+mn-ea"/>
              </a:rPr>
              <a:t>偶像对高中生成长的影响</a:t>
            </a:r>
            <a:r>
              <a:rPr lang="zh-CN" altLang="en-US" sz="2000">
                <a:solidFill>
                  <a:srgbClr val="000000">
                    <a:lumMod val="85000"/>
                    <a:lumOff val="15000"/>
                  </a:srgbClr>
                </a:solidFill>
                <a:latin typeface="微软雅黑" panose="020B0503020204020204" charset="-122"/>
                <a:ea typeface="微软雅黑" panose="020B0503020204020204" charset="-122"/>
                <a:cs typeface="+mn-ea"/>
                <a:sym typeface="+mn-ea"/>
              </a:rPr>
              <a:t>。内容包括</a:t>
            </a:r>
            <a:r>
              <a:rPr lang="en-US" altLang="zh-CN" sz="2000">
                <a:solidFill>
                  <a:srgbClr val="000000">
                    <a:lumMod val="85000"/>
                    <a:lumOff val="15000"/>
                  </a:srgbClr>
                </a:solidFill>
                <a:latin typeface="微软雅黑" panose="020B0503020204020204" charset="-122"/>
                <a:ea typeface="微软雅黑" panose="020B0503020204020204" charset="-122"/>
                <a:cs typeface="+mn-ea"/>
                <a:sym typeface="+mn-ea"/>
              </a:rPr>
              <a:t>:</a:t>
            </a:r>
            <a:endParaRPr lang="en-US" altLang="zh-CN" sz="2000">
              <a:solidFill>
                <a:srgbClr val="000000">
                  <a:lumMod val="85000"/>
                  <a:lumOff val="15000"/>
                </a:srgbClr>
              </a:solidFill>
              <a:latin typeface="微软雅黑" panose="020B0503020204020204" charset="-122"/>
              <a:ea typeface="微软雅黑" panose="020B0503020204020204" charset="-122"/>
              <a:cs typeface="+mn-ea"/>
              <a:sym typeface="+mn-ea"/>
            </a:endParaRPr>
          </a:p>
          <a:p>
            <a:pPr algn="l">
              <a:lnSpc>
                <a:spcPct val="100000"/>
              </a:lnSpc>
              <a:spcBef>
                <a:spcPts val="1000"/>
              </a:spcBef>
              <a:buFont typeface="Arial" panose="020B0604020202020204" pitchFamily="34" charset="0"/>
              <a:buNone/>
            </a:pPr>
            <a:r>
              <a:rPr lang="en-US" altLang="zh-CN" sz="2000">
                <a:solidFill>
                  <a:srgbClr val="000000">
                    <a:lumMod val="85000"/>
                    <a:lumOff val="15000"/>
                  </a:srgbClr>
                </a:solidFill>
                <a:latin typeface="微软雅黑" panose="020B0503020204020204" charset="-122"/>
                <a:ea typeface="微软雅黑" panose="020B0503020204020204" charset="-122"/>
                <a:cs typeface="+mn-ea"/>
                <a:sym typeface="+mn-ea"/>
              </a:rPr>
              <a:t>1.</a:t>
            </a:r>
            <a:r>
              <a:rPr lang="zh-CN" altLang="en-US" sz="2000">
                <a:solidFill>
                  <a:srgbClr val="000000">
                    <a:lumMod val="85000"/>
                    <a:lumOff val="15000"/>
                  </a:srgbClr>
                </a:solidFill>
                <a:latin typeface="微软雅黑" panose="020B0503020204020204" charset="-122"/>
                <a:ea typeface="微软雅黑" panose="020B0503020204020204" charset="-122"/>
                <a:cs typeface="+mn-ea"/>
                <a:sym typeface="+mn-ea"/>
              </a:rPr>
              <a:t>选题</a:t>
            </a:r>
            <a:r>
              <a:rPr lang="zh-CN" altLang="en-US" sz="2000" b="1">
                <a:solidFill>
                  <a:srgbClr val="000000">
                    <a:lumMod val="85000"/>
                    <a:lumOff val="15000"/>
                  </a:srgbClr>
                </a:solidFill>
                <a:latin typeface="微软雅黑" panose="020B0503020204020204" charset="-122"/>
                <a:ea typeface="微软雅黑" panose="020B0503020204020204" charset="-122"/>
                <a:cs typeface="+mn-ea"/>
                <a:sym typeface="+mn-ea"/>
              </a:rPr>
              <a:t>理由</a:t>
            </a:r>
            <a:r>
              <a:rPr lang="en-US" altLang="zh-CN" sz="2000">
                <a:solidFill>
                  <a:srgbClr val="000000">
                    <a:lumMod val="85000"/>
                    <a:lumOff val="15000"/>
                  </a:srgbClr>
                </a:solidFill>
                <a:latin typeface="微软雅黑" panose="020B0503020204020204" charset="-122"/>
                <a:ea typeface="微软雅黑" panose="020B0503020204020204" charset="-122"/>
                <a:cs typeface="+mn-ea"/>
                <a:sym typeface="+mn-ea"/>
              </a:rPr>
              <a:t>;</a:t>
            </a:r>
            <a:endParaRPr lang="en-US" altLang="zh-CN" sz="2000">
              <a:solidFill>
                <a:srgbClr val="000000">
                  <a:lumMod val="85000"/>
                  <a:lumOff val="15000"/>
                </a:srgbClr>
              </a:solidFill>
              <a:latin typeface="微软雅黑" panose="020B0503020204020204" charset="-122"/>
              <a:ea typeface="微软雅黑" panose="020B0503020204020204" charset="-122"/>
              <a:cs typeface="+mn-ea"/>
              <a:sym typeface="+mn-ea"/>
            </a:endParaRPr>
          </a:p>
          <a:p>
            <a:pPr algn="l">
              <a:lnSpc>
                <a:spcPct val="100000"/>
              </a:lnSpc>
              <a:spcBef>
                <a:spcPts val="1000"/>
              </a:spcBef>
              <a:buFont typeface="Arial" panose="020B0604020202020204" pitchFamily="34" charset="0"/>
              <a:buNone/>
            </a:pPr>
            <a:r>
              <a:rPr lang="en-US" altLang="zh-CN" sz="2000">
                <a:solidFill>
                  <a:srgbClr val="000000">
                    <a:lumMod val="85000"/>
                    <a:lumOff val="15000"/>
                  </a:srgbClr>
                </a:solidFill>
                <a:latin typeface="微软雅黑" panose="020B0503020204020204" charset="-122"/>
                <a:ea typeface="微软雅黑" panose="020B0503020204020204" charset="-122"/>
                <a:cs typeface="+mn-ea"/>
                <a:sym typeface="+mn-ea"/>
              </a:rPr>
              <a:t>2.</a:t>
            </a:r>
            <a:r>
              <a:rPr lang="zh-CN" altLang="en-US" sz="2000">
                <a:solidFill>
                  <a:srgbClr val="000000">
                    <a:lumMod val="85000"/>
                    <a:lumOff val="15000"/>
                  </a:srgbClr>
                </a:solidFill>
                <a:latin typeface="微软雅黑" panose="020B0503020204020204" charset="-122"/>
                <a:ea typeface="微软雅黑" panose="020B0503020204020204" charset="-122"/>
                <a:cs typeface="+mn-ea"/>
                <a:sym typeface="+mn-ea"/>
              </a:rPr>
              <a:t>实施</a:t>
            </a:r>
            <a:r>
              <a:rPr lang="zh-CN" altLang="en-US" sz="2000" b="1">
                <a:solidFill>
                  <a:srgbClr val="000000">
                    <a:lumMod val="85000"/>
                    <a:lumOff val="15000"/>
                  </a:srgbClr>
                </a:solidFill>
                <a:latin typeface="微软雅黑" panose="020B0503020204020204" charset="-122"/>
                <a:ea typeface="微软雅黑" panose="020B0503020204020204" charset="-122"/>
                <a:cs typeface="+mn-ea"/>
                <a:sym typeface="+mn-ea"/>
              </a:rPr>
              <a:t>方案</a:t>
            </a:r>
            <a:r>
              <a:rPr lang="en-US" altLang="zh-CN" sz="2000">
                <a:solidFill>
                  <a:srgbClr val="000000">
                    <a:lumMod val="85000"/>
                    <a:lumOff val="15000"/>
                  </a:srgbClr>
                </a:solidFill>
                <a:latin typeface="微软雅黑" panose="020B0503020204020204" charset="-122"/>
                <a:ea typeface="微软雅黑" panose="020B0503020204020204" charset="-122"/>
                <a:cs typeface="+mn-ea"/>
                <a:sym typeface="+mn-ea"/>
              </a:rPr>
              <a:t>;</a:t>
            </a:r>
            <a:endParaRPr lang="en-US" altLang="zh-CN" sz="2000">
              <a:solidFill>
                <a:srgbClr val="000000">
                  <a:lumMod val="85000"/>
                  <a:lumOff val="15000"/>
                </a:srgbClr>
              </a:solidFill>
              <a:latin typeface="微软雅黑" panose="020B0503020204020204" charset="-122"/>
              <a:ea typeface="微软雅黑" panose="020B0503020204020204" charset="-122"/>
              <a:cs typeface="+mn-ea"/>
              <a:sym typeface="+mn-ea"/>
            </a:endParaRPr>
          </a:p>
          <a:p>
            <a:pPr algn="l">
              <a:lnSpc>
                <a:spcPct val="100000"/>
              </a:lnSpc>
              <a:spcBef>
                <a:spcPts val="1000"/>
              </a:spcBef>
              <a:buFont typeface="Arial" panose="020B0604020202020204" pitchFamily="34" charset="0"/>
              <a:buNone/>
            </a:pPr>
            <a:r>
              <a:rPr lang="en-US" altLang="zh-CN" sz="2000">
                <a:solidFill>
                  <a:srgbClr val="000000">
                    <a:lumMod val="85000"/>
                    <a:lumOff val="15000"/>
                  </a:srgbClr>
                </a:solidFill>
                <a:latin typeface="微软雅黑" panose="020B0503020204020204" charset="-122"/>
                <a:ea typeface="微软雅黑" panose="020B0503020204020204" charset="-122"/>
                <a:cs typeface="+mn-ea"/>
                <a:sym typeface="+mn-ea"/>
              </a:rPr>
              <a:t>3.</a:t>
            </a:r>
            <a:r>
              <a:rPr lang="zh-CN" altLang="en-US" sz="2000" b="1">
                <a:solidFill>
                  <a:srgbClr val="000000">
                    <a:lumMod val="85000"/>
                    <a:lumOff val="15000"/>
                  </a:srgbClr>
                </a:solidFill>
                <a:latin typeface="微软雅黑" panose="020B0503020204020204" charset="-122"/>
                <a:ea typeface="微软雅黑" panose="020B0503020204020204" charset="-122"/>
                <a:cs typeface="+mn-ea"/>
                <a:sym typeface="+mn-ea"/>
              </a:rPr>
              <a:t>征询</a:t>
            </a:r>
            <a:r>
              <a:rPr lang="zh-CN" altLang="en-US" sz="2000">
                <a:solidFill>
                  <a:srgbClr val="000000">
                    <a:lumMod val="85000"/>
                    <a:lumOff val="15000"/>
                  </a:srgbClr>
                </a:solidFill>
                <a:latin typeface="微软雅黑" panose="020B0503020204020204" charset="-122"/>
                <a:ea typeface="微软雅黑" panose="020B0503020204020204" charset="-122"/>
                <a:cs typeface="+mn-ea"/>
                <a:sym typeface="+mn-ea"/>
              </a:rPr>
              <a:t>意见。</a:t>
            </a:r>
            <a:endParaRPr lang="zh-CN" altLang="en-US" sz="2000">
              <a:solidFill>
                <a:srgbClr val="000000">
                  <a:lumMod val="85000"/>
                  <a:lumOff val="15000"/>
                </a:srgbClr>
              </a:solidFill>
              <a:latin typeface="微软雅黑" panose="020B0503020204020204" charset="-122"/>
              <a:ea typeface="微软雅黑" panose="020B0503020204020204" charset="-122"/>
              <a:cs typeface="+mn-ea"/>
              <a:sym typeface="+mn-ea"/>
            </a:endParaRPr>
          </a:p>
        </p:txBody>
      </p:sp>
      <p:sp>
        <p:nvSpPr>
          <p:cNvPr id="5" name="文本框 4"/>
          <p:cNvSpPr txBox="1"/>
          <p:nvPr/>
        </p:nvSpPr>
        <p:spPr>
          <a:xfrm>
            <a:off x="3625215" y="2169795"/>
            <a:ext cx="6513830" cy="368300"/>
          </a:xfrm>
          <a:prstGeom prst="rect">
            <a:avLst/>
          </a:prstGeom>
        </p:spPr>
        <p:style>
          <a:lnRef idx="0">
            <a:srgbClr val="FFFFFF"/>
          </a:lnRef>
          <a:fillRef idx="1">
            <a:schemeClr val="accent1"/>
          </a:fillRef>
          <a:effectRef idx="2">
            <a:schemeClr val="accent1"/>
          </a:effectRef>
          <a:fontRef idx="minor">
            <a:schemeClr val="lt1"/>
          </a:fontRef>
        </p:style>
        <p:txBody>
          <a:bodyPr wrap="square" rtlCol="0">
            <a:spAutoFit/>
          </a:bodyPr>
          <a:p>
            <a:r>
              <a:rPr lang="en-US" altLang="zh-CN"/>
              <a:t>What are the tasks which require our response ? </a:t>
            </a:r>
            <a:endParaRPr lang="en-US" altLang="zh-CN"/>
          </a:p>
        </p:txBody>
      </p:sp>
      <p:sp>
        <p:nvSpPr>
          <p:cNvPr id="7" name="文本框 6"/>
          <p:cNvSpPr txBox="1"/>
          <p:nvPr/>
        </p:nvSpPr>
        <p:spPr>
          <a:xfrm>
            <a:off x="3964940" y="2662555"/>
            <a:ext cx="5394960" cy="368300"/>
          </a:xfrm>
          <a:prstGeom prst="rect">
            <a:avLst/>
          </a:prstGeom>
          <a:noFill/>
        </p:spPr>
        <p:txBody>
          <a:bodyPr wrap="square" rtlCol="0">
            <a:spAutoFit/>
          </a:bodyPr>
          <a:p>
            <a:pPr algn="ctr"/>
            <a:r>
              <a:rPr lang="zh-CN" altLang="en-US" b="1">
                <a:sym typeface="+mn-ea"/>
              </a:rPr>
              <a:t>建议</a:t>
            </a:r>
            <a:r>
              <a:rPr lang="zh-CN" altLang="en-US" b="1"/>
              <a:t>（</a:t>
            </a:r>
            <a:r>
              <a:rPr lang="zh-CN" altLang="en-US" b="1">
                <a:sym typeface="+mn-ea"/>
              </a:rPr>
              <a:t>提议</a:t>
            </a:r>
            <a:r>
              <a:rPr lang="zh-CN" altLang="en-US" b="1"/>
              <a:t>）</a:t>
            </a:r>
            <a:r>
              <a:rPr lang="en-US" altLang="zh-CN" b="1"/>
              <a:t>+</a:t>
            </a:r>
            <a:r>
              <a:rPr lang="zh-CN" altLang="en-US" b="1">
                <a:sym typeface="+mn-ea"/>
              </a:rPr>
              <a:t>咨询</a:t>
            </a:r>
            <a:r>
              <a:rPr lang="zh-CN" altLang="en-US" b="1"/>
              <a:t>（征询）</a:t>
            </a:r>
            <a:r>
              <a:rPr lang="en-US" altLang="zh-CN" b="1"/>
              <a:t>+</a:t>
            </a:r>
            <a:r>
              <a:rPr lang="zh-CN" altLang="en-US" b="1">
                <a:solidFill>
                  <a:srgbClr val="FF0000"/>
                </a:solidFill>
              </a:rPr>
              <a:t>隐含点</a:t>
            </a:r>
            <a:r>
              <a:rPr lang="en-US" altLang="zh-CN" b="1">
                <a:solidFill>
                  <a:srgbClr val="FF0000"/>
                </a:solidFill>
              </a:rPr>
              <a:t>(</a:t>
            </a:r>
            <a:r>
              <a:rPr lang="zh-CN" altLang="en-US" b="1">
                <a:solidFill>
                  <a:srgbClr val="FF0000"/>
                </a:solidFill>
              </a:rPr>
              <a:t>情商体现）</a:t>
            </a:r>
            <a:endParaRPr lang="zh-CN" altLang="en-US" b="1">
              <a:solidFill>
                <a:srgbClr val="FF0000"/>
              </a:solidFill>
            </a:endParaRPr>
          </a:p>
        </p:txBody>
      </p:sp>
      <p:sp>
        <p:nvSpPr>
          <p:cNvPr id="3" name="文本框 2"/>
          <p:cNvSpPr txBox="1"/>
          <p:nvPr/>
        </p:nvSpPr>
        <p:spPr>
          <a:xfrm>
            <a:off x="2433955" y="3240405"/>
            <a:ext cx="9341485" cy="3476625"/>
          </a:xfrm>
          <a:prstGeom prst="rect">
            <a:avLst/>
          </a:prstGeom>
        </p:spPr>
        <p:style>
          <a:lnRef idx="0">
            <a:srgbClr val="FFFFFF"/>
          </a:lnRef>
          <a:fillRef idx="2">
            <a:schemeClr val="accent2"/>
          </a:fillRef>
          <a:effectRef idx="1">
            <a:schemeClr val="accent2"/>
          </a:effectRef>
          <a:fontRef idx="minor">
            <a:schemeClr val="lt1"/>
          </a:fontRef>
        </p:style>
        <p:txBody>
          <a:bodyPr wrap="square" rtlCol="0" anchor="t">
            <a:spAutoFit/>
          </a:bodyPr>
          <a:p>
            <a:r>
              <a:rPr lang="en-US" altLang="en-US" sz="2000">
                <a:solidFill>
                  <a:schemeClr val="tx1"/>
                </a:solidFill>
              </a:rPr>
              <a:t>①</a:t>
            </a:r>
            <a:r>
              <a:rPr lang="en-US" altLang="zh-CN" sz="2000">
                <a:solidFill>
                  <a:schemeClr val="tx1"/>
                </a:solidFill>
              </a:rPr>
              <a:t>The prompt is </a:t>
            </a:r>
            <a:r>
              <a:rPr lang="en-US" altLang="zh-CN" sz="2000" u="sng">
                <a:solidFill>
                  <a:schemeClr val="tx1"/>
                </a:solidFill>
              </a:rPr>
              <a:t>appropriately and sufficiently addressed</a:t>
            </a:r>
            <a:r>
              <a:rPr lang="en-US" altLang="zh-CN" sz="2000">
                <a:solidFill>
                  <a:schemeClr val="tx1"/>
                </a:solidFill>
              </a:rPr>
              <a:t>.</a:t>
            </a:r>
            <a:endParaRPr lang="en-US" altLang="zh-CN" sz="2000">
              <a:solidFill>
                <a:schemeClr val="tx1"/>
              </a:solidFill>
            </a:endParaRPr>
          </a:p>
          <a:p>
            <a:r>
              <a:rPr lang="zh-CN" altLang="en-US" sz="2000">
                <a:solidFill>
                  <a:schemeClr val="tx1"/>
                </a:solidFill>
              </a:rPr>
              <a:t>议题得到恰当和充分地回应</a:t>
            </a:r>
            <a:endParaRPr lang="zh-CN" altLang="en-US" sz="2000">
              <a:solidFill>
                <a:schemeClr val="tx1"/>
              </a:solidFill>
            </a:endParaRPr>
          </a:p>
          <a:p>
            <a:endParaRPr lang="en-US" altLang="zh-CN" sz="2000">
              <a:solidFill>
                <a:schemeClr val="tx1"/>
              </a:solidFill>
            </a:endParaRPr>
          </a:p>
          <a:p>
            <a:r>
              <a:rPr lang="en-US" altLang="en-US" sz="2000">
                <a:solidFill>
                  <a:schemeClr val="tx1"/>
                </a:solidFill>
              </a:rPr>
              <a:t>②</a:t>
            </a:r>
            <a:r>
              <a:rPr lang="en-US" altLang="zh-CN" sz="2000">
                <a:solidFill>
                  <a:schemeClr val="tx1"/>
                </a:solidFill>
              </a:rPr>
              <a:t>A </a:t>
            </a:r>
            <a:r>
              <a:rPr lang="en-US" altLang="zh-CN" sz="2000" u="sng">
                <a:solidFill>
                  <a:schemeClr val="tx1"/>
                </a:solidFill>
              </a:rPr>
              <a:t>clear and well-developed position</a:t>
            </a:r>
            <a:r>
              <a:rPr lang="en-US" altLang="zh-CN" sz="2000">
                <a:solidFill>
                  <a:schemeClr val="tx1"/>
                </a:solidFill>
              </a:rPr>
              <a:t> is presented in response to the question/s.</a:t>
            </a:r>
            <a:endParaRPr lang="en-US" altLang="zh-CN" sz="2000">
              <a:solidFill>
                <a:schemeClr val="tx1"/>
              </a:solidFill>
            </a:endParaRPr>
          </a:p>
          <a:p>
            <a:r>
              <a:rPr lang="zh-CN" altLang="en-US" sz="2000">
                <a:solidFill>
                  <a:schemeClr val="tx1"/>
                </a:solidFill>
              </a:rPr>
              <a:t>呈现的立场清晰且很好地展开</a:t>
            </a:r>
            <a:endParaRPr lang="zh-CN" altLang="en-US" sz="2000">
              <a:solidFill>
                <a:schemeClr val="tx1"/>
              </a:solidFill>
            </a:endParaRPr>
          </a:p>
          <a:p>
            <a:endParaRPr lang="en-US" altLang="zh-CN" sz="2000">
              <a:solidFill>
                <a:schemeClr val="tx1"/>
              </a:solidFill>
            </a:endParaRPr>
          </a:p>
          <a:p>
            <a:r>
              <a:rPr lang="en-US" altLang="en-US" sz="2000">
                <a:solidFill>
                  <a:schemeClr val="tx1"/>
                </a:solidFill>
              </a:rPr>
              <a:t>③</a:t>
            </a:r>
            <a:r>
              <a:rPr lang="en-US" altLang="zh-CN" sz="2000">
                <a:solidFill>
                  <a:schemeClr val="tx1"/>
                </a:solidFill>
              </a:rPr>
              <a:t>Ideas are </a:t>
            </a:r>
            <a:r>
              <a:rPr lang="en-US" altLang="zh-CN" sz="2000" u="sng">
                <a:solidFill>
                  <a:schemeClr val="tx1"/>
                </a:solidFill>
              </a:rPr>
              <a:t>relevant, well extended and supported</a:t>
            </a:r>
            <a:r>
              <a:rPr lang="en-US" altLang="zh-CN" sz="2000">
                <a:solidFill>
                  <a:schemeClr val="tx1"/>
                </a:solidFill>
              </a:rPr>
              <a:t>.</a:t>
            </a:r>
            <a:endParaRPr lang="en-US" altLang="zh-CN" sz="2000">
              <a:solidFill>
                <a:schemeClr val="tx1"/>
              </a:solidFill>
            </a:endParaRPr>
          </a:p>
          <a:p>
            <a:r>
              <a:rPr lang="zh-CN" altLang="en-US" sz="2000">
                <a:solidFill>
                  <a:schemeClr val="tx1"/>
                </a:solidFill>
              </a:rPr>
              <a:t>观点和主题相关，且较好地拓展并支撑</a:t>
            </a:r>
            <a:endParaRPr lang="zh-CN" altLang="en-US" sz="2000">
              <a:solidFill>
                <a:schemeClr val="tx1"/>
              </a:solidFill>
            </a:endParaRPr>
          </a:p>
          <a:p>
            <a:endParaRPr lang="en-US" altLang="zh-CN" sz="2000">
              <a:solidFill>
                <a:schemeClr val="tx1"/>
              </a:solidFill>
            </a:endParaRPr>
          </a:p>
          <a:p>
            <a:r>
              <a:rPr lang="en-US" altLang="en-US" sz="2000">
                <a:solidFill>
                  <a:schemeClr val="tx1"/>
                </a:solidFill>
              </a:rPr>
              <a:t>④</a:t>
            </a:r>
            <a:r>
              <a:rPr lang="en-US" altLang="zh-CN" sz="2000">
                <a:solidFill>
                  <a:schemeClr val="tx1"/>
                </a:solidFill>
              </a:rPr>
              <a:t>There may be </a:t>
            </a:r>
            <a:r>
              <a:rPr lang="en-US" altLang="zh-CN" sz="2000" u="sng">
                <a:solidFill>
                  <a:schemeClr val="tx1"/>
                </a:solidFill>
              </a:rPr>
              <a:t>occasional omissions or lapses in content</a:t>
            </a:r>
            <a:r>
              <a:rPr lang="en-US" altLang="zh-CN" sz="2000">
                <a:solidFill>
                  <a:schemeClr val="tx1"/>
                </a:solidFill>
              </a:rPr>
              <a:t>.</a:t>
            </a:r>
            <a:endParaRPr lang="en-US" altLang="zh-CN" sz="2000">
              <a:solidFill>
                <a:schemeClr val="tx1"/>
              </a:solidFill>
            </a:endParaRPr>
          </a:p>
          <a:p>
            <a:r>
              <a:rPr lang="zh-CN" altLang="en-US" sz="2000">
                <a:solidFill>
                  <a:schemeClr val="tx1"/>
                </a:solidFill>
              </a:rPr>
              <a:t>内容当中偶尔有遗漏或者失误</a:t>
            </a:r>
            <a:endParaRPr lang="zh-CN" altLang="en-US" sz="2000">
              <a:solidFill>
                <a:schemeClr val="tx1"/>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45160" y="539115"/>
            <a:ext cx="5742940" cy="460375"/>
          </a:xfrm>
          <a:prstGeom prst="rect">
            <a:avLst/>
          </a:prstGeom>
          <a:noFill/>
        </p:spPr>
        <p:txBody>
          <a:bodyPr wrap="square" rtlCol="0">
            <a:spAutoFit/>
          </a:bodyPr>
          <a:p>
            <a:r>
              <a:rPr lang="zh-CN" altLang="en-US" sz="2400" b="1"/>
              <a:t>多任务融合类应用文是什么？</a:t>
            </a:r>
            <a:endParaRPr lang="zh-CN" altLang="en-US" sz="2400" b="1"/>
          </a:p>
        </p:txBody>
      </p:sp>
      <p:sp>
        <p:nvSpPr>
          <p:cNvPr id="4" name="文本框 3"/>
          <p:cNvSpPr txBox="1"/>
          <p:nvPr/>
        </p:nvSpPr>
        <p:spPr>
          <a:xfrm>
            <a:off x="645160" y="1126490"/>
            <a:ext cx="7968615" cy="3080385"/>
          </a:xfrm>
          <a:prstGeom prst="rect">
            <a:avLst/>
          </a:prstGeom>
          <a:noFill/>
        </p:spPr>
        <p:txBody>
          <a:bodyPr wrap="square" rtlCol="0">
            <a:spAutoFit/>
          </a:bodyPr>
          <a:p>
            <a:pPr>
              <a:lnSpc>
                <a:spcPct val="120000"/>
              </a:lnSpc>
            </a:pPr>
            <a:r>
              <a:rPr lang="zh-CN" altLang="en-US"/>
              <a:t>一种和传统应用文命题单一体裁任务不同的新趋势，笔者将其称为</a:t>
            </a:r>
            <a:r>
              <a:rPr lang="en-US" altLang="zh-CN" b="1"/>
              <a:t>“</a:t>
            </a:r>
            <a:r>
              <a:rPr lang="zh-CN" altLang="en-US" b="1"/>
              <a:t>多任务融合</a:t>
            </a:r>
            <a:r>
              <a:rPr lang="en-US" altLang="zh-CN" b="1"/>
              <a:t>”</a:t>
            </a:r>
            <a:r>
              <a:rPr lang="zh-CN" altLang="en-US" b="1"/>
              <a:t>类应用文</a:t>
            </a:r>
            <a:r>
              <a:rPr lang="zh-CN" altLang="en-US"/>
              <a:t>，其主要命题特征就是</a:t>
            </a:r>
            <a:r>
              <a:rPr lang="zh-CN" altLang="en-US" b="1"/>
              <a:t>一封信中包含多个任务或需求，用于解决现实生活中的复杂问题</a:t>
            </a:r>
            <a:r>
              <a:rPr lang="zh-CN" altLang="en-US"/>
              <a:t>。</a:t>
            </a:r>
            <a:r>
              <a:rPr lang="en-US" altLang="zh-CN">
                <a:highlight>
                  <a:srgbClr val="FFFF00"/>
                </a:highlight>
              </a:rPr>
              <a:t>You need to respond to more than only one task</a:t>
            </a:r>
            <a:r>
              <a:rPr lang="en-US" altLang="zh-CN"/>
              <a:t>.</a:t>
            </a:r>
            <a:endParaRPr lang="en-US" altLang="zh-CN"/>
          </a:p>
          <a:p>
            <a:pPr>
              <a:lnSpc>
                <a:spcPct val="120000"/>
              </a:lnSpc>
            </a:pPr>
            <a:r>
              <a:rPr lang="en-US" altLang="zh-CN">
                <a:highlight>
                  <a:srgbClr val="FFFF00"/>
                </a:highlight>
              </a:rPr>
              <a:t>You can’t immediately tell the genre. </a:t>
            </a:r>
            <a:endParaRPr lang="zh-CN" altLang="en-US">
              <a:highlight>
                <a:srgbClr val="FFFF00"/>
              </a:highlight>
            </a:endParaRPr>
          </a:p>
          <a:p>
            <a:pPr>
              <a:lnSpc>
                <a:spcPct val="120000"/>
              </a:lnSpc>
            </a:pPr>
            <a:r>
              <a:rPr lang="zh-CN" altLang="en-US"/>
              <a:t>这一逐渐从单一任务转向多任务融合的命题转变，体现的是对学生更深层次解决问题的能力和批判性思维能力的考察。</a:t>
            </a:r>
            <a:endParaRPr lang="zh-CN" altLang="en-US"/>
          </a:p>
          <a:p>
            <a:pPr>
              <a:lnSpc>
                <a:spcPct val="120000"/>
              </a:lnSpc>
            </a:pPr>
            <a:r>
              <a:rPr lang="zh-CN" altLang="en-US"/>
              <a:t>在</a:t>
            </a:r>
            <a:r>
              <a:rPr lang="en-US" altLang="zh-CN"/>
              <a:t>“</a:t>
            </a:r>
            <a:r>
              <a:rPr lang="zh-CN" altLang="en-US"/>
              <a:t>多任务融合</a:t>
            </a:r>
            <a:r>
              <a:rPr lang="en-US" altLang="zh-CN"/>
              <a:t>”</a:t>
            </a:r>
            <a:r>
              <a:rPr lang="zh-CN" altLang="en-US"/>
              <a:t>类应用文中，学生需要在一封信中完成多个任务，如</a:t>
            </a:r>
            <a:r>
              <a:rPr lang="zh-CN" altLang="en-US" u="sng"/>
              <a:t>请求信息、提出建议、表达感谢</a:t>
            </a:r>
            <a:r>
              <a:rPr lang="zh-CN" altLang="en-US"/>
              <a:t>等，需要在不同要点中建构合适的衔接部分和自然承接，这也要求学生在有限的篇幅内展示其语言运用和逻辑思维的能力。</a:t>
            </a:r>
            <a:endParaRPr lang="zh-CN" altLang="en-US"/>
          </a:p>
        </p:txBody>
      </p:sp>
      <p:sp>
        <p:nvSpPr>
          <p:cNvPr id="6" name="文本框 5"/>
          <p:cNvSpPr txBox="1"/>
          <p:nvPr/>
        </p:nvSpPr>
        <p:spPr>
          <a:xfrm>
            <a:off x="797560" y="4333875"/>
            <a:ext cx="7625080" cy="2306955"/>
          </a:xfrm>
          <a:prstGeom prst="rect">
            <a:avLst/>
          </a:prstGeom>
        </p:spPr>
        <p:style>
          <a:lnRef idx="3">
            <a:schemeClr val="accent3"/>
          </a:lnRef>
          <a:fillRef idx="0">
            <a:srgbClr val="FFFFFF"/>
          </a:fillRef>
          <a:effectRef idx="0">
            <a:srgbClr val="FFFFFF"/>
          </a:effectRef>
          <a:fontRef idx="minor">
            <a:schemeClr val="tx1"/>
          </a:fontRef>
        </p:style>
        <p:txBody>
          <a:bodyPr wrap="square" rtlCol="0">
            <a:spAutoFit/>
          </a:bodyPr>
          <a:p>
            <a:pPr>
              <a:lnSpc>
                <a:spcPct val="120000"/>
              </a:lnSpc>
            </a:pPr>
            <a:r>
              <a:rPr lang="en-US" altLang="zh-CN" sz="2000">
                <a:latin typeface="华文楷体" panose="02010600040101010101" charset="-122"/>
                <a:ea typeface="华文楷体" panose="02010600040101010101" charset="-122"/>
                <a:cs typeface="华文楷体" panose="02010600040101010101" charset="-122"/>
              </a:rPr>
              <a:t>2023</a:t>
            </a:r>
            <a:r>
              <a:rPr lang="zh-CN" altLang="en-US" sz="2000">
                <a:latin typeface="华文楷体" panose="02010600040101010101" charset="-122"/>
                <a:ea typeface="华文楷体" panose="02010600040101010101" charset="-122"/>
                <a:cs typeface="华文楷体" panose="02010600040101010101" charset="-122"/>
              </a:rPr>
              <a:t>年新高考卷</a:t>
            </a:r>
            <a:endParaRPr lang="zh-CN" altLang="en-US" sz="2000">
              <a:latin typeface="华文楷体" panose="02010600040101010101" charset="-122"/>
              <a:ea typeface="华文楷体" panose="02010600040101010101" charset="-122"/>
              <a:cs typeface="华文楷体" panose="02010600040101010101" charset="-122"/>
            </a:endParaRPr>
          </a:p>
          <a:p>
            <a:pPr>
              <a:lnSpc>
                <a:spcPct val="120000"/>
              </a:lnSpc>
            </a:pPr>
            <a:r>
              <a:rPr lang="zh-CN" altLang="en-US" sz="2000"/>
              <a:t> </a:t>
            </a:r>
            <a:r>
              <a:rPr lang="en-US" altLang="zh-CN" sz="2000"/>
              <a:t>   </a:t>
            </a:r>
            <a:r>
              <a:rPr lang="zh-CN" altLang="en-US" sz="2000"/>
              <a:t>假定你是李华，外教</a:t>
            </a:r>
            <a:r>
              <a:rPr lang="en-US" altLang="zh-CN" sz="2000"/>
              <a:t>Ryan</a:t>
            </a:r>
            <a:r>
              <a:rPr lang="zh-CN" altLang="en-US" sz="2000"/>
              <a:t>准备将学生随机分为两人一组，让大家课后练习口语，你认为这样分组存在问题。请你给外教写一封邮件，内容包括；</a:t>
            </a:r>
            <a:endParaRPr lang="zh-CN" altLang="en-US" sz="2000"/>
          </a:p>
          <a:p>
            <a:pPr>
              <a:lnSpc>
                <a:spcPct val="120000"/>
              </a:lnSpc>
            </a:pPr>
            <a:r>
              <a:rPr lang="en-US" altLang="zh-CN" sz="2000"/>
              <a:t>1. </a:t>
            </a:r>
            <a:r>
              <a:rPr lang="zh-CN" altLang="en-US" sz="2000" b="1"/>
              <a:t>说明问题</a:t>
            </a:r>
            <a:r>
              <a:rPr lang="zh-CN" altLang="en-US" sz="2000"/>
              <a:t>；</a:t>
            </a:r>
            <a:endParaRPr lang="zh-CN" altLang="en-US" sz="2000"/>
          </a:p>
          <a:p>
            <a:pPr>
              <a:lnSpc>
                <a:spcPct val="120000"/>
              </a:lnSpc>
            </a:pPr>
            <a:r>
              <a:rPr lang="en-US" altLang="zh-CN" sz="2000"/>
              <a:t>2. </a:t>
            </a:r>
            <a:r>
              <a:rPr lang="zh-CN" altLang="en-US" sz="2000" b="1"/>
              <a:t>提出建议</a:t>
            </a:r>
            <a:r>
              <a:rPr lang="zh-CN" altLang="en-US" sz="2000"/>
              <a:t>。</a:t>
            </a:r>
            <a:endParaRPr lang="zh-CN" altLang="en-US" sz="2000"/>
          </a:p>
        </p:txBody>
      </p:sp>
      <p:sp>
        <p:nvSpPr>
          <p:cNvPr id="7" name="文本框 6"/>
          <p:cNvSpPr txBox="1"/>
          <p:nvPr/>
        </p:nvSpPr>
        <p:spPr>
          <a:xfrm>
            <a:off x="9056370" y="67945"/>
            <a:ext cx="3079750" cy="1814830"/>
          </a:xfrm>
          <a:prstGeom prst="rect">
            <a:avLst/>
          </a:prstGeom>
          <a:noFill/>
        </p:spPr>
        <p:txBody>
          <a:bodyPr wrap="square" rtlCol="0">
            <a:spAutoFit/>
          </a:bodyPr>
          <a:p>
            <a:pPr algn="ctr"/>
            <a:r>
              <a:rPr lang="zh-CN" altLang="en-US" sz="2800" b="1">
                <a:solidFill>
                  <a:schemeClr val="bg1"/>
                </a:solidFill>
                <a:highlight>
                  <a:srgbClr val="000000">
                    <a:alpha val="0"/>
                  </a:srgbClr>
                </a:highlight>
              </a:rPr>
              <a:t>要点往往即任务</a:t>
            </a:r>
            <a:endParaRPr lang="zh-CN" altLang="en-US" sz="2800" b="1">
              <a:solidFill>
                <a:schemeClr val="bg1"/>
              </a:solidFill>
              <a:highlight>
                <a:srgbClr val="000000">
                  <a:alpha val="0"/>
                </a:srgbClr>
              </a:highlight>
            </a:endParaRPr>
          </a:p>
          <a:p>
            <a:pPr algn="ctr"/>
            <a:r>
              <a:rPr lang="zh-CN" altLang="en-US" sz="2800" b="1">
                <a:solidFill>
                  <a:schemeClr val="bg1"/>
                </a:solidFill>
                <a:highlight>
                  <a:srgbClr val="000000">
                    <a:alpha val="0"/>
                  </a:srgbClr>
                </a:highlight>
              </a:rPr>
              <a:t>任务常分主客观</a:t>
            </a:r>
            <a:endParaRPr lang="zh-CN" altLang="en-US" sz="2800" b="1">
              <a:solidFill>
                <a:schemeClr val="bg1"/>
              </a:solidFill>
              <a:highlight>
                <a:srgbClr val="000000">
                  <a:alpha val="0"/>
                </a:srgbClr>
              </a:highlight>
            </a:endParaRPr>
          </a:p>
          <a:p>
            <a:pPr algn="ctr"/>
            <a:r>
              <a:rPr lang="zh-CN" altLang="en-US" sz="2800" b="1">
                <a:solidFill>
                  <a:schemeClr val="bg1"/>
                </a:solidFill>
                <a:highlight>
                  <a:srgbClr val="000000">
                    <a:alpha val="0"/>
                  </a:srgbClr>
                </a:highlight>
              </a:rPr>
              <a:t>立意兼顾多任务</a:t>
            </a:r>
            <a:endParaRPr lang="zh-CN" altLang="en-US" sz="2800" b="1">
              <a:solidFill>
                <a:schemeClr val="bg1"/>
              </a:solidFill>
              <a:highlight>
                <a:srgbClr val="000000">
                  <a:alpha val="0"/>
                </a:srgbClr>
              </a:highlight>
            </a:endParaRPr>
          </a:p>
          <a:p>
            <a:pPr algn="ctr"/>
            <a:r>
              <a:rPr lang="zh-CN" altLang="en-US" sz="2800" b="1">
                <a:solidFill>
                  <a:schemeClr val="bg1"/>
                </a:solidFill>
                <a:highlight>
                  <a:srgbClr val="000000">
                    <a:alpha val="0"/>
                  </a:srgbClr>
                </a:highlight>
              </a:rPr>
              <a:t>隐含任务需挖掘</a:t>
            </a:r>
            <a:endParaRPr lang="zh-CN" altLang="en-US" sz="2800" b="1">
              <a:solidFill>
                <a:schemeClr val="bg1"/>
              </a:solidFill>
              <a:highlight>
                <a:srgbClr val="000000">
                  <a:alpha val="0"/>
                </a:srgbClr>
              </a:highlight>
            </a:endParaRPr>
          </a:p>
        </p:txBody>
      </p:sp>
      <p:sp>
        <p:nvSpPr>
          <p:cNvPr id="8" name="文本框 7"/>
          <p:cNvSpPr txBox="1"/>
          <p:nvPr/>
        </p:nvSpPr>
        <p:spPr>
          <a:xfrm>
            <a:off x="8665210" y="4538980"/>
            <a:ext cx="3061335" cy="1753235"/>
          </a:xfrm>
          <a:prstGeom prst="rect">
            <a:avLst/>
          </a:prstGeom>
        </p:spPr>
        <p:style>
          <a:lnRef idx="3">
            <a:schemeClr val="accent1"/>
          </a:lnRef>
          <a:fillRef idx="0">
            <a:srgbClr val="FFFFFF"/>
          </a:fillRef>
          <a:effectRef idx="0">
            <a:srgbClr val="FFFFFF"/>
          </a:effectRef>
          <a:fontRef idx="minor">
            <a:schemeClr val="tx1"/>
          </a:fontRef>
        </p:style>
        <p:txBody>
          <a:bodyPr wrap="square" rtlCol="0" anchor="t">
            <a:spAutoFit/>
          </a:bodyPr>
          <a:p>
            <a:r>
              <a:rPr lang="zh-CN" altLang="en-US" b="1"/>
              <a:t>感谢</a:t>
            </a:r>
            <a:endParaRPr lang="zh-CN" altLang="en-US" b="1"/>
          </a:p>
          <a:p>
            <a:r>
              <a:rPr lang="zh-CN" altLang="en-US" u="sng"/>
              <a:t>问题说明</a:t>
            </a:r>
            <a:r>
              <a:rPr lang="zh-CN" altLang="en-US"/>
              <a:t>（水平差异、性格冲突、时间协调）</a:t>
            </a:r>
            <a:endParaRPr lang="zh-CN" altLang="en-US"/>
          </a:p>
          <a:p>
            <a:r>
              <a:rPr lang="zh-CN" altLang="en-US" u="sng"/>
              <a:t>建议</a:t>
            </a:r>
            <a:r>
              <a:rPr lang="zh-CN" altLang="en-US"/>
              <a:t>（水平分组、性格搭配、三人小组）</a:t>
            </a:r>
            <a:endParaRPr lang="zh-CN" altLang="en-US"/>
          </a:p>
          <a:p>
            <a:r>
              <a:rPr lang="zh-CN" altLang="en-US"/>
              <a:t>最后再次</a:t>
            </a:r>
            <a:r>
              <a:rPr lang="zh-CN" altLang="en-US" b="1"/>
              <a:t>感谢</a:t>
            </a:r>
            <a:endParaRPr lang="zh-CN" altLang="en-US" b="1"/>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P spid="8" grpId="0" bldLvl="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45160" y="495300"/>
            <a:ext cx="5742940" cy="521970"/>
          </a:xfrm>
          <a:prstGeom prst="rect">
            <a:avLst/>
          </a:prstGeom>
          <a:noFill/>
        </p:spPr>
        <p:txBody>
          <a:bodyPr wrap="square" rtlCol="0">
            <a:spAutoFit/>
          </a:bodyPr>
          <a:p>
            <a:r>
              <a:rPr lang="zh-CN" altLang="en-US" sz="2800" b="1"/>
              <a:t>例题</a:t>
            </a:r>
            <a:endParaRPr lang="zh-CN" altLang="en-US" sz="2800" b="1"/>
          </a:p>
        </p:txBody>
      </p:sp>
      <p:sp>
        <p:nvSpPr>
          <p:cNvPr id="6" name="文本框 5"/>
          <p:cNvSpPr txBox="1"/>
          <p:nvPr/>
        </p:nvSpPr>
        <p:spPr>
          <a:xfrm>
            <a:off x="753745" y="1264920"/>
            <a:ext cx="7625080" cy="1938020"/>
          </a:xfrm>
          <a:prstGeom prst="rect">
            <a:avLst/>
          </a:prstGeom>
        </p:spPr>
        <p:style>
          <a:lnRef idx="3">
            <a:schemeClr val="accent3"/>
          </a:lnRef>
          <a:fillRef idx="0">
            <a:srgbClr val="FFFFFF"/>
          </a:fillRef>
          <a:effectRef idx="0">
            <a:srgbClr val="FFFFFF"/>
          </a:effectRef>
          <a:fontRef idx="minor">
            <a:schemeClr val="tx1"/>
          </a:fontRef>
        </p:style>
        <p:txBody>
          <a:bodyPr wrap="square" rtlCol="0">
            <a:spAutoFit/>
          </a:bodyPr>
          <a:p>
            <a:pPr>
              <a:lnSpc>
                <a:spcPct val="120000"/>
              </a:lnSpc>
            </a:pPr>
            <a:r>
              <a:rPr lang="zh-CN" altLang="en-US" sz="2000"/>
              <a:t> </a:t>
            </a:r>
            <a:r>
              <a:rPr lang="en-US" altLang="zh-CN" sz="2000"/>
              <a:t>   </a:t>
            </a:r>
            <a:r>
              <a:rPr lang="zh-CN" altLang="en-US" sz="2000"/>
              <a:t>假定你是校学生会主席李华，下个月将组织举办一场校园慈善音乐会。请给你校的英国留学生</a:t>
            </a:r>
            <a:r>
              <a:rPr lang="en-US" altLang="zh-CN" sz="2000"/>
              <a:t>Chris </a:t>
            </a:r>
            <a:r>
              <a:rPr lang="zh-CN" altLang="en-US" sz="2000"/>
              <a:t>写一封英语邮件</a:t>
            </a:r>
            <a:r>
              <a:rPr lang="zh-CN" altLang="en-US" sz="2000" b="1"/>
              <a:t>邀请他来参与演出</a:t>
            </a:r>
            <a:r>
              <a:rPr lang="zh-CN" altLang="en-US" sz="2000"/>
              <a:t>，内容包括</a:t>
            </a:r>
            <a:r>
              <a:rPr lang="en-US" altLang="zh-CN" sz="2000"/>
              <a:t>:</a:t>
            </a:r>
            <a:endParaRPr lang="en-US" altLang="zh-CN" sz="2000"/>
          </a:p>
          <a:p>
            <a:pPr>
              <a:lnSpc>
                <a:spcPct val="120000"/>
              </a:lnSpc>
            </a:pPr>
            <a:r>
              <a:rPr lang="en-US" altLang="zh-CN" sz="2000"/>
              <a:t>1.</a:t>
            </a:r>
            <a:r>
              <a:rPr lang="zh-CN" altLang="en-US" sz="2000"/>
              <a:t>活动介绍</a:t>
            </a:r>
            <a:r>
              <a:rPr lang="en-US" altLang="zh-CN" sz="2000"/>
              <a:t>;</a:t>
            </a:r>
            <a:endParaRPr lang="en-US" altLang="zh-CN" sz="2000"/>
          </a:p>
          <a:p>
            <a:pPr>
              <a:lnSpc>
                <a:spcPct val="120000"/>
              </a:lnSpc>
            </a:pPr>
            <a:r>
              <a:rPr lang="en-US" altLang="zh-CN" sz="2000"/>
              <a:t>2.</a:t>
            </a:r>
            <a:r>
              <a:rPr lang="zh-CN" altLang="en-US" sz="2000"/>
              <a:t>表演形式</a:t>
            </a:r>
            <a:r>
              <a:rPr lang="zh-CN" altLang="en-US" sz="2000" b="1">
                <a:highlight>
                  <a:srgbClr val="FFFF00"/>
                </a:highlight>
              </a:rPr>
              <a:t>建议</a:t>
            </a:r>
            <a:r>
              <a:rPr lang="zh-CN" altLang="en-US" sz="2000"/>
              <a:t>。</a:t>
            </a:r>
            <a:r>
              <a:rPr lang="en-US" altLang="zh-CN" sz="2000"/>
              <a:t> </a:t>
            </a:r>
            <a:endParaRPr lang="en-US" altLang="zh-CN" sz="2000"/>
          </a:p>
        </p:txBody>
      </p:sp>
      <p:sp>
        <p:nvSpPr>
          <p:cNvPr id="7" name="文本框 6"/>
          <p:cNvSpPr txBox="1"/>
          <p:nvPr/>
        </p:nvSpPr>
        <p:spPr>
          <a:xfrm>
            <a:off x="9056370" y="67945"/>
            <a:ext cx="3079750" cy="1814830"/>
          </a:xfrm>
          <a:prstGeom prst="rect">
            <a:avLst/>
          </a:prstGeom>
          <a:noFill/>
        </p:spPr>
        <p:txBody>
          <a:bodyPr wrap="square" rtlCol="0">
            <a:spAutoFit/>
          </a:bodyPr>
          <a:p>
            <a:pPr algn="ctr"/>
            <a:r>
              <a:rPr lang="zh-CN" altLang="en-US" sz="2800" b="1">
                <a:solidFill>
                  <a:schemeClr val="bg1"/>
                </a:solidFill>
                <a:highlight>
                  <a:srgbClr val="000000">
                    <a:alpha val="0"/>
                  </a:srgbClr>
                </a:highlight>
              </a:rPr>
              <a:t>要点往往即任务</a:t>
            </a:r>
            <a:endParaRPr lang="zh-CN" altLang="en-US" sz="2800" b="1">
              <a:solidFill>
                <a:schemeClr val="bg1"/>
              </a:solidFill>
              <a:highlight>
                <a:srgbClr val="000000">
                  <a:alpha val="0"/>
                </a:srgbClr>
              </a:highlight>
            </a:endParaRPr>
          </a:p>
          <a:p>
            <a:pPr algn="ctr"/>
            <a:r>
              <a:rPr lang="zh-CN" altLang="en-US" sz="2800" b="1">
                <a:solidFill>
                  <a:schemeClr val="bg1"/>
                </a:solidFill>
                <a:highlight>
                  <a:srgbClr val="000000">
                    <a:alpha val="0"/>
                  </a:srgbClr>
                </a:highlight>
              </a:rPr>
              <a:t>任务常分主客观</a:t>
            </a:r>
            <a:endParaRPr lang="zh-CN" altLang="en-US" sz="2800" b="1">
              <a:solidFill>
                <a:schemeClr val="bg1"/>
              </a:solidFill>
              <a:highlight>
                <a:srgbClr val="000000">
                  <a:alpha val="0"/>
                </a:srgbClr>
              </a:highlight>
            </a:endParaRPr>
          </a:p>
          <a:p>
            <a:pPr algn="ctr"/>
            <a:r>
              <a:rPr lang="zh-CN" altLang="en-US" sz="2800" b="1">
                <a:solidFill>
                  <a:schemeClr val="bg1"/>
                </a:solidFill>
                <a:highlight>
                  <a:srgbClr val="000000">
                    <a:alpha val="0"/>
                  </a:srgbClr>
                </a:highlight>
              </a:rPr>
              <a:t>立意兼顾多任务</a:t>
            </a:r>
            <a:endParaRPr lang="zh-CN" altLang="en-US" sz="2800" b="1">
              <a:solidFill>
                <a:schemeClr val="bg1"/>
              </a:solidFill>
              <a:highlight>
                <a:srgbClr val="000000">
                  <a:alpha val="0"/>
                </a:srgbClr>
              </a:highlight>
            </a:endParaRPr>
          </a:p>
          <a:p>
            <a:pPr algn="ctr"/>
            <a:r>
              <a:rPr lang="zh-CN" altLang="en-US" sz="2800" b="1">
                <a:solidFill>
                  <a:schemeClr val="bg1"/>
                </a:solidFill>
                <a:highlight>
                  <a:srgbClr val="000000">
                    <a:alpha val="0"/>
                  </a:srgbClr>
                </a:highlight>
              </a:rPr>
              <a:t>隐含任务需挖掘</a:t>
            </a:r>
            <a:endParaRPr lang="zh-CN" altLang="en-US" sz="2800" b="1">
              <a:solidFill>
                <a:schemeClr val="bg1"/>
              </a:solidFill>
              <a:highlight>
                <a:srgbClr val="000000">
                  <a:alpha val="0"/>
                </a:srgbClr>
              </a:highlight>
            </a:endParaRPr>
          </a:p>
        </p:txBody>
      </p:sp>
      <p:sp>
        <p:nvSpPr>
          <p:cNvPr id="2" name="文本框 1"/>
          <p:cNvSpPr txBox="1"/>
          <p:nvPr/>
        </p:nvSpPr>
        <p:spPr>
          <a:xfrm>
            <a:off x="1409065" y="3296285"/>
            <a:ext cx="7125970" cy="706755"/>
          </a:xfrm>
          <a:prstGeom prst="rect">
            <a:avLst/>
          </a:prstGeom>
          <a:noFill/>
        </p:spPr>
        <p:txBody>
          <a:bodyPr wrap="square" rtlCol="0" anchor="t">
            <a:spAutoFit/>
          </a:bodyPr>
          <a:p>
            <a:r>
              <a:rPr lang="en-US" altLang="zh-CN" sz="2000"/>
              <a:t>• </a:t>
            </a:r>
            <a:r>
              <a:rPr lang="zh-CN" altLang="en-US" sz="2000"/>
              <a:t>主任务：邀请</a:t>
            </a:r>
            <a:r>
              <a:rPr lang="en-US" altLang="zh-CN" sz="2000"/>
              <a:t>Chris</a:t>
            </a:r>
            <a:r>
              <a:rPr lang="zh-CN" altLang="en-US" sz="2000"/>
              <a:t>参加演出（核心动作）</a:t>
            </a:r>
            <a:endParaRPr lang="zh-CN" altLang="en-US" sz="2000"/>
          </a:p>
          <a:p>
            <a:r>
              <a:rPr lang="en-US" altLang="zh-CN" sz="2000"/>
              <a:t>• </a:t>
            </a:r>
            <a:r>
              <a:rPr lang="zh-CN" altLang="en-US" sz="2000"/>
              <a:t>次任务：提供表演建议（辅助动作）</a:t>
            </a:r>
            <a:endParaRPr lang="zh-CN" altLang="en-US" sz="2000"/>
          </a:p>
        </p:txBody>
      </p:sp>
      <p:sp>
        <p:nvSpPr>
          <p:cNvPr id="5" name="文本框 4"/>
          <p:cNvSpPr txBox="1"/>
          <p:nvPr/>
        </p:nvSpPr>
        <p:spPr>
          <a:xfrm>
            <a:off x="903605" y="5287645"/>
            <a:ext cx="8849360" cy="1322070"/>
          </a:xfrm>
          <a:prstGeom prst="rect">
            <a:avLst/>
          </a:prstGeom>
          <a:noFill/>
        </p:spPr>
        <p:txBody>
          <a:bodyPr wrap="square" rtlCol="0" anchor="t">
            <a:spAutoFit/>
          </a:bodyPr>
          <a:p>
            <a:r>
              <a:rPr lang="en-US" altLang="zh-CN" sz="2000" b="1">
                <a:latin typeface="Times New Roman" panose="02020603050405020304" charset="0"/>
                <a:cs typeface="Times New Roman" panose="02020603050405020304" charset="0"/>
              </a:rPr>
              <a:t>Primary purpose:</a:t>
            </a:r>
            <a:r>
              <a:rPr lang="en-US" altLang="zh-CN" sz="2000">
                <a:latin typeface="Times New Roman" panose="02020603050405020304" charset="0"/>
                <a:cs typeface="Times New Roman" panose="02020603050405020304" charset="0"/>
              </a:rPr>
              <a:t> To extend a heartfelt invitation for cultural collaboration</a:t>
            </a:r>
            <a:endParaRPr lang="en-US" altLang="zh-CN" sz="2000">
              <a:latin typeface="Times New Roman" panose="02020603050405020304" charset="0"/>
              <a:cs typeface="Times New Roman" panose="02020603050405020304" charset="0"/>
            </a:endParaRPr>
          </a:p>
          <a:p>
            <a:r>
              <a:rPr lang="en-US" altLang="zh-CN" sz="2000" b="1">
                <a:latin typeface="Times New Roman" panose="02020603050405020304" charset="0"/>
                <a:cs typeface="Times New Roman" panose="02020603050405020304" charset="0"/>
              </a:rPr>
              <a:t>How to transit to the other task:</a:t>
            </a:r>
            <a:r>
              <a:rPr lang="en-US" altLang="zh-CN" sz="2000">
                <a:latin typeface="Times New Roman" panose="02020603050405020304" charset="0"/>
                <a:cs typeface="Times New Roman" panose="02020603050405020304" charset="0"/>
              </a:rPr>
              <a:t>  To create make your performance/Given that……</a:t>
            </a:r>
            <a:r>
              <a:rPr lang="zh-CN" altLang="en-US" sz="2000">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perhaps </a:t>
            </a:r>
            <a:r>
              <a:rPr lang="en-US" altLang="zh-CN" sz="2000">
                <a:highlight>
                  <a:srgbClr val="FFFF00"/>
                </a:highlight>
                <a:latin typeface="Times New Roman" panose="02020603050405020304" charset="0"/>
                <a:cs typeface="Times New Roman" panose="02020603050405020304" charset="0"/>
              </a:rPr>
              <a:t>we could explore the possibility of</a:t>
            </a:r>
            <a:r>
              <a:rPr lang="en-US" altLang="zh-CN" sz="2000">
                <a:latin typeface="Times New Roman" panose="02020603050405020304" charset="0"/>
                <a:cs typeface="Times New Roman" panose="02020603050405020304" charset="0"/>
              </a:rPr>
              <a:t> ….../It never fails to be a fabulous idea that/ it is highly recommended that……</a:t>
            </a:r>
            <a:endParaRPr lang="zh-CN" altLang="en-US" sz="2000">
              <a:latin typeface="Times New Roman" panose="02020603050405020304" charset="0"/>
              <a:cs typeface="Times New Roman" panose="02020603050405020304" charset="0"/>
            </a:endParaRPr>
          </a:p>
        </p:txBody>
      </p:sp>
      <p:sp>
        <p:nvSpPr>
          <p:cNvPr id="9" name="文本框 8"/>
          <p:cNvSpPr txBox="1"/>
          <p:nvPr/>
        </p:nvSpPr>
        <p:spPr>
          <a:xfrm>
            <a:off x="903605" y="4291965"/>
            <a:ext cx="9003030" cy="706755"/>
          </a:xfrm>
          <a:prstGeom prst="rect">
            <a:avLst/>
          </a:prstGeom>
          <a:noFill/>
        </p:spPr>
        <p:txBody>
          <a:bodyPr wrap="square" rtlCol="0" anchor="t">
            <a:spAutoFit/>
          </a:bodyPr>
          <a:p>
            <a:r>
              <a:rPr lang="en-US" altLang="zh-CN" sz="2000">
                <a:latin typeface="Times New Roman" panose="02020603050405020304" charset="0"/>
                <a:cs typeface="Times New Roman" panose="02020603050405020304" charset="0"/>
              </a:rPr>
              <a:t>Activity introduction </a:t>
            </a:r>
            <a:r>
              <a:rPr lang="en-US" altLang="en-US" sz="2000">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 </a:t>
            </a:r>
            <a:r>
              <a:rPr lang="en-US" altLang="zh-CN" sz="2000" b="1">
                <a:latin typeface="Times New Roman" panose="02020603050405020304" charset="0"/>
                <a:cs typeface="Times New Roman" panose="02020603050405020304" charset="0"/>
              </a:rPr>
              <a:t>Transition phrase</a:t>
            </a:r>
            <a:r>
              <a:rPr lang="en-US" altLang="zh-CN"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 Performance suggestions</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(e.g. "Given the cultural significance of this event, your performance could...")</a:t>
            </a:r>
            <a:endParaRPr lang="en-US" altLang="zh-CN" sz="2000">
              <a:latin typeface="Times New Roman" panose="02020603050405020304" charset="0"/>
              <a:cs typeface="Times New Roman" panose="02020603050405020304" charset="0"/>
            </a:endParaRPr>
          </a:p>
        </p:txBody>
      </p:sp>
      <p:sp>
        <p:nvSpPr>
          <p:cNvPr id="10" name="文本框 9"/>
          <p:cNvSpPr txBox="1"/>
          <p:nvPr/>
        </p:nvSpPr>
        <p:spPr>
          <a:xfrm>
            <a:off x="9425940" y="2583815"/>
            <a:ext cx="2620645" cy="3415030"/>
          </a:xfrm>
          <a:prstGeom prst="rect">
            <a:avLst/>
          </a:prstGeom>
          <a:noFill/>
        </p:spPr>
        <p:txBody>
          <a:bodyPr wrap="square" rtlCol="0">
            <a:spAutoFit/>
          </a:bodyPr>
          <a:p>
            <a:r>
              <a:rPr lang="zh-CN" altLang="en-US">
                <a:latin typeface="华文楷体" panose="02010600040101010101" charset="-122"/>
                <a:ea typeface="华文楷体" panose="02010600040101010101" charset="-122"/>
                <a:cs typeface="华文楷体" panose="02010600040101010101" charset="-122"/>
              </a:rPr>
              <a:t>变式：</a:t>
            </a:r>
            <a:endParaRPr lang="zh-CN" altLang="en-US">
              <a:latin typeface="华文楷体" panose="02010600040101010101" charset="-122"/>
              <a:ea typeface="华文楷体" panose="02010600040101010101" charset="-122"/>
              <a:cs typeface="华文楷体" panose="02010600040101010101" charset="-122"/>
            </a:endParaRPr>
          </a:p>
          <a:p>
            <a:endParaRPr lang="zh-CN" altLang="en-US">
              <a:latin typeface="华文楷体" panose="02010600040101010101" charset="-122"/>
              <a:ea typeface="华文楷体" panose="02010600040101010101" charset="-122"/>
              <a:cs typeface="华文楷体" panose="02010600040101010101" charset="-122"/>
            </a:endParaRPr>
          </a:p>
          <a:p>
            <a:r>
              <a:rPr lang="zh-CN" altLang="en-US">
                <a:latin typeface="华文楷体" panose="02010600040101010101" charset="-122"/>
                <a:ea typeface="华文楷体" panose="02010600040101010101" charset="-122"/>
                <a:cs typeface="华文楷体" panose="02010600040101010101" charset="-122"/>
              </a:rPr>
              <a:t>假定你是李华，下个月你校将组织举办一场校园慈善音乐会。请给你校的英国留学生</a:t>
            </a:r>
            <a:r>
              <a:rPr lang="en-US" altLang="zh-CN">
                <a:latin typeface="华文楷体" panose="02010600040101010101" charset="-122"/>
                <a:ea typeface="华文楷体" panose="02010600040101010101" charset="-122"/>
                <a:cs typeface="华文楷体" panose="02010600040101010101" charset="-122"/>
              </a:rPr>
              <a:t>Chris </a:t>
            </a:r>
            <a:r>
              <a:rPr lang="zh-CN" altLang="en-US">
                <a:latin typeface="华文楷体" panose="02010600040101010101" charset="-122"/>
                <a:ea typeface="华文楷体" panose="02010600040101010101" charset="-122"/>
                <a:cs typeface="华文楷体" panose="02010600040101010101" charset="-122"/>
              </a:rPr>
              <a:t>写一封英语邮件邀请他一起设计节目参与演出，</a:t>
            </a:r>
            <a:endParaRPr lang="zh-CN" altLang="en-US">
              <a:latin typeface="华文楷体" panose="02010600040101010101" charset="-122"/>
              <a:ea typeface="华文楷体" panose="02010600040101010101" charset="-122"/>
              <a:cs typeface="华文楷体" panose="02010600040101010101" charset="-122"/>
            </a:endParaRPr>
          </a:p>
          <a:p>
            <a:r>
              <a:rPr lang="zh-CN" altLang="en-US">
                <a:latin typeface="华文楷体" panose="02010600040101010101" charset="-122"/>
                <a:ea typeface="华文楷体" panose="02010600040101010101" charset="-122"/>
                <a:cs typeface="华文楷体" panose="02010600040101010101" charset="-122"/>
              </a:rPr>
              <a:t>内容包括</a:t>
            </a:r>
            <a:r>
              <a:rPr lang="en-US" altLang="zh-CN">
                <a:latin typeface="华文楷体" panose="02010600040101010101" charset="-122"/>
                <a:ea typeface="华文楷体" panose="02010600040101010101" charset="-122"/>
                <a:cs typeface="华文楷体" panose="02010600040101010101" charset="-122"/>
              </a:rPr>
              <a:t>:</a:t>
            </a:r>
            <a:endParaRPr lang="en-US" altLang="zh-CN">
              <a:latin typeface="华文楷体" panose="02010600040101010101" charset="-122"/>
              <a:ea typeface="华文楷体" panose="02010600040101010101" charset="-122"/>
              <a:cs typeface="华文楷体" panose="02010600040101010101" charset="-122"/>
            </a:endParaRPr>
          </a:p>
          <a:p>
            <a:r>
              <a:rPr lang="en-US" altLang="zh-CN">
                <a:latin typeface="华文楷体" panose="02010600040101010101" charset="-122"/>
                <a:ea typeface="华文楷体" panose="02010600040101010101" charset="-122"/>
                <a:cs typeface="华文楷体" panose="02010600040101010101" charset="-122"/>
              </a:rPr>
              <a:t>1.</a:t>
            </a:r>
            <a:r>
              <a:rPr lang="zh-CN" altLang="en-US">
                <a:latin typeface="华文楷体" panose="02010600040101010101" charset="-122"/>
                <a:ea typeface="华文楷体" panose="02010600040101010101" charset="-122"/>
                <a:cs typeface="华文楷体" panose="02010600040101010101" charset="-122"/>
              </a:rPr>
              <a:t>活动介绍</a:t>
            </a:r>
            <a:r>
              <a:rPr lang="en-US" altLang="zh-CN">
                <a:latin typeface="华文楷体" panose="02010600040101010101" charset="-122"/>
                <a:ea typeface="华文楷体" panose="02010600040101010101" charset="-122"/>
                <a:cs typeface="华文楷体" panose="02010600040101010101" charset="-122"/>
              </a:rPr>
              <a:t>;</a:t>
            </a:r>
            <a:endParaRPr lang="en-US" altLang="zh-CN">
              <a:latin typeface="华文楷体" panose="02010600040101010101" charset="-122"/>
              <a:ea typeface="华文楷体" panose="02010600040101010101" charset="-122"/>
              <a:cs typeface="华文楷体" panose="02010600040101010101" charset="-122"/>
            </a:endParaRPr>
          </a:p>
          <a:p>
            <a:r>
              <a:rPr lang="en-US" altLang="zh-CN">
                <a:latin typeface="华文楷体" panose="02010600040101010101" charset="-122"/>
                <a:ea typeface="华文楷体" panose="02010600040101010101" charset="-122"/>
                <a:cs typeface="华文楷体" panose="02010600040101010101" charset="-122"/>
              </a:rPr>
              <a:t>2.</a:t>
            </a:r>
            <a:r>
              <a:rPr lang="zh-CN" altLang="en-US">
                <a:latin typeface="华文楷体" panose="02010600040101010101" charset="-122"/>
                <a:ea typeface="华文楷体" panose="02010600040101010101" charset="-122"/>
                <a:cs typeface="华文楷体" panose="02010600040101010101" charset="-122"/>
              </a:rPr>
              <a:t>表演形式建议</a:t>
            </a:r>
            <a:endParaRPr lang="zh-CN" altLang="en-US">
              <a:latin typeface="华文楷体" panose="02010600040101010101" charset="-122"/>
              <a:ea typeface="华文楷体" panose="02010600040101010101" charset="-122"/>
              <a:cs typeface="华文楷体" panose="02010600040101010101" charset="-122"/>
            </a:endParaRPr>
          </a:p>
          <a:p>
            <a:r>
              <a:rPr lang="en-US" altLang="zh-CN">
                <a:latin typeface="华文楷体" panose="02010600040101010101" charset="-122"/>
                <a:ea typeface="华文楷体" panose="02010600040101010101" charset="-122"/>
                <a:cs typeface="华文楷体" panose="02010600040101010101" charset="-122"/>
              </a:rPr>
              <a:t>3. ___________?</a:t>
            </a:r>
            <a:endParaRPr lang="en-US" altLang="zh-CN">
              <a:latin typeface="华文楷体" panose="02010600040101010101" charset="-122"/>
              <a:ea typeface="华文楷体" panose="02010600040101010101" charset="-122"/>
              <a:cs typeface="华文楷体" panose="02010600040101010101" charset="-122"/>
            </a:endParaRPr>
          </a:p>
        </p:txBody>
      </p:sp>
      <p:sp>
        <p:nvSpPr>
          <p:cNvPr id="11" name="文本框 10"/>
          <p:cNvSpPr txBox="1"/>
          <p:nvPr/>
        </p:nvSpPr>
        <p:spPr>
          <a:xfrm>
            <a:off x="9384665" y="6149340"/>
            <a:ext cx="2894330" cy="398780"/>
          </a:xfrm>
          <a:prstGeom prst="rect">
            <a:avLst/>
          </a:prstGeom>
          <a:noFill/>
        </p:spPr>
        <p:txBody>
          <a:bodyPr wrap="square" rtlCol="0" anchor="t">
            <a:spAutoFit/>
          </a:bodyPr>
          <a:p>
            <a:r>
              <a:rPr lang="zh-CN" altLang="en-US" sz="2000" b="1">
                <a:solidFill>
                  <a:srgbClr val="FF0000"/>
                </a:solidFill>
                <a:sym typeface="+mn-ea"/>
              </a:rPr>
              <a:t>隐含点？</a:t>
            </a:r>
            <a:r>
              <a:rPr lang="en-US" altLang="zh-CN" sz="2000" b="1">
                <a:solidFill>
                  <a:srgbClr val="FF0000"/>
                </a:solidFill>
                <a:sym typeface="+mn-ea"/>
              </a:rPr>
              <a:t>(</a:t>
            </a:r>
            <a:r>
              <a:rPr lang="zh-CN" altLang="en-US" sz="2000" b="1">
                <a:solidFill>
                  <a:srgbClr val="FF0000"/>
                </a:solidFill>
                <a:sym typeface="+mn-ea"/>
              </a:rPr>
              <a:t>情商体现）</a:t>
            </a:r>
            <a:endParaRPr lang="zh-CN" altLang="en-US" sz="2000" b="1">
              <a:solidFill>
                <a:srgbClr val="FF0000"/>
              </a:solidFill>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5"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角色反转？</a:t>
            </a:r>
            <a:endParaRPr lang="zh-CN" altLang="en-US"/>
          </a:p>
        </p:txBody>
      </p:sp>
      <p:sp>
        <p:nvSpPr>
          <p:cNvPr id="4" name="内容占位符 2"/>
          <p:cNvSpPr>
            <a:spLocks noGrp="1"/>
          </p:cNvSpPr>
          <p:nvPr/>
        </p:nvSpPr>
        <p:spPr>
          <a:xfrm>
            <a:off x="695960" y="1301750"/>
            <a:ext cx="10800080" cy="1583690"/>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rgbClr val="000000"/>
                </a:solidFill>
                <a:latin typeface="Arial" panose="020B0604020202020204" pitchFamily="34" charset="0"/>
                <a:ea typeface="微软雅黑" panose="020B0503020204020204" charset="-122"/>
                <a:cs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rgbClr val="000000">
                    <a:lumMod val="65000"/>
                    <a:lumOff val="35000"/>
                  </a:srgbClr>
                </a:solidFill>
                <a:latin typeface="Arial" panose="020B0604020202020204" pitchFamily="34" charset="0"/>
                <a:ea typeface="微软雅黑" panose="020B0503020204020204" charset="-122"/>
                <a:cs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rgbClr val="000000">
                    <a:lumMod val="65000"/>
                    <a:lumOff val="35000"/>
                  </a:srgbClr>
                </a:solidFill>
                <a:latin typeface="Arial" panose="020B0604020202020204" pitchFamily="34" charset="0"/>
                <a:ea typeface="微软雅黑" panose="020B0503020204020204" charset="-122"/>
                <a:cs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rgbClr val="000000">
                    <a:lumMod val="65000"/>
                    <a:lumOff val="35000"/>
                  </a:srgbClr>
                </a:solidFill>
                <a:latin typeface="Arial" panose="020B0604020202020204" pitchFamily="34" charset="0"/>
                <a:ea typeface="微软雅黑" panose="020B0503020204020204" charset="-122"/>
                <a:cs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rgbClr val="000000">
                    <a:lumMod val="65000"/>
                    <a:lumOff val="35000"/>
                  </a:srgbClr>
                </a:solidFill>
                <a:latin typeface="Arial" panose="020B0604020202020204" pitchFamily="34" charset="0"/>
                <a:ea typeface="微软雅黑" panose="020B0503020204020204"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9pPr>
          </a:lstStyle>
          <a:p>
            <a:pPr marL="0" indent="0">
              <a:lnSpc>
                <a:spcPct val="100000"/>
              </a:lnSpc>
              <a:buNone/>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假定你是校学生会主席李华，下个月将组织举办一场</a:t>
            </a:r>
            <a:r>
              <a:rPr lang="zh-CN" altLang="en-US" sz="2000" b="1">
                <a:latin typeface="微软雅黑" panose="020B0503020204020204" charset="-122"/>
                <a:ea typeface="微软雅黑" panose="020B0503020204020204" charset="-122"/>
                <a:cs typeface="微软雅黑" panose="020B0503020204020204" charset="-122"/>
              </a:rPr>
              <a:t>校园慈善音乐会</a:t>
            </a:r>
            <a:r>
              <a:rPr lang="zh-CN" altLang="en-US" sz="2000">
                <a:latin typeface="微软雅黑" panose="020B0503020204020204" charset="-122"/>
                <a:ea typeface="微软雅黑" panose="020B0503020204020204" charset="-122"/>
                <a:cs typeface="微软雅黑" panose="020B0503020204020204" charset="-122"/>
              </a:rPr>
              <a:t>。请给你校的英国留学生Chris 写一封邮件邀请他来参与演出，内容包括:</a:t>
            </a:r>
            <a:endParaRPr lang="zh-CN" altLang="en-US" sz="2000">
              <a:latin typeface="微软雅黑" panose="020B0503020204020204" charset="-122"/>
              <a:ea typeface="微软雅黑" panose="020B0503020204020204" charset="-122"/>
              <a:cs typeface="微软雅黑" panose="020B0503020204020204" charset="-122"/>
            </a:endParaRPr>
          </a:p>
          <a:p>
            <a:pPr marL="0" indent="0">
              <a:lnSpc>
                <a:spcPct val="100000"/>
              </a:lnSpc>
              <a:buNone/>
            </a:pPr>
            <a:r>
              <a:rPr lang="zh-CN" altLang="en-US" sz="2000">
                <a:latin typeface="微软雅黑" panose="020B0503020204020204" charset="-122"/>
                <a:ea typeface="微软雅黑" panose="020B0503020204020204" charset="-122"/>
                <a:cs typeface="微软雅黑" panose="020B0503020204020204" charset="-122"/>
              </a:rPr>
              <a:t>1.活动</a:t>
            </a:r>
            <a:r>
              <a:rPr lang="zh-CN" altLang="en-US" sz="2000" b="1">
                <a:latin typeface="微软雅黑" panose="020B0503020204020204" charset="-122"/>
                <a:ea typeface="微软雅黑" panose="020B0503020204020204" charset="-122"/>
                <a:cs typeface="微软雅黑" panose="020B0503020204020204" charset="-122"/>
              </a:rPr>
              <a:t>介绍</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marL="0" indent="0">
              <a:lnSpc>
                <a:spcPct val="100000"/>
              </a:lnSpc>
              <a:buNone/>
            </a:pPr>
            <a:r>
              <a:rPr lang="zh-CN" altLang="en-US" sz="2000">
                <a:latin typeface="微软雅黑" panose="020B0503020204020204" charset="-122"/>
                <a:ea typeface="微软雅黑" panose="020B0503020204020204" charset="-122"/>
                <a:cs typeface="微软雅黑" panose="020B0503020204020204" charset="-122"/>
              </a:rPr>
              <a:t>2.表演形式</a:t>
            </a:r>
            <a:r>
              <a:rPr lang="zh-CN" altLang="en-US" sz="2000" b="1">
                <a:latin typeface="微软雅黑" panose="020B0503020204020204" charset="-122"/>
                <a:ea typeface="微软雅黑" panose="020B0503020204020204" charset="-122"/>
                <a:cs typeface="微软雅黑" panose="020B0503020204020204" charset="-122"/>
              </a:rPr>
              <a:t>建议</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marL="0" indent="0">
              <a:lnSpc>
                <a:spcPct val="100000"/>
              </a:lnSpc>
              <a:buNone/>
            </a:pP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5" name="内容占位符 2"/>
          <p:cNvSpPr>
            <a:spLocks noGrp="1"/>
          </p:cNvSpPr>
          <p:nvPr/>
        </p:nvSpPr>
        <p:spPr>
          <a:xfrm>
            <a:off x="624205" y="3152140"/>
            <a:ext cx="10800080" cy="2176145"/>
          </a:xfrm>
          <a:prstGeom prst="rect">
            <a:avLst/>
          </a:prstGeom>
        </p:spPr>
        <p:txBody>
          <a:bodyPr vert="horz" wrap="square" lIns="0" tIns="0" rIns="0" bIns="0" rtlCol="0">
            <a:normAutofit lnSpcReduction="20000"/>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rgbClr val="000000"/>
                </a:solidFill>
                <a:latin typeface="Arial" panose="020B0604020202020204" pitchFamily="34" charset="0"/>
                <a:ea typeface="微软雅黑" panose="020B0503020204020204" charset="-122"/>
                <a:cs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rgbClr val="000000">
                    <a:lumMod val="65000"/>
                    <a:lumOff val="35000"/>
                  </a:srgbClr>
                </a:solidFill>
                <a:latin typeface="Arial" panose="020B0604020202020204" pitchFamily="34" charset="0"/>
                <a:ea typeface="微软雅黑" panose="020B0503020204020204" charset="-122"/>
                <a:cs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rgbClr val="000000">
                    <a:lumMod val="65000"/>
                    <a:lumOff val="35000"/>
                  </a:srgbClr>
                </a:solidFill>
                <a:latin typeface="Arial" panose="020B0604020202020204" pitchFamily="34" charset="0"/>
                <a:ea typeface="微软雅黑" panose="020B0503020204020204" charset="-122"/>
                <a:cs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rgbClr val="000000">
                    <a:lumMod val="65000"/>
                    <a:lumOff val="35000"/>
                  </a:srgbClr>
                </a:solidFill>
                <a:latin typeface="Arial" panose="020B0604020202020204" pitchFamily="34" charset="0"/>
                <a:ea typeface="微软雅黑" panose="020B0503020204020204" charset="-122"/>
                <a:cs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rgbClr val="000000">
                    <a:lumMod val="65000"/>
                    <a:lumOff val="35000"/>
                  </a:srgbClr>
                </a:solidFill>
                <a:latin typeface="Arial" panose="020B0604020202020204" pitchFamily="34" charset="0"/>
                <a:ea typeface="微软雅黑" panose="020B0503020204020204"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charset="-122"/>
                <a:cs typeface="+mn-ea"/>
              </a:defRPr>
            </a:lvl9pPr>
          </a:lstStyle>
          <a:p>
            <a:pPr marL="0" indent="0">
              <a:lnSpc>
                <a:spcPct val="120000"/>
              </a:lnSpc>
              <a:buNone/>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假定你是英国留学生</a:t>
            </a:r>
            <a:r>
              <a:rPr lang="en-US" altLang="zh-CN" sz="2000">
                <a:latin typeface="微软雅黑" panose="020B0503020204020204" charset="-122"/>
                <a:ea typeface="微软雅黑" panose="020B0503020204020204" charset="-122"/>
                <a:cs typeface="微软雅黑" panose="020B0503020204020204" charset="-122"/>
              </a:rPr>
              <a:t>Chris </a:t>
            </a:r>
            <a:r>
              <a:rPr lang="zh-CN" altLang="en-US" sz="2000">
                <a:latin typeface="微软雅黑" panose="020B0503020204020204" charset="-122"/>
                <a:ea typeface="微软雅黑" panose="020B0503020204020204" charset="-122"/>
                <a:cs typeface="微软雅黑" panose="020B0503020204020204" charset="-122"/>
              </a:rPr>
              <a:t>，收到了李华的信件，且有意愿参与本次音乐会，请你给他写一封回信，内容包括:</a:t>
            </a:r>
            <a:endParaRPr lang="zh-CN" altLang="en-US" sz="2000">
              <a:latin typeface="微软雅黑" panose="020B0503020204020204" charset="-122"/>
              <a:ea typeface="微软雅黑" panose="020B0503020204020204" charset="-122"/>
              <a:cs typeface="微软雅黑" panose="020B0503020204020204" charset="-122"/>
            </a:endParaRPr>
          </a:p>
          <a:p>
            <a:pPr marL="0" indent="0">
              <a:lnSpc>
                <a:spcPct val="120000"/>
              </a:lnSpc>
              <a:buNone/>
            </a:pPr>
            <a:r>
              <a:rPr lang="zh-CN" altLang="en-US" sz="2000">
                <a:latin typeface="微软雅黑" panose="020B0503020204020204" charset="-122"/>
                <a:ea typeface="微软雅黑" panose="020B0503020204020204" charset="-122"/>
                <a:cs typeface="微软雅黑" panose="020B0503020204020204" charset="-122"/>
              </a:rPr>
              <a:t>1.</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接受</a:t>
            </a:r>
            <a:r>
              <a:rPr lang="zh-CN" altLang="en-US" sz="2000">
                <a:latin typeface="微软雅黑" panose="020B0503020204020204" charset="-122"/>
                <a:ea typeface="微软雅黑" panose="020B0503020204020204" charset="-122"/>
                <a:cs typeface="微软雅黑" panose="020B0503020204020204" charset="-122"/>
              </a:rPr>
              <a:t>邀请；</a:t>
            </a:r>
            <a:endParaRPr lang="zh-CN" altLang="en-US" sz="2000">
              <a:latin typeface="微软雅黑" panose="020B0503020204020204" charset="-122"/>
              <a:ea typeface="微软雅黑" panose="020B0503020204020204" charset="-122"/>
              <a:cs typeface="微软雅黑" panose="020B0503020204020204" charset="-122"/>
            </a:endParaRPr>
          </a:p>
          <a:p>
            <a:pPr marL="0" indent="0">
              <a:lnSpc>
                <a:spcPct val="120000"/>
              </a:lnSpc>
              <a:buNone/>
            </a:pPr>
            <a:r>
              <a:rPr lang="en-US" altLang="zh-CN" sz="2000">
                <a:latin typeface="微软雅黑" panose="020B0503020204020204" charset="-122"/>
                <a:ea typeface="微软雅黑" panose="020B0503020204020204" charset="-122"/>
                <a:cs typeface="微软雅黑" panose="020B0503020204020204" charset="-122"/>
              </a:rPr>
              <a:t>2. </a:t>
            </a:r>
            <a:r>
              <a:rPr lang="zh-CN" altLang="en-US" sz="2000" b="1">
                <a:latin typeface="微软雅黑" panose="020B0503020204020204" charset="-122"/>
                <a:ea typeface="微软雅黑" panose="020B0503020204020204" charset="-122"/>
                <a:cs typeface="微软雅黑" panose="020B0503020204020204" charset="-122"/>
              </a:rPr>
              <a:t>询问</a:t>
            </a:r>
            <a:r>
              <a:rPr lang="zh-CN" altLang="en-US" sz="2000">
                <a:latin typeface="微软雅黑" panose="020B0503020204020204" charset="-122"/>
                <a:ea typeface="微软雅黑" panose="020B0503020204020204" charset="-122"/>
                <a:cs typeface="微软雅黑" panose="020B0503020204020204" charset="-122"/>
              </a:rPr>
              <a:t>细节</a:t>
            </a:r>
            <a:endParaRPr lang="zh-CN" altLang="en-US" sz="2000">
              <a:latin typeface="微软雅黑" panose="020B0503020204020204" charset="-122"/>
              <a:ea typeface="微软雅黑" panose="020B0503020204020204" charset="-122"/>
              <a:cs typeface="微软雅黑" panose="020B0503020204020204" charset="-122"/>
            </a:endParaRPr>
          </a:p>
          <a:p>
            <a:pPr marL="0" indent="0">
              <a:lnSpc>
                <a:spcPct val="100000"/>
              </a:lnSpc>
              <a:buNone/>
            </a:pP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799205" y="4037330"/>
            <a:ext cx="7843520" cy="1014730"/>
          </a:xfrm>
          <a:prstGeom prst="rect">
            <a:avLst/>
          </a:prstGeom>
          <a:noFill/>
        </p:spPr>
        <p:txBody>
          <a:bodyPr wrap="square" rtlCol="0">
            <a:spAutoFit/>
          </a:bodyPr>
          <a:p>
            <a:pPr algn="l"/>
            <a:r>
              <a:rPr lang="zh-CN" altLang="en-US" sz="2000" b="1">
                <a:latin typeface="微软雅黑" panose="020B0503020204020204" charset="-122"/>
                <a:ea typeface="微软雅黑" panose="020B0503020204020204" charset="-122"/>
                <a:cs typeface="微软雅黑" panose="020B0503020204020204" charset="-122"/>
                <a:sym typeface="微软雅黑" panose="020B0503020204020204" charset="-122"/>
              </a:rPr>
              <a:t>身份分析：写信人与读者在语境中的地位？</a:t>
            </a:r>
            <a:endParaRPr lang="zh-CN" altLang="en-US" sz="2000" b="1">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l"/>
            <a:r>
              <a:rPr lang="zh-CN" altLang="en-US" sz="2000" b="1">
                <a:latin typeface="微软雅黑" panose="020B0503020204020204" charset="-122"/>
                <a:ea typeface="微软雅黑" panose="020B0503020204020204" charset="-122"/>
                <a:cs typeface="微软雅黑" panose="020B0503020204020204" charset="-122"/>
                <a:sym typeface="微软雅黑" panose="020B0503020204020204" charset="-122"/>
              </a:rPr>
              <a:t>要点分析：</a:t>
            </a:r>
            <a:r>
              <a:rPr lang="en-US" altLang="zh-CN" sz="2000" b="1">
                <a:latin typeface="微软雅黑" panose="020B0503020204020204" charset="-122"/>
                <a:ea typeface="微软雅黑" panose="020B0503020204020204" charset="-122"/>
                <a:cs typeface="微软雅黑" panose="020B0503020204020204" charset="-122"/>
                <a:sym typeface="微软雅黑" panose="020B0503020204020204" charset="-122"/>
              </a:rPr>
              <a:t>A</a:t>
            </a:r>
            <a:r>
              <a:rPr lang="en-US" altLang="zh-CN" sz="2000" b="1">
                <a:latin typeface="微软雅黑" panose="020B0503020204020204" charset="-122"/>
                <a:ea typeface="微软雅黑" panose="020B0503020204020204" charset="-122"/>
                <a:cs typeface="微软雅黑" panose="020B0503020204020204" charset="-122"/>
              </a:rPr>
              <a:t>+B+ </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隐含点？</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情商体现）</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000" b="1">
                <a:latin typeface="微软雅黑" panose="020B0503020204020204" charset="-122"/>
                <a:ea typeface="微软雅黑" panose="020B0503020204020204" charset="-122"/>
                <a:cs typeface="微软雅黑" panose="020B0503020204020204" charset="-122"/>
              </a:rPr>
              <a:t>任务分析：主任务？次任务？地位一致怎么办？</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44195" y="5328285"/>
            <a:ext cx="9796145" cy="1087755"/>
          </a:xfrm>
          <a:prstGeom prst="rect">
            <a:avLst/>
          </a:prstGeom>
          <a:noFill/>
        </p:spPr>
        <p:txBody>
          <a:bodyPr wrap="square" rtlCol="0" anchor="t">
            <a:spAutoFit/>
          </a:bodyPr>
          <a:p>
            <a:pPr algn="l">
              <a:lnSpc>
                <a:spcPct val="90000"/>
              </a:lnSpc>
              <a:buClrTx/>
              <a:buSzTx/>
              <a:buFontTx/>
            </a:pPr>
            <a:r>
              <a:rPr sz="2400" dirty="0">
                <a:latin typeface="Times New Roman" panose="02020603050405020304" charset="0"/>
                <a:cs typeface="Times New Roman" panose="02020603050405020304" charset="0"/>
              </a:rPr>
              <a:t>Thank you for your heartfelt invitation—</a:t>
            </a:r>
            <a:r>
              <a:rPr sz="2400" u="sng" dirty="0">
                <a:latin typeface="Times New Roman" panose="02020603050405020304" charset="0"/>
                <a:cs typeface="Times New Roman" panose="02020603050405020304" charset="0"/>
              </a:rPr>
              <a:t>I’m truly moved by your dedication to supporting students in need.</a:t>
            </a:r>
            <a:r>
              <a:rPr sz="2400" dirty="0">
                <a:latin typeface="Times New Roman" panose="02020603050405020304" charset="0"/>
                <a:cs typeface="Times New Roman" panose="02020603050405020304" charset="0"/>
              </a:rPr>
              <a:t> It’s inspiring to see kindness turned into action, and I’d be </a:t>
            </a:r>
            <a:r>
              <a:rPr sz="2400" b="1" dirty="0">
                <a:latin typeface="Times New Roman" panose="02020603050405020304" charset="0"/>
                <a:cs typeface="Times New Roman" panose="02020603050405020304" charset="0"/>
              </a:rPr>
              <a:t>honored to</a:t>
            </a:r>
            <a:r>
              <a:rPr sz="2400" dirty="0">
                <a:latin typeface="Times New Roman" panose="02020603050405020304" charset="0"/>
                <a:cs typeface="Times New Roman" panose="02020603050405020304" charset="0"/>
              </a:rPr>
              <a:t> </a:t>
            </a:r>
            <a:r>
              <a:rPr sz="2400" b="1" dirty="0">
                <a:latin typeface="Times New Roman" panose="02020603050405020304" charset="0"/>
                <a:cs typeface="Times New Roman" panose="02020603050405020304" charset="0"/>
              </a:rPr>
              <a:t>contribute</a:t>
            </a:r>
            <a:r>
              <a:rPr sz="2400" dirty="0">
                <a:latin typeface="Times New Roman" panose="02020603050405020304" charset="0"/>
                <a:cs typeface="Times New Roman" panose="02020603050405020304" charset="0"/>
              </a:rPr>
              <a:t>.</a:t>
            </a:r>
            <a:endParaRPr sz="2400" dirty="0">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zh-CN" altLang="en-US" b="1"/>
              <a:t>Brainstorm</a:t>
            </a:r>
            <a:endParaRPr lang="zh-CN" altLang="en-US" b="1"/>
          </a:p>
        </p:txBody>
      </p:sp>
      <p:sp>
        <p:nvSpPr>
          <p:cNvPr id="4" name="文本框 3"/>
          <p:cNvSpPr txBox="1"/>
          <p:nvPr/>
        </p:nvSpPr>
        <p:spPr>
          <a:xfrm>
            <a:off x="735965" y="1228090"/>
            <a:ext cx="7771765" cy="525780"/>
          </a:xfrm>
          <a:prstGeom prst="rect">
            <a:avLst/>
          </a:prstGeom>
          <a:noFill/>
        </p:spPr>
        <p:txBody>
          <a:bodyPr wrap="square" rtlCol="0">
            <a:normAutofit fontScale="80000"/>
          </a:bodyPr>
          <a:p>
            <a:pPr algn="l">
              <a:lnSpc>
                <a:spcPct val="140000"/>
              </a:lnSpc>
            </a:pPr>
            <a:r>
              <a:rPr lang="zh-CN" altLang="en-US" sz="2400" kern="100" dirty="0">
                <a:effectLst/>
                <a:latin typeface="+mn-ea"/>
                <a:cs typeface="江城圆体 400W" panose="020B0500000000000000" pitchFamily="34" charset="-122"/>
              </a:rPr>
              <a:t>思考：征询细节可以从哪些角度出发？如果题干没有提示</a:t>
            </a:r>
            <a:endParaRPr lang="zh-CN" altLang="en-US" sz="2400" kern="100" dirty="0">
              <a:effectLst/>
              <a:latin typeface="+mn-ea"/>
              <a:cs typeface="江城圆体 400W" panose="020B0500000000000000" pitchFamily="34" charset="-122"/>
            </a:endParaRPr>
          </a:p>
        </p:txBody>
      </p:sp>
      <p:sp>
        <p:nvSpPr>
          <p:cNvPr id="5" name="文本框 4"/>
          <p:cNvSpPr txBox="1"/>
          <p:nvPr/>
        </p:nvSpPr>
        <p:spPr>
          <a:xfrm>
            <a:off x="735965" y="1860550"/>
            <a:ext cx="10172065" cy="1106805"/>
          </a:xfrm>
          <a:prstGeom prst="rect">
            <a:avLst/>
          </a:prstGeom>
          <a:noFill/>
        </p:spPr>
        <p:txBody>
          <a:bodyPr wrap="square" rtlCol="0" anchor="t">
            <a:spAutoFit/>
          </a:bodyPr>
          <a:p>
            <a:pPr algn="l">
              <a:lnSpc>
                <a:spcPct val="110000"/>
              </a:lnSpc>
            </a:pPr>
            <a:r>
              <a:rPr lang="en-US" altLang="zh-CN" sz="2000" kern="100" dirty="0">
                <a:effectLst/>
                <a:latin typeface="Times New Roman" panose="02020603050405020304" charset="0"/>
                <a:cs typeface="Times New Roman" panose="02020603050405020304" charset="0"/>
              </a:rPr>
              <a:t>Please let me know about the rehearsal dates so that I can adjust my journey.</a:t>
            </a:r>
            <a:endParaRPr lang="en-US" altLang="zh-CN" sz="2000" kern="100" dirty="0">
              <a:effectLst/>
              <a:latin typeface="Times New Roman" panose="02020603050405020304" charset="0"/>
              <a:cs typeface="Times New Roman" panose="02020603050405020304" charset="0"/>
            </a:endParaRPr>
          </a:p>
          <a:p>
            <a:pPr algn="l">
              <a:lnSpc>
                <a:spcPct val="110000"/>
              </a:lnSpc>
            </a:pPr>
            <a:r>
              <a:rPr lang="en-US" altLang="zh-CN" sz="2000" kern="100" dirty="0">
                <a:effectLst/>
                <a:latin typeface="Times New Roman" panose="02020603050405020304" charset="0"/>
                <a:cs typeface="Times New Roman" panose="02020603050405020304" charset="0"/>
              </a:rPr>
              <a:t>How long is each performer’s slot? I’d like to plan my piece accordingly.</a:t>
            </a:r>
            <a:endParaRPr lang="en-US" altLang="zh-CN" sz="2000" kern="100" dirty="0">
              <a:effectLst/>
              <a:latin typeface="Times New Roman" panose="02020603050405020304" charset="0"/>
              <a:cs typeface="Times New Roman" panose="02020603050405020304" charset="0"/>
            </a:endParaRPr>
          </a:p>
          <a:p>
            <a:pPr algn="l">
              <a:lnSpc>
                <a:spcPct val="110000"/>
              </a:lnSpc>
            </a:pPr>
            <a:r>
              <a:rPr lang="en-US" altLang="zh-CN" sz="2000" kern="100" dirty="0">
                <a:effectLst/>
                <a:latin typeface="Times New Roman" panose="02020603050405020304" charset="0"/>
                <a:cs typeface="Times New Roman" panose="02020603050405020304" charset="0"/>
              </a:rPr>
              <a:t>Will a piano be available? If no, are there restrictions on bringing my own instrument/equipment?</a:t>
            </a:r>
            <a:endParaRPr lang="en-US" altLang="zh-CN" sz="2000" kern="100" dirty="0">
              <a:effectLst/>
              <a:latin typeface="Times New Roman" panose="02020603050405020304" charset="0"/>
              <a:cs typeface="Times New Roman" panose="02020603050405020304" charset="0"/>
            </a:endParaRPr>
          </a:p>
        </p:txBody>
      </p:sp>
      <p:sp>
        <p:nvSpPr>
          <p:cNvPr id="7" name="文本框 6"/>
          <p:cNvSpPr txBox="1"/>
          <p:nvPr/>
        </p:nvSpPr>
        <p:spPr>
          <a:xfrm>
            <a:off x="7353935" y="292100"/>
            <a:ext cx="3421380" cy="1568450"/>
          </a:xfrm>
          <a:prstGeom prst="rect">
            <a:avLst/>
          </a:prstGeom>
          <a:noFill/>
        </p:spPr>
        <p:txBody>
          <a:bodyPr wrap="square" rtlCol="0" anchor="t">
            <a:spAutoFit/>
          </a:bodyPr>
          <a:p>
            <a:pPr algn="l">
              <a:lnSpc>
                <a:spcPct val="120000"/>
              </a:lnSpc>
            </a:pPr>
            <a:r>
              <a:rPr lang="en-US" altLang="zh-CN" sz="2000" b="1" kern="100" dirty="0">
                <a:effectLst/>
                <a:latin typeface="Times New Roman" panose="02020603050405020304" charset="0"/>
                <a:cs typeface="Times New Roman" panose="02020603050405020304" charset="0"/>
              </a:rPr>
              <a:t>rehearsal dates, </a:t>
            </a:r>
            <a:endParaRPr lang="en-US" altLang="zh-CN" sz="2000" b="1" kern="100" dirty="0">
              <a:effectLst/>
              <a:latin typeface="Times New Roman" panose="02020603050405020304" charset="0"/>
              <a:cs typeface="Times New Roman" panose="02020603050405020304" charset="0"/>
            </a:endParaRPr>
          </a:p>
          <a:p>
            <a:pPr algn="l">
              <a:lnSpc>
                <a:spcPct val="120000"/>
              </a:lnSpc>
            </a:pPr>
            <a:r>
              <a:rPr lang="en-US" altLang="zh-CN" sz="2000" b="1" kern="100" dirty="0">
                <a:effectLst/>
                <a:latin typeface="Times New Roman" panose="02020603050405020304" charset="0"/>
                <a:cs typeface="Times New Roman" panose="02020603050405020304" charset="0"/>
              </a:rPr>
              <a:t>performance duration</a:t>
            </a:r>
            <a:endParaRPr lang="en-US" altLang="zh-CN" sz="2000" b="1" kern="100" dirty="0">
              <a:effectLst/>
              <a:latin typeface="Times New Roman" panose="02020603050405020304" charset="0"/>
              <a:cs typeface="Times New Roman" panose="02020603050405020304" charset="0"/>
            </a:endParaRPr>
          </a:p>
          <a:p>
            <a:pPr algn="l">
              <a:lnSpc>
                <a:spcPct val="120000"/>
              </a:lnSpc>
            </a:pPr>
            <a:r>
              <a:rPr lang="en-US" altLang="zh-CN" sz="2000" b="1" kern="100" dirty="0">
                <a:effectLst/>
                <a:latin typeface="Times New Roman" panose="02020603050405020304" charset="0"/>
                <a:cs typeface="Times New Roman" panose="02020603050405020304" charset="0"/>
              </a:rPr>
              <a:t>Performance form</a:t>
            </a:r>
            <a:endParaRPr lang="en-US" altLang="zh-CN" sz="2000" b="1" kern="100" dirty="0">
              <a:effectLst/>
              <a:latin typeface="Times New Roman" panose="02020603050405020304" charset="0"/>
              <a:cs typeface="Times New Roman" panose="02020603050405020304" charset="0"/>
            </a:endParaRPr>
          </a:p>
          <a:p>
            <a:pPr algn="l">
              <a:lnSpc>
                <a:spcPct val="120000"/>
              </a:lnSpc>
            </a:pPr>
            <a:r>
              <a:rPr lang="en-US" altLang="zh-CN" sz="2000" b="1" kern="100" dirty="0">
                <a:effectLst/>
                <a:latin typeface="Times New Roman" panose="02020603050405020304" charset="0"/>
                <a:cs typeface="Times New Roman" panose="02020603050405020304" charset="0"/>
              </a:rPr>
              <a:t>Equipment availability</a:t>
            </a:r>
            <a:endParaRPr lang="en-US" altLang="zh-CN" sz="2000" b="1" kern="100" dirty="0">
              <a:effectLst/>
              <a:latin typeface="Times New Roman" panose="02020603050405020304" charset="0"/>
              <a:cs typeface="Times New Roman" panose="02020603050405020304" charset="0"/>
            </a:endParaRPr>
          </a:p>
        </p:txBody>
      </p:sp>
      <p:sp>
        <p:nvSpPr>
          <p:cNvPr id="8" name="内容占位符 2"/>
          <p:cNvSpPr>
            <a:spLocks noGrp="1"/>
          </p:cNvSpPr>
          <p:nvPr/>
        </p:nvSpPr>
        <p:spPr>
          <a:xfrm>
            <a:off x="391160" y="3683000"/>
            <a:ext cx="4180840" cy="1887220"/>
          </a:xfrm>
          <a:prstGeom prst="rect">
            <a:avLst/>
          </a:prstGeom>
        </p:spPr>
        <p:txBody>
          <a:bodyPr vert="horz" wrap="square" lIns="0" tIns="0" rIns="0" bIns="0" rtlCol="0">
            <a:normAutofit fontScale="90000"/>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rgbClr val="333333"/>
                </a:solidFill>
                <a:latin typeface="Arial" panose="020B0604020202020204" pitchFamily="34" charset="0"/>
                <a:ea typeface="微软雅黑" panose="020B0503020204020204" charset="-122"/>
                <a:cs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rgbClr val="333333">
                    <a:lumMod val="65000"/>
                    <a:lumOff val="35000"/>
                  </a:srgbClr>
                </a:solidFill>
                <a:latin typeface="Arial" panose="020B0604020202020204" pitchFamily="34" charset="0"/>
                <a:ea typeface="微软雅黑" panose="020B0503020204020204" charset="-122"/>
                <a:cs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rgbClr val="333333">
                    <a:lumMod val="65000"/>
                    <a:lumOff val="35000"/>
                  </a:srgbClr>
                </a:solidFill>
                <a:latin typeface="Arial" panose="020B0604020202020204" pitchFamily="34" charset="0"/>
                <a:ea typeface="微软雅黑" panose="020B0503020204020204" charset="-122"/>
                <a:cs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rgbClr val="333333">
                    <a:lumMod val="65000"/>
                    <a:lumOff val="35000"/>
                  </a:srgbClr>
                </a:solidFill>
                <a:latin typeface="Arial" panose="020B0604020202020204" pitchFamily="34" charset="0"/>
                <a:ea typeface="微软雅黑" panose="020B0503020204020204" charset="-122"/>
                <a:cs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rgbClr val="333333">
                    <a:lumMod val="65000"/>
                    <a:lumOff val="35000"/>
                  </a:srgbClr>
                </a:solidFill>
                <a:latin typeface="Arial" panose="020B0604020202020204" pitchFamily="34" charset="0"/>
                <a:ea typeface="微软雅黑" panose="020B0503020204020204"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微软雅黑" panose="020B050302020402020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微软雅黑" panose="020B050302020402020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微软雅黑" panose="020B050302020402020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Arial" panose="020B0604020202020204" pitchFamily="34" charset="0"/>
                <a:ea typeface="微软雅黑" panose="020B0503020204020204" charset="-122"/>
                <a:cs typeface="+mn-ea"/>
              </a:defRPr>
            </a:lvl9pPr>
          </a:lstStyle>
          <a:p>
            <a:pPr marL="0" indent="0">
              <a:lnSpc>
                <a:spcPct val="120000"/>
              </a:lnSpc>
              <a:buNone/>
            </a:pPr>
            <a:r>
              <a:rPr lang="en-US" altLang="zh-CN" sz="1800"/>
              <a:t> </a:t>
            </a:r>
            <a:r>
              <a:rPr lang="en-US" altLang="zh-CN" sz="1800" b="1" u="sng"/>
              <a:t>could you please be so kind as to</a:t>
            </a:r>
            <a:r>
              <a:rPr lang="en-US" altLang="zh-CN" sz="1800"/>
              <a:t> ? </a:t>
            </a:r>
            <a:endParaRPr lang="en-US" altLang="zh-CN" sz="1800"/>
          </a:p>
          <a:p>
            <a:pPr marL="0" indent="0">
              <a:lnSpc>
                <a:spcPct val="120000"/>
              </a:lnSpc>
              <a:buNone/>
            </a:pPr>
            <a:r>
              <a:rPr lang="en-US" altLang="zh-CN" sz="1800"/>
              <a:t> </a:t>
            </a:r>
            <a:r>
              <a:rPr lang="en-US" altLang="zh-CN" sz="1800" b="1" u="sng"/>
              <a:t>another point I am not certain about is if</a:t>
            </a:r>
            <a:r>
              <a:rPr lang="en-US" altLang="zh-CN" sz="1800"/>
              <a:t> .</a:t>
            </a:r>
            <a:endParaRPr lang="en-US" altLang="zh-CN" sz="1800"/>
          </a:p>
          <a:p>
            <a:pPr marL="0" indent="0">
              <a:lnSpc>
                <a:spcPct val="120000"/>
              </a:lnSpc>
              <a:buNone/>
            </a:pPr>
            <a:r>
              <a:rPr lang="en-US" altLang="zh-CN" sz="1800" b="1" u="sng"/>
              <a:t>I would be more than obliged if </a:t>
            </a:r>
            <a:r>
              <a:rPr lang="en-US" altLang="zh-CN" sz="1800"/>
              <a:t>.</a:t>
            </a:r>
            <a:endParaRPr lang="en-US" altLang="zh-CN" sz="1800"/>
          </a:p>
          <a:p>
            <a:pPr marL="0" indent="0">
              <a:lnSpc>
                <a:spcPct val="120000"/>
              </a:lnSpc>
              <a:buNone/>
            </a:pPr>
            <a:r>
              <a:rPr lang="en-US" altLang="zh-CN" sz="1800"/>
              <a:t>Besides, </a:t>
            </a:r>
            <a:r>
              <a:rPr lang="en-US" altLang="zh-CN" sz="1800" b="1" u="sng"/>
              <a:t>is there anything that deserves special attention</a:t>
            </a:r>
            <a:r>
              <a:rPr lang="en-US" altLang="zh-CN" sz="1800"/>
              <a:t>?</a:t>
            </a:r>
            <a:endParaRPr lang="en-US" altLang="zh-CN" sz="1800"/>
          </a:p>
        </p:txBody>
      </p:sp>
      <p:sp>
        <p:nvSpPr>
          <p:cNvPr id="9" name="文本框 8"/>
          <p:cNvSpPr txBox="1"/>
          <p:nvPr/>
        </p:nvSpPr>
        <p:spPr>
          <a:xfrm>
            <a:off x="5057140" y="3544570"/>
            <a:ext cx="6096000" cy="2553335"/>
          </a:xfrm>
          <a:prstGeom prst="rect">
            <a:avLst/>
          </a:prstGeom>
        </p:spPr>
        <p:style>
          <a:lnRef idx="3">
            <a:schemeClr val="accent1"/>
          </a:lnRef>
          <a:fillRef idx="0">
            <a:srgbClr val="FFFFFF"/>
          </a:fillRef>
          <a:effectRef idx="0">
            <a:srgbClr val="FFFFFF"/>
          </a:effectRef>
          <a:fontRef idx="minor">
            <a:schemeClr val="tx1"/>
          </a:fontRef>
        </p:style>
        <p:txBody>
          <a:bodyPr wrap="square" rtlCol="0" anchor="t">
            <a:spAutoFit/>
          </a:bodyPr>
          <a:p>
            <a:pPr algn="l">
              <a:lnSpc>
                <a:spcPct val="100000"/>
              </a:lnSpc>
            </a:pPr>
            <a:r>
              <a:rPr lang="en-US" altLang="zh-CN" sz="2000" b="1" kern="100" dirty="0">
                <a:effectLst/>
                <a:latin typeface="Times New Roman" panose="02020603050405020304" charset="0"/>
                <a:ea typeface="微软雅黑" panose="020B0503020204020204" charset="-122"/>
                <a:cs typeface="Times New Roman" panose="02020603050405020304" charset="0"/>
              </a:rPr>
              <a:t>Could you please be so kind as to</a:t>
            </a:r>
            <a:r>
              <a:rPr lang="en-US" altLang="zh-CN" sz="2000" kern="100" dirty="0">
                <a:effectLst/>
                <a:latin typeface="Times New Roman" panose="02020603050405020304" charset="0"/>
                <a:ea typeface="微软雅黑" panose="020B0503020204020204" charset="-122"/>
                <a:cs typeface="Times New Roman" panose="02020603050405020304" charset="0"/>
              </a:rPr>
              <a:t> share the rehearsal dates? This would help me </a:t>
            </a:r>
            <a:r>
              <a:rPr lang="en-US" altLang="zh-CN" sz="2000" b="1" kern="100" dirty="0">
                <a:effectLst/>
                <a:highlight>
                  <a:srgbClr val="FFFF00"/>
                </a:highlight>
                <a:latin typeface="Times New Roman" panose="02020603050405020304" charset="0"/>
                <a:ea typeface="微软雅黑" panose="020B0503020204020204" charset="-122"/>
                <a:cs typeface="Times New Roman" panose="02020603050405020304" charset="0"/>
              </a:rPr>
              <a:t>coordinate my schedule seamlessly</a:t>
            </a:r>
            <a:r>
              <a:rPr lang="en-US" altLang="zh-CN" sz="2000" kern="100" dirty="0">
                <a:effectLst/>
                <a:latin typeface="Times New Roman" panose="02020603050405020304" charset="0"/>
                <a:ea typeface="微软雅黑" panose="020B0503020204020204" charset="-122"/>
                <a:cs typeface="Times New Roman" panose="02020603050405020304" charset="0"/>
              </a:rPr>
              <a:t>. </a:t>
            </a:r>
            <a:r>
              <a:rPr lang="en-US" altLang="zh-CN" sz="2000" b="1" kern="100" dirty="0">
                <a:effectLst/>
                <a:latin typeface="Times New Roman" panose="02020603050405020304" charset="0"/>
                <a:ea typeface="微软雅黑" panose="020B0503020204020204" charset="-122"/>
                <a:cs typeface="Times New Roman" panose="02020603050405020304" charset="0"/>
              </a:rPr>
              <a:t>Another point I am not certain about is if</a:t>
            </a:r>
            <a:r>
              <a:rPr lang="en-US" altLang="zh-CN" sz="2000" kern="100" dirty="0">
                <a:effectLst/>
                <a:latin typeface="Times New Roman" panose="02020603050405020304" charset="0"/>
                <a:ea typeface="微软雅黑" panose="020B0503020204020204" charset="-122"/>
                <a:cs typeface="Times New Roman" panose="02020603050405020304" charset="0"/>
              </a:rPr>
              <a:t> each performer’s slot has a time limit—knowing this would </a:t>
            </a:r>
            <a:r>
              <a:rPr lang="en-US" altLang="zh-CN" sz="2000" b="1" kern="100" dirty="0">
                <a:effectLst/>
                <a:highlight>
                  <a:srgbClr val="FFFF00"/>
                </a:highlight>
                <a:latin typeface="Times New Roman" panose="02020603050405020304" charset="0"/>
                <a:ea typeface="微软雅黑" panose="020B0503020204020204" charset="-122"/>
                <a:cs typeface="Times New Roman" panose="02020603050405020304" charset="0"/>
              </a:rPr>
              <a:t>ensure my piece fits perfectly</a:t>
            </a:r>
            <a:r>
              <a:rPr lang="en-US" altLang="zh-CN" sz="2000" kern="100" dirty="0">
                <a:effectLst/>
                <a:latin typeface="Times New Roman" panose="02020603050405020304" charset="0"/>
                <a:ea typeface="微软雅黑" panose="020B0503020204020204" charset="-122"/>
                <a:cs typeface="Times New Roman" panose="02020603050405020304" charset="0"/>
              </a:rPr>
              <a:t>. </a:t>
            </a:r>
            <a:r>
              <a:rPr lang="en-US" altLang="zh-CN" sz="2000" b="1" kern="100" dirty="0">
                <a:effectLst/>
                <a:latin typeface="Times New Roman" panose="02020603050405020304" charset="0"/>
                <a:ea typeface="微软雅黑" panose="020B0503020204020204" charset="-122"/>
                <a:cs typeface="Times New Roman" panose="02020603050405020304" charset="0"/>
              </a:rPr>
              <a:t>I would be more than obliged</a:t>
            </a:r>
            <a:r>
              <a:rPr lang="en-US" altLang="zh-CN" sz="2000" kern="100" dirty="0">
                <a:effectLst/>
                <a:latin typeface="Times New Roman" panose="02020603050405020304" charset="0"/>
                <a:ea typeface="微软雅黑" panose="020B0503020204020204" charset="-122"/>
                <a:cs typeface="Times New Roman" panose="02020603050405020304" charset="0"/>
              </a:rPr>
              <a:t> if you could confirm whether a piano is provided or if I may bring my own. Besides, </a:t>
            </a:r>
            <a:r>
              <a:rPr lang="en-US" altLang="zh-CN" sz="2000" b="1" kern="100" dirty="0">
                <a:effectLst/>
                <a:latin typeface="Times New Roman" panose="02020603050405020304" charset="0"/>
                <a:ea typeface="微软雅黑" panose="020B0503020204020204" charset="-122"/>
                <a:cs typeface="Times New Roman" panose="02020603050405020304" charset="0"/>
              </a:rPr>
              <a:t>is there anything that deserves special attention</a:t>
            </a:r>
            <a:r>
              <a:rPr lang="en-US" altLang="zh-CN" sz="2000" kern="100" dirty="0">
                <a:effectLst/>
                <a:latin typeface="Times New Roman" panose="02020603050405020304" charset="0"/>
                <a:ea typeface="微软雅黑" panose="020B0503020204020204" charset="-122"/>
                <a:cs typeface="Times New Roman" panose="02020603050405020304" charset="0"/>
              </a:rPr>
              <a:t>? </a:t>
            </a:r>
            <a:endParaRPr lang="en-US" altLang="zh-CN" sz="2000" kern="100" dirty="0">
              <a:effectLst/>
              <a:latin typeface="Times New Roman" panose="02020603050405020304" charset="0"/>
              <a:ea typeface="微软雅黑" panose="020B0503020204020204" charset="-122"/>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时间"/>
          <p:cNvSpPr>
            <a:spLocks noGrp="1"/>
          </p:cNvSpPr>
          <p:nvPr>
            <p:ph type="body" sz="quarter" idx="14"/>
            <p:custDataLst>
              <p:tags r:id="rId1"/>
            </p:custDataLst>
          </p:nvPr>
        </p:nvSpPr>
        <p:spPr/>
        <p:txBody>
          <a:bodyPr/>
          <a:lstStyle/>
          <a:p>
            <a:r>
              <a:rPr lang="en-US" altLang="zh-CN"/>
              <a:t>20XX/01/01</a:t>
            </a:r>
            <a:endParaRPr lang="en-US" altLang="zh-CN"/>
          </a:p>
        </p:txBody>
      </p:sp>
      <p:sp>
        <p:nvSpPr>
          <p:cNvPr id="3" name="标题 2"/>
          <p:cNvSpPr/>
          <p:nvPr>
            <p:ph type="ctrTitle"/>
          </p:nvPr>
        </p:nvSpPr>
        <p:spPr>
          <a:xfrm>
            <a:off x="1962541" y="2543944"/>
            <a:ext cx="5960827" cy="1133614"/>
          </a:xfrm>
        </p:spPr>
        <p:txBody>
          <a:bodyPr>
            <a:noAutofit/>
          </a:bodyPr>
          <a:p>
            <a:r>
              <a:rPr lang="en-US" altLang="zh-CN"/>
              <a:t>THANKS</a:t>
            </a:r>
            <a:br>
              <a:rPr lang="en-US" altLang="zh-CN"/>
            </a:br>
            <a:endParaRPr lang="en-US" altLang="zh-CN"/>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应用文误区分析与高分原则</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01</a:t>
            </a:r>
            <a:endParaRPr lang="en-US" altLang="zh-CN"/>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69925" y="306705"/>
            <a:ext cx="4800600" cy="479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669925" y="366395"/>
            <a:ext cx="4801235" cy="420370"/>
          </a:xfrm>
          <a:prstGeom prst="rect">
            <a:avLst/>
          </a:prstGeom>
          <a:noFill/>
        </p:spPr>
        <p:txBody>
          <a:bodyPr wrap="square" rtlCol="0">
            <a:noAutofit/>
          </a:bodyPr>
          <a:p>
            <a:pPr algn="ctr"/>
            <a:r>
              <a:rPr lang="zh-CN" altLang="en-US" sz="2000" b="1">
                <a:solidFill>
                  <a:schemeClr val="bg1"/>
                </a:solidFill>
              </a:rPr>
              <a:t>对应用文写作的理解</a:t>
            </a:r>
            <a:endParaRPr lang="zh-CN" altLang="en-US" sz="2000" b="1">
              <a:solidFill>
                <a:schemeClr val="bg1"/>
              </a:solidFill>
            </a:endParaRPr>
          </a:p>
        </p:txBody>
      </p:sp>
      <p:sp>
        <p:nvSpPr>
          <p:cNvPr id="6" name="文本框 5"/>
          <p:cNvSpPr txBox="1"/>
          <p:nvPr/>
        </p:nvSpPr>
        <p:spPr>
          <a:xfrm>
            <a:off x="781685" y="1284605"/>
            <a:ext cx="10135235" cy="829945"/>
          </a:xfrm>
          <a:prstGeom prst="rect">
            <a:avLst/>
          </a:prstGeom>
          <a:noFill/>
        </p:spPr>
        <p:txBody>
          <a:bodyPr wrap="square" rtlCol="0">
            <a:spAutoFit/>
          </a:bodyPr>
          <a:p>
            <a:pPr>
              <a:lnSpc>
                <a:spcPct val="120000"/>
              </a:lnSpc>
            </a:pPr>
            <a:r>
              <a:rPr lang="zh-CN" altLang="en-US" sz="2000"/>
              <a:t>应用文是一种</a:t>
            </a:r>
            <a:r>
              <a:rPr lang="zh-CN" altLang="en-US" sz="2000" b="1"/>
              <a:t>基于现实的实用型文章</a:t>
            </a:r>
            <a:r>
              <a:rPr lang="zh-CN" altLang="en-US" sz="2000"/>
              <a:t>，它是指人们在日常生活、工作、学习中所使用的为某种具体的实用目的而写的文体。</a:t>
            </a:r>
            <a:endParaRPr lang="zh-CN" altLang="en-US" sz="2000"/>
          </a:p>
        </p:txBody>
      </p:sp>
      <p:sp>
        <p:nvSpPr>
          <p:cNvPr id="10" name="文本框 9"/>
          <p:cNvSpPr txBox="1"/>
          <p:nvPr>
            <p:custDataLst>
              <p:tags r:id="rId1"/>
            </p:custDataLst>
          </p:nvPr>
        </p:nvSpPr>
        <p:spPr>
          <a:xfrm>
            <a:off x="1587500" y="2482850"/>
            <a:ext cx="8237855" cy="368300"/>
          </a:xfrm>
          <a:prstGeom prst="rect">
            <a:avLst/>
          </a:prstGeom>
        </p:spPr>
        <p:style>
          <a:lnRef idx="2">
            <a:schemeClr val="accent1"/>
          </a:lnRef>
          <a:fillRef idx="0">
            <a:srgbClr val="FFFFFF"/>
          </a:fillRef>
          <a:effectRef idx="0">
            <a:srgbClr val="FFFFFF"/>
          </a:effectRef>
          <a:fontRef idx="minor">
            <a:schemeClr val="tx1"/>
          </a:fontRef>
        </p:style>
        <p:txBody>
          <a:bodyPr wrap="square" rtlCol="0">
            <a:spAutoFit/>
          </a:bodyPr>
          <a:p>
            <a:r>
              <a:rPr lang="zh-CN" altLang="en-US"/>
              <a:t>说理性应用文</a:t>
            </a:r>
            <a:r>
              <a:rPr lang="en-US" altLang="zh-CN"/>
              <a:t>=</a:t>
            </a:r>
            <a:r>
              <a:rPr lang="zh-CN" altLang="en-US"/>
              <a:t>固定公式（观点</a:t>
            </a:r>
            <a:r>
              <a:rPr lang="en-US" altLang="zh-CN"/>
              <a:t>+</a:t>
            </a:r>
            <a:r>
              <a:rPr lang="zh-CN" altLang="en-US"/>
              <a:t>三点理由</a:t>
            </a:r>
            <a:r>
              <a:rPr lang="en-US" altLang="zh-CN"/>
              <a:t> Firstly, Secondly, Thirdly+</a:t>
            </a:r>
            <a:r>
              <a:rPr lang="zh-CN" altLang="en-US"/>
              <a:t>客套结尾）</a:t>
            </a:r>
            <a:endParaRPr lang="zh-CN" altLang="en-US"/>
          </a:p>
        </p:txBody>
      </p:sp>
      <p:sp>
        <p:nvSpPr>
          <p:cNvPr id="13" name="文本框 12"/>
          <p:cNvSpPr txBox="1"/>
          <p:nvPr>
            <p:custDataLst>
              <p:tags r:id="rId2"/>
            </p:custDataLst>
          </p:nvPr>
        </p:nvSpPr>
        <p:spPr>
          <a:xfrm>
            <a:off x="1587500" y="3219450"/>
            <a:ext cx="8237855" cy="368300"/>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spAutoFit/>
          </a:bodyPr>
          <a:p>
            <a:pPr algn="l">
              <a:buClrTx/>
              <a:buSzTx/>
              <a:buFontTx/>
            </a:pPr>
            <a:r>
              <a:rPr lang="zh-CN" altLang="en-US"/>
              <a:t>要提升语言水平，把I think改成I deem</a:t>
            </a:r>
            <a:r>
              <a:rPr lang="en-US" altLang="zh-CN"/>
              <a:t>/reckon</a:t>
            </a:r>
            <a:r>
              <a:rPr lang="zh-CN" altLang="en-US"/>
              <a:t>，把</a:t>
            </a:r>
            <a:r>
              <a:rPr lang="en-US" altLang="zh-CN"/>
              <a:t>excellent</a:t>
            </a:r>
            <a:r>
              <a:rPr lang="zh-CN" altLang="en-US"/>
              <a:t>改成</a:t>
            </a:r>
            <a:r>
              <a:rPr lang="en-US" altLang="zh-CN"/>
              <a:t>resplendent</a:t>
            </a:r>
            <a:endParaRPr lang="en-US" altLang="zh-CN"/>
          </a:p>
        </p:txBody>
      </p:sp>
      <p:sp>
        <p:nvSpPr>
          <p:cNvPr id="17" name="文本框 16"/>
          <p:cNvSpPr txBox="1"/>
          <p:nvPr>
            <p:custDataLst>
              <p:tags r:id="rId3"/>
            </p:custDataLst>
          </p:nvPr>
        </p:nvSpPr>
        <p:spPr>
          <a:xfrm>
            <a:off x="1612900" y="3956050"/>
            <a:ext cx="8211820" cy="645160"/>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spAutoFit/>
          </a:bodyPr>
          <a:p>
            <a:r>
              <a:rPr lang="zh-CN" altLang="en-US"/>
              <a:t>老师教我要详略得当，每个要点地位一样，那都要平均分配字数，如果是三个要点，那就是分析原因</a:t>
            </a:r>
            <a:r>
              <a:rPr lang="en-US" altLang="zh-CN"/>
              <a:t>40</a:t>
            </a:r>
            <a:r>
              <a:rPr lang="zh-CN" altLang="en-US"/>
              <a:t>字，提出建议</a:t>
            </a:r>
            <a:r>
              <a:rPr lang="en-US" altLang="zh-CN"/>
              <a:t>40</a:t>
            </a:r>
            <a:r>
              <a:rPr lang="zh-CN" altLang="en-US"/>
              <a:t>字，表达期待</a:t>
            </a:r>
            <a:r>
              <a:rPr lang="en-US" altLang="zh-CN"/>
              <a:t>40</a:t>
            </a:r>
            <a:r>
              <a:rPr lang="zh-CN" altLang="en-US"/>
              <a:t>字。</a:t>
            </a:r>
            <a:endParaRPr lang="zh-CN" altLang="en-US"/>
          </a:p>
        </p:txBody>
      </p:sp>
      <p:sp>
        <p:nvSpPr>
          <p:cNvPr id="18" name="文本框 17"/>
          <p:cNvSpPr txBox="1"/>
          <p:nvPr>
            <p:custDataLst>
              <p:tags r:id="rId4"/>
            </p:custDataLst>
          </p:nvPr>
        </p:nvSpPr>
        <p:spPr>
          <a:xfrm>
            <a:off x="1580515" y="4971415"/>
            <a:ext cx="8258810" cy="368300"/>
          </a:xfrm>
          <a:prstGeom prst="rect">
            <a:avLst/>
          </a:prstGeom>
        </p:spPr>
        <p:style>
          <a:lnRef idx="2">
            <a:schemeClr val="accent1"/>
          </a:lnRef>
          <a:fillRef idx="0">
            <a:srgbClr val="FFFFFF"/>
          </a:fillRef>
          <a:effectRef idx="0">
            <a:srgbClr val="FFFFFF"/>
          </a:effectRef>
          <a:fontRef idx="minor">
            <a:schemeClr val="tx1"/>
          </a:fontRef>
        </p:style>
        <p:txBody>
          <a:bodyPr wrap="square" rtlCol="0">
            <a:spAutoFit/>
          </a:bodyPr>
          <a:p>
            <a:r>
              <a:rPr lang="zh-CN" altLang="en-US"/>
              <a:t>复杂句式体现英语水平，文章要有各种长难句，定语从句、非谓语、倒装句</a:t>
            </a:r>
            <a:r>
              <a:rPr lang="en-US" altLang="zh-CN"/>
              <a:t>……</a:t>
            </a:r>
            <a:endParaRPr lang="en-US" altLang="zh-CN"/>
          </a:p>
        </p:txBody>
      </p:sp>
      <p:sp>
        <p:nvSpPr>
          <p:cNvPr id="19" name="文本框 18"/>
          <p:cNvSpPr txBox="1"/>
          <p:nvPr>
            <p:custDataLst>
              <p:tags r:id="rId5"/>
            </p:custDataLst>
          </p:nvPr>
        </p:nvSpPr>
        <p:spPr>
          <a:xfrm>
            <a:off x="10113010" y="2326005"/>
            <a:ext cx="1668780" cy="64516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r>
              <a:rPr lang="zh-CN" altLang="en-US" b="1"/>
              <a:t>内容要点权重</a:t>
            </a:r>
            <a:endParaRPr lang="zh-CN" altLang="en-US" b="1"/>
          </a:p>
          <a:p>
            <a:pPr algn="ctr"/>
            <a:r>
              <a:rPr lang="zh-CN" altLang="en-US" b="1"/>
              <a:t>高于语言结构</a:t>
            </a:r>
            <a:endParaRPr lang="zh-CN" altLang="en-US" b="1"/>
          </a:p>
        </p:txBody>
      </p:sp>
      <p:sp>
        <p:nvSpPr>
          <p:cNvPr id="20" name="文本框 19"/>
          <p:cNvSpPr txBox="1"/>
          <p:nvPr>
            <p:custDataLst>
              <p:tags r:id="rId6"/>
            </p:custDataLst>
          </p:nvPr>
        </p:nvSpPr>
        <p:spPr>
          <a:xfrm>
            <a:off x="10096500" y="3150235"/>
            <a:ext cx="1685290" cy="64516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r>
              <a:rPr lang="zh-CN" altLang="en-US" b="1">
                <a:solidFill>
                  <a:schemeClr val="lt1"/>
                </a:solidFill>
              </a:rPr>
              <a:t>词汇选择应服务于概念框架</a:t>
            </a:r>
            <a:endParaRPr lang="zh-CN" altLang="en-US"/>
          </a:p>
        </p:txBody>
      </p:sp>
      <p:sp>
        <p:nvSpPr>
          <p:cNvPr id="21" name="文本框 20"/>
          <p:cNvSpPr txBox="1"/>
          <p:nvPr>
            <p:custDataLst>
              <p:tags r:id="rId7"/>
            </p:custDataLst>
          </p:nvPr>
        </p:nvSpPr>
        <p:spPr>
          <a:xfrm>
            <a:off x="10113010" y="3997960"/>
            <a:ext cx="1668145" cy="64516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r>
              <a:rPr lang="zh-CN" altLang="en-US" b="1"/>
              <a:t>重点内容应占</a:t>
            </a:r>
            <a:endParaRPr lang="zh-CN" altLang="en-US" b="1"/>
          </a:p>
          <a:p>
            <a:pPr algn="ctr"/>
            <a:r>
              <a:rPr lang="zh-CN" altLang="en-US" b="1"/>
              <a:t>最大信息密度</a:t>
            </a:r>
            <a:endParaRPr lang="zh-CN" altLang="en-US" b="1"/>
          </a:p>
        </p:txBody>
      </p:sp>
      <p:sp>
        <p:nvSpPr>
          <p:cNvPr id="22" name="文本框 21"/>
          <p:cNvSpPr txBox="1"/>
          <p:nvPr>
            <p:custDataLst>
              <p:tags r:id="rId8"/>
            </p:custDataLst>
          </p:nvPr>
        </p:nvSpPr>
        <p:spPr>
          <a:xfrm>
            <a:off x="10118725" y="4927600"/>
            <a:ext cx="1663065" cy="64516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buClrTx/>
              <a:buSzTx/>
              <a:buFontTx/>
            </a:pPr>
            <a:r>
              <a:rPr lang="zh-CN" altLang="en-US" b="1">
                <a:solidFill>
                  <a:schemeClr val="lt1"/>
                </a:solidFill>
              </a:rPr>
              <a:t>冗余句式增加阅卷理解负担</a:t>
            </a:r>
            <a:endParaRPr lang="zh-CN" altLang="en-US" b="1">
              <a:solidFill>
                <a:schemeClr val="lt1"/>
              </a:solidFill>
            </a:endParaRPr>
          </a:p>
        </p:txBody>
      </p:sp>
      <p:sp>
        <p:nvSpPr>
          <p:cNvPr id="23" name="文本框 22"/>
          <p:cNvSpPr txBox="1"/>
          <p:nvPr/>
        </p:nvSpPr>
        <p:spPr>
          <a:xfrm>
            <a:off x="970915" y="5895975"/>
            <a:ext cx="9757410" cy="46037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So, what is the underlying logic of a good example of practical writing?</a:t>
            </a:r>
            <a:endParaRPr lang="en-US" altLang="zh-CN" sz="2400" b="1">
              <a:latin typeface="Times New Roman" panose="02020603050405020304" charset="0"/>
              <a:cs typeface="Times New Roman" panose="02020603050405020304" charset="0"/>
            </a:endParaRPr>
          </a:p>
        </p:txBody>
      </p:sp>
      <p:pic>
        <p:nvPicPr>
          <p:cNvPr id="24" name="图片 23" descr="叉"/>
          <p:cNvPicPr>
            <a:picLocks noChangeAspect="1"/>
          </p:cNvPicPr>
          <p:nvPr/>
        </p:nvPicPr>
        <p:blipFill>
          <a:blip r:embed="rId9"/>
          <a:stretch>
            <a:fillRect/>
          </a:stretch>
        </p:blipFill>
        <p:spPr>
          <a:xfrm>
            <a:off x="817880" y="2362200"/>
            <a:ext cx="609600" cy="609600"/>
          </a:xfrm>
          <a:prstGeom prst="rect">
            <a:avLst/>
          </a:prstGeom>
        </p:spPr>
      </p:pic>
      <p:pic>
        <p:nvPicPr>
          <p:cNvPr id="25" name="图片 24" descr="叉"/>
          <p:cNvPicPr>
            <a:picLocks noChangeAspect="1"/>
          </p:cNvPicPr>
          <p:nvPr/>
        </p:nvPicPr>
        <p:blipFill>
          <a:blip r:embed="rId9"/>
          <a:stretch>
            <a:fillRect/>
          </a:stretch>
        </p:blipFill>
        <p:spPr>
          <a:xfrm>
            <a:off x="817880" y="3185795"/>
            <a:ext cx="609600" cy="609600"/>
          </a:xfrm>
          <a:prstGeom prst="rect">
            <a:avLst/>
          </a:prstGeom>
        </p:spPr>
      </p:pic>
      <p:pic>
        <p:nvPicPr>
          <p:cNvPr id="26" name="图片 25" descr="叉"/>
          <p:cNvPicPr>
            <a:picLocks noChangeAspect="1"/>
          </p:cNvPicPr>
          <p:nvPr/>
        </p:nvPicPr>
        <p:blipFill>
          <a:blip r:embed="rId9"/>
          <a:stretch>
            <a:fillRect/>
          </a:stretch>
        </p:blipFill>
        <p:spPr>
          <a:xfrm>
            <a:off x="817880" y="4009390"/>
            <a:ext cx="609600" cy="609600"/>
          </a:xfrm>
          <a:prstGeom prst="rect">
            <a:avLst/>
          </a:prstGeom>
        </p:spPr>
      </p:pic>
      <p:pic>
        <p:nvPicPr>
          <p:cNvPr id="27" name="图片 26" descr="叉"/>
          <p:cNvPicPr>
            <a:picLocks noChangeAspect="1"/>
          </p:cNvPicPr>
          <p:nvPr/>
        </p:nvPicPr>
        <p:blipFill>
          <a:blip r:embed="rId9"/>
          <a:stretch>
            <a:fillRect/>
          </a:stretch>
        </p:blipFill>
        <p:spPr>
          <a:xfrm>
            <a:off x="817880" y="4832985"/>
            <a:ext cx="609600" cy="609600"/>
          </a:xfrm>
          <a:prstGeom prst="rect">
            <a:avLst/>
          </a:prstGeom>
        </p:spPr>
      </p:pic>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 calcmode="lin" valueType="num">
                                      <p:cBhvr>
                                        <p:cTn id="69" dur="500" fill="hold"/>
                                        <p:tgtEl>
                                          <p:spTgt spid="27"/>
                                        </p:tgtEl>
                                        <p:attrNameLst>
                                          <p:attrName>style.rotation</p:attrName>
                                        </p:attrNameLst>
                                      </p:cBhvr>
                                      <p:tavLst>
                                        <p:tav tm="0">
                                          <p:val>
                                            <p:fltVal val="360"/>
                                          </p:val>
                                        </p:tav>
                                        <p:tav tm="100000">
                                          <p:val>
                                            <p:fltVal val="0"/>
                                          </p:val>
                                        </p:tav>
                                      </p:tavLst>
                                    </p:anim>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49" presetClass="entr" presetSubtype="0" decel="10000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style.rotation</p:attrName>
                                        </p:attrNameLst>
                                      </p:cBhvr>
                                      <p:tavLst>
                                        <p:tav tm="0">
                                          <p:val>
                                            <p:fltVal val="360"/>
                                          </p:val>
                                        </p:tav>
                                        <p:tav tm="100000">
                                          <p:val>
                                            <p:fltVal val="0"/>
                                          </p:val>
                                        </p:tav>
                                      </p:tavLst>
                                    </p:anim>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 calcmode="lin" valueType="num">
                                      <p:cBhvr>
                                        <p:cTn id="85" dur="500" fill="hold"/>
                                        <p:tgtEl>
                                          <p:spTgt spid="23"/>
                                        </p:tgtEl>
                                        <p:attrNameLst>
                                          <p:attrName>style.rotation</p:attrName>
                                        </p:attrNameLst>
                                      </p:cBhvr>
                                      <p:tavLst>
                                        <p:tav tm="0">
                                          <p:val>
                                            <p:fltVal val="360"/>
                                          </p:val>
                                        </p:tav>
                                        <p:tav tm="100000">
                                          <p:val>
                                            <p:fltVal val="0"/>
                                          </p:val>
                                        </p:tav>
                                      </p:tavLst>
                                    </p:anim>
                                    <p:animEffect transition="in" filter="fade">
                                      <p:cBhvr>
                                        <p:cTn id="8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3" grpId="0" bldLvl="0" animBg="1"/>
      <p:bldP spid="17" grpId="0" bldLvl="0" animBg="1"/>
      <p:bldP spid="19" grpId="0" bldLvl="0" animBg="1"/>
      <p:bldP spid="20" grpId="0" bldLvl="0" animBg="1"/>
      <p:bldP spid="21" grpId="0" bldLvl="0" animBg="1"/>
      <p:bldP spid="18" grpId="0" bldLvl="0" animBg="1"/>
      <p:bldP spid="22" grpId="0" bldLvl="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34720" y="1192530"/>
            <a:ext cx="10234930" cy="5141595"/>
          </a:xfrm>
          <a:prstGeom prst="rect">
            <a:avLst/>
          </a:prstGeom>
        </p:spPr>
      </p:pic>
      <p:sp>
        <p:nvSpPr>
          <p:cNvPr id="5" name="文本框 4"/>
          <p:cNvSpPr txBox="1"/>
          <p:nvPr/>
        </p:nvSpPr>
        <p:spPr>
          <a:xfrm>
            <a:off x="2860040" y="397510"/>
            <a:ext cx="6096000" cy="583565"/>
          </a:xfrm>
          <a:prstGeom prst="rect">
            <a:avLst/>
          </a:prstGeom>
          <a:noFill/>
        </p:spPr>
        <p:txBody>
          <a:bodyPr wrap="square" rtlCol="0" anchor="t">
            <a:spAutoFit/>
          </a:bodyPr>
          <a:p>
            <a:pPr algn="ctr"/>
            <a:r>
              <a:rPr lang="en-US" altLang="zh-CN" sz="3200" b="1"/>
              <a:t>A good example</a:t>
            </a:r>
            <a:endParaRPr lang="en-US" altLang="zh-CN" sz="3200" b="1"/>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86155" y="278765"/>
            <a:ext cx="4076065" cy="479425"/>
          </a:xfrm>
          <a:prstGeom prst="rect">
            <a:avLst/>
          </a:prstGeom>
        </p:spPr>
        <p:style>
          <a:lnRef idx="2">
            <a:schemeClr val="lt1"/>
          </a:lnRef>
          <a:fillRef idx="1">
            <a:schemeClr val="accent1"/>
          </a:fillRef>
          <a:effectRef idx="1">
            <a:schemeClr val="accent1"/>
          </a:effectRef>
          <a:fontRef idx="minor">
            <a:schemeClr val="lt1"/>
          </a:fontRef>
        </p:style>
        <p:txBody>
          <a:bodyPr rtlCol="0" anchor="ctr"/>
          <a:p>
            <a:pPr algn="ctr"/>
            <a:r>
              <a:rPr lang="zh-CN" altLang="en-US" sz="2000" b="1"/>
              <a:t>核心原则是</a:t>
            </a:r>
            <a:r>
              <a:rPr lang="en-US" altLang="zh-CN" sz="2000" b="1"/>
              <a:t>“</a:t>
            </a:r>
            <a:r>
              <a:rPr lang="zh-CN" altLang="en-US" sz="2000" b="1"/>
              <a:t>内容为王</a:t>
            </a:r>
            <a:r>
              <a:rPr lang="en-US" altLang="zh-CN" sz="2000" b="1"/>
              <a:t>”</a:t>
            </a:r>
            <a:endParaRPr lang="en-US" altLang="zh-CN" sz="2000" b="1"/>
          </a:p>
        </p:txBody>
      </p:sp>
      <p:sp>
        <p:nvSpPr>
          <p:cNvPr id="7" name="文本框 6"/>
          <p:cNvSpPr txBox="1"/>
          <p:nvPr/>
        </p:nvSpPr>
        <p:spPr>
          <a:xfrm>
            <a:off x="824865" y="1134745"/>
            <a:ext cx="9161780" cy="768350"/>
          </a:xfrm>
          <a:prstGeom prst="rect">
            <a:avLst/>
          </a:prstGeom>
          <a:noFill/>
        </p:spPr>
        <p:txBody>
          <a:bodyPr wrap="square" rtlCol="0">
            <a:spAutoFit/>
          </a:bodyPr>
          <a:p>
            <a:pPr>
              <a:lnSpc>
                <a:spcPct val="110000"/>
              </a:lnSpc>
            </a:pPr>
            <a:r>
              <a:rPr lang="zh-CN" altLang="en-US" sz="2000"/>
              <a:t>高分作文，不仅仅是因为他们的语言好，而是他们想到的东西，他们表达的东西，</a:t>
            </a:r>
            <a:r>
              <a:rPr lang="zh-CN" altLang="en-US" sz="2000" b="1"/>
              <a:t>特别切题（</a:t>
            </a:r>
            <a:r>
              <a:rPr lang="en-US" altLang="zh-CN" sz="2000" b="1"/>
              <a:t>to the point</a:t>
            </a:r>
            <a:r>
              <a:rPr lang="zh-CN" altLang="en-US" sz="2000" b="1"/>
              <a:t>）</a:t>
            </a:r>
            <a:r>
              <a:rPr lang="zh-CN" altLang="en-US" sz="2000"/>
              <a:t>，思维整体和题目的语义场是高度符合的。</a:t>
            </a:r>
            <a:endParaRPr lang="zh-CN" altLang="en-US" sz="2000"/>
          </a:p>
        </p:txBody>
      </p:sp>
      <p:sp>
        <p:nvSpPr>
          <p:cNvPr id="11" name="文本框 10"/>
          <p:cNvSpPr txBox="1"/>
          <p:nvPr/>
        </p:nvSpPr>
        <p:spPr>
          <a:xfrm>
            <a:off x="4777105" y="2198370"/>
            <a:ext cx="6455410" cy="2461260"/>
          </a:xfrm>
          <a:prstGeom prst="rect">
            <a:avLst/>
          </a:prstGeom>
          <a:noFill/>
        </p:spPr>
        <p:txBody>
          <a:bodyPr wrap="square" rtlCol="0" anchor="t">
            <a:spAutoFit/>
          </a:bodyPr>
          <a:p>
            <a:pPr>
              <a:lnSpc>
                <a:spcPct val="110000"/>
              </a:lnSpc>
            </a:pPr>
            <a:r>
              <a:rPr lang="zh-CN" altLang="en-US" sz="2000" b="1"/>
              <a:t>深度思维与内容丰富性是应用文得高分的基本逻辑。</a:t>
            </a:r>
            <a:endParaRPr lang="zh-CN" altLang="en-US" sz="2000" b="1"/>
          </a:p>
          <a:p>
            <a:pPr algn="l">
              <a:lnSpc>
                <a:spcPct val="110000"/>
              </a:lnSpc>
              <a:buClrTx/>
              <a:buSzTx/>
              <a:buFontTx/>
            </a:pPr>
            <a:r>
              <a:rPr lang="zh-CN" altLang="en-US" sz="2000"/>
              <a:t>拿到一篇应用文后,抛却结构化的框架,最主要呈现在我们脑中的是各种语言表达及他们融合在一起后的语义场。</a:t>
            </a:r>
            <a:endParaRPr lang="zh-CN" altLang="en-US" sz="2000"/>
          </a:p>
          <a:p>
            <a:pPr algn="l">
              <a:lnSpc>
                <a:spcPct val="110000"/>
              </a:lnSpc>
              <a:buClrTx/>
              <a:buSzTx/>
              <a:buFontTx/>
            </a:pPr>
            <a:endParaRPr lang="zh-CN" altLang="en-US" sz="2000"/>
          </a:p>
          <a:p>
            <a:pPr algn="l">
              <a:lnSpc>
                <a:spcPct val="110000"/>
              </a:lnSpc>
              <a:buClrTx/>
              <a:buSzTx/>
              <a:buFontTx/>
            </a:pPr>
            <a:r>
              <a:rPr lang="zh-CN" altLang="en-US" sz="2000"/>
              <a:t>对于说理性、议论性的应用文,说理、论证的过程需要按照“</a:t>
            </a:r>
            <a:r>
              <a:rPr lang="zh-CN" altLang="en-US" sz="2000" b="1"/>
              <a:t>功能→情感→文化/精神</a:t>
            </a:r>
            <a:r>
              <a:rPr lang="zh-CN" altLang="en-US" sz="2000"/>
              <a:t>”的思维层次进行递进,目的的层次由浅入深。</a:t>
            </a:r>
            <a:endParaRPr lang="zh-CN" altLang="en-US" sz="2000"/>
          </a:p>
        </p:txBody>
      </p:sp>
      <p:pic>
        <p:nvPicPr>
          <p:cNvPr id="101379" name="图片 101378" descr="9405620471574764200260.png"/>
          <p:cNvPicPr/>
          <p:nvPr/>
        </p:nvPicPr>
        <p:blipFill>
          <a:blip r:embed="rId1"/>
          <a:stretch>
            <a:fillRect/>
          </a:stretch>
        </p:blipFill>
        <p:spPr>
          <a:xfrm>
            <a:off x="-411480" y="3037205"/>
            <a:ext cx="5712460" cy="3033395"/>
          </a:xfrm>
          <a:prstGeom prst="rect">
            <a:avLst/>
          </a:prstGeom>
          <a:noFill/>
          <a:ln w="9525">
            <a:noFill/>
          </a:ln>
        </p:spPr>
      </p:pic>
      <p:sp>
        <p:nvSpPr>
          <p:cNvPr id="13" name="文本框 12"/>
          <p:cNvSpPr txBox="1"/>
          <p:nvPr/>
        </p:nvSpPr>
        <p:spPr>
          <a:xfrm>
            <a:off x="5570855" y="4813300"/>
            <a:ext cx="1668780" cy="64516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r>
              <a:rPr lang="zh-CN" altLang="en-US" b="1"/>
              <a:t>内容要点权重</a:t>
            </a:r>
            <a:endParaRPr lang="zh-CN" altLang="en-US" b="1"/>
          </a:p>
          <a:p>
            <a:pPr algn="ctr"/>
            <a:r>
              <a:rPr lang="zh-CN" altLang="en-US" b="1"/>
              <a:t>高于语言结构</a:t>
            </a:r>
            <a:endParaRPr lang="zh-CN" altLang="en-US" b="1"/>
          </a:p>
        </p:txBody>
      </p:sp>
      <p:sp>
        <p:nvSpPr>
          <p:cNvPr id="21" name="文本框 20"/>
          <p:cNvSpPr txBox="1"/>
          <p:nvPr/>
        </p:nvSpPr>
        <p:spPr>
          <a:xfrm>
            <a:off x="7897495" y="4813300"/>
            <a:ext cx="1685290" cy="64516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r>
              <a:rPr lang="zh-CN" altLang="en-US" b="1">
                <a:solidFill>
                  <a:srgbClr val="FF0000"/>
                </a:solidFill>
              </a:rPr>
              <a:t>词汇选择应服务于概念框架</a:t>
            </a:r>
            <a:endParaRPr lang="zh-CN" altLang="en-US" b="1">
              <a:solidFill>
                <a:srgbClr val="FF0000"/>
              </a:solidFill>
            </a:endParaRPr>
          </a:p>
        </p:txBody>
      </p:sp>
      <p:sp>
        <p:nvSpPr>
          <p:cNvPr id="23" name="文本框 22"/>
          <p:cNvSpPr txBox="1"/>
          <p:nvPr/>
        </p:nvSpPr>
        <p:spPr>
          <a:xfrm>
            <a:off x="5571490" y="5770245"/>
            <a:ext cx="1668145" cy="64516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r>
              <a:rPr lang="zh-CN" altLang="en-US" b="1"/>
              <a:t>重点内容应占</a:t>
            </a:r>
            <a:endParaRPr lang="zh-CN" altLang="en-US" b="1"/>
          </a:p>
          <a:p>
            <a:pPr algn="ctr"/>
            <a:r>
              <a:rPr lang="zh-CN" altLang="en-US" b="1"/>
              <a:t>最大信息密度</a:t>
            </a:r>
            <a:endParaRPr lang="zh-CN" altLang="en-US" b="1"/>
          </a:p>
        </p:txBody>
      </p:sp>
      <p:sp>
        <p:nvSpPr>
          <p:cNvPr id="26" name="文本框 25"/>
          <p:cNvSpPr txBox="1"/>
          <p:nvPr/>
        </p:nvSpPr>
        <p:spPr>
          <a:xfrm>
            <a:off x="7919720" y="5770245"/>
            <a:ext cx="1663065" cy="64516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pPr algn="ctr">
              <a:buClrTx/>
              <a:buSzTx/>
              <a:buFontTx/>
            </a:pPr>
            <a:r>
              <a:rPr lang="zh-CN" altLang="en-US" b="1">
                <a:solidFill>
                  <a:schemeClr val="lt1"/>
                </a:solidFill>
              </a:rPr>
              <a:t>冗余句式增加阅卷理解负担</a:t>
            </a:r>
            <a:endParaRPr lang="zh-CN" altLang="en-US" b="1">
              <a:solidFill>
                <a:schemeClr val="lt1"/>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85495" y="409575"/>
            <a:ext cx="6497320" cy="953135"/>
          </a:xfrm>
          <a:prstGeom prst="rect">
            <a:avLst/>
          </a:prstGeom>
          <a:noFill/>
        </p:spPr>
        <p:txBody>
          <a:bodyPr wrap="square" rtlCol="0">
            <a:spAutoFit/>
          </a:bodyPr>
          <a:p>
            <a:pPr algn="ctr"/>
            <a:r>
              <a:rPr lang="en-US" altLang="zh-CN" sz="2800">
                <a:latin typeface="Times New Roman" panose="02020603050405020304" charset="0"/>
                <a:cs typeface="Times New Roman" panose="02020603050405020304" charset="0"/>
              </a:rPr>
              <a:t>The importance of </a:t>
            </a:r>
            <a:r>
              <a:rPr lang="en-US" altLang="zh-CN" sz="2800" b="1">
                <a:latin typeface="Times New Roman" panose="02020603050405020304" charset="0"/>
                <a:cs typeface="Times New Roman" panose="02020603050405020304" charset="0"/>
              </a:rPr>
              <a:t>topic vocabulary</a:t>
            </a:r>
            <a:r>
              <a:rPr lang="en-US" altLang="zh-CN" sz="2800">
                <a:latin typeface="Times New Roman" panose="02020603050405020304" charset="0"/>
                <a:cs typeface="Times New Roman" panose="02020603050405020304" charset="0"/>
              </a:rPr>
              <a:t> rather than those “advanced” vocabulary</a:t>
            </a:r>
            <a:endParaRPr lang="en-US" altLang="zh-CN" sz="2800">
              <a:latin typeface="Times New Roman" panose="02020603050405020304" charset="0"/>
              <a:cs typeface="Times New Roman" panose="02020603050405020304" charset="0"/>
            </a:endParaRPr>
          </a:p>
        </p:txBody>
      </p:sp>
      <p:sp>
        <p:nvSpPr>
          <p:cNvPr id="5" name="文本框 4"/>
          <p:cNvSpPr txBox="1"/>
          <p:nvPr/>
        </p:nvSpPr>
        <p:spPr>
          <a:xfrm>
            <a:off x="685800" y="1821180"/>
            <a:ext cx="9173845" cy="2661920"/>
          </a:xfrm>
          <a:prstGeom prst="rect">
            <a:avLst/>
          </a:prstGeom>
          <a:noFill/>
        </p:spPr>
        <p:txBody>
          <a:bodyPr wrap="square" rtlCol="0" anchor="t">
            <a:spAutoFit/>
          </a:bodyPr>
          <a:p>
            <a:pPr>
              <a:lnSpc>
                <a:spcPct val="110000"/>
              </a:lnSpc>
            </a:pPr>
            <a:r>
              <a:rPr lang="en-US" altLang="zh-CN" sz="2400">
                <a:latin typeface="Times New Roman" panose="02020603050405020304" charset="0"/>
                <a:cs typeface="Times New Roman" panose="02020603050405020304" charset="0"/>
              </a:rPr>
              <a:t>Topic Vocabulary: </a:t>
            </a:r>
            <a:r>
              <a:rPr lang="en-US" altLang="zh-CN" sz="2400" b="1">
                <a:highlight>
                  <a:srgbClr val="FFFF00"/>
                </a:highlight>
                <a:latin typeface="Times New Roman" panose="02020603050405020304" charset="0"/>
                <a:cs typeface="Times New Roman" panose="02020603050405020304" charset="0"/>
              </a:rPr>
              <a:t>Clear and functional</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a:lnSpc>
                <a:spcPct val="110000"/>
              </a:lnSpc>
            </a:pPr>
            <a:r>
              <a:rPr lang="en-US" altLang="zh-CN" sz="2400">
                <a:latin typeface="Times New Roman" panose="02020603050405020304" charset="0"/>
                <a:cs typeface="Times New Roman" panose="02020603050405020304" charset="0"/>
              </a:rPr>
              <a:t>Topic Vocabulary: </a:t>
            </a:r>
            <a:r>
              <a:rPr lang="en-US" altLang="zh-CN" sz="2400" b="1">
                <a:highlight>
                  <a:srgbClr val="FFFF00"/>
                </a:highlight>
                <a:latin typeface="Times New Roman" panose="02020603050405020304" charset="0"/>
                <a:cs typeface="Times New Roman" panose="02020603050405020304" charset="0"/>
              </a:rPr>
              <a:t>Connects to real-world context</a:t>
            </a:r>
            <a:endParaRPr lang="en-US" altLang="zh-CN" sz="2400">
              <a:latin typeface="Times New Roman" panose="02020603050405020304" charset="0"/>
              <a:cs typeface="Times New Roman" panose="02020603050405020304" charset="0"/>
            </a:endParaRPr>
          </a:p>
          <a:p>
            <a:pPr>
              <a:lnSpc>
                <a:spcPct val="110000"/>
              </a:lnSpc>
            </a:pPr>
            <a:r>
              <a:rPr lang="en-US" altLang="zh-CN" sz="2400">
                <a:latin typeface="Times New Roman" panose="02020603050405020304" charset="0"/>
                <a:cs typeface="Times New Roman" panose="02020603050405020304" charset="0"/>
                <a:sym typeface="+mn-ea"/>
              </a:rPr>
              <a:t>Topic Vocabulary: </a:t>
            </a:r>
            <a:r>
              <a:rPr lang="en-US" altLang="zh-CN" sz="2400" b="1">
                <a:highlight>
                  <a:srgbClr val="FFFF00"/>
                </a:highlight>
                <a:latin typeface="Times New Roman" panose="02020603050405020304" charset="0"/>
                <a:cs typeface="Times New Roman" panose="02020603050405020304" charset="0"/>
                <a:sym typeface="+mn-ea"/>
              </a:rPr>
              <a:t>Sounds native-like</a:t>
            </a:r>
            <a:endParaRPr lang="en-US" altLang="zh-CN" sz="2400" b="1">
              <a:highlight>
                <a:srgbClr val="FFFF00"/>
              </a:highlight>
              <a:latin typeface="Times New Roman" panose="02020603050405020304" charset="0"/>
              <a:cs typeface="Times New Roman" panose="02020603050405020304" charset="0"/>
              <a:sym typeface="+mn-ea"/>
            </a:endParaRPr>
          </a:p>
          <a:p>
            <a:pPr>
              <a:lnSpc>
                <a:spcPct val="110000"/>
              </a:lnSpc>
            </a:pPr>
            <a:endParaRPr lang="en-US" altLang="zh-CN" sz="2400">
              <a:latin typeface="Times New Roman" panose="02020603050405020304" charset="0"/>
              <a:cs typeface="Times New Roman" panose="02020603050405020304" charset="0"/>
              <a:sym typeface="+mn-ea"/>
            </a:endParaRPr>
          </a:p>
          <a:p>
            <a:pPr>
              <a:lnSpc>
                <a:spcPct val="110000"/>
              </a:lnSpc>
            </a:pPr>
            <a:r>
              <a:rPr lang="en-US" altLang="en-US" sz="2400">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 The martial arts club involves </a:t>
            </a:r>
            <a:r>
              <a:rPr lang="en-US" altLang="zh-CN" sz="2400" u="sng">
                <a:latin typeface="Times New Roman" panose="02020603050405020304" charset="0"/>
                <a:cs typeface="Times New Roman" panose="02020603050405020304" charset="0"/>
                <a:sym typeface="+mn-ea"/>
              </a:rPr>
              <a:t>esoteric and abstruse</a:t>
            </a:r>
            <a:r>
              <a:rPr lang="en-US" altLang="zh-CN" sz="2400">
                <a:latin typeface="Times New Roman" panose="02020603050405020304" charset="0"/>
                <a:cs typeface="Times New Roman" panose="02020603050405020304" charset="0"/>
                <a:sym typeface="+mn-ea"/>
              </a:rPr>
              <a:t> physical events.</a:t>
            </a:r>
            <a:endParaRPr lang="en-US" altLang="zh-CN" sz="2400">
              <a:latin typeface="Times New Roman" panose="02020603050405020304" charset="0"/>
              <a:cs typeface="Times New Roman" panose="02020603050405020304" charset="0"/>
            </a:endParaRPr>
          </a:p>
          <a:p>
            <a:pPr>
              <a:lnSpc>
                <a:spcPct val="110000"/>
              </a:lnSpc>
            </a:pPr>
            <a:r>
              <a:rPr lang="en-US" altLang="zh-CN" sz="3200" b="1">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The martial arts club teaches self-discipline and kung fu forms.</a:t>
            </a:r>
            <a:endParaRPr lang="zh-CN" altLang="en-US" sz="2400">
              <a:latin typeface="Times New Roman" panose="02020603050405020304" charset="0"/>
              <a:cs typeface="Times New Roman" panose="02020603050405020304" charset="0"/>
            </a:endParaRPr>
          </a:p>
        </p:txBody>
      </p:sp>
      <p:sp>
        <p:nvSpPr>
          <p:cNvPr id="6" name="文本框 5"/>
          <p:cNvSpPr txBox="1"/>
          <p:nvPr/>
        </p:nvSpPr>
        <p:spPr>
          <a:xfrm>
            <a:off x="470535" y="4995545"/>
            <a:ext cx="10438765" cy="829945"/>
          </a:xfrm>
          <a:prstGeom prst="rect">
            <a:avLst/>
          </a:prstGeom>
        </p:spPr>
        <p:style>
          <a:lnRef idx="0">
            <a:srgbClr val="FFFFFF"/>
          </a:lnRef>
          <a:fillRef idx="1">
            <a:schemeClr val="accent1"/>
          </a:fillRef>
          <a:effectRef idx="1">
            <a:schemeClr val="accent1"/>
          </a:effectRef>
          <a:fontRef idx="minor">
            <a:schemeClr val="lt1"/>
          </a:fontRef>
        </p:style>
        <p:txBody>
          <a:bodyPr wrap="square" rtlCol="0" anchor="t">
            <a:spAutoFit/>
          </a:bodyPr>
          <a:p>
            <a:r>
              <a:rPr lang="en-US" altLang="zh-CN" sz="2400">
                <a:latin typeface="Times New Roman" panose="02020603050405020304" charset="0"/>
                <a:cs typeface="Times New Roman" panose="02020603050405020304" charset="0"/>
              </a:rPr>
              <a:t>Use advanced words only when they fit the topic (e.g., reinvigorated).</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Avoid stuffing sentences with fancy words that distract from the message.</a:t>
            </a:r>
            <a:endParaRPr lang="zh-CN" altLang="en-US" sz="2400">
              <a:latin typeface="Times New Roman" panose="02020603050405020304" charset="0"/>
              <a:cs typeface="Times New Roman" panose="02020603050405020304" charset="0"/>
            </a:endParaRPr>
          </a:p>
        </p:txBody>
      </p:sp>
      <p:sp>
        <p:nvSpPr>
          <p:cNvPr id="21" name="文本框 20"/>
          <p:cNvSpPr txBox="1"/>
          <p:nvPr/>
        </p:nvSpPr>
        <p:spPr>
          <a:xfrm>
            <a:off x="9415145" y="409575"/>
            <a:ext cx="2355215" cy="953770"/>
          </a:xfrm>
          <a:prstGeom prst="rect">
            <a:avLst/>
          </a:prstGeom>
        </p:spPr>
        <p:style>
          <a:lnRef idx="0">
            <a:srgbClr val="FFFFFF"/>
          </a:lnRef>
          <a:fillRef idx="1">
            <a:srgbClr val="2F5597"/>
          </a:fillRef>
          <a:effectRef idx="0">
            <a:srgbClr val="FFFFFF"/>
          </a:effectRef>
          <a:fontRef idx="minor">
            <a:sysClr val="window" lastClr="FFFFFF"/>
          </a:fontRef>
        </p:style>
        <p:txBody>
          <a:bodyPr wrap="square" rtlCol="0">
            <a:noAutofit/>
          </a:bodyPr>
          <a:p>
            <a:pPr algn="ctr"/>
            <a:r>
              <a:rPr lang="zh-CN" altLang="en-US" sz="2800" b="1">
                <a:solidFill>
                  <a:schemeClr val="bg1"/>
                </a:solidFill>
              </a:rPr>
              <a:t>词汇选择应服务于概念框架</a:t>
            </a:r>
            <a:endParaRPr lang="zh-CN" altLang="en-US" sz="2800" b="1">
              <a:solidFill>
                <a:schemeClr val="bg1"/>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fontScale="90000"/>
          </a:bodyPr>
          <a:lstStyle/>
          <a:p>
            <a:r>
              <a:rPr lang="zh-CN" altLang="en-US"/>
              <a:t>思维观点类</a:t>
            </a:r>
            <a:br>
              <a:rPr lang="zh-CN" altLang="en-US"/>
            </a:br>
            <a:r>
              <a:rPr lang="zh-CN" altLang="en-US"/>
              <a:t>应用文的两大方法</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02</a:t>
            </a:r>
            <a:endParaRPr lang="en-US" altLang="zh-CN"/>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54330" y="156165"/>
            <a:ext cx="10800000" cy="720000"/>
          </a:xfrm>
        </p:spPr>
        <p:txBody>
          <a:bodyPr/>
          <a:p>
            <a:r>
              <a:rPr lang="zh-CN" altLang="en-US">
                <a:latin typeface="Times New Roman" panose="02020603050405020304" charset="0"/>
                <a:cs typeface="Times New Roman" panose="02020603050405020304" charset="0"/>
              </a:rPr>
              <a:t>思维激活</a:t>
            </a:r>
            <a:endParaRPr lang="zh-CN" altLang="en-US">
              <a:latin typeface="Times New Roman" panose="02020603050405020304" charset="0"/>
              <a:cs typeface="Times New Roman" panose="02020603050405020304" charset="0"/>
            </a:endParaRPr>
          </a:p>
        </p:txBody>
      </p:sp>
      <p:sp>
        <p:nvSpPr>
          <p:cNvPr id="5" name="文本框 4"/>
          <p:cNvSpPr txBox="1"/>
          <p:nvPr/>
        </p:nvSpPr>
        <p:spPr>
          <a:xfrm>
            <a:off x="2124710" y="111760"/>
            <a:ext cx="9582785" cy="1322070"/>
          </a:xfrm>
          <a:prstGeom prst="rect">
            <a:avLst/>
          </a:prstGeom>
        </p:spPr>
        <p:style>
          <a:lnRef idx="3">
            <a:schemeClr val="accent1"/>
          </a:lnRef>
          <a:fillRef idx="0">
            <a:srgbClr val="FFFFFF"/>
          </a:fillRef>
          <a:effectRef idx="0">
            <a:srgbClr val="FFFFFF"/>
          </a:effectRef>
          <a:fontRef idx="minor">
            <a:schemeClr val="tx1"/>
          </a:fontRef>
        </p:style>
        <p:txBody>
          <a:bodyPr wrap="square" rtlCol="0" anchor="t">
            <a:spAutoFit/>
          </a:bodyPr>
          <a:p>
            <a:r>
              <a:rPr lang="en-US" altLang="zh-CN" sz="2000">
                <a:solidFill>
                  <a:schemeClr val="tx1"/>
                </a:solidFill>
                <a:latin typeface="Times New Roman" panose="02020603050405020304" charset="0"/>
                <a:cs typeface="Times New Roman" panose="02020603050405020304" charset="0"/>
              </a:rPr>
              <a:t>Life is filled with countless choices, and each of your decisions often harbors profound reasons. Here are three sets of images. </a:t>
            </a:r>
            <a:endParaRPr lang="en-US" altLang="zh-CN" sz="2000">
              <a:solidFill>
                <a:schemeClr val="tx1"/>
              </a:solidFill>
              <a:latin typeface="Times New Roman" panose="02020603050405020304" charset="0"/>
              <a:cs typeface="Times New Roman" panose="02020603050405020304" charset="0"/>
            </a:endParaRPr>
          </a:p>
          <a:p>
            <a:r>
              <a:rPr lang="en-US" altLang="zh-CN" sz="2000" b="1">
                <a:solidFill>
                  <a:schemeClr val="tx1"/>
                </a:solidFill>
                <a:latin typeface="Times New Roman" panose="02020603050405020304" charset="0"/>
                <a:cs typeface="Times New Roman" panose="02020603050405020304" charset="0"/>
              </a:rPr>
              <a:t>Make a selection and explain the rationale behind your choice</a:t>
            </a:r>
            <a:r>
              <a:rPr lang="en-US" altLang="zh-CN" sz="2000">
                <a:solidFill>
                  <a:schemeClr val="tx1"/>
                </a:solidFill>
                <a:latin typeface="Times New Roman" panose="02020603050405020304" charset="0"/>
                <a:cs typeface="Times New Roman" panose="02020603050405020304" charset="0"/>
              </a:rPr>
              <a:t>. Think about expressions </a:t>
            </a:r>
            <a:r>
              <a:rPr lang="en-US" altLang="zh-CN" sz="2000" b="1">
                <a:solidFill>
                  <a:schemeClr val="tx1"/>
                </a:solidFill>
                <a:highlight>
                  <a:srgbClr val="FFFF00"/>
                </a:highlight>
                <a:latin typeface="Times New Roman" panose="02020603050405020304" charset="0"/>
                <a:cs typeface="Times New Roman" panose="02020603050405020304" charset="0"/>
              </a:rPr>
              <a:t>as many as possible</a:t>
            </a:r>
            <a:r>
              <a:rPr lang="en-US" altLang="zh-CN" sz="2000">
                <a:solidFill>
                  <a:schemeClr val="tx1"/>
                </a:solidFill>
                <a:latin typeface="Times New Roman" panose="02020603050405020304" charset="0"/>
                <a:cs typeface="Times New Roman" panose="02020603050405020304" charset="0"/>
              </a:rPr>
              <a:t> that can help you better clarify your choice. </a:t>
            </a:r>
            <a:endParaRPr lang="en-US" altLang="zh-CN" sz="2000">
              <a:solidFill>
                <a:schemeClr val="tx1"/>
              </a:solidFill>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1"/>
          <a:stretch>
            <a:fillRect/>
          </a:stretch>
        </p:blipFill>
        <p:spPr>
          <a:xfrm>
            <a:off x="795655" y="1455420"/>
            <a:ext cx="2126615" cy="2282190"/>
          </a:xfrm>
          <a:prstGeom prst="rect">
            <a:avLst/>
          </a:prstGeom>
        </p:spPr>
      </p:pic>
      <p:sp>
        <p:nvSpPr>
          <p:cNvPr id="7" name="文本框 6"/>
          <p:cNvSpPr txBox="1"/>
          <p:nvPr/>
        </p:nvSpPr>
        <p:spPr>
          <a:xfrm>
            <a:off x="3046095" y="2301875"/>
            <a:ext cx="673100" cy="521970"/>
          </a:xfrm>
          <a:prstGeom prst="rect">
            <a:avLst/>
          </a:prstGeom>
          <a:noFill/>
        </p:spPr>
        <p:txBody>
          <a:bodyPr wrap="square" rtlCol="0">
            <a:spAutoFit/>
          </a:bodyPr>
          <a:p>
            <a:r>
              <a:rPr lang="en-US" altLang="zh-CN" sz="2800" b="1"/>
              <a:t>VS</a:t>
            </a:r>
            <a:endParaRPr lang="en-US" altLang="zh-CN" sz="2800" b="1"/>
          </a:p>
        </p:txBody>
      </p:sp>
      <p:pic>
        <p:nvPicPr>
          <p:cNvPr id="8" name="图片 7"/>
          <p:cNvPicPr/>
          <p:nvPr/>
        </p:nvPicPr>
        <p:blipFill>
          <a:blip r:embed="rId2"/>
          <a:stretch>
            <a:fillRect/>
          </a:stretch>
        </p:blipFill>
        <p:spPr>
          <a:xfrm>
            <a:off x="3753485" y="1455420"/>
            <a:ext cx="2127250" cy="2282190"/>
          </a:xfrm>
          <a:prstGeom prst="rect">
            <a:avLst/>
          </a:prstGeom>
        </p:spPr>
      </p:pic>
      <p:sp>
        <p:nvSpPr>
          <p:cNvPr id="9" name="文本框 8"/>
          <p:cNvSpPr txBox="1"/>
          <p:nvPr/>
        </p:nvSpPr>
        <p:spPr>
          <a:xfrm>
            <a:off x="1518285" y="3808095"/>
            <a:ext cx="3568700" cy="368300"/>
          </a:xfrm>
          <a:prstGeom prst="rect">
            <a:avLst/>
          </a:prstGeom>
          <a:noFill/>
        </p:spPr>
        <p:txBody>
          <a:bodyPr wrap="square" rtlCol="0">
            <a:spAutoFit/>
          </a:bodyPr>
          <a:p>
            <a:pPr algn="ctr"/>
            <a:r>
              <a:rPr lang="zh-CN" altLang="en-US" b="1">
                <a:solidFill>
                  <a:schemeClr val="bg1">
                    <a:lumMod val="65000"/>
                  </a:schemeClr>
                </a:solidFill>
                <a:latin typeface="Times New Roman" panose="02020603050405020304" charset="0"/>
                <a:cs typeface="Times New Roman" panose="02020603050405020304" charset="0"/>
              </a:rPr>
              <a:t>人教版选必</a:t>
            </a:r>
            <a:r>
              <a:rPr lang="en-US" altLang="zh-CN" b="1">
                <a:solidFill>
                  <a:schemeClr val="bg1">
                    <a:lumMod val="65000"/>
                  </a:schemeClr>
                </a:solidFill>
                <a:latin typeface="Times New Roman" panose="02020603050405020304" charset="0"/>
                <a:cs typeface="Times New Roman" panose="02020603050405020304" charset="0"/>
              </a:rPr>
              <a:t>3 Healthy Lifestyle</a:t>
            </a:r>
            <a:endParaRPr lang="en-US" altLang="zh-CN" b="1">
              <a:solidFill>
                <a:schemeClr val="bg1">
                  <a:lumMod val="65000"/>
                </a:schemeClr>
              </a:solidFill>
              <a:latin typeface="Times New Roman" panose="02020603050405020304" charset="0"/>
              <a:cs typeface="Times New Roman" panose="02020603050405020304" charset="0"/>
            </a:endParaRPr>
          </a:p>
        </p:txBody>
      </p:sp>
      <p:pic>
        <p:nvPicPr>
          <p:cNvPr id="10" name="图片 9"/>
          <p:cNvPicPr>
            <a:picLocks noChangeAspect="1"/>
          </p:cNvPicPr>
          <p:nvPr/>
        </p:nvPicPr>
        <p:blipFill>
          <a:blip r:embed="rId3"/>
          <a:stretch>
            <a:fillRect/>
          </a:stretch>
        </p:blipFill>
        <p:spPr>
          <a:xfrm>
            <a:off x="6598285" y="1455420"/>
            <a:ext cx="2266315" cy="2282190"/>
          </a:xfrm>
          <a:prstGeom prst="rect">
            <a:avLst/>
          </a:prstGeom>
        </p:spPr>
      </p:pic>
      <p:sp>
        <p:nvSpPr>
          <p:cNvPr id="11" name="文本框 10"/>
          <p:cNvSpPr txBox="1"/>
          <p:nvPr/>
        </p:nvSpPr>
        <p:spPr>
          <a:xfrm>
            <a:off x="8933180" y="2335530"/>
            <a:ext cx="673100" cy="521970"/>
          </a:xfrm>
          <a:prstGeom prst="rect">
            <a:avLst/>
          </a:prstGeom>
          <a:noFill/>
        </p:spPr>
        <p:txBody>
          <a:bodyPr wrap="square" rtlCol="0">
            <a:spAutoFit/>
          </a:bodyPr>
          <a:p>
            <a:r>
              <a:rPr lang="en-US" altLang="zh-CN" sz="2800" b="1"/>
              <a:t>VS</a:t>
            </a:r>
            <a:endParaRPr lang="en-US" altLang="zh-CN" sz="2800" b="1"/>
          </a:p>
        </p:txBody>
      </p:sp>
      <p:pic>
        <p:nvPicPr>
          <p:cNvPr id="13" name="图片 12"/>
          <p:cNvPicPr>
            <a:picLocks noChangeAspect="1"/>
          </p:cNvPicPr>
          <p:nvPr/>
        </p:nvPicPr>
        <p:blipFill>
          <a:blip r:embed="rId4"/>
          <a:stretch>
            <a:fillRect/>
          </a:stretch>
        </p:blipFill>
        <p:spPr>
          <a:xfrm>
            <a:off x="9674860" y="1433830"/>
            <a:ext cx="2395220" cy="2288540"/>
          </a:xfrm>
          <a:prstGeom prst="rect">
            <a:avLst/>
          </a:prstGeom>
        </p:spPr>
      </p:pic>
      <p:sp>
        <p:nvSpPr>
          <p:cNvPr id="14" name="文本框 13"/>
          <p:cNvSpPr txBox="1"/>
          <p:nvPr/>
        </p:nvSpPr>
        <p:spPr>
          <a:xfrm>
            <a:off x="7302500" y="3808095"/>
            <a:ext cx="3970655" cy="395605"/>
          </a:xfrm>
          <a:prstGeom prst="rect">
            <a:avLst/>
          </a:prstGeom>
          <a:noFill/>
        </p:spPr>
        <p:txBody>
          <a:bodyPr wrap="square" rtlCol="0">
            <a:spAutoFit/>
          </a:bodyPr>
          <a:p>
            <a:pPr algn="ctr">
              <a:lnSpc>
                <a:spcPct val="110000"/>
              </a:lnSpc>
            </a:pPr>
            <a:r>
              <a:rPr lang="zh-CN" altLang="en-US" b="1">
                <a:solidFill>
                  <a:schemeClr val="bg1">
                    <a:lumMod val="65000"/>
                  </a:schemeClr>
                </a:solidFill>
                <a:latin typeface="Times New Roman" panose="02020603050405020304" charset="0"/>
                <a:cs typeface="Times New Roman" panose="02020603050405020304" charset="0"/>
              </a:rPr>
              <a:t>人教版选必</a:t>
            </a:r>
            <a:r>
              <a:rPr lang="en-US" altLang="zh-CN" b="1">
                <a:solidFill>
                  <a:schemeClr val="bg1">
                    <a:lumMod val="65000"/>
                  </a:schemeClr>
                </a:solidFill>
                <a:latin typeface="Times New Roman" panose="02020603050405020304" charset="0"/>
                <a:cs typeface="Times New Roman" panose="02020603050405020304" charset="0"/>
              </a:rPr>
              <a:t>4 Launching Your Career</a:t>
            </a:r>
            <a:endParaRPr lang="en-US" altLang="zh-CN" b="1">
              <a:solidFill>
                <a:schemeClr val="bg1">
                  <a:lumMod val="65000"/>
                </a:schemeClr>
              </a:solidFill>
              <a:latin typeface="Times New Roman" panose="02020603050405020304" charset="0"/>
              <a:cs typeface="Times New Roman" panose="02020603050405020304" charset="0"/>
            </a:endParaRPr>
          </a:p>
        </p:txBody>
      </p:sp>
      <p:pic>
        <p:nvPicPr>
          <p:cNvPr id="15" name="图片 14"/>
          <p:cNvPicPr/>
          <p:nvPr/>
        </p:nvPicPr>
        <p:blipFill>
          <a:blip r:embed="rId5"/>
          <a:stretch>
            <a:fillRect/>
          </a:stretch>
        </p:blipFill>
        <p:spPr>
          <a:xfrm>
            <a:off x="3892550" y="4246880"/>
            <a:ext cx="1849120" cy="2607945"/>
          </a:xfrm>
          <a:prstGeom prst="rect">
            <a:avLst/>
          </a:prstGeom>
        </p:spPr>
      </p:pic>
      <p:sp>
        <p:nvSpPr>
          <p:cNvPr id="16" name="文本框 15"/>
          <p:cNvSpPr txBox="1"/>
          <p:nvPr/>
        </p:nvSpPr>
        <p:spPr>
          <a:xfrm>
            <a:off x="5985510" y="5280660"/>
            <a:ext cx="673100" cy="521970"/>
          </a:xfrm>
          <a:prstGeom prst="rect">
            <a:avLst/>
          </a:prstGeom>
          <a:noFill/>
        </p:spPr>
        <p:txBody>
          <a:bodyPr wrap="square" rtlCol="0">
            <a:spAutoFit/>
          </a:bodyPr>
          <a:p>
            <a:r>
              <a:rPr lang="en-US" altLang="zh-CN" sz="2800" b="1"/>
              <a:t>VS</a:t>
            </a:r>
            <a:endParaRPr lang="en-US" altLang="zh-CN" sz="2800" b="1"/>
          </a:p>
        </p:txBody>
      </p:sp>
      <p:pic>
        <p:nvPicPr>
          <p:cNvPr id="17" name="图片 16"/>
          <p:cNvPicPr>
            <a:picLocks noChangeAspect="1"/>
          </p:cNvPicPr>
          <p:nvPr/>
        </p:nvPicPr>
        <p:blipFill>
          <a:blip r:embed="rId6"/>
          <a:stretch>
            <a:fillRect/>
          </a:stretch>
        </p:blipFill>
        <p:spPr>
          <a:xfrm>
            <a:off x="6658610" y="4262120"/>
            <a:ext cx="1755140" cy="2602230"/>
          </a:xfrm>
          <a:prstGeom prst="rect">
            <a:avLst/>
          </a:prstGeom>
        </p:spPr>
      </p:pic>
      <p:sp>
        <p:nvSpPr>
          <p:cNvPr id="18" name="文本框 17"/>
          <p:cNvSpPr txBox="1"/>
          <p:nvPr/>
        </p:nvSpPr>
        <p:spPr>
          <a:xfrm>
            <a:off x="8538845" y="5802630"/>
            <a:ext cx="3204845" cy="645160"/>
          </a:xfrm>
          <a:prstGeom prst="rect">
            <a:avLst/>
          </a:prstGeom>
          <a:noFill/>
        </p:spPr>
        <p:txBody>
          <a:bodyPr wrap="square" rtlCol="0">
            <a:spAutoFit/>
          </a:bodyPr>
          <a:p>
            <a:pPr algn="ctr">
              <a:buClrTx/>
              <a:buSzTx/>
              <a:buFontTx/>
            </a:pPr>
            <a:r>
              <a:rPr lang="en-US" altLang="zh-CN" b="1">
                <a:solidFill>
                  <a:schemeClr val="bg1">
                    <a:lumMod val="65000"/>
                  </a:schemeClr>
                </a:solidFill>
                <a:latin typeface="Times New Roman" panose="02020603050405020304" charset="0"/>
                <a:cs typeface="Times New Roman" panose="02020603050405020304" charset="0"/>
              </a:rPr>
              <a:t>外研版必修二</a:t>
            </a:r>
            <a:endParaRPr lang="en-US" altLang="zh-CN" b="1">
              <a:solidFill>
                <a:schemeClr val="bg1">
                  <a:lumMod val="65000"/>
                </a:schemeClr>
              </a:solidFill>
              <a:latin typeface="Times New Roman" panose="02020603050405020304" charset="0"/>
              <a:cs typeface="Times New Roman" panose="02020603050405020304" charset="0"/>
            </a:endParaRPr>
          </a:p>
          <a:p>
            <a:pPr algn="ctr">
              <a:buClrTx/>
              <a:buSzTx/>
              <a:buFontTx/>
            </a:pPr>
            <a:r>
              <a:rPr lang="en-US" altLang="zh-CN" b="1">
                <a:solidFill>
                  <a:schemeClr val="bg1">
                    <a:lumMod val="65000"/>
                  </a:schemeClr>
                </a:solidFill>
                <a:latin typeface="Times New Roman" panose="02020603050405020304" charset="0"/>
                <a:cs typeface="Times New Roman" panose="02020603050405020304" charset="0"/>
              </a:rPr>
              <a:t>Unit4 Writing a movie review</a:t>
            </a:r>
            <a:endParaRPr lang="en-US" altLang="zh-CN" b="1">
              <a:solidFill>
                <a:schemeClr val="bg1">
                  <a:lumMod val="65000"/>
                </a:schemeClr>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7"/>
          <a:stretch>
            <a:fillRect/>
          </a:stretch>
        </p:blipFill>
        <p:spPr>
          <a:xfrm>
            <a:off x="11477625" y="82550"/>
            <a:ext cx="608013" cy="642938"/>
          </a:xfrm>
          <a:prstGeom prst="rect">
            <a:avLst/>
          </a:prstGeom>
          <a:noFill/>
          <a:ln w="9525">
            <a:noFill/>
          </a:ln>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 calcmode="lin" valueType="num">
                                      <p:cBhvr>
                                        <p:cTn id="53" dur="500" fill="hold"/>
                                        <p:tgtEl>
                                          <p:spTgt spid="14"/>
                                        </p:tgtEl>
                                        <p:attrNameLst>
                                          <p:attrName>style.rotation</p:attrName>
                                        </p:attrNameLst>
                                      </p:cBhvr>
                                      <p:tavLst>
                                        <p:tav tm="0">
                                          <p:val>
                                            <p:fltVal val="360"/>
                                          </p:val>
                                        </p:tav>
                                        <p:tav tm="100000">
                                          <p:val>
                                            <p:fltVal val="0"/>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900" decel="100000" fill="hold"/>
                                        <p:tgtEl>
                                          <p:spTgt spid="1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ppt_x</p:attrName>
                                        </p:attrNameLst>
                                      </p:cBhvr>
                                      <p:tavLst>
                                        <p:tav tm="0">
                                          <p:val>
                                            <p:strVal val="#ppt_x-.2"/>
                                          </p:val>
                                        </p:tav>
                                        <p:tav tm="100000">
                                          <p:val>
                                            <p:strVal val="#ppt_x"/>
                                          </p:val>
                                        </p:tav>
                                      </p:tavLst>
                                    </p:anim>
                                    <p:anim calcmode="lin" valueType="num">
                                      <p:cBhvr>
                                        <p:cTn id="80"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8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P spid="14" grpId="0"/>
      <p:bldP spid="16" grpId="0"/>
      <p:bldP spid="18"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BK_DARK_LIGHT" val="1"/>
  <p:tag name="KSO_WM_UNIT_TYPE" val="y"/>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07.xml><?xml version="1.0" encoding="utf-8"?>
<p:tagLst xmlns:p="http://schemas.openxmlformats.org/presentationml/2006/main">
  <p:tag name="KSO_WM_SLIDE_BACKGROUND_TYPE" val="frame"/>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SLIDE_BACKGROUND_TYPE" val="frame"/>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1.xml><?xml version="1.0" encoding="utf-8"?>
<p:tagLst xmlns:p="http://schemas.openxmlformats.org/presentationml/2006/main">
  <p:tag name="KSO_WM_SLIDE_BACKGROUND_TYPE" val="belt"/>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AS_UNIQUEID" val="177"/>
</p:tagLst>
</file>

<file path=ppt/tags/tag171.xml><?xml version="1.0" encoding="utf-8"?>
<p:tagLst xmlns:p="http://schemas.openxmlformats.org/presentationml/2006/main">
  <p:tag name="AS_UNIQUEID" val="178"/>
</p:tagLst>
</file>

<file path=ppt/tags/tag172.xml><?xml version="1.0" encoding="utf-8"?>
<p:tagLst xmlns:p="http://schemas.openxmlformats.org/presentationml/2006/main">
  <p:tag name="AS_UNIQUEID" val="179"/>
</p:tagLst>
</file>

<file path=ppt/tags/tag173.xml><?xml version="1.0" encoding="utf-8"?>
<p:tagLst xmlns:p="http://schemas.openxmlformats.org/presentationml/2006/main">
  <p:tag name="AS_UNIQUEID" val="180"/>
</p:tagLst>
</file>

<file path=ppt/tags/tag174.xml><?xml version="1.0" encoding="utf-8"?>
<p:tagLst xmlns:p="http://schemas.openxmlformats.org/presentationml/2006/main">
  <p:tag name="AS_UNIQUEID" val="876"/>
</p:tagLst>
</file>

<file path=ppt/tags/tag175.xml><?xml version="1.0" encoding="utf-8"?>
<p:tagLst xmlns:p="http://schemas.openxmlformats.org/presentationml/2006/main">
  <p:tag name="AS_UNIQUEID" val="182"/>
</p:tagLst>
</file>

<file path=ppt/tags/tag176.xml><?xml version="1.0" encoding="utf-8"?>
<p:tagLst xmlns:p="http://schemas.openxmlformats.org/presentationml/2006/main">
  <p:tag name="AS_UNIQUEID" val="183"/>
</p:tagLst>
</file>

<file path=ppt/tags/tag177.xml><?xml version="1.0" encoding="utf-8"?>
<p:tagLst xmlns:p="http://schemas.openxmlformats.org/presentationml/2006/main">
  <p:tag name="AS_UNIQUEID" val="184"/>
</p:tagLst>
</file>

<file path=ppt/tags/tag178.xml><?xml version="1.0" encoding="utf-8"?>
<p:tagLst xmlns:p="http://schemas.openxmlformats.org/presentationml/2006/main">
  <p:tag name="AS_UNIQUEID" val="877"/>
</p:tagLst>
</file>

<file path=ppt/tags/tag179.xml><?xml version="1.0" encoding="utf-8"?>
<p:tagLst xmlns:p="http://schemas.openxmlformats.org/presentationml/2006/main">
  <p:tag name="AS_UNIQUEID" val="18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AS_UNIQUEID" val="187"/>
</p:tagLst>
</file>

<file path=ppt/tags/tag181.xml><?xml version="1.0" encoding="utf-8"?>
<p:tagLst xmlns:p="http://schemas.openxmlformats.org/presentationml/2006/main">
  <p:tag name="AS_UNIQUEID" val="878"/>
</p:tagLst>
</file>

<file path=ppt/tags/tag182.xml><?xml version="1.0" encoding="utf-8"?>
<p:tagLst xmlns:p="http://schemas.openxmlformats.org/presentationml/2006/main">
  <p:tag name="AS_UNIQUEID" val="189"/>
</p:tagLst>
</file>

<file path=ppt/tags/tag183.xml><?xml version="1.0" encoding="utf-8"?>
<p:tagLst xmlns:p="http://schemas.openxmlformats.org/presentationml/2006/main">
  <p:tag name="AS_UNIQUEID" val="190"/>
</p:tagLst>
</file>

<file path=ppt/tags/tag184.xml><?xml version="1.0" encoding="utf-8"?>
<p:tagLst xmlns:p="http://schemas.openxmlformats.org/presentationml/2006/main">
  <p:tag name="AS_UNIQUEID" val="191"/>
</p:tagLst>
</file>

<file path=ppt/tags/tag185.xml><?xml version="1.0" encoding="utf-8"?>
<p:tagLst xmlns:p="http://schemas.openxmlformats.org/presentationml/2006/main">
  <p:tag name="AS_UNIQUEID" val="19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9"/>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9"/>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1.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839"/>
  <p:tag name="KSO_WM_TEMPLATE_THUMBS_INDEX" val="1、4、7、9、16、20、21、22、24、25"/>
</p:tagLst>
</file>

<file path=ppt/tags/tag192.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3.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0"/>
</p:tagLst>
</file>

<file path=ppt/tags/tag202.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9"/>
</p:tagLst>
</file>

<file path=ppt/tags/tag20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0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0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0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3"/>
</p:tagLst>
</file>

<file path=ppt/tags/tag21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33.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3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39.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44.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245.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46.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24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5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5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5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26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67.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2.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6.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7"/>
</p:tagLst>
</file>

<file path=ppt/tags/tag277.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2"/>
</p:tagLst>
</file>

<file path=ppt/tags/tag27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2"/>
</p:tagLst>
</file>

<file path=ppt/tags/tag28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3.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p="http://schemas.openxmlformats.org/presentationml/2006/main">
  <p:tag name="KSO_WM_UNIT_TYPE" val="i"/>
  <p:tag name="KSO_WM_UNIT_INDEX" val="6"/>
  <p:tag name="KSO_WM_BEAUTIFY_FLAG" val="#wm#"/>
  <p:tag name="KSO_WM_TAG_VERSION" val="3.0"/>
  <p:tag name="KSO_WM_UNIT_ID" val="_0*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TYPE" val="i"/>
  <p:tag name="KSO_WM_UNIT_INDEX" val="7"/>
  <p:tag name="KSO_WM_BEAUTIFY_FLAG" val="#wm#"/>
  <p:tag name="KSO_WM_TAG_VERSION" val="3.0"/>
  <p:tag name="KSO_WM_UNIT_ID" val="_0*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9.xml><?xml version="1.0" encoding="utf-8"?>
<p:tagLst xmlns:p="http://schemas.openxmlformats.org/presentationml/2006/main">
  <p:tag name="KSO_WM_UNIT_TYPE" val="i"/>
  <p:tag name="KSO_WM_UNIT_INDEX" val="8"/>
  <p:tag name="KSO_WM_BEAUTIFY_FLAG" val="#wm#"/>
  <p:tag name="KSO_WM_TAG_VERSION" val="3.0"/>
  <p:tag name="KSO_WM_UNIT_ID" val="_0*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8617"/>
</p:tagLst>
</file>

<file path=ppt/tags/tag291.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8617"/>
</p:tagLst>
</file>

<file path=ppt/tags/tag29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8617"/>
  <p:tag name="KSO_WM_TEMPLATE_CATEGORY" val="custom"/>
  <p:tag name="KSO_WM_TEMPLATE_MASTER_TYPE" val="0"/>
</p:tagLst>
</file>

<file path=ppt/tags/tag296.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7.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1.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2.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3.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4.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5.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6.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7.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8.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9.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1.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2.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317.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 name="KSO_WM_UNIT_TEXT_LAYER_COUNT" val="1"/>
</p:tagLst>
</file>

<file path=ppt/tags/tag318.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 name="KSO_WM_UNIT_TEXT_LAYER_COUNT" val="1"/>
</p:tagLst>
</file>

<file path=ppt/tags/tag31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2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3.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4.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7.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8.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9.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1.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2.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3.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7.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338.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9.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1.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2.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3.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4.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5.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6.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7.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8.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1.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53.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4.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5.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5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58.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5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2.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63.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364.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65.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36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7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7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8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86.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7.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8.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9.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1.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2.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3.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4.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99.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1.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2.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3.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4.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5.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6.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7.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8.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409.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1.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2.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6.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Lst>
</file>

<file path=ppt/tags/tag41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34"/>
</p:tagLst>
</file>

<file path=ppt/tags/tag418.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Lst>
</file>

<file path=ppt/tags/tag419.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1.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3.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2"/>
</p:tagLst>
</file>

<file path=ppt/tags/tag42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8.xml><?xml version="1.0" encoding="utf-8"?>
<p:tagLst xmlns:p="http://schemas.openxmlformats.org/presentationml/2006/main">
  <p:tag name="KSO_WM_UNIT_TYPE" val="f"/>
  <p:tag name="KSO_WM_UNIT_SUBTYPE" val="g"/>
  <p:tag name="KSO_WM_UNIT_INDEX" val="3"/>
  <p:tag name="KSO_WM_BEAUTIFY_FLAG" val="#wm#"/>
  <p:tag name="KSO_WM_TAG_VERSION" val="3.0"/>
  <p:tag name="KSO_WM_UNIT_PRESET_TEXT" val="公司名"/>
  <p:tag name="KSO_WM_UNIT_ID" val="_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0"/>
</p:tagLst>
</file>

<file path=ppt/tags/tag429.xml><?xml version="1.0" encoding="utf-8"?>
<p:tagLst xmlns:p="http://schemas.openxmlformats.org/presentationml/2006/main">
  <p:tag name="KSO_WM_UNIT_TYPE" val="f"/>
  <p:tag name="KSO_WM_UNIT_SUBTYPE" val="c"/>
  <p:tag name="KSO_WM_UNIT_INDEX" val="2"/>
  <p:tag name="KSO_WM_BEAUTIFY_FLAG" val="#wm#"/>
  <p:tag name="KSO_WM_TAG_VERSION" val="3.0"/>
  <p:tag name="KSO_WM_UNIT_PRESET_TEXT" val="日期时间"/>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4"/>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8"/>
</p:tagLst>
</file>

<file path=ppt/tags/tag431.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2.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43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8.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43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2.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3.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4.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5.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6.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7.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8.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9.xml><?xml version="1.0" encoding="utf-8"?>
<p:tagLst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0"/>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4*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7"/>
</p:tagLst>
</file>

<file path=ppt/tags/tag451.xml><?xml version="1.0" encoding="utf-8"?>
<p:tagLst xmlns:p="http://schemas.openxmlformats.org/presentationml/2006/main">
  <p:tag name="KSO_WM_UNIT_TYPE" val="e"/>
  <p:tag name="KSO_WM_UNIT_INDEX" val="1"/>
  <p:tag name="KSO_WM_BEAUTIFY_FLAG" val="#wm#"/>
  <p:tag name="KSO_WM_TAG_VERSION" val="3.0"/>
  <p:tag name="KSO_WM_UNIT_PRESET_TEXT" val="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
</p:tagLst>
</file>

<file path=ppt/tags/tag452.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5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7.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1.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462.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463.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464.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46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6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48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485.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6.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7.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8.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9.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1.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7"/>
</p:tagLst>
</file>

<file path=ppt/tags/tag492.xml><?xml version="1.0" encoding="utf-8"?>
<p:tagLst xmlns:p="http://schemas.openxmlformats.org/presentationml/2006/main">
  <p:tag name="KSO_WM_UNIT_TYPE" val="b"/>
  <p:tag name="KSO_WM_UNIT_INDEX" val="1"/>
  <p:tag name="KSO_WM_BEAUTIFY_FLAG" val="#wm#"/>
  <p:tag name="KSO_WM_TAG_VERSION" val="3.0"/>
  <p:tag name="KSO_WM_UNIT_PRESET_TEXT" val="单击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8"/>
</p:tagLst>
</file>

<file path=ppt/tags/tag49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6.xml><?xml version="1.0" encoding="utf-8"?>
<p:tagLst xmlns:p="http://schemas.openxmlformats.org/presentationml/2006/main">
  <p:tag name="KSO_WM_UNIT_TYPE" val="f"/>
  <p:tag name="KSO_WM_UNIT_SUBTYPE" val="g"/>
  <p:tag name="KSO_WM_UNIT_INDEX" val="3"/>
  <p:tag name="KSO_WM_BEAUTIFY_FLAG" val="#wm#"/>
  <p:tag name="KSO_WM_TAG_VERSION" val="3.0"/>
  <p:tag name="KSO_WM_UNIT_PRESET_TEXT" val="公司"/>
  <p:tag name="KSO_WM_UNIT_ID" val="_1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4"/>
</p:tagLst>
</file>

<file path=ppt/tags/tag49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日期"/>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2"/>
</p:tagLst>
</file>

<file path=ppt/tags/tag498.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9.xml><?xml version="1.0" encoding="utf-8"?>
<p:tagLst xmlns:p="http://schemas.openxmlformats.org/presentationml/2006/main">
  <p:tag name="KSO_WM_UNIT_TYPE" val="f"/>
  <p:tag name="KSO_WM_UNIT_SUBTYPE" val="b"/>
  <p:tag name="KSO_WM_UNIT_INDEX" val="2"/>
  <p:tag name="KSO_WM_BEAUTIFY_FLAG" val="#wm#"/>
  <p:tag name="KSO_WM_TAG_VERSION" val="3.0"/>
  <p:tag name="KSO_WM_UNIT_PRESET_TEXT" val="署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8"/>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353"/>
</p:tagLst>
</file>

<file path=ppt/tags/tag501.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353"/>
</p:tagLst>
</file>

<file path=ppt/tags/tag50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5.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6.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353"/>
  <p:tag name="KSO_WM_TEMPLATE_CATEGORY" val="custom"/>
  <p:tag name="KSO_WM_TEMPLATE_MASTER_TYPE" val="0"/>
</p:tagLst>
</file>

<file path=ppt/tags/tag507.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8.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9.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1.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2.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3.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4.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5.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6.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7.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8.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9.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1.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2.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3.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4.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5.xml><?xml version="1.0" encoding="utf-8"?>
<p:tagLst xmlns:p="http://schemas.openxmlformats.org/presentationml/2006/main">
  <p:tag name="KSO_WM_UNIT_TYPE" val="i"/>
  <p:tag name="KSO_WM_UNIT_INDEX" val="23"/>
  <p:tag name="KSO_WM_BEAUTIFY_FLAG" val="#wm#"/>
  <p:tag name="KSO_WM_TAG_VERSION" val="3.0"/>
  <p:tag name="KSO_WM_UNIT_ID" val="_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6.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7.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8.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9.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3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5.xml><?xml version="1.0" encoding="utf-8"?>
<p:tagLst xmlns:p="http://schemas.openxmlformats.org/presentationml/2006/main">
  <p:tag name="KSO_WM_UNIT_TYPE" val="f"/>
  <p:tag name="KSO_WM_UNIT_SUBTYPE" val="g"/>
  <p:tag name="KSO_WM_UNIT_INDEX" val="3"/>
  <p:tag name="KSO_WM_BEAUTIFY_FLAG" val="#wm#"/>
  <p:tag name="KSO_WM_TAG_VERSION" val="3.0"/>
  <p:tag name="KSO_WM_UNIT_PRESET_TEXT" val="公司名"/>
  <p:tag name="KSO_WM_UNIT_ID" val="_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6.xml><?xml version="1.0" encoding="utf-8"?>
<p:tagLst xmlns:p="http://schemas.openxmlformats.org/presentationml/2006/main">
  <p:tag name="KSO_WM_UNIT_TYPE" val="f"/>
  <p:tag name="KSO_WM_UNIT_SUBTYPE" val="e"/>
  <p:tag name="KSO_WM_UNIT_INDEX" val="2"/>
  <p:tag name="KSO_WM_BEAUTIFY_FLAG" val="#wm#"/>
  <p:tag name="KSO_WM_TAG_VERSION" val="3.0"/>
  <p:tag name="KSO_WM_UNIT_PRESET_TEXT" val="年号"/>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3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2.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3.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4.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5.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6.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7.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8.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9.xml><?xml version="1.0" encoding="utf-8"?>
<p:tagLst xmlns:p="http://schemas.openxmlformats.org/presentationml/2006/main">
  <p:tag name="KSO_WM_UNIT_TYPE" val="i"/>
  <p:tag name="KSO_WM_UNIT_INDEX" val="13"/>
  <p:tag name="KSO_WM_BEAUTIFY_FLAG" val="#wm#"/>
  <p:tag name="KSO_WM_TAG_VERSION" val="3.0"/>
  <p:tag name="KSO_WM_UNIT_ID" val="_3*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0.xml><?xml version="1.0" encoding="utf-8"?>
<p:tagLst xmlns:p="http://schemas.openxmlformats.org/presentationml/2006/main">
  <p:tag name="KSO_WM_UNIT_TYPE" val="i"/>
  <p:tag name="KSO_WM_UNIT_INDEX" val="12"/>
  <p:tag name="KSO_WM_BEAUTIFY_FLAG" val="#wm#"/>
  <p:tag name="KSO_WM_TAG_VERSION" val="3.0"/>
  <p:tag name="KSO_WM_UNIT_ID" val="_3*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1.xml><?xml version="1.0" encoding="utf-8"?>
<p:tagLst xmlns:p="http://schemas.openxmlformats.org/presentationml/2006/main">
  <p:tag name="KSO_WM_UNIT_TYPE" val="i"/>
  <p:tag name="KSO_WM_UNIT_INDEX" val="11"/>
  <p:tag name="KSO_WM_BEAUTIFY_FLAG" val="#wm#"/>
  <p:tag name="KSO_WM_TAG_VERSION" val="3.0"/>
  <p:tag name="KSO_WM_UNIT_ID" val="_3*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2.xml><?xml version="1.0" encoding="utf-8"?>
<p:tagLst xmlns:p="http://schemas.openxmlformats.org/presentationml/2006/main">
  <p:tag name="KSO_WM_UNIT_TYPE" val="i"/>
  <p:tag name="KSO_WM_UNIT_INDEX" val="15"/>
  <p:tag name="KSO_WM_BEAUTIFY_FLAG" val="#wm#"/>
  <p:tag name="KSO_WM_TAG_VERSION" val="3.0"/>
  <p:tag name="KSO_WM_UNIT_ID" val="_3*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3.xml><?xml version="1.0" encoding="utf-8"?>
<p:tagLst xmlns:p="http://schemas.openxmlformats.org/presentationml/2006/main">
  <p:tag name="KSO_WM_UNIT_TYPE" val="i"/>
  <p:tag name="KSO_WM_UNIT_INDEX" val="14"/>
  <p:tag name="KSO_WM_BEAUTIFY_FLAG" val="#wm#"/>
  <p:tag name="KSO_WM_TAG_VERSION" val="3.0"/>
  <p:tag name="KSO_WM_UNIT_ID" val="_3*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4.xml><?xml version="1.0" encoding="utf-8"?>
<p:tagLst xmlns:p="http://schemas.openxmlformats.org/presentationml/2006/main">
  <p:tag name="KSO_WM_UNIT_TYPE" val="i"/>
  <p:tag name="KSO_WM_UNIT_INDEX" val="17"/>
  <p:tag name="KSO_WM_BEAUTIFY_FLAG" val="#wm#"/>
  <p:tag name="KSO_WM_TAG_VERSION" val="3.0"/>
  <p:tag name="KSO_WM_UNIT_ID" val="_3*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5.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6.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7.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8.xml><?xml version="1.0" encoding="utf-8"?>
<p:tagLst xmlns:p="http://schemas.openxmlformats.org/presentationml/2006/main">
  <p:tag name="KSO_WM_UNIT_TYPE" val="i"/>
  <p:tag name="KSO_WM_UNIT_INDEX" val="16"/>
  <p:tag name="KSO_WM_BEAUTIFY_FLAG" val="#wm#"/>
  <p:tag name="KSO_WM_TAG_VERSION" val="3.0"/>
  <p:tag name="KSO_WM_UNIT_ID" val="_3*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9.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3.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4.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5.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6.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7.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8.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9.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0.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1.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2.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3.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4.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5.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6.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7.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8.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9.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0.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1.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2.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3.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4.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86.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9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2.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3;第二级&#13;第三级&#13;第四级&#13;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5.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6.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597.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3;第二级&#13;第三级&#13;第四级&#13;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598.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599.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3;第二级&#13;第三级&#13;第四级&#13;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0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2.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0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0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0.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4.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5.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1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8.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0.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1.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2.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3.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4.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5.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6.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7.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8.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9.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0.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1.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2.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3.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4.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5.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6.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7.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8.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9.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0.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45.xml><?xml version="1.0" encoding="utf-8"?>
<p:tagLst xmlns:p="http://schemas.openxmlformats.org/presentationml/2006/main">
  <p:tag name="KSO_WM_UNIT_TYPE" val="f"/>
  <p:tag name="KSO_WM_UNIT_SUBTYPE" val="g"/>
  <p:tag name="KSO_WM_UNIT_INDEX" val="3"/>
  <p:tag name="KSO_WM_BEAUTIFY_FLAG" val="#wm#"/>
  <p:tag name="KSO_WM_TAG_VERSION" val="3.0"/>
  <p:tag name="KSO_WM_UNIT_PRESET_TEXT" val="公司名"/>
  <p:tag name="KSO_WM_UNIT_ID" val="_1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7.xml><?xml version="1.0" encoding="utf-8"?>
<p:tagLst xmlns:p="http://schemas.openxmlformats.org/presentationml/2006/main">
  <p:tag name="KSO_WM_UNIT_TYPE" val="f"/>
  <p:tag name="KSO_WM_UNIT_SUBTYPE" val="e"/>
  <p:tag name="KSO_WM_UNIT_INDEX" val="2"/>
  <p:tag name="KSO_WM_BEAUTIFY_FLAG" val="#wm#"/>
  <p:tag name="KSO_WM_TAG_VERSION" val="3.0"/>
  <p:tag name="KSO_WM_UNIT_PRESET_TEXT" val="年号"/>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8.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9.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0.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1.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2.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3.xml><?xml version="1.0" encoding="utf-8"?>
<p:tagLst xmlns:p="http://schemas.openxmlformats.org/presentationml/2006/main">
  <p:tag name="KSO_WM_UNIT_TYPE" val="i"/>
  <p:tag name="KSO_WM_UNIT_INDEX" val="6"/>
  <p:tag name="KSO_WM_BEAUTIFY_FLAG" val="#wm#"/>
  <p:tag name="KSO_WM_TAG_VERSION" val="3.0"/>
  <p:tag name="KSO_WM_UNIT_ID" val="_0*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4.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42"/>
</p:tagLst>
</file>

<file path=ppt/tags/tag655.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3;第二级&#13;第三级&#13;第四级&#13;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942"/>
</p:tagLst>
</file>

<file path=ppt/tags/tag65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9.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42"/>
  <p:tag name="KSO_WM_TEMPLATE_CATEGORY" val="custom"/>
  <p:tag name="KSO_WM_TEMPLATE_MASTER_TYPE"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0.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1.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2.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3.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4.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5.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6.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7.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8.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9.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0.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1.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2.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3.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4.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5.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6.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681.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 name="KSO_WM_UNIT_TEXT_LAYER_COUNT" val="1"/>
</p:tagLst>
</file>

<file path=ppt/tags/tag68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 name="KSO_WM_UNIT_TEXT_LAYER_COUNT" val="1"/>
</p:tagLst>
</file>

<file path=ppt/tags/tag68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8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68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8.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9.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0.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1.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2.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3.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4.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5.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6.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7.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1.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702.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3.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4.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5.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6.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7.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8.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9.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0.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1.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2.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17.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8.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9.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2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722.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72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5.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6.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727.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728.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729.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2.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3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3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0.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74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4.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5.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4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8.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0.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1.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2.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3.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4.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5.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6.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7.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8.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63.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764.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5.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6.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7.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8.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9.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0.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1.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773.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4.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5.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6.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0.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Lst>
</file>

<file path=ppt/tags/tag78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34"/>
</p:tagLst>
</file>

<file path=ppt/tags/tag782.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Lst>
</file>

<file path=ppt/tags/tag783.xml><?xml version="1.0" encoding="utf-8"?>
<p:tagLst xmlns:p="http://schemas.openxmlformats.org/presentationml/2006/main">
  <p:tag name="KSO_WM_BEAUTIFY_FLAG" val="#wm#"/>
  <p:tag name="KSO_WM_TEMPLATE_CATEGORY" val="custom"/>
  <p:tag name="KSO_WM_TEMPLATE_INDEX" val="20235934"/>
</p:tagLst>
</file>

<file path=ppt/tags/tag784.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TEXT_TYPE" val="1"/>
  <p:tag name="KSO_WM_UNIT_PRESET_TEXT" val="单击此处&#10;添加文档标题"/>
</p:tagLst>
</file>

<file path=ppt/tags/tag785.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ID" val="custom20235934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VALUE" val="13"/>
  <p:tag name="KSO_WM_UNIT_TEXT_LAYER_COUNT" val="1"/>
  <p:tag name="KSO_WM_UNIT_PRESET_TEXT_INDEX" val="-1"/>
  <p:tag name="KSO_WM_UNIT_PRESET_TEXT_LEN" val="0"/>
</p:tagLst>
</file>

<file path=ppt/tags/tag78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3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TEXT_LAYER_COUNT" val="1"/>
  <p:tag name="KSO_WM_UNIT_PRESET_TEXT_INDEX" val="-1"/>
  <p:tag name="KSO_WM_UNIT_PRESET_TEXT_LEN" val="0"/>
</p:tagLst>
</file>

<file path=ppt/tags/tag787.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34"/>
  <p:tag name="KSO_WM_TEMPLATE_CATEGORY" val="custom"/>
  <p:tag name="KSO_WM_SLIDE_INDEX" val="1"/>
  <p:tag name="KSO_WM_SLIDE_ID" val="custom20235934_1"/>
  <p:tag name="KSO_WM_TEMPLATE_MASTER_TYPE" val="0"/>
  <p:tag name="KSO_WM_SLIDE_LAYOUT" val="a_f"/>
  <p:tag name="KSO_WM_SLIDE_LAYOUT_CNT" val="1_2"/>
  <p:tag name="KSO_WM_TEMPLATE_COLORSEQUENCE" val="1,2,3,4,5,6"/>
</p:tagLst>
</file>

<file path=ppt/tags/tag788.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TEXT_TYPE" val="1"/>
  <p:tag name="KSO_WM_UNIT_PRESET_TEXT" val="添加章节标题"/>
</p:tagLst>
</file>

<file path=ppt/tags/tag789.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_INDEX" val="-1"/>
  <p:tag name="KSO_WM_UNIT_PRESET_TEXT_LEN" val="0"/>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0.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791.xml><?xml version="1.0" encoding="utf-8"?>
<p:tagLst xmlns:p="http://schemas.openxmlformats.org/presentationml/2006/main">
  <p:tag name="KSO_WM_DIAGRAM_VIRTUALLY_FRAME" val="{&quot;height&quot;:255.65,&quot;left&quot;:124.45,&quot;top&quot;:183.15,&quot;width&quot;:803.25}"/>
</p:tagLst>
</file>

<file path=ppt/tags/tag792.xml><?xml version="1.0" encoding="utf-8"?>
<p:tagLst xmlns:p="http://schemas.openxmlformats.org/presentationml/2006/main">
  <p:tag name="KSO_WM_DIAGRAM_VIRTUALLY_FRAME" val="{&quot;height&quot;:255.65,&quot;left&quot;:124.45,&quot;top&quot;:183.15,&quot;width&quot;:803.25}"/>
</p:tagLst>
</file>

<file path=ppt/tags/tag793.xml><?xml version="1.0" encoding="utf-8"?>
<p:tagLst xmlns:p="http://schemas.openxmlformats.org/presentationml/2006/main">
  <p:tag name="KSO_WM_DIAGRAM_VIRTUALLY_FRAME" val="{&quot;height&quot;:255.65,&quot;left&quot;:124.45,&quot;top&quot;:183.15,&quot;width&quot;:803.25}"/>
</p:tagLst>
</file>

<file path=ppt/tags/tag794.xml><?xml version="1.0" encoding="utf-8"?>
<p:tagLst xmlns:p="http://schemas.openxmlformats.org/presentationml/2006/main">
  <p:tag name="KSO_WM_DIAGRAM_VIRTUALLY_FRAME" val="{&quot;height&quot;:255.65,&quot;left&quot;:124.45,&quot;top&quot;:183.15,&quot;width&quot;:803.25}"/>
</p:tagLst>
</file>

<file path=ppt/tags/tag795.xml><?xml version="1.0" encoding="utf-8"?>
<p:tagLst xmlns:p="http://schemas.openxmlformats.org/presentationml/2006/main">
  <p:tag name="KSO_WM_DIAGRAM_VIRTUALLY_FRAME" val="{&quot;height&quot;:255.65,&quot;left&quot;:124.45,&quot;top&quot;:183.15,&quot;width&quot;:803.25}"/>
</p:tagLst>
</file>

<file path=ppt/tags/tag796.xml><?xml version="1.0" encoding="utf-8"?>
<p:tagLst xmlns:p="http://schemas.openxmlformats.org/presentationml/2006/main">
  <p:tag name="KSO_WM_DIAGRAM_VIRTUALLY_FRAME" val="{&quot;height&quot;:255.65,&quot;left&quot;:124.45,&quot;top&quot;:183.15,&quot;width&quot;:803.25}"/>
</p:tagLst>
</file>

<file path=ppt/tags/tag797.xml><?xml version="1.0" encoding="utf-8"?>
<p:tagLst xmlns:p="http://schemas.openxmlformats.org/presentationml/2006/main">
  <p:tag name="KSO_WM_DIAGRAM_VIRTUALLY_FRAME" val="{&quot;height&quot;:255.65,&quot;left&quot;:124.45,&quot;top&quot;:183.15,&quot;width&quot;:803.25}"/>
</p:tagLst>
</file>

<file path=ppt/tags/tag798.xml><?xml version="1.0" encoding="utf-8"?>
<p:tagLst xmlns:p="http://schemas.openxmlformats.org/presentationml/2006/main">
  <p:tag name="KSO_WM_DIAGRAM_VIRTUALLY_FRAME" val="{&quot;height&quot;:255.65,&quot;left&quot;:124.45,&quot;top&quot;:183.15,&quot;width&quot;:803.25}"/>
</p:tagLst>
</file>

<file path=ppt/tags/tag799.xml><?xml version="1.0" encoding="utf-8"?>
<p:tagLst xmlns:p="http://schemas.openxmlformats.org/presentationml/2006/main">
  <p:tag name="KSO_WM_BEAUTIFY_FLAG" val="#wm#"/>
  <p:tag name="KSO_WM_TEMPLATE_CATEGORY" val="custom"/>
  <p:tag name="KSO_WM_TEMPLATE_INDEX" val="20202839"/>
  <p:tag name="resource_record_key" val="{&quot;10&quot;:[21566643],&quot;65&quot;:[20202839]}"/>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00.xml><?xml version="1.0" encoding="utf-8"?>
<p:tagLst xmlns:p="http://schemas.openxmlformats.org/presentationml/2006/main">
  <p:tag name="KSO_WM_BEAUTIFY_FLAG" val="#wm#"/>
  <p:tag name="KSO_WM_TEMPLATE_CATEGORY" val="custom"/>
  <p:tag name="KSO_WM_TEMPLATE_INDEX" val="20202839"/>
</p:tagLst>
</file>

<file path=ppt/tags/tag801.xml><?xml version="1.0" encoding="utf-8"?>
<p:tagLst xmlns:p="http://schemas.openxmlformats.org/presentationml/2006/main">
  <p:tag name="KSO_WM_SLIDE_ID" val="custom20234829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4829"/>
  <p:tag name="KSO_WM_SLIDE_TYPE" val="text"/>
  <p:tag name="KSO_WM_SLIDE_SUBTYPE" val="picTxt"/>
  <p:tag name="KSO_WM_SLIDE_SIZE" val="399.326*371.358"/>
  <p:tag name="KSO_WM_SLIDE_POSITION" val="68.75*118.742"/>
  <p:tag name="KSO_WM_SLIDE_LAYOUT" val="a_d_l"/>
  <p:tag name="KSO_WM_SLIDE_LAYOUT_CNT" val="1_1_1"/>
  <p:tag name="KSO_WM_SPECIAL_SOURCE" val="bdnull"/>
  <p:tag name="KSO_WM_DIAGRAM_GROUP_CODE" val="l1-1"/>
  <p:tag name="KSO_WM_SLIDE_DIAGTYPE" val="l"/>
</p:tagLst>
</file>

<file path=ppt/tags/tag802.xml><?xml version="1.0" encoding="utf-8"?>
<p:tagLst xmlns:p="http://schemas.openxmlformats.org/presentationml/2006/main">
  <p:tag name="KSO_WM_BEAUTIFY_FLAG" val="#wm#"/>
  <p:tag name="KSO_WM_TEMPLATE_CATEGORY" val="custom"/>
  <p:tag name="KSO_WM_TEMPLATE_INDEX" val="20236353"/>
</p:tagLst>
</file>

<file path=ppt/tags/tag803.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TEXT_TYPE" val="1"/>
  <p:tag name="KSO_WM_UNIT_PRESET_TEXT" val="添加章节标题"/>
</p:tagLst>
</file>

<file path=ppt/tags/tag804.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_INDEX" val="-1"/>
  <p:tag name="KSO_WM_UNIT_PRESET_TEXT_LEN" val="0"/>
</p:tagLst>
</file>

<file path=ppt/tags/tag805.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806.xml><?xml version="1.0" encoding="utf-8"?>
<p:tagLst xmlns:p="http://schemas.openxmlformats.org/presentationml/2006/main">
  <p:tag name="KSO_WM_BEAUTIFY_FLAG" val="#wm#"/>
  <p:tag name="KSO_WM_TEMPLATE_CATEGORY" val="custom"/>
  <p:tag name="KSO_WM_TEMPLATE_INDEX" val="20238617"/>
</p:tagLst>
</file>

<file path=ppt/tags/tag807.xml><?xml version="1.0" encoding="utf-8"?>
<p:tagLst xmlns:p="http://schemas.openxmlformats.org/presentationml/2006/main">
  <p:tag name="KSO_WM_BEAUTIFY_FLAG" val="#wm#"/>
  <p:tag name="KSO_WM_TEMPLATE_CATEGORY" val="custom"/>
  <p:tag name="KSO_WM_TEMPLATE_INDEX" val="20238617"/>
</p:tagLst>
</file>

<file path=ppt/tags/tag808.xml><?xml version="1.0" encoding="utf-8"?>
<p:tagLst xmlns:p="http://schemas.openxmlformats.org/presentationml/2006/main">
  <p:tag name="KSO_WM_BEAUTIFY_FLAG" val="#wm#"/>
  <p:tag name="KSO_WM_TEMPLATE_CATEGORY" val="custom"/>
  <p:tag name="KSO_WM_TEMPLATE_INDEX" val="20238617"/>
</p:tagLst>
</file>

<file path=ppt/tags/tag809.xml><?xml version="1.0" encoding="utf-8"?>
<p:tagLst xmlns:p="http://schemas.openxmlformats.org/presentationml/2006/main">
  <p:tag name="KSO_WM_BEAUTIFY_FLAG" val="#wm#"/>
  <p:tag name="KSO_WM_TEMPLATE_CATEGORY" val="custom"/>
  <p:tag name="KSO_WM_TEMPLATE_INDEX" val="20238617"/>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0.xml><?xml version="1.0" encoding="utf-8"?>
<p:tagLst xmlns:p="http://schemas.openxmlformats.org/presentationml/2006/main">
  <p:tag name="KSO_WM_BEAUTIFY_FLAG" val="#wm#"/>
  <p:tag name="KSO_WM_TEMPLATE_CATEGORY" val="custom"/>
  <p:tag name="KSO_WM_TEMPLATE_INDEX" val="20238617"/>
</p:tagLst>
</file>

<file path=ppt/tags/tag811.xml><?xml version="1.0" encoding="utf-8"?>
<p:tagLst xmlns:p="http://schemas.openxmlformats.org/presentationml/2006/main">
  <p:tag name="KSO_WM_BEAUTIFY_FLAG" val="#wm#"/>
  <p:tag name="KSO_WM_TEMPLATE_CATEGORY" val="custom"/>
  <p:tag name="KSO_WM_TEMPLATE_INDEX" val="20238617"/>
</p:tagLst>
</file>

<file path=ppt/tags/tag812.xml><?xml version="1.0" encoding="utf-8"?>
<p:tagLst xmlns:p="http://schemas.openxmlformats.org/presentationml/2006/main">
  <p:tag name="KSO_WM_BEAUTIFY_FLAG" val="#wm#"/>
  <p:tag name="KSO_WM_TEMPLATE_CATEGORY" val="custom"/>
  <p:tag name="KSO_WM_TEMPLATE_INDEX" val="20238617"/>
</p:tagLst>
</file>

<file path=ppt/tags/tag813.xml><?xml version="1.0" encoding="utf-8"?>
<p:tagLst xmlns:p="http://schemas.openxmlformats.org/presentationml/2006/main">
  <p:tag name="KSO_WM_BEAUTIFY_FLAG" val="#wm#"/>
  <p:tag name="KSO_WM_TEMPLATE_CATEGORY" val="custom"/>
  <p:tag name="KSO_WM_TEMPLATE_INDEX" val="20238617"/>
</p:tagLst>
</file>

<file path=ppt/tags/tag814.xml><?xml version="1.0" encoding="utf-8"?>
<p:tagLst xmlns:p="http://schemas.openxmlformats.org/presentationml/2006/main">
  <p:tag name="KSO_WM_BEAUTIFY_FLAG" val="#wm#"/>
  <p:tag name="KSO_WM_TEMPLATE_CATEGORY" val="custom"/>
  <p:tag name="KSO_WM_TEMPLATE_INDEX" val="20238617"/>
</p:tagLst>
</file>

<file path=ppt/tags/tag815.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TEXT_TYPE" val="1"/>
  <p:tag name="KSO_WM_UNIT_PRESET_TEXT" val="添加章节标题"/>
</p:tagLst>
</file>

<file path=ppt/tags/tag816.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_INDEX" val="-1"/>
  <p:tag name="KSO_WM_UNIT_PRESET_TEXT_LEN" val="0"/>
</p:tagLst>
</file>

<file path=ppt/tags/tag817.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818.xml><?xml version="1.0" encoding="utf-8"?>
<p:tagLst xmlns:p="http://schemas.openxmlformats.org/presentationml/2006/main">
  <p:tag name="KSO_WM_BEAUTIFY_FLAG" val="#wm#"/>
  <p:tag name="KSO_WM_TEMPLATE_CATEGORY" val="custom"/>
  <p:tag name="KSO_WM_TEMPLATE_INDEX" val="20235934"/>
</p:tagLst>
</file>

<file path=ppt/tags/tag819.xml><?xml version="1.0" encoding="utf-8"?>
<p:tagLst xmlns:p="http://schemas.openxmlformats.org/presentationml/2006/main">
  <p:tag name="KSO_WM_BEAUTIFY_FLAG" val="#wm#"/>
  <p:tag name="KSO_WM_TEMPLATE_CATEGORY" val="custom"/>
  <p:tag name="KSO_WM_TEMPLATE_INDEX" val="20235934"/>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0.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TEXT_TYPE" val="1"/>
  <p:tag name="KSO_WM_UNIT_PRESET_TEXT" val="添加章节标题"/>
</p:tagLst>
</file>

<file path=ppt/tags/tag821.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_INDEX" val="-1"/>
  <p:tag name="KSO_WM_UNIT_PRESET_TEXT_LEN" val="0"/>
</p:tagLst>
</file>

<file path=ppt/tags/tag822.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823.xml><?xml version="1.0" encoding="utf-8"?>
<p:tagLst xmlns:p="http://schemas.openxmlformats.org/presentationml/2006/main">
  <p:tag name="KSO_WM_BEAUTIFY_FLAG" val="#wm#"/>
  <p:tag name="KSO_WM_TEMPLATE_CATEGORY" val="custom"/>
  <p:tag name="KSO_WM_TEMPLATE_INDEX" val="20236353"/>
</p:tagLst>
</file>

<file path=ppt/tags/tag824.xml><?xml version="1.0" encoding="utf-8"?>
<p:tagLst xmlns:p="http://schemas.openxmlformats.org/presentationml/2006/main">
  <p:tag name="KSO_WM_BEAUTIFY_FLAG" val="#wm#"/>
  <p:tag name="KSO_WM_TEMPLATE_CATEGORY" val="custom"/>
  <p:tag name="KSO_WM_TEMPLATE_INDEX" val="20236353"/>
</p:tagLst>
</file>

<file path=ppt/tags/tag825.xml><?xml version="1.0" encoding="utf-8"?>
<p:tagLst xmlns:p="http://schemas.openxmlformats.org/presentationml/2006/main">
  <p:tag name="KSO_WM_BEAUTIFY_FLAG" val="#wm#"/>
  <p:tag name="KSO_WM_TEMPLATE_CATEGORY" val="custom"/>
  <p:tag name="KSO_WM_TEMPLATE_INDEX" val="20236353"/>
</p:tagLst>
</file>

<file path=ppt/tags/tag826.xml><?xml version="1.0" encoding="utf-8"?>
<p:tagLst xmlns:p="http://schemas.openxmlformats.org/presentationml/2006/main">
  <p:tag name="KSO_WM_BEAUTIFY_FLAG" val="#wm#"/>
  <p:tag name="KSO_WM_TEMPLATE_CATEGORY" val="custom"/>
  <p:tag name="KSO_WM_TEMPLATE_INDEX" val="20233370"/>
</p:tagLst>
</file>

<file path=ppt/tags/tag827.xml><?xml version="1.0" encoding="utf-8"?>
<p:tagLst xmlns:p="http://schemas.openxmlformats.org/presentationml/2006/main">
  <p:tag name="KSO_WM_BEAUTIFY_FLAG" val="#wm#"/>
  <p:tag name="KSO_WM_TEMPLATE_CATEGORY" val="custom"/>
  <p:tag name="KSO_WM_TEMPLATE_INDEX" val="20233370"/>
</p:tagLst>
</file>

<file path=ppt/tags/tag828.xml><?xml version="1.0" encoding="utf-8"?>
<p:tagLst xmlns:p="http://schemas.openxmlformats.org/presentationml/2006/main">
  <p:tag name="KSO_WM_UNIT_TYPE" val="f"/>
  <p:tag name="KSO_WM_UNIT_SUBTYPE" val="c"/>
  <p:tag name="KSO_WM_UNIT_INDEX" val="2"/>
  <p:tag name="KSO_WM_BEAUTIFY_FLAG" val="#wm#"/>
  <p:tag name="KSO_WM_TAG_VERSION" val="3.0"/>
  <p:tag name="KSO_WM_UNIT_ID" val="custom20236353_9*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VALUE" val="12"/>
</p:tagLst>
</file>

<file path=ppt/tags/tag829.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6353"/>
  <p:tag name="KSO_WM_TEMPLATE_CATEGORY" val="custom"/>
  <p:tag name="KSO_WM_SLIDE_INDEX" val="9"/>
  <p:tag name="KSO_WM_SLIDE_ID" val="custom20236353_9"/>
  <p:tag name="KSO_WM_TEMPLATE_MASTER_TYPE" val="0"/>
  <p:tag name="KSO_WM_SLIDE_LAYOUT" val="a_b_f"/>
  <p:tag name="KSO_WM_SLIDE_LAYOUT_CNT" val="1_1_3"/>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67">
      <a:dk1>
        <a:sysClr val="windowText" lastClr="000000"/>
      </a:dk1>
      <a:lt1>
        <a:sysClr val="window" lastClr="FFFFFF"/>
      </a:lt1>
      <a:dk2>
        <a:srgbClr val="E8EEF8"/>
      </a:dk2>
      <a:lt2>
        <a:srgbClr val="FFFFFF"/>
      </a:lt2>
      <a:accent1>
        <a:srgbClr val="2F5597"/>
      </a:accent1>
      <a:accent2>
        <a:srgbClr val="2369A7"/>
      </a:accent2>
      <a:accent3>
        <a:srgbClr val="277AA0"/>
      </a:accent3>
      <a:accent4>
        <a:srgbClr val="2A8883"/>
      </a:accent4>
      <a:accent5>
        <a:srgbClr val="2C9159"/>
      </a:accent5>
      <a:accent6>
        <a:srgbClr val="5C9626"/>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简约风通用箭头职场办公">
  <a:themeElements>
    <a:clrScheme name="蓝色通用箭头">
      <a:dk1>
        <a:sysClr val="windowText" lastClr="000000"/>
      </a:dk1>
      <a:lt1>
        <a:sysClr val="window" lastClr="FFFFFF"/>
      </a:lt1>
      <a:dk2>
        <a:srgbClr val="44546A"/>
      </a:dk2>
      <a:lt2>
        <a:srgbClr val="E7E6E6"/>
      </a:lt2>
      <a:accent1>
        <a:srgbClr val="4E62DF"/>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
      <a:dk1>
        <a:srgbClr val="000000"/>
      </a:dk1>
      <a:lt1>
        <a:srgbClr val="FFFFFF"/>
      </a:lt1>
      <a:dk2>
        <a:srgbClr val="002166"/>
      </a:dk2>
      <a:lt2>
        <a:srgbClr val="E1ECFF"/>
      </a:lt2>
      <a:accent1>
        <a:srgbClr val="0048E5"/>
      </a:accent1>
      <a:accent2>
        <a:srgbClr val="2C70FF"/>
      </a:accent2>
      <a:accent3>
        <a:srgbClr val="63A2FF"/>
      </a:accent3>
      <a:accent4>
        <a:srgbClr val="8BA1C4"/>
      </a:accent4>
      <a:accent5>
        <a:srgbClr val="B1B1B1"/>
      </a:accent5>
      <a:accent6>
        <a:srgbClr val="70AD47"/>
      </a:accent6>
      <a:hlink>
        <a:srgbClr val="0563C1"/>
      </a:hlink>
      <a:folHlink>
        <a:srgbClr val="954F72"/>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0313-6">
      <a:dk1>
        <a:srgbClr val="333333"/>
      </a:dk1>
      <a:lt1>
        <a:srgbClr val="FFFFFF"/>
      </a:lt1>
      <a:dk2>
        <a:srgbClr val="102940"/>
      </a:dk2>
      <a:lt2>
        <a:srgbClr val="EFF9FF"/>
      </a:lt2>
      <a:accent1>
        <a:srgbClr val="38A2FA"/>
      </a:accent1>
      <a:accent2>
        <a:srgbClr val="FFAD2A"/>
      </a:accent2>
      <a:accent3>
        <a:srgbClr val="48AFD4"/>
      </a:accent3>
      <a:accent4>
        <a:srgbClr val="FF5E05"/>
      </a:accent4>
      <a:accent5>
        <a:srgbClr val="FC9F6C"/>
      </a:accent5>
      <a:accent6>
        <a:srgbClr val="6767B5"/>
      </a:accent6>
      <a:hlink>
        <a:srgbClr val="304FFE"/>
      </a:hlink>
      <a:folHlink>
        <a:srgbClr val="492067"/>
      </a:folHlink>
    </a:clrScheme>
    <a:fontScheme name="自定义 3">
      <a:majorFont>
        <a:latin typeface="汉仪粗圆简"/>
        <a:ea typeface="汉仪粗圆简"/>
        <a:cs typeface=""/>
      </a:majorFont>
      <a:minorFont>
        <a:latin typeface="汉仪粗圆简"/>
        <a:ea typeface="汉仪粗圆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10957</Words>
  <Application>WPS 演示</Application>
  <PresentationFormat>宽屏</PresentationFormat>
  <Paragraphs>460</Paragraphs>
  <Slides>27</Slides>
  <Notes>0</Notes>
  <HiddenSlides>0</HiddenSlides>
  <MMClips>0</MMClips>
  <ScaleCrop>false</ScaleCrop>
  <HeadingPairs>
    <vt:vector size="6" baseType="variant">
      <vt:variant>
        <vt:lpstr>已用的字体</vt:lpstr>
      </vt:variant>
      <vt:variant>
        <vt:i4>16</vt:i4>
      </vt:variant>
      <vt:variant>
        <vt:lpstr>主题</vt:lpstr>
      </vt:variant>
      <vt:variant>
        <vt:i4>7</vt:i4>
      </vt:variant>
      <vt:variant>
        <vt:lpstr>幻灯片标题</vt:lpstr>
      </vt:variant>
      <vt:variant>
        <vt:i4>27</vt:i4>
      </vt:variant>
    </vt:vector>
  </HeadingPairs>
  <TitlesOfParts>
    <vt:vector size="50" baseType="lpstr">
      <vt:lpstr>Arial</vt:lpstr>
      <vt:lpstr>宋体</vt:lpstr>
      <vt:lpstr>Wingdings</vt:lpstr>
      <vt:lpstr>微软雅黑</vt:lpstr>
      <vt:lpstr>汉仪旗黑-85S</vt:lpstr>
      <vt:lpstr>字魂45号-冰宇雅宋</vt:lpstr>
      <vt:lpstr>江城圆体 400W</vt:lpstr>
      <vt:lpstr>Times New Roman</vt:lpstr>
      <vt:lpstr>Arial Unicode MS</vt:lpstr>
      <vt:lpstr>Calibri</vt:lpstr>
      <vt:lpstr>华文楷体</vt:lpstr>
      <vt:lpstr>HelveticaNeue</vt:lpstr>
      <vt:lpstr>华文新魏</vt:lpstr>
      <vt:lpstr>Segoe Print</vt:lpstr>
      <vt:lpstr>汉仪粗圆简</vt:lpstr>
      <vt:lpstr>黑体</vt:lpstr>
      <vt:lpstr>WPS</vt:lpstr>
      <vt:lpstr>1_Office 主题​​</vt:lpstr>
      <vt:lpstr>简约风通用箭头职场办公</vt:lpstr>
      <vt:lpstr>2_Office 主题​​</vt:lpstr>
      <vt:lpstr>3_Office 主题​​</vt:lpstr>
      <vt:lpstr>4_Office 主题​​</vt:lpstr>
      <vt:lpstr>5_Office 主题​​</vt:lpstr>
      <vt:lpstr>PowerPoint 演示文稿</vt:lpstr>
      <vt:lpstr>2025高考应用文临门一脚 观点说理与书信立意建构</vt:lpstr>
      <vt:lpstr>应用文误区分析与高分原则</vt:lpstr>
      <vt:lpstr>PowerPoint 演示文稿</vt:lpstr>
      <vt:lpstr>PowerPoint 演示文稿</vt:lpstr>
      <vt:lpstr>PowerPoint 演示文稿</vt:lpstr>
      <vt:lpstr>PowerPoint 演示文稿</vt:lpstr>
      <vt:lpstr>思维观点类 应用文的两大方法</vt:lpstr>
      <vt:lpstr>思维激活</vt:lpstr>
      <vt:lpstr>PowerPoint 演示文稿</vt:lpstr>
      <vt:lpstr>If it really becomes a task……</vt:lpstr>
      <vt:lpstr>PowerPoint 演示文稿</vt:lpstr>
      <vt:lpstr>How can I brainstorm? </vt:lpstr>
      <vt:lpstr>Topic-centered Accumulation Techinique</vt:lpstr>
      <vt:lpstr>思维层次化</vt:lpstr>
      <vt:lpstr>PowerPoint 演示文稿</vt:lpstr>
      <vt:lpstr>PowerPoint 演示文稿</vt:lpstr>
      <vt:lpstr>活动类 应用文的要点分析</vt:lpstr>
      <vt:lpstr>Some key points and idiomatic expressions</vt:lpstr>
      <vt:lpstr>补充：像活动流程的邀请信</vt:lpstr>
      <vt:lpstr>多任务融合类 应用文的审题立意</vt:lpstr>
      <vt:lpstr>Respond to the Task</vt:lpstr>
      <vt:lpstr>PowerPoint 演示文稿</vt:lpstr>
      <vt:lpstr>PowerPoint 演示文稿</vt:lpstr>
      <vt:lpstr>角色反转？</vt:lpstr>
      <vt:lpstr>Brainstorm</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32062</dc:creator>
  <cp:lastModifiedBy>Administrator</cp:lastModifiedBy>
  <cp:revision>6</cp:revision>
  <dcterms:created xsi:type="dcterms:W3CDTF">2023-08-09T12:44:00Z</dcterms:created>
  <dcterms:modified xsi:type="dcterms:W3CDTF">2025-05-15T01:35:38Z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