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0"/>
  </p:notesMasterIdLst>
  <p:handoutMasterIdLst>
    <p:handoutMasterId r:id="rId51"/>
  </p:handoutMasterIdLst>
  <p:sldIdLst>
    <p:sldId id="427" r:id="rId3"/>
    <p:sldId id="313" r:id="rId4"/>
    <p:sldId id="315" r:id="rId5"/>
    <p:sldId id="316" r:id="rId6"/>
    <p:sldId id="317" r:id="rId7"/>
    <p:sldId id="318" r:id="rId8"/>
    <p:sldId id="319" r:id="rId9"/>
    <p:sldId id="320" r:id="rId10"/>
    <p:sldId id="323" r:id="rId11"/>
    <p:sldId id="324" r:id="rId12"/>
    <p:sldId id="366" r:id="rId13"/>
    <p:sldId id="367" r:id="rId14"/>
    <p:sldId id="321" r:id="rId15"/>
    <p:sldId id="322" r:id="rId16"/>
    <p:sldId id="328" r:id="rId17"/>
    <p:sldId id="333" r:id="rId18"/>
    <p:sldId id="368" r:id="rId19"/>
    <p:sldId id="369" r:id="rId20"/>
    <p:sldId id="370" r:id="rId21"/>
    <p:sldId id="371" r:id="rId22"/>
    <p:sldId id="375" r:id="rId23"/>
    <p:sldId id="401" r:id="rId24"/>
    <p:sldId id="400" r:id="rId25"/>
    <p:sldId id="399" r:id="rId26"/>
    <p:sldId id="403" r:id="rId27"/>
    <p:sldId id="402" r:id="rId28"/>
    <p:sldId id="376" r:id="rId29"/>
    <p:sldId id="377" r:id="rId30"/>
    <p:sldId id="380" r:id="rId31"/>
    <p:sldId id="396" r:id="rId32"/>
    <p:sldId id="395" r:id="rId33"/>
    <p:sldId id="381" r:id="rId34"/>
    <p:sldId id="382" r:id="rId35"/>
    <p:sldId id="383" r:id="rId36"/>
    <p:sldId id="393" r:id="rId37"/>
    <p:sldId id="384" r:id="rId38"/>
    <p:sldId id="385" r:id="rId39"/>
    <p:sldId id="398" r:id="rId40"/>
    <p:sldId id="386" r:id="rId41"/>
    <p:sldId id="392" r:id="rId42"/>
    <p:sldId id="387" r:id="rId43"/>
    <p:sldId id="388" r:id="rId44"/>
    <p:sldId id="389" r:id="rId45"/>
    <p:sldId id="391" r:id="rId46"/>
    <p:sldId id="394" r:id="rId47"/>
    <p:sldId id="404" r:id="rId48"/>
    <p:sldId id="365" r:id="rId4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1B9F1"/>
    <a:srgbClr val="E27377"/>
    <a:srgbClr val="E18EE4"/>
    <a:srgbClr val="E599E7"/>
    <a:srgbClr val="86C3F3"/>
    <a:srgbClr val="EAAEEC"/>
    <a:srgbClr val="333333"/>
    <a:srgbClr val="FFFFFF"/>
    <a:srgbClr val="B6D9F7"/>
    <a:srgbClr val="FBEE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MasterView">
  <p:normalViewPr>
    <p:restoredLeft sz="15620"/>
    <p:restoredTop sz="94660"/>
  </p:normalViewPr>
  <p:slideViewPr>
    <p:cSldViewPr snapToGrid="0" showGuides="1">
      <p:cViewPr varScale="1">
        <p:scale>
          <a:sx n="10" d="100"/>
          <a:sy n="10" d="100"/>
        </p:scale>
        <p:origin x="5" y="5"/>
      </p:cViewPr>
      <p:guideLst>
        <p:guide orient="horz" pos="2290"/>
        <p:guide pos="3846"/>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4" Type="http://schemas.openxmlformats.org/officeDocument/2006/relationships/tableStyles" Target="tableStyles.xml"/><Relationship Id="rId53" Type="http://schemas.openxmlformats.org/officeDocument/2006/relationships/viewProps" Target="viewProps.xml"/><Relationship Id="rId52" Type="http://schemas.openxmlformats.org/officeDocument/2006/relationships/presProps" Target="presProps.xml"/><Relationship Id="rId51" Type="http://schemas.openxmlformats.org/officeDocument/2006/relationships/handoutMaster" Target="handoutMasters/handoutMaster1.xml"/><Relationship Id="rId50" Type="http://schemas.openxmlformats.org/officeDocument/2006/relationships/notesMaster" Target="notesMasters/notesMaster1.xml"/><Relationship Id="rId5" Type="http://schemas.openxmlformats.org/officeDocument/2006/relationships/slide" Target="slides/slide3.xml"/><Relationship Id="rId49" Type="http://schemas.openxmlformats.org/officeDocument/2006/relationships/slide" Target="slides/slide47.xml"/><Relationship Id="rId48" Type="http://schemas.openxmlformats.org/officeDocument/2006/relationships/slide" Target="slides/slide46.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latin typeface="微软雅黑" panose="020B0503020204020204" charset="-122"/>
              <a:ea typeface="微软雅黑" panose="020B0503020204020204" charset="-122"/>
              <a:cs typeface="微软雅黑" panose="020B0503020204020204"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latin typeface="微软雅黑" panose="020B0503020204020204" charset="-122"/>
                <a:ea typeface="微软雅黑" panose="020B0503020204020204" charset="-122"/>
                <a:cs typeface="微软雅黑" panose="020B0503020204020204" charset="-122"/>
              </a:rPr>
            </a:fld>
            <a:endParaRPr lang="zh-CN" altLang="en-US">
              <a:latin typeface="微软雅黑" panose="020B0503020204020204" charset="-122"/>
              <a:ea typeface="微软雅黑" panose="020B0503020204020204" charset="-122"/>
              <a:cs typeface="微软雅黑" panose="020B0503020204020204"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微软雅黑" panose="020B0503020204020204" charset="-122"/>
              <a:ea typeface="微软雅黑" panose="020B0503020204020204" charset="-122"/>
              <a:cs typeface="微软雅黑" panose="020B0503020204020204"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latin typeface="微软雅黑" panose="020B0503020204020204" charset="-122"/>
                <a:ea typeface="微软雅黑" panose="020B0503020204020204" charset="-122"/>
                <a:cs typeface="微软雅黑" panose="020B0503020204020204" charset="-122"/>
              </a:rPr>
            </a:fld>
            <a:endParaRPr lang="zh-CN" altLang="en-US">
              <a:latin typeface="微软雅黑" panose="020B0503020204020204" charset="-122"/>
              <a:ea typeface="微软雅黑" panose="020B0503020204020204" charset="-122"/>
              <a:cs typeface="微软雅黑" panose="020B0503020204020204"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微软雅黑" panose="020B0503020204020204" charset="-122"/>
                <a:ea typeface="微软雅黑" panose="020B0503020204020204" charset="-122"/>
                <a:cs typeface="微软雅黑" panose="020B0503020204020204"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微软雅黑" panose="020B0503020204020204" charset="-122"/>
                <a:ea typeface="微软雅黑" panose="020B0503020204020204" charset="-122"/>
                <a:cs typeface="微软雅黑" panose="020B0503020204020204" charset="-122"/>
              </a:defRPr>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微软雅黑" panose="020B0503020204020204" charset="-122"/>
                <a:ea typeface="微软雅黑" panose="020B0503020204020204" charset="-122"/>
                <a:cs typeface="微软雅黑" panose="020B0503020204020204"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微软雅黑" panose="020B0503020204020204" charset="-122"/>
                <a:ea typeface="微软雅黑" panose="020B0503020204020204" charset="-122"/>
                <a:cs typeface="微软雅黑" panose="020B0503020204020204" charset="-122"/>
              </a:defRPr>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微软雅黑" panose="020B0503020204020204" charset="-122"/>
        <a:ea typeface="微软雅黑" panose="020B0503020204020204" charset="-122"/>
        <a:cs typeface="微软雅黑" panose="020B0503020204020204" charset="-122"/>
      </a:defRPr>
    </a:lvl1pPr>
    <a:lvl2pPr marL="457200" algn="l" defTabSz="914400" rtl="0" eaLnBrk="1" latinLnBrk="0" hangingPunct="1">
      <a:defRPr sz="1200" kern="1200">
        <a:solidFill>
          <a:schemeClr val="tx1"/>
        </a:solidFill>
        <a:latin typeface="微软雅黑" panose="020B0503020204020204" charset="-122"/>
        <a:ea typeface="微软雅黑" panose="020B0503020204020204" charset="-122"/>
        <a:cs typeface="微软雅黑" panose="020B0503020204020204" charset="-122"/>
      </a:defRPr>
    </a:lvl2pPr>
    <a:lvl3pPr marL="914400" algn="l" defTabSz="914400" rtl="0" eaLnBrk="1" latinLnBrk="0" hangingPunct="1">
      <a:defRPr sz="1200" kern="1200">
        <a:solidFill>
          <a:schemeClr val="tx1"/>
        </a:solidFill>
        <a:latin typeface="微软雅黑" panose="020B0503020204020204" charset="-122"/>
        <a:ea typeface="微软雅黑" panose="020B0503020204020204" charset="-122"/>
        <a:cs typeface="微软雅黑" panose="020B0503020204020204" charset="-122"/>
      </a:defRPr>
    </a:lvl3pPr>
    <a:lvl4pPr marL="1371600" algn="l" defTabSz="914400" rtl="0" eaLnBrk="1" latinLnBrk="0" hangingPunct="1">
      <a:defRPr sz="1200" kern="1200">
        <a:solidFill>
          <a:schemeClr val="tx1"/>
        </a:solidFill>
        <a:latin typeface="微软雅黑" panose="020B0503020204020204" charset="-122"/>
        <a:ea typeface="微软雅黑" panose="020B0503020204020204" charset="-122"/>
        <a:cs typeface="微软雅黑" panose="020B0503020204020204" charset="-122"/>
      </a:defRPr>
    </a:lvl4pPr>
    <a:lvl5pPr marL="1828800" algn="l" defTabSz="914400" rtl="0" eaLnBrk="1" latinLnBrk="0" hangingPunct="1">
      <a:defRPr sz="1200" kern="1200">
        <a:solidFill>
          <a:schemeClr val="tx1"/>
        </a:solidFill>
        <a:latin typeface="微软雅黑" panose="020B0503020204020204" charset="-122"/>
        <a:ea typeface="微软雅黑" panose="020B0503020204020204" charset="-122"/>
        <a:cs typeface="微软雅黑" panose="020B0503020204020204" charset="-122"/>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9" Type="http://schemas.openxmlformats.org/officeDocument/2006/relationships/tags" Target="../tags/tag58.xml"/><Relationship Id="rId8" Type="http://schemas.openxmlformats.org/officeDocument/2006/relationships/tags" Target="../tags/tag57.xml"/><Relationship Id="rId7" Type="http://schemas.openxmlformats.org/officeDocument/2006/relationships/tags" Target="../tags/tag56.xml"/><Relationship Id="rId6" Type="http://schemas.openxmlformats.org/officeDocument/2006/relationships/tags" Target="../tags/tag55.xml"/><Relationship Id="rId5" Type="http://schemas.openxmlformats.org/officeDocument/2006/relationships/tags" Target="../tags/tag54.xml"/><Relationship Id="rId4" Type="http://schemas.openxmlformats.org/officeDocument/2006/relationships/tags" Target="../tags/tag53.xml"/><Relationship Id="rId3" Type="http://schemas.openxmlformats.org/officeDocument/2006/relationships/tags" Target="../tags/tag52.xml"/><Relationship Id="rId2" Type="http://schemas.openxmlformats.org/officeDocument/2006/relationships/tags" Target="../tags/tag51.xml"/><Relationship Id="rId10"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9" Type="http://schemas.openxmlformats.org/officeDocument/2006/relationships/tags" Target="../tags/tag66.xml"/><Relationship Id="rId8" Type="http://schemas.openxmlformats.org/officeDocument/2006/relationships/tags" Target="../tags/tag65.xml"/><Relationship Id="rId7" Type="http://schemas.openxmlformats.org/officeDocument/2006/relationships/tags" Target="../tags/tag64.xml"/><Relationship Id="rId6" Type="http://schemas.openxmlformats.org/officeDocument/2006/relationships/tags" Target="../tags/tag63.xml"/><Relationship Id="rId5" Type="http://schemas.openxmlformats.org/officeDocument/2006/relationships/tags" Target="../tags/tag62.xml"/><Relationship Id="rId4" Type="http://schemas.openxmlformats.org/officeDocument/2006/relationships/tags" Target="../tags/tag61.xml"/><Relationship Id="rId3" Type="http://schemas.openxmlformats.org/officeDocument/2006/relationships/tags" Target="../tags/tag60.xml"/><Relationship Id="rId2" Type="http://schemas.openxmlformats.org/officeDocument/2006/relationships/tags" Target="../tags/tag59.xml"/><Relationship Id="rId10"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jpeg"/><Relationship Id="rId7" Type="http://schemas.openxmlformats.org/officeDocument/2006/relationships/tags" Target="../tags/tag11.xml"/><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7" Type="http://schemas.openxmlformats.org/officeDocument/2006/relationships/tags" Target="../tags/tag17.xml"/><Relationship Id="rId6" Type="http://schemas.openxmlformats.org/officeDocument/2006/relationships/tags" Target="../tags/tag16.xml"/><Relationship Id="rId5" Type="http://schemas.openxmlformats.org/officeDocument/2006/relationships/tags" Target="../tags/tag15.xml"/><Relationship Id="rId4" Type="http://schemas.openxmlformats.org/officeDocument/2006/relationships/tags" Target="../tags/tag14.xml"/><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9" Type="http://schemas.openxmlformats.org/officeDocument/2006/relationships/tags" Target="../tags/tag25.xml"/><Relationship Id="rId8" Type="http://schemas.openxmlformats.org/officeDocument/2006/relationships/tags" Target="../tags/tag24.xml"/><Relationship Id="rId7" Type="http://schemas.openxmlformats.org/officeDocument/2006/relationships/tags" Target="../tags/tag23.xml"/><Relationship Id="rId6" Type="http://schemas.openxmlformats.org/officeDocument/2006/relationships/tags" Target="../tags/tag22.xml"/><Relationship Id="rId5" Type="http://schemas.openxmlformats.org/officeDocument/2006/relationships/tags" Target="../tags/tag21.xml"/><Relationship Id="rId4" Type="http://schemas.openxmlformats.org/officeDocument/2006/relationships/tags" Target="../tags/tag20.xml"/><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5" Type="http://schemas.openxmlformats.org/officeDocument/2006/relationships/tags" Target="../tags/tag29.xml"/><Relationship Id="rId4" Type="http://schemas.openxmlformats.org/officeDocument/2006/relationships/tags" Target="../tags/tag28.xml"/><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image" Target="../media/image1.jpeg"/><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5" Type="http://schemas.openxmlformats.org/officeDocument/2006/relationships/tags" Target="../tags/tag36.xml"/><Relationship Id="rId4" Type="http://schemas.openxmlformats.org/officeDocument/2006/relationships/tags" Target="../tags/tag35.xml"/><Relationship Id="rId3" Type="http://schemas.openxmlformats.org/officeDocument/2006/relationships/tags" Target="../tags/tag34.xml"/><Relationship Id="rId2" Type="http://schemas.openxmlformats.org/officeDocument/2006/relationships/tags" Target="../tags/tag33.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9" Type="http://schemas.openxmlformats.org/officeDocument/2006/relationships/tags" Target="../tags/tag49.xml"/><Relationship Id="rId8" Type="http://schemas.openxmlformats.org/officeDocument/2006/relationships/tags" Target="../tags/tag48.xml"/><Relationship Id="rId7" Type="http://schemas.openxmlformats.org/officeDocument/2006/relationships/tags" Target="../tags/tag47.xml"/><Relationship Id="rId6" Type="http://schemas.openxmlformats.org/officeDocument/2006/relationships/tags" Target="../tags/tag46.xml"/><Relationship Id="rId5" Type="http://schemas.openxmlformats.org/officeDocument/2006/relationships/tags" Target="../tags/tag45.xml"/><Relationship Id="rId4" Type="http://schemas.openxmlformats.org/officeDocument/2006/relationships/tags" Target="../tags/tag44.xml"/><Relationship Id="rId3" Type="http://schemas.openxmlformats.org/officeDocument/2006/relationships/tags" Target="../tags/tag43.xml"/><Relationship Id="rId2" Type="http://schemas.openxmlformats.org/officeDocument/2006/relationships/tags" Target="../tags/tag42.xml"/><Relationship Id="rId11" Type="http://schemas.openxmlformats.org/officeDocument/2006/relationships/image" Target="../media/image1.jpeg"/><Relationship Id="rId10" Type="http://schemas.openxmlformats.org/officeDocument/2006/relationships/tags" Target="../tags/tag50.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wrap="square">
            <a:normAutofit/>
          </a:bodyPr>
          <a:lstStyle/>
          <a:p>
            <a:r>
              <a:rPr lang="zh-CN" altLang="en-US" dirty="0"/>
              <a:t>单击此处编辑母版标题样式</a:t>
            </a:r>
            <a:endParaRPr lang="zh-CN" altLang="en-US" dirty="0"/>
          </a:p>
        </p:txBody>
      </p:sp>
      <p:sp>
        <p:nvSpPr>
          <p:cNvPr id="3" name="内容占位符 2"/>
          <p:cNvSpPr>
            <a:spLocks noGrp="1"/>
          </p:cNvSpPr>
          <p:nvPr>
            <p:ph idx="1"/>
            <p:custDataLst>
              <p:tags r:id="rId3"/>
            </p:custDataLst>
          </p:nvPr>
        </p:nvSpPr>
        <p:spPr/>
        <p:txBody>
          <a:bodyPr wrap="square">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4" name="日期占位符 3"/>
          <p:cNvSpPr>
            <a:spLocks noGrp="1"/>
          </p:cNvSpPr>
          <p:nvPr>
            <p:ph type="dt" sz="half" idx="10"/>
            <p:custDataLst>
              <p:tags r:id="rId4"/>
            </p:custDataLst>
          </p:nvPr>
        </p:nvSpPr>
        <p:spPr/>
        <p:txBody>
          <a:bodyPr wrap="square">
            <a:normAutofit/>
          </a:bodyPr>
          <a:lstStyle/>
          <a:p>
            <a:fld id="{5592522B-0F24-4480-B9DD-A9474A6880D6}"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showMasterSp="0" userDrawn="1">
  <p:cSld name="章节页-1_3">
    <p:bg>
      <p:bgRef idx="1001">
        <a:schemeClr val="bg2"/>
      </p:bgRef>
    </p:bg>
    <p:spTree>
      <p:nvGrpSpPr>
        <p:cNvPr id="1" name=""/>
        <p:cNvGrpSpPr/>
        <p:nvPr/>
      </p:nvGrpSpPr>
      <p:grpSpPr>
        <a:xfrm>
          <a:off x="0" y="0"/>
          <a:ext cx="0" cy="0"/>
          <a:chOff x="0" y="0"/>
          <a:chExt cx="0" cy="0"/>
        </a:xfrm>
      </p:grpSpPr>
      <p:sp>
        <p:nvSpPr>
          <p:cNvPr id="7" name="任意多边形 8"/>
          <p:cNvSpPr/>
          <p:nvPr userDrawn="1">
            <p:custDataLst>
              <p:tags r:id="rId2"/>
            </p:custDataLst>
          </p:nvPr>
        </p:nvSpPr>
        <p:spPr>
          <a:xfrm flipH="1">
            <a:off x="10045700" y="4570095"/>
            <a:ext cx="2146300" cy="2287905"/>
          </a:xfrm>
          <a:custGeom>
            <a:avLst/>
            <a:gdLst>
              <a:gd name="adj" fmla="val 21666"/>
              <a:gd name="a" fmla="pin 0 adj 50000"/>
              <a:gd name="dr" fmla="*/ ss a 100000"/>
              <a:gd name="iwd2" fmla="+- wd2 0 dr"/>
              <a:gd name="ihd2" fmla="+- hd2 0 dr"/>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3400" h="3605">
                <a:moveTo>
                  <a:pt x="40" y="0"/>
                </a:moveTo>
                <a:cubicBezTo>
                  <a:pt x="1896" y="0"/>
                  <a:pt x="3400" y="1504"/>
                  <a:pt x="3400" y="3360"/>
                </a:cubicBezTo>
                <a:cubicBezTo>
                  <a:pt x="3400" y="3432"/>
                  <a:pt x="3398" y="3504"/>
                  <a:pt x="3393" y="3576"/>
                </a:cubicBezTo>
                <a:lnTo>
                  <a:pt x="3391" y="3605"/>
                </a:lnTo>
                <a:lnTo>
                  <a:pt x="1928" y="3605"/>
                </a:lnTo>
                <a:lnTo>
                  <a:pt x="1929" y="3603"/>
                </a:lnTo>
                <a:cubicBezTo>
                  <a:pt x="1939" y="3523"/>
                  <a:pt x="1944" y="3442"/>
                  <a:pt x="1944" y="3360"/>
                </a:cubicBezTo>
                <a:cubicBezTo>
                  <a:pt x="1944" y="2308"/>
                  <a:pt x="1092" y="1456"/>
                  <a:pt x="40" y="1456"/>
                </a:cubicBezTo>
                <a:lnTo>
                  <a:pt x="0" y="1457"/>
                </a:lnTo>
                <a:lnTo>
                  <a:pt x="0" y="0"/>
                </a:lnTo>
                <a:lnTo>
                  <a:pt x="40" y="0"/>
                </a:lnTo>
                <a:close/>
              </a:path>
            </a:pathLst>
          </a:custGeom>
          <a:gradFill>
            <a:gsLst>
              <a:gs pos="100000">
                <a:schemeClr val="accent1">
                  <a:alpha val="20000"/>
                </a:schemeClr>
              </a:gs>
              <a:gs pos="0">
                <a:schemeClr val="accent1">
                  <a:alpha val="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rmAutofit/>
          </a:bodyPr>
          <a:lstStyle/>
          <a:p>
            <a:pPr lvl="0" algn="ctr">
              <a:buClrTx/>
              <a:buSzTx/>
              <a:buFontTx/>
            </a:pPr>
            <a:endParaRPr lang="zh-CN" altLang="en-US">
              <a:solidFill>
                <a:schemeClr val="tx1"/>
              </a:solidFill>
              <a:cs typeface="微软雅黑" panose="020B0503020204020204" charset="-122"/>
              <a:sym typeface="+mn-ea"/>
            </a:endParaRPr>
          </a:p>
        </p:txBody>
      </p:sp>
      <p:sp>
        <p:nvSpPr>
          <p:cNvPr id="9" name="椭圆 8"/>
          <p:cNvSpPr/>
          <p:nvPr userDrawn="1">
            <p:custDataLst>
              <p:tags r:id="rId3"/>
            </p:custDataLst>
          </p:nvPr>
        </p:nvSpPr>
        <p:spPr>
          <a:xfrm>
            <a:off x="9127490" y="967740"/>
            <a:ext cx="685800" cy="685800"/>
          </a:xfrm>
          <a:prstGeom prst="ellipse">
            <a:avLst/>
          </a:prstGeom>
          <a:gradFill>
            <a:gsLst>
              <a:gs pos="100000">
                <a:schemeClr val="accent2">
                  <a:alpha val="20000"/>
                </a:schemeClr>
              </a:gs>
              <a:gs pos="0">
                <a:schemeClr val="accent2">
                  <a:alpha val="0"/>
                </a:schemeClr>
              </a:gs>
            </a:gsLst>
            <a:lin ang="165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rm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微软雅黑" panose="020B0503020204020204" charset="-122"/>
              <a:sym typeface="+mn-ea"/>
            </a:endParaRPr>
          </a:p>
        </p:txBody>
      </p:sp>
      <p:sp>
        <p:nvSpPr>
          <p:cNvPr id="10" name="椭圆 9"/>
          <p:cNvSpPr/>
          <p:nvPr userDrawn="1">
            <p:custDataLst>
              <p:tags r:id="rId4"/>
            </p:custDataLst>
          </p:nvPr>
        </p:nvSpPr>
        <p:spPr>
          <a:xfrm>
            <a:off x="445135" y="1653540"/>
            <a:ext cx="1635760" cy="1636395"/>
          </a:xfrm>
          <a:prstGeom prst="ellipse">
            <a:avLst/>
          </a:prstGeom>
          <a:gradFill>
            <a:gsLst>
              <a:gs pos="100000">
                <a:schemeClr val="accent2">
                  <a:alpha val="20000"/>
                </a:schemeClr>
              </a:gs>
              <a:gs pos="0">
                <a:schemeClr val="accent2">
                  <a:alpha val="0"/>
                </a:schemeClr>
              </a:gs>
            </a:gsLst>
            <a:lin ang="165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rm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微软雅黑" panose="020B0503020204020204" charset="-122"/>
              <a:sym typeface="+mn-ea"/>
            </a:endParaRPr>
          </a:p>
        </p:txBody>
      </p:sp>
      <p:sp>
        <p:nvSpPr>
          <p:cNvPr id="12" name="日期占位符 3"/>
          <p:cNvSpPr>
            <a:spLocks noGrp="1"/>
          </p:cNvSpPr>
          <p:nvPr>
            <p:ph type="dt" sz="half" idx="10"/>
            <p:custDataLst>
              <p:tags r:id="rId5"/>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13" name="页脚占位符 4"/>
          <p:cNvSpPr>
            <a:spLocks noGrp="1"/>
          </p:cNvSpPr>
          <p:nvPr>
            <p:ph type="ftr" sz="quarter" idx="11"/>
            <p:custDataLst>
              <p:tags r:id="rId6"/>
            </p:custDataLst>
          </p:nvPr>
        </p:nvSpPr>
        <p:spPr>
          <a:xfrm>
            <a:off x="4116000" y="6314400"/>
            <a:ext cx="3960000" cy="316800"/>
          </a:xfrm>
        </p:spPr>
        <p:txBody>
          <a:bodyPr/>
          <a:lstStyle/>
          <a:p>
            <a:endParaRPr lang="zh-CN" altLang="en-US" dirty="0"/>
          </a:p>
        </p:txBody>
      </p:sp>
      <p:sp>
        <p:nvSpPr>
          <p:cNvPr id="14" name="灯片编号占位符 5"/>
          <p:cNvSpPr>
            <a:spLocks noGrp="1"/>
          </p:cNvSpPr>
          <p:nvPr>
            <p:ph type="sldNum" sz="quarter" idx="12"/>
            <p:custDataLst>
              <p:tags r:id="rId7"/>
            </p:custDataLst>
          </p:nvPr>
        </p:nvSpPr>
        <p:spPr>
          <a:xfrm>
            <a:off x="8877600" y="6314400"/>
            <a:ext cx="2700000" cy="316800"/>
          </a:xfrm>
        </p:spPr>
        <p:txBody>
          <a:bodyPr/>
          <a:lstStyle/>
          <a:p>
            <a:fld id="{49AE70B2-8BF9-45C0-BB95-33D1B9D3A854}" type="slidenum">
              <a:rPr lang="zh-CN" altLang="en-US" smtClean="0"/>
            </a:fld>
            <a:endParaRPr lang="zh-CN" altLang="en-US" dirty="0"/>
          </a:p>
        </p:txBody>
      </p:sp>
      <p:sp>
        <p:nvSpPr>
          <p:cNvPr id="11" name="标题"/>
          <p:cNvSpPr txBox="1">
            <a:spLocks noGrp="1"/>
          </p:cNvSpPr>
          <p:nvPr>
            <p:ph type="title" idx="17826049" hasCustomPrompt="1"/>
            <p:custDataLst>
              <p:tags r:id="rId8"/>
            </p:custDataLst>
          </p:nvPr>
        </p:nvSpPr>
        <p:spPr>
          <a:xfrm>
            <a:off x="1016000" y="3530600"/>
            <a:ext cx="6352117" cy="1524000"/>
          </a:xfrm>
          <a:prstGeom prst="rect">
            <a:avLst/>
          </a:prstGeom>
          <a:noFill/>
        </p:spPr>
        <p:txBody>
          <a:bodyPr vert="horz" wrap="square" lIns="0" tIns="0" rIns="0" bIns="0" rtlCol="0" anchor="t" anchorCtr="0">
            <a:normAutofit/>
          </a:bodyPr>
          <a:lstStyle>
            <a:lvl1pPr marL="0" marR="0" lvl="0" indent="0" algn="l" defTabSz="914400" rtl="0" eaLnBrk="1" fontAlgn="auto" latinLnBrk="0" hangingPunct="1">
              <a:lnSpc>
                <a:spcPct val="100000"/>
              </a:lnSpc>
              <a:spcBef>
                <a:spcPct val="0"/>
              </a:spcBef>
              <a:spcAft>
                <a:spcPct val="0"/>
              </a:spcAft>
              <a:buClrTx/>
              <a:buSzTx/>
              <a:buFontTx/>
              <a:buNone/>
              <a:defRPr kumimoji="0" lang="zh-CN" altLang="en-US" sz="4800" b="0" i="0" u="none" strike="noStrike" kern="1200" cap="none" spc="0" normalizeH="0" baseline="0" noProof="1">
                <a:solidFill>
                  <a:schemeClr val="tx1"/>
                </a:solidFill>
                <a:uFillTx/>
                <a:latin typeface="+mj-ea"/>
                <a:ea typeface="+mj-ea"/>
                <a:cs typeface="微软雅黑" panose="020B0503020204020204" charset="-122"/>
                <a:sym typeface="+mn-ea"/>
              </a:defRPr>
            </a:lvl1pPr>
          </a:lstStyle>
          <a:p>
            <a:pPr lvl="0" algn="l">
              <a:buClrTx/>
              <a:buSzTx/>
              <a:buFontTx/>
            </a:pPr>
            <a:r>
              <a:rPr dirty="0">
                <a:sym typeface="+mn-ea"/>
              </a:rPr>
              <a:t>单击此处添加章节标题</a:t>
            </a:r>
            <a:endParaRPr dirty="0">
              <a:sym typeface="+mn-ea"/>
            </a:endParaRPr>
          </a:p>
        </p:txBody>
      </p:sp>
      <p:sp>
        <p:nvSpPr>
          <p:cNvPr id="8" name="Text Placeholder 7"/>
          <p:cNvSpPr>
            <a:spLocks noGrp="1"/>
          </p:cNvSpPr>
          <p:nvPr>
            <p:ph type="body" idx="17826561" hasCustomPrompt="1"/>
            <p:custDataLst>
              <p:tags r:id="rId9"/>
            </p:custDataLst>
          </p:nvPr>
        </p:nvSpPr>
        <p:spPr>
          <a:xfrm>
            <a:off x="1016000" y="1905000"/>
            <a:ext cx="1527175" cy="1524000"/>
          </a:xfrm>
          <a:noFill/>
        </p:spPr>
        <p:txBody>
          <a:bodyPr vert="horz" lIns="0" tIns="0" rIns="0" bIns="0" anchor="ctr">
            <a:normAutofit/>
          </a:bodyPr>
          <a:lstStyle>
            <a:lvl1pPr marL="0" indent="0" algn="l">
              <a:lnSpc>
                <a:spcPct val="109000"/>
              </a:lnSpc>
              <a:spcBef>
                <a:spcPct val="0"/>
              </a:spcBef>
              <a:spcAft>
                <a:spcPct val="0"/>
              </a:spcAft>
              <a:buNone/>
              <a:defRPr sz="7200" b="1" spc="0">
                <a:solidFill>
                  <a:schemeClr val="tx1"/>
                </a:solidFill>
              </a:defRPr>
            </a:lvl1pPr>
          </a:lstStyle>
          <a:p>
            <a:pPr lvl="0"/>
            <a:r>
              <a:rPr lang="zh-CN" altLang="en-US" smtClean="0"/>
              <a:t>01</a:t>
            </a:r>
            <a:endParaRPr lang="zh-CN" altLang="en-US" smtClean="0"/>
          </a:p>
        </p:txBody>
      </p:sp>
      <p:pic>
        <p:nvPicPr>
          <p:cNvPr id="5124" name="图片 6" descr="logo横版 png"/>
          <p:cNvPicPr>
            <a:picLocks noChangeAspect="1"/>
          </p:cNvPicPr>
          <p:nvPr userDrawn="1"/>
        </p:nvPicPr>
        <p:blipFill>
          <a:blip r:embed="rId10"/>
          <a:stretch>
            <a:fillRect/>
          </a:stretch>
        </p:blipFill>
        <p:spPr>
          <a:xfrm>
            <a:off x="11477625" y="82550"/>
            <a:ext cx="608013" cy="642938"/>
          </a:xfrm>
          <a:prstGeom prst="rect">
            <a:avLst/>
          </a:prstGeom>
          <a:noFill/>
          <a:ln w="9525">
            <a:noFill/>
          </a:ln>
        </p:spPr>
      </p:pic>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showMasterSp="0" userDrawn="1">
  <p:cSld name="结束页-1_4">
    <p:bg>
      <p:bgRef idx="1001">
        <a:schemeClr val="bg2"/>
      </p:bgRef>
    </p:bg>
    <p:spTree>
      <p:nvGrpSpPr>
        <p:cNvPr id="1" name=""/>
        <p:cNvGrpSpPr/>
        <p:nvPr/>
      </p:nvGrpSpPr>
      <p:grpSpPr>
        <a:xfrm>
          <a:off x="0" y="0"/>
          <a:ext cx="0" cy="0"/>
          <a:chOff x="0" y="0"/>
          <a:chExt cx="0" cy="0"/>
        </a:xfrm>
      </p:grpSpPr>
      <p:sp>
        <p:nvSpPr>
          <p:cNvPr id="7" name="任意多边形 10"/>
          <p:cNvSpPr/>
          <p:nvPr userDrawn="1">
            <p:custDataLst>
              <p:tags r:id="rId2"/>
            </p:custDataLst>
          </p:nvPr>
        </p:nvSpPr>
        <p:spPr>
          <a:xfrm rot="10800000" flipV="1">
            <a:off x="635" y="31750"/>
            <a:ext cx="3338195" cy="3338195"/>
          </a:xfrm>
          <a:custGeom>
            <a:avLst/>
            <a:gdLst>
              <a:gd name="adj" fmla="val 13398"/>
              <a:gd name="a" fmla="pin 0 adj 50000"/>
              <a:gd name="dr" fmla="*/ ss a 100000"/>
              <a:gd name="iwd2" fmla="+- wd2 0 dr"/>
              <a:gd name="ihd2" fmla="+- hd2 0 dr"/>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5259" h="5257">
                <a:moveTo>
                  <a:pt x="5211" y="0"/>
                </a:moveTo>
                <a:lnTo>
                  <a:pt x="5259" y="0"/>
                </a:lnTo>
                <a:lnTo>
                  <a:pt x="5259" y="1397"/>
                </a:lnTo>
                <a:lnTo>
                  <a:pt x="5211" y="1396"/>
                </a:lnTo>
                <a:cubicBezTo>
                  <a:pt x="3104" y="1396"/>
                  <a:pt x="1396" y="3104"/>
                  <a:pt x="1396" y="5211"/>
                </a:cubicBezTo>
                <a:lnTo>
                  <a:pt x="1397" y="5257"/>
                </a:lnTo>
                <a:lnTo>
                  <a:pt x="0" y="5257"/>
                </a:lnTo>
                <a:lnTo>
                  <a:pt x="0" y="5211"/>
                </a:lnTo>
                <a:cubicBezTo>
                  <a:pt x="0" y="2333"/>
                  <a:pt x="2333" y="0"/>
                  <a:pt x="5211" y="0"/>
                </a:cubicBezTo>
                <a:close/>
              </a:path>
            </a:pathLst>
          </a:custGeom>
          <a:gradFill>
            <a:gsLst>
              <a:gs pos="100000">
                <a:schemeClr val="accent1">
                  <a:alpha val="48000"/>
                </a:schemeClr>
              </a:gs>
              <a:gs pos="22000">
                <a:schemeClr val="accent1">
                  <a:alpha val="0"/>
                  <a:lumMod val="63000"/>
                  <a:lumOff val="37000"/>
                </a:schemeClr>
              </a:gs>
            </a:gsLst>
            <a:lin ang="165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rmAutofit/>
          </a:bodyPr>
          <a:lstStyle/>
          <a:p>
            <a:pPr lvl="0" algn="ctr">
              <a:buClrTx/>
              <a:buSzTx/>
              <a:buFontTx/>
            </a:pPr>
            <a:endParaRPr lang="zh-CN" altLang="en-US">
              <a:solidFill>
                <a:schemeClr val="tx1"/>
              </a:solidFill>
              <a:cs typeface="微软雅黑" panose="020B0503020204020204" charset="-122"/>
              <a:sym typeface="+mn-ea"/>
            </a:endParaRPr>
          </a:p>
        </p:txBody>
      </p:sp>
      <p:sp>
        <p:nvSpPr>
          <p:cNvPr id="8" name="任意多边形 9"/>
          <p:cNvSpPr/>
          <p:nvPr userDrawn="1">
            <p:custDataLst>
              <p:tags r:id="rId3"/>
            </p:custDataLst>
          </p:nvPr>
        </p:nvSpPr>
        <p:spPr>
          <a:xfrm rot="10800000" flipV="1">
            <a:off x="0" y="1377315"/>
            <a:ext cx="2000885" cy="3781425"/>
          </a:xfrm>
          <a:custGeom>
            <a:avLst/>
            <a:gdLst/>
            <a:ahLst/>
            <a:cxnLst>
              <a:cxn ang="3">
                <a:pos x="hc" y="t"/>
              </a:cxn>
              <a:cxn ang="cd2">
                <a:pos x="l" y="vc"/>
              </a:cxn>
              <a:cxn ang="cd4">
                <a:pos x="hc" y="b"/>
              </a:cxn>
              <a:cxn ang="0">
                <a:pos x="r" y="vc"/>
              </a:cxn>
            </a:cxnLst>
            <a:rect l="l" t="t" r="r" b="b"/>
            <a:pathLst>
              <a:path w="3197" h="6039">
                <a:moveTo>
                  <a:pt x="3020" y="0"/>
                </a:moveTo>
                <a:cubicBezTo>
                  <a:pt x="3072" y="0"/>
                  <a:pt x="3123" y="1"/>
                  <a:pt x="3175" y="4"/>
                </a:cubicBezTo>
                <a:lnTo>
                  <a:pt x="3197" y="5"/>
                </a:lnTo>
                <a:lnTo>
                  <a:pt x="3197" y="6034"/>
                </a:lnTo>
                <a:lnTo>
                  <a:pt x="3175" y="6035"/>
                </a:lnTo>
                <a:cubicBezTo>
                  <a:pt x="3123" y="6038"/>
                  <a:pt x="3072" y="6039"/>
                  <a:pt x="3020" y="6039"/>
                </a:cubicBezTo>
                <a:cubicBezTo>
                  <a:pt x="1352" y="6039"/>
                  <a:pt x="0" y="4687"/>
                  <a:pt x="0" y="3020"/>
                </a:cubicBezTo>
                <a:cubicBezTo>
                  <a:pt x="0" y="1352"/>
                  <a:pt x="1352" y="0"/>
                  <a:pt x="3020" y="0"/>
                </a:cubicBezTo>
                <a:close/>
              </a:path>
            </a:pathLst>
          </a:custGeom>
          <a:gradFill>
            <a:gsLst>
              <a:gs pos="100000">
                <a:schemeClr val="accent1">
                  <a:alpha val="20000"/>
                </a:schemeClr>
              </a:gs>
              <a:gs pos="0">
                <a:schemeClr val="accent1">
                  <a:alpha val="0"/>
                </a:schemeClr>
              </a:gs>
            </a:gsLst>
            <a:lin ang="165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微软雅黑" panose="020B0503020204020204" charset="-122"/>
            </a:endParaRPr>
          </a:p>
        </p:txBody>
      </p:sp>
      <p:sp>
        <p:nvSpPr>
          <p:cNvPr id="9" name="任意多边形 8"/>
          <p:cNvSpPr/>
          <p:nvPr userDrawn="1">
            <p:custDataLst>
              <p:tags r:id="rId4"/>
            </p:custDataLst>
          </p:nvPr>
        </p:nvSpPr>
        <p:spPr>
          <a:xfrm flipH="1">
            <a:off x="10045700" y="4578350"/>
            <a:ext cx="2146300" cy="2279015"/>
          </a:xfrm>
          <a:custGeom>
            <a:avLst/>
            <a:gdLst>
              <a:gd name="adj" fmla="val 21666"/>
              <a:gd name="a" fmla="pin 0 adj 50000"/>
              <a:gd name="dr" fmla="*/ ss a 100000"/>
              <a:gd name="iwd2" fmla="+- wd2 0 dr"/>
              <a:gd name="ihd2" fmla="+- hd2 0 dr"/>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3400" h="3605">
                <a:moveTo>
                  <a:pt x="40" y="0"/>
                </a:moveTo>
                <a:cubicBezTo>
                  <a:pt x="1896" y="0"/>
                  <a:pt x="3400" y="1504"/>
                  <a:pt x="3400" y="3360"/>
                </a:cubicBezTo>
                <a:cubicBezTo>
                  <a:pt x="3400" y="3432"/>
                  <a:pt x="3398" y="3504"/>
                  <a:pt x="3393" y="3576"/>
                </a:cubicBezTo>
                <a:lnTo>
                  <a:pt x="3391" y="3605"/>
                </a:lnTo>
                <a:lnTo>
                  <a:pt x="1928" y="3605"/>
                </a:lnTo>
                <a:lnTo>
                  <a:pt x="1929" y="3603"/>
                </a:lnTo>
                <a:cubicBezTo>
                  <a:pt x="1939" y="3523"/>
                  <a:pt x="1944" y="3442"/>
                  <a:pt x="1944" y="3360"/>
                </a:cubicBezTo>
                <a:cubicBezTo>
                  <a:pt x="1944" y="2308"/>
                  <a:pt x="1092" y="1456"/>
                  <a:pt x="40" y="1456"/>
                </a:cubicBezTo>
                <a:lnTo>
                  <a:pt x="0" y="1457"/>
                </a:lnTo>
                <a:lnTo>
                  <a:pt x="0" y="0"/>
                </a:lnTo>
                <a:lnTo>
                  <a:pt x="40" y="0"/>
                </a:lnTo>
                <a:close/>
              </a:path>
            </a:pathLst>
          </a:custGeom>
          <a:gradFill>
            <a:gsLst>
              <a:gs pos="0">
                <a:schemeClr val="accent2">
                  <a:alpha val="70000"/>
                  <a:lumMod val="92000"/>
                  <a:lumOff val="8000"/>
                </a:schemeClr>
              </a:gs>
              <a:gs pos="100000">
                <a:schemeClr val="accent2">
                  <a:alpha val="0"/>
                  <a:lumMod val="80000"/>
                  <a:lumOff val="2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rmAutofit/>
          </a:bodyPr>
          <a:lstStyle/>
          <a:p>
            <a:pPr lvl="0" algn="ctr">
              <a:buClrTx/>
              <a:buSzTx/>
              <a:buFontTx/>
            </a:pPr>
            <a:endParaRPr lang="zh-CN" altLang="en-US">
              <a:solidFill>
                <a:schemeClr val="tx1"/>
              </a:solidFill>
              <a:cs typeface="微软雅黑" panose="020B0503020204020204" charset="-122"/>
              <a:sym typeface="+mn-ea"/>
            </a:endParaRPr>
          </a:p>
        </p:txBody>
      </p:sp>
      <p:sp>
        <p:nvSpPr>
          <p:cNvPr id="12" name="日期占位符 3"/>
          <p:cNvSpPr>
            <a:spLocks noGrp="1"/>
          </p:cNvSpPr>
          <p:nvPr>
            <p:ph type="dt" sz="half" idx="10"/>
            <p:custDataLst>
              <p:tags r:id="rId5"/>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13" name="页脚占位符 4"/>
          <p:cNvSpPr>
            <a:spLocks noGrp="1"/>
          </p:cNvSpPr>
          <p:nvPr>
            <p:ph type="ftr" sz="quarter" idx="11"/>
            <p:custDataLst>
              <p:tags r:id="rId6"/>
            </p:custDataLst>
          </p:nvPr>
        </p:nvSpPr>
        <p:spPr>
          <a:xfrm>
            <a:off x="4116000" y="6314400"/>
            <a:ext cx="3960000" cy="316800"/>
          </a:xfrm>
        </p:spPr>
        <p:txBody>
          <a:bodyPr/>
          <a:lstStyle/>
          <a:p>
            <a:endParaRPr lang="zh-CN" altLang="en-US" dirty="0"/>
          </a:p>
        </p:txBody>
      </p:sp>
      <p:sp>
        <p:nvSpPr>
          <p:cNvPr id="15" name="灯片编号占位符 5"/>
          <p:cNvSpPr>
            <a:spLocks noGrp="1"/>
          </p:cNvSpPr>
          <p:nvPr>
            <p:ph type="sldNum" sz="quarter" idx="12"/>
            <p:custDataLst>
              <p:tags r:id="rId7"/>
            </p:custDataLst>
          </p:nvPr>
        </p:nvSpPr>
        <p:spPr>
          <a:xfrm>
            <a:off x="8877600" y="6314400"/>
            <a:ext cx="2700000" cy="316800"/>
          </a:xfrm>
        </p:spPr>
        <p:txBody>
          <a:bodyPr/>
          <a:lstStyle/>
          <a:p>
            <a:fld id="{49AE70B2-8BF9-45C0-BB95-33D1B9D3A854}" type="slidenum">
              <a:rPr lang="zh-CN" altLang="en-US" smtClean="0"/>
            </a:fld>
            <a:endParaRPr lang="zh-CN" altLang="en-US" dirty="0"/>
          </a:p>
        </p:txBody>
      </p:sp>
      <p:sp>
        <p:nvSpPr>
          <p:cNvPr id="10" name="Subtitle 9"/>
          <p:cNvSpPr>
            <a:spLocks noGrp="1"/>
          </p:cNvSpPr>
          <p:nvPr>
            <p:ph type="body" idx="17826305" hasCustomPrompt="1"/>
            <p:custDataLst>
              <p:tags r:id="rId8"/>
            </p:custDataLst>
          </p:nvPr>
        </p:nvSpPr>
        <p:spPr>
          <a:xfrm>
            <a:off x="3364971" y="2667000"/>
            <a:ext cx="5449358" cy="457200"/>
          </a:xfrm>
          <a:noFill/>
        </p:spPr>
        <p:txBody>
          <a:bodyPr vert="horz" lIns="0" tIns="0" rIns="0" bIns="0" anchor="t">
            <a:normAutofit/>
          </a:bodyPr>
          <a:lstStyle>
            <a:lvl1pPr marL="0" indent="0" algn="ctr">
              <a:lnSpc>
                <a:spcPct val="125000"/>
              </a:lnSpc>
              <a:spcBef>
                <a:spcPct val="0"/>
              </a:spcBef>
              <a:spcAft>
                <a:spcPct val="0"/>
              </a:spcAft>
              <a:buNone/>
              <a:defRPr sz="2400" b="0" spc="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THE END</a:t>
            </a:r>
            <a:endParaRPr lang="zh-CN" altLang="en-US"/>
          </a:p>
        </p:txBody>
      </p:sp>
      <p:sp>
        <p:nvSpPr>
          <p:cNvPr id="11" name="标题"/>
          <p:cNvSpPr txBox="1">
            <a:spLocks noGrp="1"/>
          </p:cNvSpPr>
          <p:nvPr>
            <p:ph type="title" idx="17826049" hasCustomPrompt="1"/>
            <p:custDataLst>
              <p:tags r:id="rId9"/>
            </p:custDataLst>
          </p:nvPr>
        </p:nvSpPr>
        <p:spPr>
          <a:xfrm>
            <a:off x="3364089" y="3175000"/>
            <a:ext cx="5451122" cy="1016000"/>
          </a:xfrm>
          <a:prstGeom prst="rect">
            <a:avLst/>
          </a:prstGeom>
          <a:noFill/>
        </p:spPr>
        <p:txBody>
          <a:bodyPr vert="horz" wrap="square" lIns="0" tIns="0" rIns="0" bIns="0" rtlCol="0" anchor="t" anchorCtr="0">
            <a:normAutofit/>
          </a:bodyPr>
          <a:lstStyle>
            <a:lvl1pPr marL="0" marR="0" lvl="0" indent="0" algn="ctr" defTabSz="914400" rtl="0" eaLnBrk="1" fontAlgn="auto" latinLnBrk="0" hangingPunct="1">
              <a:lnSpc>
                <a:spcPct val="100000"/>
              </a:lnSpc>
              <a:spcBef>
                <a:spcPct val="0"/>
              </a:spcBef>
              <a:spcAft>
                <a:spcPct val="0"/>
              </a:spcAft>
              <a:buClrTx/>
              <a:buSzTx/>
              <a:buFontTx/>
              <a:buNone/>
              <a:defRPr kumimoji="0" lang="zh-CN" altLang="en-US" sz="6400" b="1" i="0" u="none" strike="noStrike" kern="1200" cap="none" spc="0" normalizeH="0" baseline="0" noProof="1" dirty="0">
                <a:solidFill>
                  <a:schemeClr val="tx1"/>
                </a:solidFill>
                <a:latin typeface="+mj-ea"/>
                <a:ea typeface="+mj-ea"/>
                <a:cs typeface="微软雅黑" panose="020B0503020204020204" charset="-122"/>
                <a:sym typeface="+mn-ea"/>
              </a:defRPr>
            </a:lvl1pPr>
          </a:lstStyle>
          <a:p>
            <a:pPr lvl="0" algn="r">
              <a:buClrTx/>
              <a:buSzTx/>
              <a:buFontTx/>
            </a:pPr>
            <a:r>
              <a:rPr dirty="0">
                <a:sym typeface="+mn-ea"/>
              </a:rPr>
              <a:t>谢谢观看</a:t>
            </a:r>
            <a:endParaRPr dirty="0">
              <a:sym typeface="+mn-ea"/>
            </a:endParaRPr>
          </a:p>
        </p:txBody>
      </p:sp>
      <p:pic>
        <p:nvPicPr>
          <p:cNvPr id="5124" name="图片 6" descr="logo横版 png"/>
          <p:cNvPicPr>
            <a:picLocks noChangeAspect="1"/>
          </p:cNvPicPr>
          <p:nvPr userDrawn="1"/>
        </p:nvPicPr>
        <p:blipFill>
          <a:blip r:embed="rId10"/>
          <a:stretch>
            <a:fillRect/>
          </a:stretch>
        </p:blipFill>
        <p:spPr>
          <a:xfrm>
            <a:off x="11477625" y="82550"/>
            <a:ext cx="608013" cy="642938"/>
          </a:xfrm>
          <a:prstGeom prst="rect">
            <a:avLst/>
          </a:prstGeom>
          <a:noFill/>
          <a:ln w="9525">
            <a:noFill/>
          </a:ln>
        </p:spPr>
      </p:pic>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592522B-0F24-4480-B9DD-A9474A6880D6}"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BE5F26B5-172A-4DC2-B0B7-181CFC56B87C}"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592522B-0F24-4480-B9DD-A9474A6880D6}"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BE5F26B5-172A-4DC2-B0B7-181CFC56B87C}"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592522B-0F24-4480-B9DD-A9474A6880D6}"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BE5F26B5-172A-4DC2-B0B7-181CFC56B87C}"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592522B-0F24-4480-B9DD-A9474A6880D6}"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BE5F26B5-172A-4DC2-B0B7-181CFC56B87C}"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592522B-0F24-4480-B9DD-A9474A6880D6}"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BE5F26B5-172A-4DC2-B0B7-181CFC56B87C}"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592522B-0F24-4480-B9DD-A9474A6880D6}"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BE5F26B5-172A-4DC2-B0B7-181CFC56B87C}"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592522B-0F24-4480-B9DD-A9474A6880D6}"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BE5F26B5-172A-4DC2-B0B7-181CFC56B87C}"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592522B-0F24-4480-B9DD-A9474A6880D6}"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BE5F26B5-172A-4DC2-B0B7-181CFC56B87C}"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showMasterSp="0" userDrawn="1">
  <p:cSld name="目录">
    <p:spTree>
      <p:nvGrpSpPr>
        <p:cNvPr id="1" name=""/>
        <p:cNvGrpSpPr/>
        <p:nvPr/>
      </p:nvGrpSpPr>
      <p:grpSpPr>
        <a:xfrm>
          <a:off x="0" y="0"/>
          <a:ext cx="0" cy="0"/>
          <a:chOff x="0" y="0"/>
          <a:chExt cx="0" cy="0"/>
        </a:xfrm>
      </p:grpSpPr>
      <p:sp>
        <p:nvSpPr>
          <p:cNvPr id="3" name="椭圆 2"/>
          <p:cNvSpPr/>
          <p:nvPr userDrawn="1">
            <p:custDataLst>
              <p:tags r:id="rId2"/>
            </p:custDataLst>
          </p:nvPr>
        </p:nvSpPr>
        <p:spPr>
          <a:xfrm>
            <a:off x="1219200" y="2804795"/>
            <a:ext cx="2362200" cy="2362200"/>
          </a:xfrm>
          <a:prstGeom prst="ellipse">
            <a:avLst/>
          </a:prstGeom>
          <a:gradFill>
            <a:gsLst>
              <a:gs pos="100000">
                <a:schemeClr val="accent2">
                  <a:alpha val="20000"/>
                </a:schemeClr>
              </a:gs>
              <a:gs pos="0">
                <a:schemeClr val="accent2">
                  <a:alpha val="0"/>
                </a:schemeClr>
              </a:gs>
            </a:gsLst>
            <a:lin ang="165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rm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a:cs typeface="微软雅黑" panose="020B0503020204020204" charset="-122"/>
              <a:sym typeface="+mn-ea"/>
            </a:endParaRPr>
          </a:p>
        </p:txBody>
      </p:sp>
      <p:sp>
        <p:nvSpPr>
          <p:cNvPr id="5" name="标题"/>
          <p:cNvSpPr txBox="1">
            <a:spLocks noGrp="1"/>
          </p:cNvSpPr>
          <p:nvPr>
            <p:ph type="title" idx="1" hasCustomPrompt="1"/>
            <p:custDataLst>
              <p:tags r:id="rId3"/>
            </p:custDataLst>
          </p:nvPr>
        </p:nvSpPr>
        <p:spPr bwMode="auto">
          <a:xfrm>
            <a:off x="844550" y="1139825"/>
            <a:ext cx="2171065" cy="2350770"/>
          </a:xfrm>
          <a:prstGeom prst="rect">
            <a:avLst/>
          </a:prstGeom>
        </p:spPr>
        <p:txBody>
          <a:bodyPr wrap="square" lIns="91440" tIns="45720" rIns="91440" bIns="45720" rtlCol="0" anchor="b" anchorCtr="0">
            <a:normAutofit/>
          </a:bodyPr>
          <a:lstStyle>
            <a:lvl1pPr marL="0" marR="0" lvl="0" algn="l" defTabSz="914400" rtl="0" eaLnBrk="1" fontAlgn="auto" latinLnBrk="0" hangingPunct="1">
              <a:lnSpc>
                <a:spcPct val="100000"/>
              </a:lnSpc>
              <a:buClrTx/>
              <a:buSzTx/>
              <a:buFontTx/>
              <a:buNone/>
              <a:defRPr kumimoji="0" lang="zh-CN" altLang="en-US" sz="6000" b="1" i="0" u="none" strike="noStrike" kern="1200" cap="none" spc="400" normalizeH="0" baseline="0" noProof="1">
                <a:solidFill>
                  <a:schemeClr val="tx1">
                    <a:lumMod val="75000"/>
                    <a:lumOff val="25000"/>
                  </a:schemeClr>
                </a:solidFill>
                <a:latin typeface="+mj-ea"/>
                <a:ea typeface="+mj-ea"/>
                <a:cs typeface="微软雅黑" panose="020B0503020204020204" charset="-122"/>
                <a:sym typeface="+mn-ea"/>
              </a:defRPr>
            </a:lvl1pPr>
          </a:lstStyle>
          <a:p>
            <a:pPr lvl="0" algn="l">
              <a:buClrTx/>
              <a:buSzTx/>
              <a:buFontTx/>
            </a:pPr>
            <a:r>
              <a:rPr dirty="0">
                <a:sym typeface="+mn-ea"/>
              </a:rPr>
              <a:t>标题</a:t>
            </a:r>
            <a:endParaRPr dirty="0">
              <a:sym typeface="+mn-ea"/>
            </a:endParaRPr>
          </a:p>
        </p:txBody>
      </p:sp>
      <p:sp>
        <p:nvSpPr>
          <p:cNvPr id="6" name="日期占位符 2"/>
          <p:cNvSpPr>
            <a:spLocks noGrp="1"/>
          </p:cNvSpPr>
          <p:nvPr>
            <p:ph type="dt" sz="half" idx="10"/>
            <p:custDataLst>
              <p:tags r:id="rId4"/>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10" name="页脚占位符 3"/>
          <p:cNvSpPr>
            <a:spLocks noGrp="1"/>
          </p:cNvSpPr>
          <p:nvPr>
            <p:ph type="ftr" sz="quarter" idx="11"/>
            <p:custDataLst>
              <p:tags r:id="rId5"/>
            </p:custDataLst>
          </p:nvPr>
        </p:nvSpPr>
        <p:spPr>
          <a:xfrm>
            <a:off x="4116000" y="6314400"/>
            <a:ext cx="3960000" cy="316800"/>
          </a:xfrm>
        </p:spPr>
        <p:txBody>
          <a:bodyPr/>
          <a:lstStyle/>
          <a:p>
            <a:endParaRPr lang="zh-CN" altLang="en-US" dirty="0"/>
          </a:p>
        </p:txBody>
      </p:sp>
      <p:sp>
        <p:nvSpPr>
          <p:cNvPr id="11" name="灯片编号占位符 4"/>
          <p:cNvSpPr>
            <a:spLocks noGrp="1"/>
          </p:cNvSpPr>
          <p:nvPr>
            <p:ph type="sldNum" sz="quarter" idx="12"/>
            <p:custDataLst>
              <p:tags r:id="rId6"/>
            </p:custDataLst>
          </p:nvPr>
        </p:nvSpPr>
        <p:spPr>
          <a:xfrm>
            <a:off x="8877600" y="6314400"/>
            <a:ext cx="2700000" cy="316800"/>
          </a:xfrm>
        </p:spPr>
        <p:txBody>
          <a:bodyPr/>
          <a:lstStyle/>
          <a:p>
            <a:fld id="{49AE70B2-8BF9-45C0-BB95-33D1B9D3A854}" type="slidenum">
              <a:rPr lang="zh-CN" altLang="en-US" smtClean="0"/>
            </a:fld>
            <a:endParaRPr lang="zh-CN" altLang="en-US" dirty="0"/>
          </a:p>
        </p:txBody>
      </p:sp>
      <p:sp>
        <p:nvSpPr>
          <p:cNvPr id="7" name="任意多边形: 形状 6"/>
          <p:cNvSpPr/>
          <p:nvPr userDrawn="1">
            <p:custDataLst>
              <p:tags r:id="rId7"/>
            </p:custDataLst>
          </p:nvPr>
        </p:nvSpPr>
        <p:spPr>
          <a:xfrm>
            <a:off x="9295130" y="3812540"/>
            <a:ext cx="2896235" cy="3045460"/>
          </a:xfrm>
          <a:custGeom>
            <a:avLst/>
            <a:gdLst>
              <a:gd name="connsiteX0" fmla="*/ 2215286 w 2898892"/>
              <a:gd name="connsiteY0" fmla="*/ 1136 h 3045222"/>
              <a:gd name="connsiteX1" fmla="*/ 2449717 w 2898892"/>
              <a:gd name="connsiteY1" fmla="*/ 5674 h 3045222"/>
              <a:gd name="connsiteX2" fmla="*/ 2878869 w 2898892"/>
              <a:gd name="connsiteY2" fmla="*/ 77060 h 3045222"/>
              <a:gd name="connsiteX3" fmla="*/ 2898874 w 2898892"/>
              <a:gd name="connsiteY3" fmla="*/ 82278 h 3045222"/>
              <a:gd name="connsiteX4" fmla="*/ 2898892 w 2898892"/>
              <a:gd name="connsiteY4" fmla="*/ 1092496 h 3045222"/>
              <a:gd name="connsiteX5" fmla="*/ 2897670 w 2898892"/>
              <a:gd name="connsiteY5" fmla="*/ 1091774 h 3045222"/>
              <a:gd name="connsiteX6" fmla="*/ 2383672 w 2898892"/>
              <a:gd name="connsiteY6" fmla="*/ 950163 h 3045222"/>
              <a:gd name="connsiteX7" fmla="*/ 949550 w 2898892"/>
              <a:gd name="connsiteY7" fmla="*/ 2196199 h 3045222"/>
              <a:gd name="connsiteX8" fmla="*/ 1178031 w 2898892"/>
              <a:gd name="connsiteY8" fmla="*/ 3043519 h 3045222"/>
              <a:gd name="connsiteX9" fmla="*/ 1179843 w 2898892"/>
              <a:gd name="connsiteY9" fmla="*/ 3044919 h 3045222"/>
              <a:gd name="connsiteX10" fmla="*/ 128202 w 2898892"/>
              <a:gd name="connsiteY10" fmla="*/ 3045222 h 3045222"/>
              <a:gd name="connsiteX11" fmla="*/ 122797 w 2898892"/>
              <a:gd name="connsiteY11" fmla="*/ 3031476 h 3045222"/>
              <a:gd name="connsiteX12" fmla="*/ 5670 w 2898892"/>
              <a:gd name="connsiteY12" fmla="*/ 2130196 h 3045222"/>
              <a:gd name="connsiteX13" fmla="*/ 2215286 w 2898892"/>
              <a:gd name="connsiteY13" fmla="*/ 1136 h 3045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98892" h="3045222">
                <a:moveTo>
                  <a:pt x="2215286" y="1136"/>
                </a:moveTo>
                <a:cubicBezTo>
                  <a:pt x="2292637" y="-1294"/>
                  <a:pt x="2370849" y="159"/>
                  <a:pt x="2449717" y="5674"/>
                </a:cubicBezTo>
                <a:cubicBezTo>
                  <a:pt x="2597317" y="15996"/>
                  <a:pt x="2740731" y="40665"/>
                  <a:pt x="2878869" y="77060"/>
                </a:cubicBezTo>
                <a:lnTo>
                  <a:pt x="2898874" y="82278"/>
                </a:lnTo>
                <a:lnTo>
                  <a:pt x="2898892" y="1092496"/>
                </a:lnTo>
                <a:lnTo>
                  <a:pt x="2897670" y="1091774"/>
                </a:lnTo>
                <a:cubicBezTo>
                  <a:pt x="2742140" y="1012787"/>
                  <a:pt x="2568647" y="963098"/>
                  <a:pt x="2383672" y="950163"/>
                </a:cubicBezTo>
                <a:cubicBezTo>
                  <a:pt x="1643138" y="898380"/>
                  <a:pt x="1001288" y="1456317"/>
                  <a:pt x="949550" y="2196199"/>
                </a:cubicBezTo>
                <a:cubicBezTo>
                  <a:pt x="927712" y="2508494"/>
                  <a:pt x="1014704" y="2802938"/>
                  <a:pt x="1178031" y="3043519"/>
                </a:cubicBezTo>
                <a:lnTo>
                  <a:pt x="1179843" y="3044919"/>
                </a:lnTo>
                <a:lnTo>
                  <a:pt x="128202" y="3045222"/>
                </a:lnTo>
                <a:lnTo>
                  <a:pt x="122797" y="3031476"/>
                </a:lnTo>
                <a:cubicBezTo>
                  <a:pt x="26596" y="2750393"/>
                  <a:pt x="-16389" y="2445659"/>
                  <a:pt x="5670" y="2130196"/>
                </a:cubicBezTo>
                <a:cubicBezTo>
                  <a:pt x="88351" y="947803"/>
                  <a:pt x="1055015" y="37588"/>
                  <a:pt x="2215286" y="1136"/>
                </a:cubicBezTo>
                <a:close/>
              </a:path>
            </a:pathLst>
          </a:custGeom>
          <a:gradFill>
            <a:gsLst>
              <a:gs pos="0">
                <a:schemeClr val="accent1">
                  <a:alpha val="20000"/>
                </a:schemeClr>
              </a:gs>
              <a:gs pos="100000">
                <a:schemeClr val="accent1">
                  <a:alpha val="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a:buClrTx/>
              <a:buSzTx/>
              <a:buFontTx/>
            </a:pPr>
            <a:endParaRPr lang="zh-CN" altLang="en-US">
              <a:solidFill>
                <a:schemeClr val="tx1"/>
              </a:solidFill>
            </a:endParaRPr>
          </a:p>
        </p:txBody>
      </p:sp>
      <p:pic>
        <p:nvPicPr>
          <p:cNvPr id="5124" name="图片 6" descr="logo横版 png"/>
          <p:cNvPicPr>
            <a:picLocks noChangeAspect="1"/>
          </p:cNvPicPr>
          <p:nvPr userDrawn="1"/>
        </p:nvPicPr>
        <p:blipFill>
          <a:blip r:embed="rId8"/>
          <a:stretch>
            <a:fillRect/>
          </a:stretch>
        </p:blipFill>
        <p:spPr>
          <a:xfrm>
            <a:off x="11477625" y="82550"/>
            <a:ext cx="608013" cy="642938"/>
          </a:xfrm>
          <a:prstGeom prst="rect">
            <a:avLst/>
          </a:prstGeom>
          <a:noFill/>
          <a:ln w="9525">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592522B-0F24-4480-B9DD-A9474A6880D6}"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BE5F26B5-172A-4DC2-B0B7-181CFC56B87C}"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592522B-0F24-4480-B9DD-A9474A6880D6}"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BE5F26B5-172A-4DC2-B0B7-181CFC56B87C}" type="slidenum">
              <a:rPr lang="zh-CN" altLang="en-US" smtClean="0"/>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592522B-0F24-4480-B9DD-A9474A6880D6}"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BE5F26B5-172A-4DC2-B0B7-181CFC56B87C}" type="slidenum">
              <a:rPr lang="zh-CN" altLang="en-US" smtClean="0"/>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592522B-0F24-4480-B9DD-A9474A6880D6}"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BE5F26B5-172A-4DC2-B0B7-181CFC56B87C}"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vert="horz" wrap="square" lIns="0" tIns="0" rIns="0" bIns="0" rtlCol="0" anchor="b">
            <a:normAutofit/>
          </a:bodyPr>
          <a:lstStyle>
            <a:lvl1pPr>
              <a:defRPr lang="zh-CN" altLang="en-US" dirty="0"/>
            </a:lvl1pPr>
          </a:lstStyle>
          <a:p>
            <a:pPr lvl="0"/>
            <a:r>
              <a:rPr lang="zh-CN" altLang="en-US" dirty="0"/>
              <a:t>单击此处编辑母版标题样式</a:t>
            </a:r>
            <a:endParaRPr lang="zh-CN" altLang="en-US" dirty="0"/>
          </a:p>
        </p:txBody>
      </p:sp>
      <p:sp>
        <p:nvSpPr>
          <p:cNvPr id="3" name="内容占位符 2"/>
          <p:cNvSpPr>
            <a:spLocks noGrp="1"/>
          </p:cNvSpPr>
          <p:nvPr>
            <p:ph sz="half" idx="1"/>
            <p:custDataLst>
              <p:tags r:id="rId3"/>
            </p:custDataLst>
          </p:nvPr>
        </p:nvSpPr>
        <p:spPr>
          <a:xfrm>
            <a:off x="695960" y="1301750"/>
            <a:ext cx="5323840" cy="4875850"/>
          </a:xfrm>
        </p:spPr>
        <p:txBody>
          <a:bodyPr wrap="square">
            <a:normAutofit/>
          </a:body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4" name="内容占位符 3"/>
          <p:cNvSpPr>
            <a:spLocks noGrp="1"/>
          </p:cNvSpPr>
          <p:nvPr>
            <p:ph sz="half" idx="2"/>
            <p:custDataLst>
              <p:tags r:id="rId4"/>
            </p:custDataLst>
          </p:nvPr>
        </p:nvSpPr>
        <p:spPr>
          <a:xfrm>
            <a:off x="6172200" y="1301750"/>
            <a:ext cx="5323840" cy="4875850"/>
          </a:xfrm>
        </p:spPr>
        <p:txBody>
          <a:bodyPr wrap="square">
            <a:normAutofit/>
          </a:body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5" name="日期占位符 4"/>
          <p:cNvSpPr>
            <a:spLocks noGrp="1"/>
          </p:cNvSpPr>
          <p:nvPr>
            <p:ph type="dt" sz="half" idx="10"/>
            <p:custDataLst>
              <p:tags r:id="rId5"/>
            </p:custDataLst>
          </p:nvPr>
        </p:nvSpPr>
        <p:spPr/>
        <p:txBody>
          <a:bodyPr wrap="square">
            <a:normAutofit/>
          </a:bodyPr>
          <a:lstStyle/>
          <a:p>
            <a:fld id="{5592522B-0F24-4480-B9DD-A9474A6880D6}"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3" name="文本占位符 2"/>
          <p:cNvSpPr>
            <a:spLocks noGrp="1"/>
          </p:cNvSpPr>
          <p:nvPr>
            <p:ph type="body" idx="1" hasCustomPrompt="1"/>
            <p:custDataLst>
              <p:tags r:id="rId2"/>
            </p:custDataLst>
          </p:nvPr>
        </p:nvSpPr>
        <p:spPr>
          <a:xfrm>
            <a:off x="695960" y="1301750"/>
            <a:ext cx="5323840" cy="411303"/>
          </a:xfrm>
        </p:spPr>
        <p:txBody>
          <a:bodyPr wrap="square"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单击此处编辑母版标题样式</a:t>
            </a:r>
            <a:endParaRPr lang="zh-CN" altLang="en-US" dirty="0"/>
          </a:p>
        </p:txBody>
      </p:sp>
      <p:sp>
        <p:nvSpPr>
          <p:cNvPr id="4" name="内容占位符 3"/>
          <p:cNvSpPr>
            <a:spLocks noGrp="1"/>
          </p:cNvSpPr>
          <p:nvPr>
            <p:ph sz="half" idx="2"/>
            <p:custDataLst>
              <p:tags r:id="rId3"/>
            </p:custDataLst>
          </p:nvPr>
        </p:nvSpPr>
        <p:spPr>
          <a:xfrm>
            <a:off x="695960" y="1875099"/>
            <a:ext cx="5323840" cy="4300276"/>
          </a:xfrm>
        </p:spPr>
        <p:txBody>
          <a:bodyPr wrap="square">
            <a:normAutofit/>
          </a:bodyPr>
          <a:lstStyle>
            <a:lvl1pPr>
              <a:defRPr sz="2200"/>
            </a:lvl1p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5" name="文本占位符 4"/>
          <p:cNvSpPr>
            <a:spLocks noGrp="1"/>
          </p:cNvSpPr>
          <p:nvPr>
            <p:ph type="body" sz="quarter" idx="3" hasCustomPrompt="1"/>
            <p:custDataLst>
              <p:tags r:id="rId4"/>
            </p:custDataLst>
          </p:nvPr>
        </p:nvSpPr>
        <p:spPr>
          <a:xfrm>
            <a:off x="6172200" y="1301750"/>
            <a:ext cx="5323840" cy="411303"/>
          </a:xfrm>
        </p:spPr>
        <p:txBody>
          <a:bodyPr wrap="square"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单击此处编辑母版标题样式</a:t>
            </a:r>
            <a:endParaRPr lang="zh-CN" altLang="en-US" dirty="0"/>
          </a:p>
        </p:txBody>
      </p:sp>
      <p:sp>
        <p:nvSpPr>
          <p:cNvPr id="6" name="内容占位符 5"/>
          <p:cNvSpPr>
            <a:spLocks noGrp="1"/>
          </p:cNvSpPr>
          <p:nvPr>
            <p:ph sz="quarter" idx="4"/>
            <p:custDataLst>
              <p:tags r:id="rId5"/>
            </p:custDataLst>
          </p:nvPr>
        </p:nvSpPr>
        <p:spPr>
          <a:xfrm>
            <a:off x="6172200" y="1875099"/>
            <a:ext cx="5323840" cy="4300276"/>
          </a:xfrm>
        </p:spPr>
        <p:txBody>
          <a:bodyPr wrap="square">
            <a:normAutofit/>
          </a:bodyPr>
          <a:lstStyle>
            <a:lvl1pPr>
              <a:defRPr sz="2200"/>
            </a:lvl1p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7" name="日期占位符 6"/>
          <p:cNvSpPr>
            <a:spLocks noGrp="1"/>
          </p:cNvSpPr>
          <p:nvPr>
            <p:ph type="dt" sz="half" idx="10"/>
            <p:custDataLst>
              <p:tags r:id="rId6"/>
            </p:custDataLst>
          </p:nvPr>
        </p:nvSpPr>
        <p:spPr/>
        <p:txBody>
          <a:bodyPr wrap="square">
            <a:normAutofit/>
          </a:bodyPr>
          <a:lstStyle/>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wrap="square">
            <a:normAutofit/>
          </a:bodyPr>
          <a:lstStyle/>
          <a:p>
            <a:fld id="{BE5F26B5-172A-4DC2-B0B7-181CFC56B87C}" type="slidenum">
              <a:rPr lang="zh-CN" altLang="en-US" smtClean="0"/>
            </a:fld>
            <a:endParaRPr lang="zh-CN" altLang="en-US"/>
          </a:p>
        </p:txBody>
      </p:sp>
      <p:sp>
        <p:nvSpPr>
          <p:cNvPr id="10" name="标题 9"/>
          <p:cNvSpPr>
            <a:spLocks noGrp="1"/>
          </p:cNvSpPr>
          <p:nvPr>
            <p:ph type="title"/>
            <p:custDataLst>
              <p:tags r:id="rId9"/>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wrap="square">
            <a:normAutofit/>
          </a:body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3"/>
            </p:custDataLst>
          </p:nvPr>
        </p:nvSpPr>
        <p:spPr/>
        <p:txBody>
          <a:bodyPr wrap="square">
            <a:normAutofit/>
          </a:bodyPr>
          <a:lstStyle/>
          <a:p>
            <a:fld id="{5592522B-0F24-4480-B9DD-A9474A6880D6}"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wrap="square">
            <a:normAutofit/>
          </a:bodyPr>
          <a:lstStyle/>
          <a:p>
            <a:fld id="{5592522B-0F24-4480-B9DD-A9474A6880D6}" type="datetimeFigureOut">
              <a:rPr lang="zh-CN" altLang="en-US" smtClean="0"/>
            </a:fld>
            <a:endParaRPr lang="zh-CN" altLang="en-US" dirty="0"/>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wrap="square">
            <a:normAutofit/>
          </a:bodyPr>
          <a:lstStyle/>
          <a:p>
            <a:fld id="{BE5F26B5-172A-4DC2-B0B7-181CFC56B87C}" type="slidenum">
              <a:rPr lang="zh-CN" altLang="en-US" smtClean="0"/>
            </a:fld>
            <a:endParaRPr lang="zh-CN" altLang="en-US"/>
          </a:p>
        </p:txBody>
      </p:sp>
      <p:pic>
        <p:nvPicPr>
          <p:cNvPr id="5124" name="图片 6" descr="logo横版 png"/>
          <p:cNvPicPr>
            <a:picLocks noChangeAspect="1"/>
          </p:cNvPicPr>
          <p:nvPr userDrawn="1"/>
        </p:nvPicPr>
        <p:blipFill>
          <a:blip r:embed="rId5"/>
          <a:stretch>
            <a:fillRect/>
          </a:stretch>
        </p:blipFill>
        <p:spPr>
          <a:xfrm>
            <a:off x="11477625" y="82550"/>
            <a:ext cx="608013" cy="642938"/>
          </a:xfrm>
          <a:prstGeom prst="rect">
            <a:avLst/>
          </a:prstGeom>
          <a:noFill/>
          <a:ln w="9525">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仅内容">
    <p:spTree>
      <p:nvGrpSpPr>
        <p:cNvPr id="1" name=""/>
        <p:cNvGrpSpPr/>
        <p:nvPr/>
      </p:nvGrpSpPr>
      <p:grpSpPr>
        <a:xfrm>
          <a:off x="0" y="0"/>
          <a:ext cx="0" cy="0"/>
          <a:chOff x="0" y="0"/>
          <a:chExt cx="0" cy="0"/>
        </a:xfrm>
      </p:grpSpPr>
      <p:sp>
        <p:nvSpPr>
          <p:cNvPr id="3" name="内容占位符 1"/>
          <p:cNvSpPr>
            <a:spLocks noGrp="1"/>
          </p:cNvSpPr>
          <p:nvPr>
            <p:ph idx="1"/>
            <p:custDataLst>
              <p:tags r:id="rId2"/>
            </p:custDataLst>
          </p:nvPr>
        </p:nvSpPr>
        <p:spPr>
          <a:xfrm>
            <a:off x="695960" y="360045"/>
            <a:ext cx="10801985" cy="5817870"/>
          </a:xfrm>
        </p:spPr>
        <p:txBody>
          <a:bodyPr wrap="square">
            <a:normAutofit/>
          </a:body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4" name="日期占位符 2"/>
          <p:cNvSpPr>
            <a:spLocks noGrp="1"/>
          </p:cNvSpPr>
          <p:nvPr>
            <p:ph type="dt" sz="half" idx="10"/>
            <p:custDataLst>
              <p:tags r:id="rId3"/>
            </p:custDataLst>
          </p:nvPr>
        </p:nvSpPr>
        <p:spPr/>
        <p:txBody>
          <a:bodyPr wrap="square">
            <a:normAutofit/>
          </a:bodyPr>
          <a:lstStyle/>
          <a:p>
            <a:fld id="{5592522B-0F24-4480-B9DD-A9474A6880D6}" type="datetimeFigureOut">
              <a:rPr lang="zh-CN" altLang="en-US" smtClean="0"/>
            </a:fld>
            <a:endParaRPr lang="zh-CN" altLang="en-US"/>
          </a:p>
        </p:txBody>
      </p:sp>
      <p:sp>
        <p:nvSpPr>
          <p:cNvPr id="5" name="页脚占位符 3"/>
          <p:cNvSpPr>
            <a:spLocks noGrp="1"/>
          </p:cNvSpPr>
          <p:nvPr>
            <p:ph type="ftr" sz="quarter" idx="11"/>
            <p:custDataLst>
              <p:tags r:id="rId4"/>
            </p:custDataLst>
          </p:nvPr>
        </p:nvSpPr>
        <p:spPr/>
        <p:txBody>
          <a:bodyPr/>
          <a:lstStyle/>
          <a:p>
            <a:endParaRPr lang="zh-CN" altLang="en-US"/>
          </a:p>
        </p:txBody>
      </p:sp>
      <p:sp>
        <p:nvSpPr>
          <p:cNvPr id="6" name="灯片编号占位符 4"/>
          <p:cNvSpPr>
            <a:spLocks noGrp="1"/>
          </p:cNvSpPr>
          <p:nvPr>
            <p:ph type="sldNum" sz="quarter" idx="12"/>
            <p:custDataLst>
              <p:tags r:id="rId5"/>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标题和副标题">
    <p:spTree>
      <p:nvGrpSpPr>
        <p:cNvPr id="1" name=""/>
        <p:cNvGrpSpPr/>
        <p:nvPr/>
      </p:nvGrpSpPr>
      <p:grpSpPr>
        <a:xfrm>
          <a:off x="0" y="0"/>
          <a:ext cx="0" cy="0"/>
          <a:chOff x="0" y="0"/>
          <a:chExt cx="0" cy="0"/>
        </a:xfrm>
      </p:grpSpPr>
      <p:sp>
        <p:nvSpPr>
          <p:cNvPr id="3" name="文本占位符 2"/>
          <p:cNvSpPr>
            <a:spLocks noGrp="1"/>
          </p:cNvSpPr>
          <p:nvPr>
            <p:ph type="body" idx="1" hasCustomPrompt="1"/>
            <p:custDataLst>
              <p:tags r:id="rId2"/>
            </p:custDataLst>
          </p:nvPr>
        </p:nvSpPr>
        <p:spPr>
          <a:xfrm>
            <a:off x="695960" y="1301750"/>
            <a:ext cx="10799088" cy="405553"/>
          </a:xfrm>
        </p:spPr>
        <p:txBody>
          <a:bodyPr wrap="square" anchor="t">
            <a:norm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zh-CN" altLang="en-US" dirty="0"/>
              <a:t>单击此处编辑副标题</a:t>
            </a:r>
            <a:endParaRPr lang="zh-CN" altLang="en-US" dirty="0"/>
          </a:p>
        </p:txBody>
      </p:sp>
      <p:sp>
        <p:nvSpPr>
          <p:cNvPr id="7" name="日期占位符 3"/>
          <p:cNvSpPr>
            <a:spLocks noGrp="1"/>
          </p:cNvSpPr>
          <p:nvPr>
            <p:ph type="dt" sz="half" idx="10"/>
            <p:custDataLst>
              <p:tags r:id="rId3"/>
            </p:custDataLst>
          </p:nvPr>
        </p:nvSpPr>
        <p:spPr/>
        <p:txBody>
          <a:bodyPr wrap="square">
            <a:normAutofit/>
          </a:bodyPr>
          <a:lstStyle/>
          <a:p>
            <a:fld id="{5592522B-0F24-4480-B9DD-A9474A6880D6}" type="datetimeFigureOut">
              <a:rPr lang="zh-CN" altLang="en-US" smtClean="0"/>
            </a:fld>
            <a:endParaRPr lang="zh-CN" altLang="en-US"/>
          </a:p>
        </p:txBody>
      </p:sp>
      <p:sp>
        <p:nvSpPr>
          <p:cNvPr id="8" name="页脚占位符 4"/>
          <p:cNvSpPr>
            <a:spLocks noGrp="1"/>
          </p:cNvSpPr>
          <p:nvPr>
            <p:ph type="ftr" sz="quarter" idx="11"/>
            <p:custDataLst>
              <p:tags r:id="rId4"/>
            </p:custDataLst>
          </p:nvPr>
        </p:nvSpPr>
        <p:spPr/>
        <p:txBody>
          <a:bodyPr/>
          <a:lstStyle/>
          <a:p>
            <a:endParaRPr lang="zh-CN" altLang="en-US"/>
          </a:p>
        </p:txBody>
      </p:sp>
      <p:sp>
        <p:nvSpPr>
          <p:cNvPr id="9" name="灯片编号占位符 5"/>
          <p:cNvSpPr>
            <a:spLocks noGrp="1"/>
          </p:cNvSpPr>
          <p:nvPr>
            <p:ph type="sldNum" sz="quarter" idx="12"/>
            <p:custDataLst>
              <p:tags r:id="rId5"/>
            </p:custDataLst>
          </p:nvPr>
        </p:nvSpPr>
        <p:spPr/>
        <p:txBody>
          <a:bodyPr wrap="square">
            <a:normAutofit/>
          </a:bodyPr>
          <a:lstStyle/>
          <a:p>
            <a:fld id="{BE5F26B5-172A-4DC2-B0B7-181CFC56B87C}" type="slidenum">
              <a:rPr lang="zh-CN" altLang="en-US" smtClean="0"/>
            </a:fld>
            <a:endParaRPr lang="zh-CN" altLang="en-US"/>
          </a:p>
        </p:txBody>
      </p:sp>
      <p:sp>
        <p:nvSpPr>
          <p:cNvPr id="4" name="标题 3"/>
          <p:cNvSpPr>
            <a:spLocks noGrp="1"/>
          </p:cNvSpPr>
          <p:nvPr>
            <p:ph type="title"/>
            <p:custDataLst>
              <p:tags r:id="rId6"/>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showMasterSp="0" userDrawn="1">
  <p:cSld name="封面页-1_4">
    <p:bg>
      <p:bgRef idx="1001">
        <a:schemeClr val="bg2"/>
      </p:bgRef>
    </p:bg>
    <p:spTree>
      <p:nvGrpSpPr>
        <p:cNvPr id="1" name=""/>
        <p:cNvGrpSpPr/>
        <p:nvPr/>
      </p:nvGrpSpPr>
      <p:grpSpPr>
        <a:xfrm>
          <a:off x="0" y="0"/>
          <a:ext cx="0" cy="0"/>
          <a:chOff x="0" y="0"/>
          <a:chExt cx="0" cy="0"/>
        </a:xfrm>
      </p:grpSpPr>
      <p:sp>
        <p:nvSpPr>
          <p:cNvPr id="7" name="任意多边形 10"/>
          <p:cNvSpPr/>
          <p:nvPr userDrawn="1">
            <p:custDataLst>
              <p:tags r:id="rId2"/>
            </p:custDataLst>
          </p:nvPr>
        </p:nvSpPr>
        <p:spPr>
          <a:xfrm>
            <a:off x="0" y="4578350"/>
            <a:ext cx="2159000" cy="2279650"/>
          </a:xfrm>
          <a:custGeom>
            <a:avLst/>
            <a:gdLst>
              <a:gd name="adj" fmla="val 21666"/>
              <a:gd name="a" fmla="pin 0 adj 50000"/>
              <a:gd name="dr" fmla="*/ ss a 100000"/>
              <a:gd name="iwd2" fmla="+- wd2 0 dr"/>
              <a:gd name="ihd2" fmla="+- hd2 0 dr"/>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3400" h="3605">
                <a:moveTo>
                  <a:pt x="40" y="0"/>
                </a:moveTo>
                <a:cubicBezTo>
                  <a:pt x="1896" y="0"/>
                  <a:pt x="3400" y="1504"/>
                  <a:pt x="3400" y="3360"/>
                </a:cubicBezTo>
                <a:cubicBezTo>
                  <a:pt x="3400" y="3432"/>
                  <a:pt x="3398" y="3504"/>
                  <a:pt x="3393" y="3576"/>
                </a:cubicBezTo>
                <a:lnTo>
                  <a:pt x="3391" y="3605"/>
                </a:lnTo>
                <a:lnTo>
                  <a:pt x="1928" y="3605"/>
                </a:lnTo>
                <a:lnTo>
                  <a:pt x="1929" y="3603"/>
                </a:lnTo>
                <a:cubicBezTo>
                  <a:pt x="1939" y="3523"/>
                  <a:pt x="1944" y="3442"/>
                  <a:pt x="1944" y="3360"/>
                </a:cubicBezTo>
                <a:cubicBezTo>
                  <a:pt x="1944" y="2308"/>
                  <a:pt x="1092" y="1456"/>
                  <a:pt x="40" y="1456"/>
                </a:cubicBezTo>
                <a:lnTo>
                  <a:pt x="0" y="1457"/>
                </a:lnTo>
                <a:lnTo>
                  <a:pt x="0" y="0"/>
                </a:lnTo>
                <a:lnTo>
                  <a:pt x="40" y="0"/>
                </a:lnTo>
                <a:close/>
              </a:path>
            </a:pathLst>
          </a:custGeom>
          <a:gradFill>
            <a:gsLst>
              <a:gs pos="0">
                <a:schemeClr val="accent2">
                  <a:alpha val="70000"/>
                  <a:lumMod val="92000"/>
                  <a:lumOff val="8000"/>
                </a:schemeClr>
              </a:gs>
              <a:gs pos="100000">
                <a:schemeClr val="accent2">
                  <a:alpha val="0"/>
                  <a:lumMod val="80000"/>
                  <a:lumOff val="2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solidFill>
                <a:schemeClr val="tx1"/>
              </a:solidFill>
              <a:cs typeface="微软雅黑" panose="020B0503020204020204" charset="-122"/>
            </a:endParaRPr>
          </a:p>
        </p:txBody>
      </p:sp>
      <p:sp>
        <p:nvSpPr>
          <p:cNvPr id="8" name="任意多边形 14"/>
          <p:cNvSpPr/>
          <p:nvPr userDrawn="1">
            <p:custDataLst>
              <p:tags r:id="rId3"/>
            </p:custDataLst>
          </p:nvPr>
        </p:nvSpPr>
        <p:spPr>
          <a:xfrm>
            <a:off x="10189845" y="1349375"/>
            <a:ext cx="2001520" cy="3781425"/>
          </a:xfrm>
          <a:custGeom>
            <a:avLst/>
            <a:gdLst/>
            <a:ahLst/>
            <a:cxnLst>
              <a:cxn ang="3">
                <a:pos x="hc" y="t"/>
              </a:cxn>
              <a:cxn ang="cd2">
                <a:pos x="l" y="vc"/>
              </a:cxn>
              <a:cxn ang="cd4">
                <a:pos x="hc" y="b"/>
              </a:cxn>
              <a:cxn ang="0">
                <a:pos x="r" y="vc"/>
              </a:cxn>
            </a:cxnLst>
            <a:rect l="l" t="t" r="r" b="b"/>
            <a:pathLst>
              <a:path w="3197" h="6039">
                <a:moveTo>
                  <a:pt x="3020" y="0"/>
                </a:moveTo>
                <a:cubicBezTo>
                  <a:pt x="3072" y="0"/>
                  <a:pt x="3123" y="1"/>
                  <a:pt x="3175" y="4"/>
                </a:cubicBezTo>
                <a:lnTo>
                  <a:pt x="3197" y="5"/>
                </a:lnTo>
                <a:lnTo>
                  <a:pt x="3197" y="6034"/>
                </a:lnTo>
                <a:lnTo>
                  <a:pt x="3175" y="6035"/>
                </a:lnTo>
                <a:cubicBezTo>
                  <a:pt x="3123" y="6038"/>
                  <a:pt x="3072" y="6039"/>
                  <a:pt x="3020" y="6039"/>
                </a:cubicBezTo>
                <a:cubicBezTo>
                  <a:pt x="1352" y="6039"/>
                  <a:pt x="0" y="4687"/>
                  <a:pt x="0" y="3020"/>
                </a:cubicBezTo>
                <a:cubicBezTo>
                  <a:pt x="0" y="1352"/>
                  <a:pt x="1352" y="0"/>
                  <a:pt x="3020" y="0"/>
                </a:cubicBezTo>
                <a:close/>
              </a:path>
            </a:pathLst>
          </a:custGeom>
          <a:gradFill>
            <a:gsLst>
              <a:gs pos="100000">
                <a:schemeClr val="accent1">
                  <a:alpha val="20000"/>
                </a:schemeClr>
              </a:gs>
              <a:gs pos="0">
                <a:schemeClr val="accent1">
                  <a:alpha val="0"/>
                </a:schemeClr>
              </a:gs>
            </a:gsLst>
            <a:lin ang="165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微软雅黑" panose="020B0503020204020204" charset="-122"/>
            </a:endParaRPr>
          </a:p>
        </p:txBody>
      </p:sp>
      <p:sp>
        <p:nvSpPr>
          <p:cNvPr id="12" name="日期占位符 3"/>
          <p:cNvSpPr>
            <a:spLocks noGrp="1"/>
          </p:cNvSpPr>
          <p:nvPr>
            <p:ph type="dt" sz="half" idx="10"/>
            <p:custDataLst>
              <p:tags r:id="rId4"/>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13" name="页脚占位符 4"/>
          <p:cNvSpPr>
            <a:spLocks noGrp="1"/>
          </p:cNvSpPr>
          <p:nvPr>
            <p:ph type="ftr" sz="quarter" idx="11"/>
            <p:custDataLst>
              <p:tags r:id="rId5"/>
            </p:custDataLst>
          </p:nvPr>
        </p:nvSpPr>
        <p:spPr>
          <a:xfrm>
            <a:off x="4116000" y="6314400"/>
            <a:ext cx="3960000" cy="316800"/>
          </a:xfrm>
        </p:spPr>
        <p:txBody>
          <a:bodyPr/>
          <a:lstStyle/>
          <a:p>
            <a:endParaRPr lang="zh-CN" altLang="en-US" dirty="0"/>
          </a:p>
        </p:txBody>
      </p:sp>
      <p:sp>
        <p:nvSpPr>
          <p:cNvPr id="15" name="灯片编号占位符 5"/>
          <p:cNvSpPr>
            <a:spLocks noGrp="1"/>
          </p:cNvSpPr>
          <p:nvPr>
            <p:ph type="sldNum" sz="quarter" idx="12"/>
            <p:custDataLst>
              <p:tags r:id="rId6"/>
            </p:custDataLst>
          </p:nvPr>
        </p:nvSpPr>
        <p:spPr>
          <a:xfrm>
            <a:off x="8877600" y="6314400"/>
            <a:ext cx="2700000" cy="316800"/>
          </a:xfrm>
        </p:spPr>
        <p:txBody>
          <a:bodyPr/>
          <a:lstStyle/>
          <a:p>
            <a:fld id="{49AE70B2-8BF9-45C0-BB95-33D1B9D3A854}" type="slidenum">
              <a:rPr lang="zh-CN" altLang="en-US" smtClean="0"/>
            </a:fld>
            <a:endParaRPr lang="zh-CN" altLang="en-US" dirty="0"/>
          </a:p>
        </p:txBody>
      </p:sp>
      <p:sp>
        <p:nvSpPr>
          <p:cNvPr id="10" name="Text Placeholder 9"/>
          <p:cNvSpPr>
            <a:spLocks noGrp="1"/>
          </p:cNvSpPr>
          <p:nvPr>
            <p:ph type="body" idx="17827585" hasCustomPrompt="1"/>
            <p:custDataLst>
              <p:tags r:id="rId7"/>
            </p:custDataLst>
          </p:nvPr>
        </p:nvSpPr>
        <p:spPr>
          <a:xfrm>
            <a:off x="2145771" y="1981200"/>
            <a:ext cx="7875058" cy="457200"/>
          </a:xfrm>
          <a:noFill/>
        </p:spPr>
        <p:txBody>
          <a:bodyPr vert="horz" lIns="0" tIns="0" rIns="0" bIns="0" anchor="t">
            <a:normAutofit/>
          </a:bodyPr>
          <a:lstStyle>
            <a:lvl1pPr marL="0" indent="0" algn="ctr">
              <a:lnSpc>
                <a:spcPct val="125000"/>
              </a:lnSpc>
              <a:spcBef>
                <a:spcPct val="0"/>
              </a:spcBef>
              <a:spcAft>
                <a:spcPct val="0"/>
              </a:spcAft>
              <a:buNone/>
              <a:defRPr sz="2400" b="0" spc="0">
                <a:solidFill>
                  <a:schemeClr val="tx1"/>
                </a:solidFill>
              </a:defRPr>
            </a:lvl1pPr>
          </a:lstStyle>
          <a:p>
            <a:pPr lvl="0"/>
            <a:r>
              <a:rPr lang="zh-CN" altLang="en-US" smtClean="0"/>
              <a:t>20XX YEAR</a:t>
            </a:r>
            <a:endParaRPr lang="zh-CN" altLang="en-US" smtClean="0"/>
          </a:p>
        </p:txBody>
      </p:sp>
      <p:sp>
        <p:nvSpPr>
          <p:cNvPr id="17" name="任意多边形 2"/>
          <p:cNvSpPr/>
          <p:nvPr userDrawn="1">
            <p:custDataLst>
              <p:tags r:id="rId8"/>
            </p:custDataLst>
          </p:nvPr>
        </p:nvSpPr>
        <p:spPr>
          <a:xfrm rot="10800000" flipH="1" flipV="1">
            <a:off x="8851265" y="3810"/>
            <a:ext cx="3339465" cy="3338195"/>
          </a:xfrm>
          <a:custGeom>
            <a:avLst/>
            <a:gdLst>
              <a:gd name="adj" fmla="val 13398"/>
              <a:gd name="a" fmla="pin 0 adj 50000"/>
              <a:gd name="dr" fmla="*/ ss a 100000"/>
              <a:gd name="iwd2" fmla="+- wd2 0 dr"/>
              <a:gd name="ihd2" fmla="+- hd2 0 dr"/>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5259" h="5257">
                <a:moveTo>
                  <a:pt x="5211" y="0"/>
                </a:moveTo>
                <a:lnTo>
                  <a:pt x="5259" y="0"/>
                </a:lnTo>
                <a:lnTo>
                  <a:pt x="5259" y="1397"/>
                </a:lnTo>
                <a:lnTo>
                  <a:pt x="5211" y="1396"/>
                </a:lnTo>
                <a:cubicBezTo>
                  <a:pt x="3104" y="1396"/>
                  <a:pt x="1396" y="3104"/>
                  <a:pt x="1396" y="5211"/>
                </a:cubicBezTo>
                <a:lnTo>
                  <a:pt x="1397" y="5257"/>
                </a:lnTo>
                <a:lnTo>
                  <a:pt x="0" y="5257"/>
                </a:lnTo>
                <a:lnTo>
                  <a:pt x="0" y="5211"/>
                </a:lnTo>
                <a:cubicBezTo>
                  <a:pt x="0" y="2333"/>
                  <a:pt x="2333" y="0"/>
                  <a:pt x="5211" y="0"/>
                </a:cubicBezTo>
                <a:close/>
              </a:path>
            </a:pathLst>
          </a:custGeom>
          <a:gradFill>
            <a:gsLst>
              <a:gs pos="100000">
                <a:schemeClr val="accent1">
                  <a:alpha val="48000"/>
                </a:schemeClr>
              </a:gs>
              <a:gs pos="22000">
                <a:schemeClr val="accent1">
                  <a:alpha val="0"/>
                  <a:lumMod val="63000"/>
                  <a:lumOff val="37000"/>
                </a:schemeClr>
              </a:gs>
            </a:gsLst>
            <a:lin ang="165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rmAutofit/>
          </a:bodyPr>
          <a:lstStyle/>
          <a:p>
            <a:pPr lvl="0" algn="ctr">
              <a:buClrTx/>
              <a:buSzTx/>
              <a:buFontTx/>
            </a:pPr>
            <a:endParaRPr lang="zh-CN" altLang="en-US">
              <a:solidFill>
                <a:schemeClr val="tx1"/>
              </a:solidFill>
              <a:cs typeface="微软雅黑" panose="020B0503020204020204" charset="-122"/>
              <a:sym typeface="+mn-ea"/>
            </a:endParaRPr>
          </a:p>
        </p:txBody>
      </p:sp>
      <p:sp>
        <p:nvSpPr>
          <p:cNvPr id="11" name="标题"/>
          <p:cNvSpPr txBox="1">
            <a:spLocks noGrp="1"/>
          </p:cNvSpPr>
          <p:nvPr>
            <p:ph type="title" idx="17826049" hasCustomPrompt="1"/>
            <p:custDataLst>
              <p:tags r:id="rId9"/>
            </p:custDataLst>
          </p:nvPr>
        </p:nvSpPr>
        <p:spPr>
          <a:xfrm>
            <a:off x="1903677" y="2489200"/>
            <a:ext cx="8384646" cy="1879600"/>
          </a:xfrm>
          <a:prstGeom prst="rect">
            <a:avLst/>
          </a:prstGeom>
        </p:spPr>
        <p:txBody>
          <a:bodyPr vert="horz" wrap="square" lIns="0" tIns="0" rIns="0" bIns="0" rtlCol="0" anchor="t" anchorCtr="0">
            <a:normAutofit/>
          </a:bodyPr>
          <a:lstStyle>
            <a:lvl1pPr marL="0" marR="0" lvl="0" indent="0" algn="ctr" defTabSz="914400" rtl="0" eaLnBrk="1" fontAlgn="auto" latinLnBrk="0" hangingPunct="1">
              <a:lnSpc>
                <a:spcPct val="100000"/>
              </a:lnSpc>
              <a:spcBef>
                <a:spcPct val="0"/>
              </a:spcBef>
              <a:spcAft>
                <a:spcPct val="0"/>
              </a:spcAft>
              <a:buClrTx/>
              <a:buSzTx/>
              <a:buFontTx/>
              <a:buNone/>
              <a:defRPr kumimoji="0" lang="zh-CN" altLang="en-US" sz="6000" b="1" i="0" u="none" strike="noStrike" kern="1200" cap="none" spc="0" normalizeH="0" baseline="0" noProof="1">
                <a:solidFill>
                  <a:schemeClr val="tx1"/>
                </a:solidFill>
                <a:latin typeface="+mj-ea"/>
                <a:ea typeface="+mj-ea"/>
                <a:cs typeface="微软雅黑" panose="020B0503020204020204" charset="-122"/>
                <a:sym typeface="+mn-ea"/>
              </a:defRPr>
            </a:lvl1pPr>
          </a:lstStyle>
          <a:p>
            <a:pPr lvl="0" algn="l">
              <a:buClrTx/>
              <a:buSzTx/>
              <a:buFontTx/>
            </a:pPr>
            <a:r>
              <a:rPr dirty="0">
                <a:sym typeface="+mn-ea"/>
              </a:rPr>
              <a:t>单击此处添加文档标题</a:t>
            </a:r>
            <a:endParaRPr dirty="0">
              <a:sym typeface="+mn-ea"/>
            </a:endParaRPr>
          </a:p>
        </p:txBody>
      </p:sp>
      <p:sp>
        <p:nvSpPr>
          <p:cNvPr id="16" name="署名占位符 10"/>
          <p:cNvSpPr>
            <a:spLocks noGrp="1"/>
          </p:cNvSpPr>
          <p:nvPr>
            <p:ph type="body" sz="quarter" idx="18875650" hasCustomPrompt="1"/>
            <p:custDataLst>
              <p:tags r:id="rId10"/>
            </p:custDataLst>
          </p:nvPr>
        </p:nvSpPr>
        <p:spPr>
          <a:xfrm>
            <a:off x="4812859" y="4419600"/>
            <a:ext cx="2540882" cy="533400"/>
          </a:xfrm>
          <a:prstGeom prst="roundRect">
            <a:avLst>
              <a:gd name="adj" fmla="val 21854"/>
            </a:avLst>
          </a:prstGeom>
          <a:gradFill>
            <a:gsLst>
              <a:gs pos="0">
                <a:schemeClr val="accent1"/>
              </a:gs>
              <a:gs pos="100000">
                <a:schemeClr val="accent1">
                  <a:alpha val="60000"/>
                </a:schemeClr>
              </a:gs>
            </a:gsLst>
            <a:lin ang="2700000" scaled="0"/>
          </a:gradFill>
        </p:spPr>
        <p:txBody>
          <a:bodyPr vert="horz" wrap="square" lIns="0" tIns="0" rIns="0" bIns="0" anchor="ctr">
            <a:normAutofit/>
          </a:bodyPr>
          <a:lstStyle>
            <a:lvl1pPr marL="0" indent="0" algn="ctr">
              <a:lnSpc>
                <a:spcPct val="100000"/>
              </a:lnSpc>
              <a:spcBef>
                <a:spcPct val="0"/>
              </a:spcBef>
              <a:spcAft>
                <a:spcPct val="0"/>
              </a:spcAft>
              <a:buNone/>
              <a:defRPr sz="2000" b="1" spc="0">
                <a:solidFill>
                  <a:srgbClr val="FFFFFF"/>
                </a:solidFill>
              </a:defRPr>
            </a:lvl1pPr>
          </a:lstStyle>
          <a:p>
            <a:pPr lvl="0"/>
            <a:r>
              <a:rPr lang="zh-CN" altLang="en-US" dirty="0"/>
              <a:t>BY WPS</a:t>
            </a:r>
            <a:endParaRPr lang="zh-CN" altLang="en-US" dirty="0"/>
          </a:p>
        </p:txBody>
      </p:sp>
      <p:pic>
        <p:nvPicPr>
          <p:cNvPr id="5124" name="图片 6" descr="logo横版 png"/>
          <p:cNvPicPr>
            <a:picLocks noChangeAspect="1"/>
          </p:cNvPicPr>
          <p:nvPr userDrawn="1"/>
        </p:nvPicPr>
        <p:blipFill>
          <a:blip r:embed="rId11"/>
          <a:stretch>
            <a:fillRect/>
          </a:stretch>
        </p:blipFill>
        <p:spPr>
          <a:xfrm>
            <a:off x="11477625" y="82550"/>
            <a:ext cx="608013" cy="642938"/>
          </a:xfrm>
          <a:prstGeom prst="rect">
            <a:avLst/>
          </a:prstGeom>
          <a:noFill/>
          <a:ln w="9525">
            <a:noFill/>
          </a:ln>
        </p:spPr>
      </p:pic>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3" Type="http://schemas.openxmlformats.org/officeDocument/2006/relationships/theme" Target="../theme/theme1.xml"/><Relationship Id="rId32" Type="http://schemas.openxmlformats.org/officeDocument/2006/relationships/image" Target="../media/image1.jpeg"/><Relationship Id="rId31" Type="http://schemas.openxmlformats.org/officeDocument/2006/relationships/tags" Target="../tags/tag74.xml"/><Relationship Id="rId30" Type="http://schemas.openxmlformats.org/officeDocument/2006/relationships/tags" Target="../tags/tag73.xml"/><Relationship Id="rId3" Type="http://schemas.openxmlformats.org/officeDocument/2006/relationships/slideLayout" Target="../slideLayouts/slideLayout3.xml"/><Relationship Id="rId29" Type="http://schemas.openxmlformats.org/officeDocument/2006/relationships/tags" Target="../tags/tag72.xml"/><Relationship Id="rId28" Type="http://schemas.openxmlformats.org/officeDocument/2006/relationships/tags" Target="../tags/tag71.xml"/><Relationship Id="rId27" Type="http://schemas.openxmlformats.org/officeDocument/2006/relationships/tags" Target="../tags/tag70.xml"/><Relationship Id="rId26" Type="http://schemas.openxmlformats.org/officeDocument/2006/relationships/tags" Target="../tags/tag69.xml"/><Relationship Id="rId25" Type="http://schemas.openxmlformats.org/officeDocument/2006/relationships/tags" Target="../tags/tag68.xml"/><Relationship Id="rId24" Type="http://schemas.openxmlformats.org/officeDocument/2006/relationships/tags" Target="../tags/tag67.xml"/><Relationship Id="rId23" Type="http://schemas.openxmlformats.org/officeDocument/2006/relationships/slideLayout" Target="../slideLayouts/slideLayout23.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24"/>
            </p:custDataLst>
          </p:nvPr>
        </p:nvSpPr>
        <p:spPr>
          <a:xfrm>
            <a:off x="695960" y="360000"/>
            <a:ext cx="10800000" cy="720000"/>
          </a:xfrm>
          <a:prstGeom prst="rect">
            <a:avLst/>
          </a:prstGeom>
        </p:spPr>
        <p:txBody>
          <a:bodyPr vert="horz" wrap="square" lIns="0" tIns="0" rIns="0" bIns="0" rtlCol="0" anchor="b">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5"/>
            </p:custDataLst>
          </p:nvPr>
        </p:nvSpPr>
        <p:spPr>
          <a:xfrm>
            <a:off x="695960" y="1301749"/>
            <a:ext cx="10800000" cy="4873625"/>
          </a:xfrm>
          <a:prstGeom prst="rect">
            <a:avLst/>
          </a:prstGeom>
        </p:spPr>
        <p:txBody>
          <a:bodyPr vert="horz" wrap="square" lIns="0" tIns="0" rIns="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4" name="日期占位符 3"/>
          <p:cNvSpPr>
            <a:spLocks noGrp="1"/>
          </p:cNvSpPr>
          <p:nvPr>
            <p:ph type="dt" sz="half" idx="2"/>
            <p:custDataLst>
              <p:tags r:id="rId26"/>
            </p:custDataLst>
          </p:nvPr>
        </p:nvSpPr>
        <p:spPr>
          <a:xfrm>
            <a:off x="695960" y="6356350"/>
            <a:ext cx="2743200" cy="365125"/>
          </a:xfrm>
          <a:prstGeom prst="rect">
            <a:avLst/>
          </a:prstGeom>
        </p:spPr>
        <p:txBody>
          <a:bodyPr vert="horz" wrap="square" lIns="91440" tIns="45720" rIns="91440" bIns="45720" rtlCol="0" anchor="ctr">
            <a:normAutofit/>
          </a:bodyPr>
          <a:lstStyle>
            <a:lvl1pPr algn="l">
              <a:defRPr sz="1200">
                <a:solidFill>
                  <a:schemeClr val="tx1">
                    <a:tint val="75000"/>
                  </a:schemeClr>
                </a:solidFill>
              </a:defRPr>
            </a:lvl1pPr>
          </a:lstStyle>
          <a:p>
            <a:fld id="{5592522B-0F24-4480-B9DD-A9474A6880D6}" type="datetimeFigureOut">
              <a:rPr lang="zh-CN" altLang="en-US" smtClean="0"/>
            </a:fld>
            <a:endParaRPr lang="zh-CN" altLang="en-US"/>
          </a:p>
        </p:txBody>
      </p:sp>
      <p:sp>
        <p:nvSpPr>
          <p:cNvPr id="5" name="页脚占位符 4"/>
          <p:cNvSpPr>
            <a:spLocks noGrp="1"/>
          </p:cNvSpPr>
          <p:nvPr>
            <p:ph type="ftr" sz="quarter" idx="3"/>
            <p:custDataLst>
              <p:tags r:id="rId27"/>
            </p:custDataLst>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28"/>
            </p:custDataLst>
          </p:nvPr>
        </p:nvSpPr>
        <p:spPr>
          <a:xfrm>
            <a:off x="8753983" y="6356350"/>
            <a:ext cx="2743200" cy="365125"/>
          </a:xfrm>
          <a:prstGeom prst="rect">
            <a:avLst/>
          </a:prstGeom>
        </p:spPr>
        <p:txBody>
          <a:bodyPr vert="horz" wrap="square" lIns="91440" tIns="45720" rIns="91440" bIns="45720" rtlCol="0" anchor="ctr">
            <a:normAutofit/>
          </a:bodyPr>
          <a:lstStyle>
            <a:lvl1pPr algn="r">
              <a:defRPr sz="1200">
                <a:solidFill>
                  <a:schemeClr val="tx1">
                    <a:tint val="75000"/>
                  </a:schemeClr>
                </a:solidFill>
              </a:defRPr>
            </a:lvl1pPr>
          </a:lstStyle>
          <a:p>
            <a:fld id="{BE5F26B5-172A-4DC2-B0B7-181CFC56B87C}" type="slidenum">
              <a:rPr lang="zh-CN" altLang="en-US" smtClean="0"/>
            </a:fld>
            <a:endParaRPr lang="zh-CN" altLang="en-US"/>
          </a:p>
        </p:txBody>
      </p:sp>
      <p:sp>
        <p:nvSpPr>
          <p:cNvPr id="9" name="同心圆 6"/>
          <p:cNvSpPr/>
          <p:nvPr userDrawn="1">
            <p:custDataLst>
              <p:tags r:id="rId29"/>
            </p:custDataLst>
          </p:nvPr>
        </p:nvSpPr>
        <p:spPr>
          <a:xfrm rot="8280000">
            <a:off x="175895" y="194945"/>
            <a:ext cx="724535" cy="724535"/>
          </a:xfrm>
          <a:prstGeom prst="donut">
            <a:avLst>
              <a:gd name="adj" fmla="val 24433"/>
            </a:avLst>
          </a:prstGeom>
          <a:gradFill>
            <a:gsLst>
              <a:gs pos="0">
                <a:schemeClr val="accent1">
                  <a:alpha val="50000"/>
                </a:schemeClr>
              </a:gs>
              <a:gs pos="72000">
                <a:schemeClr val="accent1">
                  <a:alpha val="0"/>
                </a:schemeClr>
              </a:gs>
            </a:gsLst>
            <a:lin ang="169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olidFill>
                <a:schemeClr val="tx1"/>
              </a:solidFill>
              <a:latin typeface="微软雅黑" panose="020B0503020204020204" charset="-122"/>
              <a:cs typeface="微软雅黑" panose="020B0503020204020204" charset="-122"/>
              <a:sym typeface="+mn-ea"/>
            </a:endParaRPr>
          </a:p>
        </p:txBody>
      </p:sp>
      <p:sp>
        <p:nvSpPr>
          <p:cNvPr id="12" name="任意多边形: 形状 11"/>
          <p:cNvSpPr/>
          <p:nvPr userDrawn="1">
            <p:custDataLst>
              <p:tags r:id="rId30"/>
            </p:custDataLst>
          </p:nvPr>
        </p:nvSpPr>
        <p:spPr>
          <a:xfrm>
            <a:off x="6934200" y="1351280"/>
            <a:ext cx="5255895" cy="5506720"/>
          </a:xfrm>
          <a:custGeom>
            <a:avLst/>
            <a:gdLst>
              <a:gd name="connsiteX0" fmla="*/ 4225077 w 5255647"/>
              <a:gd name="connsiteY0" fmla="*/ 770 h 5518308"/>
              <a:gd name="connsiteX1" fmla="*/ 4438483 w 5255647"/>
              <a:gd name="connsiteY1" fmla="*/ 10280 h 5518308"/>
              <a:gd name="connsiteX2" fmla="*/ 5216038 w 5255647"/>
              <a:gd name="connsiteY2" fmla="*/ 139615 h 5518308"/>
              <a:gd name="connsiteX3" fmla="*/ 5255647 w 5255647"/>
              <a:gd name="connsiteY3" fmla="*/ 150458 h 5518308"/>
              <a:gd name="connsiteX4" fmla="*/ 5255607 w 5255647"/>
              <a:gd name="connsiteY4" fmla="*/ 1981866 h 5518308"/>
              <a:gd name="connsiteX5" fmla="*/ 5250109 w 5255647"/>
              <a:gd name="connsiteY5" fmla="*/ 1978022 h 5518308"/>
              <a:gd name="connsiteX6" fmla="*/ 4318826 w 5255647"/>
              <a:gd name="connsiteY6" fmla="*/ 1721455 h 5518308"/>
              <a:gd name="connsiteX7" fmla="*/ 1720433 w 5255647"/>
              <a:gd name="connsiteY7" fmla="*/ 3978949 h 5518308"/>
              <a:gd name="connsiteX8" fmla="*/ 2134410 w 5255647"/>
              <a:gd name="connsiteY8" fmla="*/ 5514082 h 5518308"/>
              <a:gd name="connsiteX9" fmla="*/ 2137612 w 5255647"/>
              <a:gd name="connsiteY9" fmla="*/ 5517766 h 5518308"/>
              <a:gd name="connsiteX10" fmla="*/ 232206 w 5255647"/>
              <a:gd name="connsiteY10" fmla="*/ 5518308 h 5518308"/>
              <a:gd name="connsiteX11" fmla="*/ 222494 w 5255647"/>
              <a:gd name="connsiteY11" fmla="*/ 5492256 h 5518308"/>
              <a:gd name="connsiteX12" fmla="*/ 10273 w 5255647"/>
              <a:gd name="connsiteY12" fmla="*/ 3859362 h 5518308"/>
              <a:gd name="connsiteX13" fmla="*/ 4225077 w 5255647"/>
              <a:gd name="connsiteY13" fmla="*/ 770 h 5518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55647" h="5518308">
                <a:moveTo>
                  <a:pt x="4225077" y="770"/>
                </a:moveTo>
                <a:cubicBezTo>
                  <a:pt x="4295884" y="2127"/>
                  <a:pt x="4367035" y="5284"/>
                  <a:pt x="4438483" y="10280"/>
                </a:cubicBezTo>
                <a:cubicBezTo>
                  <a:pt x="4705911" y="28981"/>
                  <a:pt x="4965754" y="73676"/>
                  <a:pt x="5216038" y="139615"/>
                </a:cubicBezTo>
                <a:lnTo>
                  <a:pt x="5255647" y="150458"/>
                </a:lnTo>
                <a:lnTo>
                  <a:pt x="5255607" y="1981866"/>
                </a:lnTo>
                <a:lnTo>
                  <a:pt x="5250109" y="1978022"/>
                </a:lnTo>
                <a:cubicBezTo>
                  <a:pt x="4968313" y="1834916"/>
                  <a:pt x="4653971" y="1744891"/>
                  <a:pt x="4318826" y="1721455"/>
                </a:cubicBezTo>
                <a:cubicBezTo>
                  <a:pt x="2977095" y="1627633"/>
                  <a:pt x="1814168" y="2638470"/>
                  <a:pt x="1720433" y="3978949"/>
                </a:cubicBezTo>
                <a:cubicBezTo>
                  <a:pt x="1680868" y="4544750"/>
                  <a:pt x="1838485" y="5078208"/>
                  <a:pt x="2134410" y="5514082"/>
                </a:cubicBezTo>
                <a:lnTo>
                  <a:pt x="2137612" y="5517766"/>
                </a:lnTo>
                <a:lnTo>
                  <a:pt x="232206" y="5518308"/>
                </a:lnTo>
                <a:lnTo>
                  <a:pt x="222494" y="5492256"/>
                </a:lnTo>
                <a:cubicBezTo>
                  <a:pt x="48190" y="4983003"/>
                  <a:pt x="-29693" y="4430902"/>
                  <a:pt x="10273" y="3859362"/>
                </a:cubicBezTo>
                <a:cubicBezTo>
                  <a:pt x="165063" y="1645759"/>
                  <a:pt x="2030046" y="-41301"/>
                  <a:pt x="4225077" y="770"/>
                </a:cubicBezTo>
                <a:close/>
              </a:path>
            </a:pathLst>
          </a:custGeom>
          <a:gradFill>
            <a:gsLst>
              <a:gs pos="0">
                <a:schemeClr val="accent1">
                  <a:alpha val="8000"/>
                </a:schemeClr>
              </a:gs>
              <a:gs pos="100000">
                <a:schemeClr val="accent1">
                  <a:alpha val="0"/>
                </a:schemeClr>
              </a:gs>
            </a:gsLst>
            <a:lin ang="135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olidFill>
                <a:schemeClr val="tx1"/>
              </a:solidFill>
              <a:latin typeface="微软雅黑" panose="020B0503020204020204" charset="-122"/>
            </a:endParaRPr>
          </a:p>
        </p:txBody>
      </p:sp>
      <p:sp>
        <p:nvSpPr>
          <p:cNvPr id="7" name="KSO_TEMPLATE" hidden="1"/>
          <p:cNvSpPr/>
          <p:nvPr userDrawn="1">
            <p:custDataLst>
              <p:tags r:id="rId31"/>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5124" name="图片 6" descr="logo横版 png"/>
          <p:cNvPicPr>
            <a:picLocks noChangeAspect="1"/>
          </p:cNvPicPr>
          <p:nvPr userDrawn="1"/>
        </p:nvPicPr>
        <p:blipFill>
          <a:blip r:embed="rId32"/>
          <a:stretch>
            <a:fillRect/>
          </a:stretch>
        </p:blipFill>
        <p:spPr>
          <a:xfrm>
            <a:off x="11477625" y="82550"/>
            <a:ext cx="608013" cy="642938"/>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Lst>
  <p:txStyles>
    <p:titleStyle>
      <a:lvl1pPr algn="l" defTabSz="914400" rtl="0" eaLnBrk="1" latinLnBrk="0" hangingPunct="1">
        <a:lnSpc>
          <a:spcPct val="100000"/>
        </a:lnSpc>
        <a:spcBef>
          <a:spcPct val="0"/>
        </a:spcBef>
        <a:buNone/>
        <a:defRPr sz="3200" b="1" kern="1200">
          <a:solidFill>
            <a:schemeClr val="tx1"/>
          </a:solidFill>
          <a:latin typeface="+mj-lt"/>
          <a:ea typeface="+mj-ea"/>
          <a:cs typeface="+mj-cs"/>
        </a:defRPr>
      </a:lvl1pPr>
    </p:titleStyle>
    <p:bodyStyle>
      <a:lvl1pPr marL="228600" indent="-228600" algn="l" defTabSz="914400" rtl="0" eaLnBrk="1" latinLnBrk="0" hangingPunct="1">
        <a:lnSpc>
          <a:spcPct val="130000"/>
        </a:lnSpc>
        <a:spcBef>
          <a:spcPts val="1000"/>
        </a:spcBef>
        <a:buFont typeface="Arial" panose="020B0604020202020204" pitchFamily="34" charset="0"/>
        <a:buChar char="•"/>
        <a:defRPr sz="2400" kern="1200">
          <a:solidFill>
            <a:schemeClr val="tx1"/>
          </a:solidFill>
          <a:latin typeface="+mn-lt"/>
          <a:ea typeface="+mn-ea"/>
          <a:cs typeface="+mn-cs"/>
        </a:defRPr>
      </a:lvl1pPr>
      <a:lvl2pPr marL="538480" indent="-206375" algn="l" defTabSz="914400" rtl="0" eaLnBrk="1" latinLnBrk="0" hangingPunct="1">
        <a:lnSpc>
          <a:spcPct val="130000"/>
        </a:lnSpc>
        <a:spcBef>
          <a:spcPts val="0"/>
        </a:spcBef>
        <a:buFont typeface="Arial" panose="020B0604020202020204" pitchFamily="34" charset="0"/>
        <a:buChar char="•"/>
        <a:defRPr sz="2000" kern="1200">
          <a:solidFill>
            <a:schemeClr val="tx1">
              <a:lumMod val="65000"/>
              <a:lumOff val="35000"/>
            </a:schemeClr>
          </a:solidFill>
          <a:latin typeface="+mn-lt"/>
          <a:ea typeface="+mn-ea"/>
          <a:cs typeface="+mn-cs"/>
        </a:defRPr>
      </a:lvl2pPr>
      <a:lvl3pPr marL="798830" indent="-161925" algn="l" defTabSz="914400" rtl="0" eaLnBrk="1" latinLnBrk="0" hangingPunct="1">
        <a:lnSpc>
          <a:spcPct val="130000"/>
        </a:lnSpc>
        <a:spcBef>
          <a:spcPts val="0"/>
        </a:spcBef>
        <a:buFont typeface="Arial" panose="020B0604020202020204" pitchFamily="34" charset="0"/>
        <a:buChar char="•"/>
        <a:defRPr sz="1800" kern="1200">
          <a:solidFill>
            <a:schemeClr val="tx1">
              <a:lumMod val="65000"/>
              <a:lumOff val="35000"/>
            </a:schemeClr>
          </a:solidFill>
          <a:latin typeface="+mn-lt"/>
          <a:ea typeface="+mn-ea"/>
          <a:cs typeface="+mn-cs"/>
        </a:defRPr>
      </a:lvl3pPr>
      <a:lvl4pPr marL="1030605" indent="-149225" algn="l" defTabSz="914400" rtl="0" eaLnBrk="1" latinLnBrk="0" hangingPunct="1">
        <a:lnSpc>
          <a:spcPct val="130000"/>
        </a:lnSpc>
        <a:spcBef>
          <a:spcPts val="0"/>
        </a:spcBef>
        <a:buFont typeface="Arial" panose="020B0604020202020204" pitchFamily="34" charset="0"/>
        <a:buChar char="•"/>
        <a:defRPr sz="1600" kern="1200">
          <a:solidFill>
            <a:schemeClr val="tx1">
              <a:lumMod val="65000"/>
              <a:lumOff val="35000"/>
            </a:schemeClr>
          </a:solidFill>
          <a:latin typeface="+mn-lt"/>
          <a:ea typeface="+mn-ea"/>
          <a:cs typeface="+mn-cs"/>
        </a:defRPr>
      </a:lvl4pPr>
      <a:lvl5pPr marL="1235075" indent="-127000" algn="l" defTabSz="914400" rtl="0" eaLnBrk="1" latinLnBrk="0" hangingPunct="1">
        <a:lnSpc>
          <a:spcPct val="130000"/>
        </a:lnSpc>
        <a:spcBef>
          <a:spcPts val="0"/>
        </a:spcBef>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6.xml"/><Relationship Id="rId3" Type="http://schemas.openxmlformats.org/officeDocument/2006/relationships/tags" Target="../tags/tag75.xml"/><Relationship Id="rId2" Type="http://schemas.openxmlformats.org/officeDocument/2006/relationships/image" Target="../media/image3.jpe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9" Type="http://schemas.openxmlformats.org/officeDocument/2006/relationships/tags" Target="../tags/tag130.xml"/><Relationship Id="rId8" Type="http://schemas.openxmlformats.org/officeDocument/2006/relationships/tags" Target="../tags/tag129.xml"/><Relationship Id="rId7" Type="http://schemas.openxmlformats.org/officeDocument/2006/relationships/tags" Target="../tags/tag128.xml"/><Relationship Id="rId6" Type="http://schemas.openxmlformats.org/officeDocument/2006/relationships/tags" Target="../tags/tag127.xml"/><Relationship Id="rId5" Type="http://schemas.openxmlformats.org/officeDocument/2006/relationships/image" Target="../media/image6.jpeg"/><Relationship Id="rId4" Type="http://schemas.openxmlformats.org/officeDocument/2006/relationships/tags" Target="../tags/tag126.xml"/><Relationship Id="rId3" Type="http://schemas.openxmlformats.org/officeDocument/2006/relationships/tags" Target="../tags/tag125.xml"/><Relationship Id="rId2" Type="http://schemas.openxmlformats.org/officeDocument/2006/relationships/tags" Target="../tags/tag124.xml"/><Relationship Id="rId11" Type="http://schemas.openxmlformats.org/officeDocument/2006/relationships/slideLayout" Target="../slideLayouts/slideLayout18.xml"/><Relationship Id="rId10" Type="http://schemas.openxmlformats.org/officeDocument/2006/relationships/tags" Target="../tags/tag131.xml"/><Relationship Id="rId1" Type="http://schemas.openxmlformats.org/officeDocument/2006/relationships/tags" Target="../tags/tag123.xml"/></Relationships>
</file>

<file path=ppt/slides/_rels/slide11.xml.rels><?xml version="1.0" encoding="UTF-8" standalone="yes"?>
<Relationships xmlns="http://schemas.openxmlformats.org/package/2006/relationships"><Relationship Id="rId9" Type="http://schemas.openxmlformats.org/officeDocument/2006/relationships/tags" Target="../tags/tag139.xml"/><Relationship Id="rId8" Type="http://schemas.openxmlformats.org/officeDocument/2006/relationships/tags" Target="../tags/tag138.xml"/><Relationship Id="rId7" Type="http://schemas.openxmlformats.org/officeDocument/2006/relationships/tags" Target="../tags/tag137.xml"/><Relationship Id="rId6" Type="http://schemas.openxmlformats.org/officeDocument/2006/relationships/tags" Target="../tags/tag136.xml"/><Relationship Id="rId5" Type="http://schemas.openxmlformats.org/officeDocument/2006/relationships/image" Target="../media/image6.jpeg"/><Relationship Id="rId4" Type="http://schemas.openxmlformats.org/officeDocument/2006/relationships/tags" Target="../tags/tag135.xml"/><Relationship Id="rId3" Type="http://schemas.openxmlformats.org/officeDocument/2006/relationships/tags" Target="../tags/tag134.xml"/><Relationship Id="rId2" Type="http://schemas.openxmlformats.org/officeDocument/2006/relationships/tags" Target="../tags/tag133.xml"/><Relationship Id="rId11" Type="http://schemas.openxmlformats.org/officeDocument/2006/relationships/slideLayout" Target="../slideLayouts/slideLayout19.xml"/><Relationship Id="rId10" Type="http://schemas.openxmlformats.org/officeDocument/2006/relationships/tags" Target="../tags/tag140.xml"/><Relationship Id="rId1" Type="http://schemas.openxmlformats.org/officeDocument/2006/relationships/tags" Target="../tags/tag132.xml"/></Relationships>
</file>

<file path=ppt/slides/_rels/slide12.xml.rels><?xml version="1.0" encoding="UTF-8" standalone="yes"?>
<Relationships xmlns="http://schemas.openxmlformats.org/package/2006/relationships"><Relationship Id="rId9" Type="http://schemas.openxmlformats.org/officeDocument/2006/relationships/tags" Target="../tags/tag148.xml"/><Relationship Id="rId8" Type="http://schemas.openxmlformats.org/officeDocument/2006/relationships/tags" Target="../tags/tag147.xml"/><Relationship Id="rId7" Type="http://schemas.openxmlformats.org/officeDocument/2006/relationships/tags" Target="../tags/tag146.xml"/><Relationship Id="rId6" Type="http://schemas.openxmlformats.org/officeDocument/2006/relationships/tags" Target="../tags/tag145.xml"/><Relationship Id="rId5" Type="http://schemas.openxmlformats.org/officeDocument/2006/relationships/image" Target="../media/image6.jpeg"/><Relationship Id="rId4" Type="http://schemas.openxmlformats.org/officeDocument/2006/relationships/tags" Target="../tags/tag144.xml"/><Relationship Id="rId3" Type="http://schemas.openxmlformats.org/officeDocument/2006/relationships/tags" Target="../tags/tag143.xml"/><Relationship Id="rId2" Type="http://schemas.openxmlformats.org/officeDocument/2006/relationships/tags" Target="../tags/tag142.xml"/><Relationship Id="rId11" Type="http://schemas.openxmlformats.org/officeDocument/2006/relationships/slideLayout" Target="../slideLayouts/slideLayout20.xml"/><Relationship Id="rId10" Type="http://schemas.openxmlformats.org/officeDocument/2006/relationships/tags" Target="../tags/tag149.xml"/><Relationship Id="rId1" Type="http://schemas.openxmlformats.org/officeDocument/2006/relationships/tags" Target="../tags/tag141.xml"/></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10.xml"/><Relationship Id="rId3" Type="http://schemas.openxmlformats.org/officeDocument/2006/relationships/tags" Target="../tags/tag152.xml"/><Relationship Id="rId2" Type="http://schemas.openxmlformats.org/officeDocument/2006/relationships/tags" Target="../tags/tag151.xml"/><Relationship Id="rId1" Type="http://schemas.openxmlformats.org/officeDocument/2006/relationships/tags" Target="../tags/tag150.xml"/></Relationships>
</file>

<file path=ppt/slides/_rels/slide14.xml.rels><?xml version="1.0" encoding="UTF-8" standalone="yes"?>
<Relationships xmlns="http://schemas.openxmlformats.org/package/2006/relationships"><Relationship Id="rId6" Type="http://schemas.openxmlformats.org/officeDocument/2006/relationships/slideLayout" Target="../slideLayouts/slideLayout9.xml"/><Relationship Id="rId5" Type="http://schemas.openxmlformats.org/officeDocument/2006/relationships/tags" Target="../tags/tag156.xml"/><Relationship Id="rId4" Type="http://schemas.openxmlformats.org/officeDocument/2006/relationships/image" Target="../media/image7.jpeg"/><Relationship Id="rId3" Type="http://schemas.openxmlformats.org/officeDocument/2006/relationships/tags" Target="../tags/tag155.xml"/><Relationship Id="rId2" Type="http://schemas.openxmlformats.org/officeDocument/2006/relationships/tags" Target="../tags/tag154.xml"/><Relationship Id="rId1" Type="http://schemas.openxmlformats.org/officeDocument/2006/relationships/tags" Target="../tags/tag153.xml"/></Relationships>
</file>

<file path=ppt/slides/_rels/slide15.xml.rels><?xml version="1.0" encoding="UTF-8" standalone="yes"?>
<Relationships xmlns="http://schemas.openxmlformats.org/package/2006/relationships"><Relationship Id="rId7" Type="http://schemas.openxmlformats.org/officeDocument/2006/relationships/slideLayout" Target="../slideLayouts/slideLayout17.xml"/><Relationship Id="rId6" Type="http://schemas.openxmlformats.org/officeDocument/2006/relationships/tags" Target="../tags/tag162.xml"/><Relationship Id="rId5" Type="http://schemas.openxmlformats.org/officeDocument/2006/relationships/tags" Target="../tags/tag161.xml"/><Relationship Id="rId4" Type="http://schemas.openxmlformats.org/officeDocument/2006/relationships/tags" Target="../tags/tag160.xml"/><Relationship Id="rId3" Type="http://schemas.openxmlformats.org/officeDocument/2006/relationships/tags" Target="../tags/tag159.xml"/><Relationship Id="rId2" Type="http://schemas.openxmlformats.org/officeDocument/2006/relationships/tags" Target="../tags/tag158.xml"/><Relationship Id="rId1" Type="http://schemas.openxmlformats.org/officeDocument/2006/relationships/tags" Target="../tags/tag157.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64.xml"/><Relationship Id="rId1" Type="http://schemas.openxmlformats.org/officeDocument/2006/relationships/tags" Target="../tags/tag163.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166.xml"/><Relationship Id="rId1" Type="http://schemas.openxmlformats.org/officeDocument/2006/relationships/tags" Target="../tags/tag165.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168.xml"/><Relationship Id="rId1" Type="http://schemas.openxmlformats.org/officeDocument/2006/relationships/tags" Target="../tags/tag167.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170.xml"/><Relationship Id="rId1" Type="http://schemas.openxmlformats.org/officeDocument/2006/relationships/tags" Target="../tags/tag169.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77.xml"/><Relationship Id="rId1" Type="http://schemas.openxmlformats.org/officeDocument/2006/relationships/tags" Target="../tags/tag76.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tags" Target="../tags/tag172.xml"/><Relationship Id="rId1" Type="http://schemas.openxmlformats.org/officeDocument/2006/relationships/tags" Target="../tags/tag171.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173.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174.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175.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176.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177.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178.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179.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180.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181.xml"/><Relationship Id="rId1" Type="http://schemas.openxmlformats.org/officeDocument/2006/relationships/image" Target="../media/image8.png"/></Relationships>
</file>

<file path=ppt/slides/_rels/slide3.xml.rels><?xml version="1.0" encoding="UTF-8" standalone="yes"?>
<Relationships xmlns="http://schemas.openxmlformats.org/package/2006/relationships"><Relationship Id="rId9" Type="http://schemas.openxmlformats.org/officeDocument/2006/relationships/tags" Target="../tags/tag86.xml"/><Relationship Id="rId8" Type="http://schemas.openxmlformats.org/officeDocument/2006/relationships/tags" Target="../tags/tag85.xml"/><Relationship Id="rId7" Type="http://schemas.openxmlformats.org/officeDocument/2006/relationships/tags" Target="../tags/tag84.xml"/><Relationship Id="rId6" Type="http://schemas.openxmlformats.org/officeDocument/2006/relationships/tags" Target="../tags/tag83.xml"/><Relationship Id="rId5" Type="http://schemas.openxmlformats.org/officeDocument/2006/relationships/tags" Target="../tags/tag82.xml"/><Relationship Id="rId4" Type="http://schemas.openxmlformats.org/officeDocument/2006/relationships/tags" Target="../tags/tag81.xml"/><Relationship Id="rId3" Type="http://schemas.openxmlformats.org/officeDocument/2006/relationships/tags" Target="../tags/tag80.xml"/><Relationship Id="rId2" Type="http://schemas.openxmlformats.org/officeDocument/2006/relationships/tags" Target="../tags/tag79.xml"/><Relationship Id="rId19" Type="http://schemas.openxmlformats.org/officeDocument/2006/relationships/slideLayout" Target="../slideLayouts/slideLayout23.xml"/><Relationship Id="rId18" Type="http://schemas.openxmlformats.org/officeDocument/2006/relationships/tags" Target="../tags/tag94.xml"/><Relationship Id="rId17" Type="http://schemas.openxmlformats.org/officeDocument/2006/relationships/image" Target="../media/image4.png"/><Relationship Id="rId16" Type="http://schemas.openxmlformats.org/officeDocument/2006/relationships/tags" Target="../tags/tag93.xml"/><Relationship Id="rId15" Type="http://schemas.openxmlformats.org/officeDocument/2006/relationships/tags" Target="../tags/tag92.xml"/><Relationship Id="rId14" Type="http://schemas.openxmlformats.org/officeDocument/2006/relationships/tags" Target="../tags/tag91.xml"/><Relationship Id="rId13" Type="http://schemas.openxmlformats.org/officeDocument/2006/relationships/tags" Target="../tags/tag90.xml"/><Relationship Id="rId12" Type="http://schemas.openxmlformats.org/officeDocument/2006/relationships/tags" Target="../tags/tag89.xml"/><Relationship Id="rId11" Type="http://schemas.openxmlformats.org/officeDocument/2006/relationships/tags" Target="../tags/tag88.xml"/><Relationship Id="rId10" Type="http://schemas.openxmlformats.org/officeDocument/2006/relationships/tags" Target="../tags/tag87.xml"/><Relationship Id="rId1" Type="http://schemas.openxmlformats.org/officeDocument/2006/relationships/tags" Target="../tags/tag78.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182.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183.xml"/></Relationships>
</file>

<file path=ppt/slides/_rels/slide32.xml.rels><?xml version="1.0" encoding="UTF-8" standalone="yes"?>
<Relationships xmlns="http://schemas.openxmlformats.org/package/2006/relationships"><Relationship Id="rId4" Type="http://schemas.openxmlformats.org/officeDocument/2006/relationships/slideLayout" Target="../slideLayouts/slideLayout10.xml"/><Relationship Id="rId3" Type="http://schemas.openxmlformats.org/officeDocument/2006/relationships/tags" Target="../tags/tag186.xml"/><Relationship Id="rId2" Type="http://schemas.openxmlformats.org/officeDocument/2006/relationships/tags" Target="../tags/tag185.xml"/><Relationship Id="rId1" Type="http://schemas.openxmlformats.org/officeDocument/2006/relationships/tags" Target="../tags/tag184.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188.xml"/><Relationship Id="rId1" Type="http://schemas.openxmlformats.org/officeDocument/2006/relationships/tags" Target="../tags/tag187.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190.xml"/><Relationship Id="rId1" Type="http://schemas.openxmlformats.org/officeDocument/2006/relationships/tags" Target="../tags/tag189.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192.xml"/><Relationship Id="rId1" Type="http://schemas.openxmlformats.org/officeDocument/2006/relationships/tags" Target="../tags/tag191.xml"/></Relationships>
</file>

<file path=ppt/slides/_rels/slide36.xml.rels><?xml version="1.0" encoding="UTF-8" standalone="yes"?>
<Relationships xmlns="http://schemas.openxmlformats.org/package/2006/relationships"><Relationship Id="rId4" Type="http://schemas.openxmlformats.org/officeDocument/2006/relationships/slideLayout" Target="../slideLayouts/slideLayout10.xml"/><Relationship Id="rId3" Type="http://schemas.openxmlformats.org/officeDocument/2006/relationships/tags" Target="../tags/tag195.xml"/><Relationship Id="rId2" Type="http://schemas.openxmlformats.org/officeDocument/2006/relationships/tags" Target="../tags/tag194.xml"/><Relationship Id="rId1" Type="http://schemas.openxmlformats.org/officeDocument/2006/relationships/tags" Target="../tags/tag193.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196.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197.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198.xml"/></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22.xml"/><Relationship Id="rId3" Type="http://schemas.openxmlformats.org/officeDocument/2006/relationships/tags" Target="../tags/tag97.xml"/><Relationship Id="rId2" Type="http://schemas.openxmlformats.org/officeDocument/2006/relationships/tags" Target="../tags/tag96.xml"/><Relationship Id="rId1" Type="http://schemas.openxmlformats.org/officeDocument/2006/relationships/tags" Target="../tags/tag95.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199.xml"/></Relationships>
</file>

<file path=ppt/slides/_rels/slide41.xml.rels><?xml version="1.0" encoding="UTF-8" standalone="yes"?>
<Relationships xmlns="http://schemas.openxmlformats.org/package/2006/relationships"><Relationship Id="rId4" Type="http://schemas.openxmlformats.org/officeDocument/2006/relationships/slideLayout" Target="../slideLayouts/slideLayout10.xml"/><Relationship Id="rId3" Type="http://schemas.openxmlformats.org/officeDocument/2006/relationships/tags" Target="../tags/tag202.xml"/><Relationship Id="rId2" Type="http://schemas.openxmlformats.org/officeDocument/2006/relationships/tags" Target="../tags/tag201.xml"/><Relationship Id="rId1" Type="http://schemas.openxmlformats.org/officeDocument/2006/relationships/tags" Target="../tags/tag200.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203.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204.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205.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206.xml"/></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207.xml"/></Relationships>
</file>

<file path=ppt/slides/_rels/slide47.xml.rels><?xml version="1.0" encoding="UTF-8" standalone="yes"?>
<Relationships xmlns="http://schemas.openxmlformats.org/package/2006/relationships"><Relationship Id="rId4" Type="http://schemas.openxmlformats.org/officeDocument/2006/relationships/slideLayout" Target="../slideLayouts/slideLayout11.xml"/><Relationship Id="rId3" Type="http://schemas.openxmlformats.org/officeDocument/2006/relationships/tags" Target="../tags/tag210.xml"/><Relationship Id="rId2" Type="http://schemas.openxmlformats.org/officeDocument/2006/relationships/tags" Target="../tags/tag209.xml"/><Relationship Id="rId1" Type="http://schemas.openxmlformats.org/officeDocument/2006/relationships/tags" Target="../tags/tag208.xml"/></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10.xml"/><Relationship Id="rId3" Type="http://schemas.openxmlformats.org/officeDocument/2006/relationships/tags" Target="../tags/tag100.xml"/><Relationship Id="rId2" Type="http://schemas.openxmlformats.org/officeDocument/2006/relationships/tags" Target="../tags/tag99.xml"/><Relationship Id="rId1" Type="http://schemas.openxmlformats.org/officeDocument/2006/relationships/tags" Target="../tags/tag98.xml"/></Relationships>
</file>

<file path=ppt/slides/_rels/slide6.xml.rels><?xml version="1.0" encoding="UTF-8" standalone="yes"?>
<Relationships xmlns="http://schemas.openxmlformats.org/package/2006/relationships"><Relationship Id="rId5" Type="http://schemas.openxmlformats.org/officeDocument/2006/relationships/slideLayout" Target="../slideLayouts/slideLayout9.xml"/><Relationship Id="rId4" Type="http://schemas.openxmlformats.org/officeDocument/2006/relationships/tags" Target="../tags/tag104.xml"/><Relationship Id="rId3" Type="http://schemas.openxmlformats.org/officeDocument/2006/relationships/tags" Target="../tags/tag103.xml"/><Relationship Id="rId2" Type="http://schemas.openxmlformats.org/officeDocument/2006/relationships/tags" Target="../tags/tag102.xml"/><Relationship Id="rId1" Type="http://schemas.openxmlformats.org/officeDocument/2006/relationships/tags" Target="../tags/tag101.xml"/></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10.xml"/><Relationship Id="rId3" Type="http://schemas.openxmlformats.org/officeDocument/2006/relationships/tags" Target="../tags/tag107.xml"/><Relationship Id="rId2" Type="http://schemas.openxmlformats.org/officeDocument/2006/relationships/tags" Target="../tags/tag106.xml"/><Relationship Id="rId1" Type="http://schemas.openxmlformats.org/officeDocument/2006/relationships/tags" Target="../tags/tag105.xml"/></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9.xml"/><Relationship Id="rId4" Type="http://schemas.openxmlformats.org/officeDocument/2006/relationships/tags" Target="../tags/tag111.xml"/><Relationship Id="rId3" Type="http://schemas.openxmlformats.org/officeDocument/2006/relationships/tags" Target="../tags/tag110.xml"/><Relationship Id="rId2" Type="http://schemas.openxmlformats.org/officeDocument/2006/relationships/tags" Target="../tags/tag109.xml"/><Relationship Id="rId1" Type="http://schemas.openxmlformats.org/officeDocument/2006/relationships/tags" Target="../tags/tag108.xml"/></Relationships>
</file>

<file path=ppt/slides/_rels/slide9.xml.rels><?xml version="1.0" encoding="UTF-8" standalone="yes"?>
<Relationships xmlns="http://schemas.openxmlformats.org/package/2006/relationships"><Relationship Id="rId9" Type="http://schemas.openxmlformats.org/officeDocument/2006/relationships/image" Target="../media/image5.jpeg"/><Relationship Id="rId8" Type="http://schemas.openxmlformats.org/officeDocument/2006/relationships/tags" Target="../tags/tag119.xml"/><Relationship Id="rId7" Type="http://schemas.openxmlformats.org/officeDocument/2006/relationships/tags" Target="../tags/tag118.xml"/><Relationship Id="rId6" Type="http://schemas.openxmlformats.org/officeDocument/2006/relationships/tags" Target="../tags/tag117.xml"/><Relationship Id="rId5" Type="http://schemas.openxmlformats.org/officeDocument/2006/relationships/tags" Target="../tags/tag116.xml"/><Relationship Id="rId4" Type="http://schemas.openxmlformats.org/officeDocument/2006/relationships/tags" Target="../tags/tag115.xml"/><Relationship Id="rId3" Type="http://schemas.openxmlformats.org/officeDocument/2006/relationships/tags" Target="../tags/tag114.xml"/><Relationship Id="rId2" Type="http://schemas.openxmlformats.org/officeDocument/2006/relationships/tags" Target="../tags/tag113.xml"/><Relationship Id="rId13" Type="http://schemas.openxmlformats.org/officeDocument/2006/relationships/slideLayout" Target="../slideLayouts/slideLayout21.xml"/><Relationship Id="rId12" Type="http://schemas.openxmlformats.org/officeDocument/2006/relationships/tags" Target="../tags/tag122.xml"/><Relationship Id="rId11" Type="http://schemas.openxmlformats.org/officeDocument/2006/relationships/tags" Target="../tags/tag121.xml"/><Relationship Id="rId10" Type="http://schemas.openxmlformats.org/officeDocument/2006/relationships/tags" Target="../tags/tag120.xml"/><Relationship Id="rId1" Type="http://schemas.openxmlformats.org/officeDocument/2006/relationships/tags" Target="../tags/tag1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 name="矩形 1"/>
          <p:cNvSpPr/>
          <p:nvPr/>
        </p:nvSpPr>
        <p:spPr>
          <a:xfrm>
            <a:off x="762000" y="1246188"/>
            <a:ext cx="6538913" cy="5016500"/>
          </a:xfrm>
          <a:prstGeom prst="rect">
            <a:avLst/>
          </a:prstGeom>
          <a:noFill/>
          <a:ln w="9525">
            <a:noFill/>
          </a:ln>
        </p:spPr>
        <p:txBody>
          <a:bodyPr wrap="square" anchor="t">
            <a:spAutoFit/>
          </a:bodyPr>
          <a:p>
            <a:r>
              <a:rPr lang="zh-CN" altLang="en-US" sz="4000" b="1">
                <a:solidFill>
                  <a:srgbClr val="FF0000"/>
                </a:solidFill>
                <a:latin typeface="HelveticaNeue" pitchFamily="2" charset="0"/>
                <a:ea typeface="宋体" panose="02010600030101010101" pitchFamily="2" charset="-122"/>
              </a:rPr>
              <a:t>感恩遇见，相互成就，本课件资料仅供您个人参考、教学使用，严禁自行在网络传播，违者依知识产权法追究法律责任。</a:t>
            </a:r>
            <a:endParaRPr lang="en-US" altLang="zh-CN" sz="4000" b="1">
              <a:solidFill>
                <a:srgbClr val="FF0000"/>
              </a:solidFill>
              <a:latin typeface="HelveticaNeue" pitchFamily="2" charset="0"/>
              <a:ea typeface="宋体" panose="02010600030101010101" pitchFamily="2" charset="-122"/>
            </a:endParaRPr>
          </a:p>
          <a:p>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更多教学资源请关注</a:t>
            </a:r>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公众号：溯恩英语</a:t>
            </a:r>
            <a:endParaRPr lang="zh-CN" altLang="en-US" sz="4000" b="1">
              <a:solidFill>
                <a:srgbClr val="FF0000"/>
              </a:solidFill>
              <a:latin typeface="HelveticaNeue" pitchFamily="2" charset="0"/>
              <a:ea typeface="宋体" panose="02010600030101010101" pitchFamily="2" charset="-122"/>
            </a:endParaRPr>
          </a:p>
        </p:txBody>
      </p:sp>
      <p:sp>
        <p:nvSpPr>
          <p:cNvPr id="5122" name="矩形 3"/>
          <p:cNvSpPr/>
          <p:nvPr/>
        </p:nvSpPr>
        <p:spPr>
          <a:xfrm>
            <a:off x="7835900" y="2009775"/>
            <a:ext cx="3603625" cy="708025"/>
          </a:xfrm>
          <a:prstGeom prst="rect">
            <a:avLst/>
          </a:prstGeom>
          <a:noFill/>
          <a:ln w="9525">
            <a:noFill/>
          </a:ln>
        </p:spPr>
        <p:txBody>
          <a:bodyPr wrap="square" anchor="t">
            <a:spAutoFit/>
          </a:bodyPr>
          <a:p>
            <a:r>
              <a:rPr lang="zh-CN" altLang="en-US" sz="4000" b="1">
                <a:latin typeface="华文新魏" pitchFamily="2" charset="-122"/>
                <a:ea typeface="宋体" panose="02010600030101010101" pitchFamily="2" charset="-122"/>
              </a:rPr>
              <a:t>知识产权声明</a:t>
            </a:r>
            <a:endParaRPr lang="zh-CN" altLang="en-US" sz="4000" b="1">
              <a:latin typeface="华文新魏" pitchFamily="2" charset="-122"/>
              <a:ea typeface="宋体" panose="02010600030101010101" pitchFamily="2" charset="-122"/>
            </a:endParaRPr>
          </a:p>
        </p:txBody>
      </p:sp>
      <p:pic>
        <p:nvPicPr>
          <p:cNvPr id="5123" name="图片 11" descr="水印"/>
          <p:cNvPicPr>
            <a:picLocks noChangeAspect="1"/>
          </p:cNvPicPr>
          <p:nvPr/>
        </p:nvPicPr>
        <p:blipFill>
          <a:blip r:embed="rId1"/>
          <a:stretch>
            <a:fillRect/>
          </a:stretch>
        </p:blipFill>
        <p:spPr>
          <a:xfrm>
            <a:off x="7186613" y="63500"/>
            <a:ext cx="4902200" cy="1587500"/>
          </a:xfrm>
          <a:prstGeom prst="rect">
            <a:avLst/>
          </a:prstGeom>
          <a:noFill/>
          <a:ln w="9525">
            <a:noFill/>
          </a:ln>
        </p:spPr>
      </p:pic>
      <p:pic>
        <p:nvPicPr>
          <p:cNvPr id="5125" name="图片 1" descr="qrcode_for_gh_3a435f224ccf_1280"/>
          <p:cNvPicPr>
            <a:picLocks noChangeAspect="1"/>
          </p:cNvPicPr>
          <p:nvPr/>
        </p:nvPicPr>
        <p:blipFill>
          <a:blip r:embed="rId2"/>
          <a:stretch>
            <a:fillRect/>
          </a:stretch>
        </p:blipFill>
        <p:spPr>
          <a:xfrm>
            <a:off x="7927975" y="2717800"/>
            <a:ext cx="3109913" cy="3108325"/>
          </a:xfrm>
          <a:prstGeom prst="rect">
            <a:avLst/>
          </a:prstGeom>
          <a:noFill/>
          <a:ln w="9525">
            <a:noFill/>
          </a:ln>
        </p:spPr>
      </p:pic>
    </p:spTree>
    <p:custDataLst>
      <p:tags r:id="rId3"/>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idx="17826049"/>
            <p:custDataLst>
              <p:tags r:id="rId1"/>
            </p:custDataLst>
          </p:nvPr>
        </p:nvSpPr>
        <p:spPr/>
        <p:txBody>
          <a:bodyPr/>
          <a:p>
            <a:r>
              <a:rPr lang="zh-CN" altLang="en-US" sz="3300">
                <a:ln w="15875"/>
                <a:gradFill>
                  <a:gsLst>
                    <a:gs pos="0">
                      <a:schemeClr val="accent1">
                        <a:hueMod val="80000"/>
                      </a:schemeClr>
                    </a:gs>
                    <a:gs pos="100000">
                      <a:schemeClr val="accent1">
                        <a:alpha val="100000"/>
                      </a:schemeClr>
                    </a:gs>
                  </a:gsLst>
                  <a:lin ang="2700000" scaled="0"/>
                </a:gradFill>
                <a:effectLst/>
                <a:sym typeface="+mn-ea"/>
              </a:rPr>
              <a:t>话题词汇</a:t>
            </a:r>
            <a:endParaRPr lang="en-US" altLang="zh-CN" sz="3300"/>
          </a:p>
        </p:txBody>
      </p:sp>
      <p:sp>
        <p:nvSpPr>
          <p:cNvPr id="9" name="文本占位符 8"/>
          <p:cNvSpPr>
            <a:spLocks noGrp="1"/>
          </p:cNvSpPr>
          <p:nvPr>
            <p:ph type="body" idx="51511553"/>
            <p:custDataLst>
              <p:tags r:id="rId2"/>
            </p:custDataLst>
          </p:nvPr>
        </p:nvSpPr>
        <p:spPr>
          <a:xfrm>
            <a:off x="715010" y="1510665"/>
            <a:ext cx="1188720" cy="406400"/>
          </a:xfrm>
        </p:spPr>
        <p:txBody>
          <a:bodyPr>
            <a:normAutofit lnSpcReduction="10000"/>
          </a:bodyPr>
          <a:p>
            <a:r>
              <a:rPr lang="zh-CN" altLang="en-US"/>
              <a:t>表列举：</a:t>
            </a:r>
            <a:endParaRPr lang="zh-CN" altLang="en-US"/>
          </a:p>
        </p:txBody>
      </p:sp>
      <p:sp>
        <p:nvSpPr>
          <p:cNvPr id="10" name="文本占位符 9"/>
          <p:cNvSpPr>
            <a:spLocks noGrp="1"/>
          </p:cNvSpPr>
          <p:nvPr>
            <p:ph type="body" idx="51512321"/>
            <p:custDataLst>
              <p:tags r:id="rId3"/>
            </p:custDataLst>
          </p:nvPr>
        </p:nvSpPr>
        <p:spPr>
          <a:xfrm>
            <a:off x="715645" y="2041525"/>
            <a:ext cx="11235690" cy="612140"/>
          </a:xfrm>
        </p:spPr>
        <p:txBody>
          <a:bodyPr>
            <a:noAutofit/>
          </a:bodyPr>
          <a:p>
            <a:r>
              <a:rPr lang="en-US" altLang="en-US" sz="2300">
                <a:solidFill>
                  <a:schemeClr val="tx1"/>
                </a:solidFill>
                <a:effectLst>
                  <a:outerShdw blurRad="38100" dist="19050" dir="2700000" algn="tl" rotWithShape="0">
                    <a:schemeClr val="dk1">
                      <a:alpha val="40000"/>
                    </a:schemeClr>
                  </a:outerShdw>
                </a:effectLst>
              </a:rPr>
              <a:t>first, second, third, last; in the first / second / third place; above all</a:t>
            </a:r>
            <a:r>
              <a:rPr lang="en-US" altLang="zh-CN" sz="2300">
                <a:solidFill>
                  <a:schemeClr val="tx1"/>
                </a:solidFill>
                <a:effectLst>
                  <a:outerShdw blurRad="38100" dist="19050" dir="2700000" algn="tl" rotWithShape="0">
                    <a:schemeClr val="dk1">
                      <a:alpha val="40000"/>
                    </a:schemeClr>
                  </a:outerShdw>
                </a:effectLst>
              </a:rPr>
              <a:t>; first of all</a:t>
            </a:r>
            <a:endParaRPr lang="en-US" altLang="zh-CN" sz="2300">
              <a:solidFill>
                <a:schemeClr val="tx1"/>
              </a:solidFill>
              <a:effectLst>
                <a:outerShdw blurRad="38100" dist="19050" dir="2700000" algn="tl" rotWithShape="0">
                  <a:schemeClr val="dk1">
                    <a:alpha val="40000"/>
                  </a:schemeClr>
                </a:outerShdw>
              </a:effectLst>
            </a:endParaRPr>
          </a:p>
        </p:txBody>
      </p:sp>
      <p:pic>
        <p:nvPicPr>
          <p:cNvPr id="12" name="图片占位符 11" descr="6a9761a762f30b6c32144782cc8cea1b"/>
          <p:cNvPicPr>
            <a:picLocks noChangeAspect="1"/>
          </p:cNvPicPr>
          <p:nvPr>
            <p:ph type="pic" idx="320015105"/>
            <p:custDataLst>
              <p:tags r:id="rId4"/>
            </p:custDataLst>
          </p:nvPr>
        </p:nvPicPr>
        <p:blipFill>
          <a:blip r:embed="rId5"/>
          <a:srcRect l="739" r="739"/>
          <a:stretch>
            <a:fillRect/>
          </a:stretch>
        </p:blipFill>
        <p:spPr>
          <a:xfrm>
            <a:off x="8642350" y="4446270"/>
            <a:ext cx="3454400" cy="2336800"/>
          </a:xfrm>
          <a:custGeom>
            <a:avLst/>
            <a:gdLst>
              <a:gd name="connisteX0" fmla="*/ 0 w 3454400"/>
              <a:gd name="connsiteY0" fmla="*/ 203200 h 2336800"/>
              <a:gd name="connisteX1" fmla="*/ 203200 w 3454400"/>
              <a:gd name="connsiteY1" fmla="*/ 0 h 2336800"/>
              <a:gd name="connisteX2" fmla="*/ 3251200 w 3454400"/>
              <a:gd name="connsiteY2" fmla="*/ 0 h 2336800"/>
              <a:gd name="connisteX3" fmla="*/ 3454400 w 3454400"/>
              <a:gd name="connsiteY3" fmla="*/ 203200 h 2336800"/>
              <a:gd name="connisteX4" fmla="*/ 3454400 w 3454400"/>
              <a:gd name="connsiteY4" fmla="*/ 2336800 h 2336800"/>
              <a:gd name="connisteX5" fmla="*/ 0 w 3454400"/>
              <a:gd name="connsiteY5" fmla="*/ 2336800 h 2336800"/>
              <a:gd name="connisteX6" fmla="*/ 0 w 3454400"/>
              <a:gd name="connsiteY6" fmla="*/ 203200 h 23368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pathLst>
              <a:path w="3454400" h="2336800">
                <a:moveTo>
                  <a:pt x="0" y="203200"/>
                </a:moveTo>
                <a:cubicBezTo>
                  <a:pt x="0" y="90976"/>
                  <a:pt x="90976" y="0"/>
                  <a:pt x="203200" y="0"/>
                </a:cubicBezTo>
                <a:lnTo>
                  <a:pt x="3251200" y="0"/>
                </a:lnTo>
                <a:cubicBezTo>
                  <a:pt x="3363424" y="0"/>
                  <a:pt x="3454400" y="90976"/>
                  <a:pt x="3454400" y="203200"/>
                </a:cubicBezTo>
                <a:lnTo>
                  <a:pt x="3454400" y="2336800"/>
                </a:lnTo>
                <a:lnTo>
                  <a:pt x="0" y="2336800"/>
                </a:lnTo>
                <a:lnTo>
                  <a:pt x="0" y="203200"/>
                </a:lnTo>
                <a:close/>
              </a:path>
            </a:pathLst>
          </a:custGeom>
        </p:spPr>
      </p:pic>
      <p:sp>
        <p:nvSpPr>
          <p:cNvPr id="13" name="文本占位符 12"/>
          <p:cNvSpPr>
            <a:spLocks noGrp="1"/>
          </p:cNvSpPr>
          <p:nvPr>
            <p:ph type="body" idx="51577089"/>
            <p:custDataLst>
              <p:tags r:id="rId6"/>
            </p:custDataLst>
          </p:nvPr>
        </p:nvSpPr>
        <p:spPr>
          <a:xfrm>
            <a:off x="715010" y="2978150"/>
            <a:ext cx="2844800" cy="406400"/>
          </a:xfrm>
        </p:spPr>
        <p:txBody>
          <a:bodyPr/>
          <a:p>
            <a:r>
              <a:rPr lang="zh-CN" altLang="en-US"/>
              <a:t>表举例：</a:t>
            </a:r>
            <a:endParaRPr lang="zh-CN" altLang="en-US"/>
          </a:p>
        </p:txBody>
      </p:sp>
      <p:sp>
        <p:nvSpPr>
          <p:cNvPr id="14" name="文本占位符 13"/>
          <p:cNvSpPr>
            <a:spLocks noGrp="1"/>
          </p:cNvSpPr>
          <p:nvPr>
            <p:ph type="body" idx="51577857"/>
            <p:custDataLst>
              <p:tags r:id="rId7"/>
            </p:custDataLst>
          </p:nvPr>
        </p:nvSpPr>
        <p:spPr>
          <a:xfrm>
            <a:off x="715645" y="3617595"/>
            <a:ext cx="8975090" cy="471805"/>
          </a:xfrm>
        </p:spPr>
        <p:txBody>
          <a:bodyPr/>
          <a:p>
            <a:r>
              <a:rPr lang="en-US" altLang="en-US" sz="2300">
                <a:effectLst>
                  <a:outerShdw blurRad="38100" dist="19050" dir="2700000" algn="tl" rotWithShape="0">
                    <a:schemeClr val="dk1">
                      <a:alpha val="40000"/>
                    </a:schemeClr>
                  </a:outerShdw>
                </a:effectLst>
              </a:rPr>
              <a:t>for example, for instance, such as, a case in point</a:t>
            </a:r>
            <a:endParaRPr lang="en-US" altLang="en-US" sz="2300">
              <a:effectLst>
                <a:outerShdw blurRad="38100" dist="19050" dir="2700000" algn="tl" rotWithShape="0">
                  <a:schemeClr val="dk1">
                    <a:alpha val="40000"/>
                  </a:schemeClr>
                </a:outerShdw>
              </a:effectLst>
            </a:endParaRPr>
          </a:p>
        </p:txBody>
      </p:sp>
      <p:sp>
        <p:nvSpPr>
          <p:cNvPr id="17" name="文本占位符 3"/>
          <p:cNvSpPr>
            <a:spLocks noGrp="1"/>
          </p:cNvSpPr>
          <p:nvPr>
            <p:custDataLst>
              <p:tags r:id="rId8"/>
            </p:custDataLst>
          </p:nvPr>
        </p:nvSpPr>
        <p:spPr>
          <a:xfrm>
            <a:off x="609600" y="4446270"/>
            <a:ext cx="1294130" cy="406400"/>
          </a:xfrm>
          <a:prstGeom prst="rect">
            <a:avLst/>
          </a:prstGeom>
          <a:noFill/>
        </p:spPr>
        <p:txBody>
          <a:bodyPr vert="horz" wrap="square" lIns="0" tIns="0" rIns="0" bIns="0" rtlCol="0" anchor="t">
            <a:normAutofit/>
          </a:bodyPr>
          <a:lstStyle>
            <a:lvl1pPr marL="0" indent="0" algn="ctr" defTabSz="914400" rtl="0" eaLnBrk="1" latinLnBrk="0" hangingPunct="1">
              <a:lnSpc>
                <a:spcPct val="111000"/>
              </a:lnSpc>
              <a:spcBef>
                <a:spcPct val="0"/>
              </a:spcBef>
              <a:spcAft>
                <a:spcPct val="0"/>
              </a:spcAft>
              <a:buFont typeface="Arial" panose="020B0604020202020204" pitchFamily="34" charset="0"/>
              <a:buNone/>
              <a:defRPr sz="2400" b="0" kern="1200" spc="0">
                <a:solidFill>
                  <a:schemeClr val="tx1"/>
                </a:solidFill>
                <a:latin typeface="+mn-lt"/>
                <a:ea typeface="+mn-ea"/>
                <a:cs typeface="+mn-cs"/>
              </a:defRPr>
            </a:lvl1pPr>
            <a:lvl2pPr marL="538480" indent="-206375" algn="l" defTabSz="914400" rtl="0" eaLnBrk="1" latinLnBrk="0" hangingPunct="1">
              <a:lnSpc>
                <a:spcPct val="130000"/>
              </a:lnSpc>
              <a:spcBef>
                <a:spcPts val="0"/>
              </a:spcBef>
              <a:buFont typeface="Arial" panose="020B0604020202020204" pitchFamily="34" charset="0"/>
              <a:buChar char="•"/>
              <a:defRPr sz="2000" kern="1200">
                <a:solidFill>
                  <a:schemeClr val="tx1">
                    <a:lumMod val="65000"/>
                    <a:lumOff val="35000"/>
                  </a:schemeClr>
                </a:solidFill>
                <a:latin typeface="+mn-lt"/>
                <a:ea typeface="+mn-ea"/>
                <a:cs typeface="+mn-cs"/>
              </a:defRPr>
            </a:lvl2pPr>
            <a:lvl3pPr marL="798830" indent="-161925" algn="l" defTabSz="914400" rtl="0" eaLnBrk="1" latinLnBrk="0" hangingPunct="1">
              <a:lnSpc>
                <a:spcPct val="130000"/>
              </a:lnSpc>
              <a:spcBef>
                <a:spcPts val="0"/>
              </a:spcBef>
              <a:buFont typeface="Arial" panose="020B0604020202020204" pitchFamily="34" charset="0"/>
              <a:buChar char="•"/>
              <a:defRPr sz="1800" kern="1200">
                <a:solidFill>
                  <a:schemeClr val="tx1">
                    <a:lumMod val="65000"/>
                    <a:lumOff val="35000"/>
                  </a:schemeClr>
                </a:solidFill>
                <a:latin typeface="+mn-lt"/>
                <a:ea typeface="+mn-ea"/>
                <a:cs typeface="+mn-cs"/>
              </a:defRPr>
            </a:lvl3pPr>
            <a:lvl4pPr marL="1030605" indent="-149225" algn="l" defTabSz="914400" rtl="0" eaLnBrk="1" latinLnBrk="0" hangingPunct="1">
              <a:lnSpc>
                <a:spcPct val="130000"/>
              </a:lnSpc>
              <a:spcBef>
                <a:spcPts val="0"/>
              </a:spcBef>
              <a:buFont typeface="Arial" panose="020B0604020202020204" pitchFamily="34" charset="0"/>
              <a:buChar char="•"/>
              <a:defRPr sz="1600" kern="1200">
                <a:solidFill>
                  <a:schemeClr val="tx1">
                    <a:lumMod val="65000"/>
                    <a:lumOff val="35000"/>
                  </a:schemeClr>
                </a:solidFill>
                <a:latin typeface="+mn-lt"/>
                <a:ea typeface="+mn-ea"/>
                <a:cs typeface="+mn-cs"/>
              </a:defRPr>
            </a:lvl4pPr>
            <a:lvl5pPr marL="1235075" indent="-127000" algn="l" defTabSz="914400" rtl="0" eaLnBrk="1" latinLnBrk="0" hangingPunct="1">
              <a:lnSpc>
                <a:spcPct val="130000"/>
              </a:lnSpc>
              <a:spcBef>
                <a:spcPts val="0"/>
              </a:spcBef>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a:t>表补充</a:t>
            </a:r>
            <a:r>
              <a:rPr lang="en-US" altLang="zh-CN"/>
              <a:t>:</a:t>
            </a:r>
            <a:endParaRPr lang="en-US" altLang="zh-CN"/>
          </a:p>
        </p:txBody>
      </p:sp>
      <p:sp>
        <p:nvSpPr>
          <p:cNvPr id="18" name="文本占位符 4"/>
          <p:cNvSpPr>
            <a:spLocks noGrp="1"/>
          </p:cNvSpPr>
          <p:nvPr>
            <p:custDataLst>
              <p:tags r:id="rId9"/>
            </p:custDataLst>
          </p:nvPr>
        </p:nvSpPr>
        <p:spPr>
          <a:xfrm>
            <a:off x="715645" y="4971415"/>
            <a:ext cx="9272270" cy="540385"/>
          </a:xfrm>
          <a:prstGeom prst="rect">
            <a:avLst/>
          </a:prstGeom>
          <a:noFill/>
        </p:spPr>
        <p:txBody>
          <a:bodyPr vert="horz" wrap="square" lIns="0" tIns="0" rIns="0" bIns="0" rtlCol="0" anchor="t">
            <a:normAutofit/>
          </a:bodyPr>
          <a:lstStyle>
            <a:lvl1pPr marL="0" indent="0" algn="ctr" defTabSz="914400" rtl="0" eaLnBrk="1" latinLnBrk="0" hangingPunct="1">
              <a:lnSpc>
                <a:spcPct val="125000"/>
              </a:lnSpc>
              <a:spcBef>
                <a:spcPct val="0"/>
              </a:spcBef>
              <a:spcAft>
                <a:spcPct val="0"/>
              </a:spcAft>
              <a:buFont typeface="Arial" panose="020B0604020202020204" pitchFamily="34" charset="0"/>
              <a:buNone/>
              <a:defRPr sz="1600" b="0" kern="1200" spc="0">
                <a:solidFill>
                  <a:schemeClr val="tx1"/>
                </a:solidFill>
                <a:latin typeface="+mn-lt"/>
                <a:ea typeface="+mn-ea"/>
                <a:cs typeface="+mn-cs"/>
              </a:defRPr>
            </a:lvl1pPr>
            <a:lvl2pPr marL="538480" indent="-206375" algn="l" defTabSz="914400" rtl="0" eaLnBrk="1" latinLnBrk="0" hangingPunct="1">
              <a:lnSpc>
                <a:spcPct val="130000"/>
              </a:lnSpc>
              <a:spcBef>
                <a:spcPts val="0"/>
              </a:spcBef>
              <a:buFont typeface="Arial" panose="020B0604020202020204" pitchFamily="34" charset="0"/>
              <a:buChar char="•"/>
              <a:defRPr sz="2000" kern="1200">
                <a:solidFill>
                  <a:schemeClr val="tx1">
                    <a:lumMod val="65000"/>
                    <a:lumOff val="35000"/>
                  </a:schemeClr>
                </a:solidFill>
                <a:latin typeface="+mn-lt"/>
                <a:ea typeface="+mn-ea"/>
                <a:cs typeface="+mn-cs"/>
              </a:defRPr>
            </a:lvl2pPr>
            <a:lvl3pPr marL="798830" indent="-161925" algn="l" defTabSz="914400" rtl="0" eaLnBrk="1" latinLnBrk="0" hangingPunct="1">
              <a:lnSpc>
                <a:spcPct val="130000"/>
              </a:lnSpc>
              <a:spcBef>
                <a:spcPts val="0"/>
              </a:spcBef>
              <a:buFont typeface="Arial" panose="020B0604020202020204" pitchFamily="34" charset="0"/>
              <a:buChar char="•"/>
              <a:defRPr sz="1800" kern="1200">
                <a:solidFill>
                  <a:schemeClr val="tx1">
                    <a:lumMod val="65000"/>
                    <a:lumOff val="35000"/>
                  </a:schemeClr>
                </a:solidFill>
                <a:latin typeface="+mn-lt"/>
                <a:ea typeface="+mn-ea"/>
                <a:cs typeface="+mn-cs"/>
              </a:defRPr>
            </a:lvl3pPr>
            <a:lvl4pPr marL="1030605" indent="-149225" algn="l" defTabSz="914400" rtl="0" eaLnBrk="1" latinLnBrk="0" hangingPunct="1">
              <a:lnSpc>
                <a:spcPct val="130000"/>
              </a:lnSpc>
              <a:spcBef>
                <a:spcPts val="0"/>
              </a:spcBef>
              <a:buFont typeface="Arial" panose="020B0604020202020204" pitchFamily="34" charset="0"/>
              <a:buChar char="•"/>
              <a:defRPr sz="1600" kern="1200">
                <a:solidFill>
                  <a:schemeClr val="tx1">
                    <a:lumMod val="65000"/>
                    <a:lumOff val="35000"/>
                  </a:schemeClr>
                </a:solidFill>
                <a:latin typeface="+mn-lt"/>
                <a:ea typeface="+mn-ea"/>
                <a:cs typeface="+mn-cs"/>
              </a:defRPr>
            </a:lvl4pPr>
            <a:lvl5pPr marL="1235075" indent="-127000" algn="l" defTabSz="914400" rtl="0" eaLnBrk="1" latinLnBrk="0" hangingPunct="1">
              <a:lnSpc>
                <a:spcPct val="130000"/>
              </a:lnSpc>
              <a:spcBef>
                <a:spcPts val="0"/>
              </a:spcBef>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2300">
                <a:effectLst>
                  <a:outerShdw blurRad="38100" dist="19050" dir="2700000" algn="tl" rotWithShape="0">
                    <a:schemeClr val="dk1">
                      <a:alpha val="40000"/>
                    </a:schemeClr>
                  </a:outerShdw>
                </a:effectLst>
              </a:rPr>
              <a:t>besides, in addition, moreover, what’s more, furthermore, on top of this</a:t>
            </a:r>
            <a:endParaRPr lang="en-US" altLang="en-US" sz="2300">
              <a:effectLst>
                <a:outerShdw blurRad="38100" dist="19050" dir="2700000" algn="tl" rotWithShape="0">
                  <a:schemeClr val="dk1">
                    <a:alpha val="40000"/>
                  </a:schemeClr>
                </a:outerShdw>
              </a:effectLst>
            </a:endParaRPr>
          </a:p>
        </p:txBody>
      </p:sp>
      <p:sp>
        <p:nvSpPr>
          <p:cNvPr id="3" name="文本框 2"/>
          <p:cNvSpPr txBox="1"/>
          <p:nvPr/>
        </p:nvSpPr>
        <p:spPr>
          <a:xfrm>
            <a:off x="715010" y="2041525"/>
            <a:ext cx="10484485" cy="444500"/>
          </a:xfrm>
          <a:prstGeom prst="rect">
            <a:avLst/>
          </a:prstGeom>
          <a:solidFill>
            <a:schemeClr val="accent2"/>
          </a:solidFill>
        </p:spPr>
        <p:txBody>
          <a:bodyPr wrap="square" rtlCol="0">
            <a:noAutofit/>
          </a:bodyPr>
          <a:p>
            <a:endParaRPr lang="zh-CN" altLang="en-US"/>
          </a:p>
        </p:txBody>
      </p:sp>
      <p:sp>
        <p:nvSpPr>
          <p:cNvPr id="4" name="文本框 3"/>
          <p:cNvSpPr txBox="1"/>
          <p:nvPr/>
        </p:nvSpPr>
        <p:spPr>
          <a:xfrm>
            <a:off x="715645" y="3622040"/>
            <a:ext cx="9116060" cy="444500"/>
          </a:xfrm>
          <a:prstGeom prst="rect">
            <a:avLst/>
          </a:prstGeom>
          <a:solidFill>
            <a:schemeClr val="accent5"/>
          </a:solidFill>
        </p:spPr>
        <p:txBody>
          <a:bodyPr wrap="square" rtlCol="0">
            <a:noAutofit/>
          </a:bodyPr>
          <a:p>
            <a:endParaRPr lang="zh-CN" altLang="en-US"/>
          </a:p>
        </p:txBody>
      </p:sp>
      <p:sp>
        <p:nvSpPr>
          <p:cNvPr id="8" name="文本框 7"/>
          <p:cNvSpPr txBox="1"/>
          <p:nvPr/>
        </p:nvSpPr>
        <p:spPr>
          <a:xfrm>
            <a:off x="715645" y="4995545"/>
            <a:ext cx="9272905" cy="444500"/>
          </a:xfrm>
          <a:prstGeom prst="rect">
            <a:avLst/>
          </a:prstGeom>
          <a:solidFill>
            <a:schemeClr val="accent2"/>
          </a:solidFill>
        </p:spPr>
        <p:txBody>
          <a:bodyPr wrap="square" rtlCol="0">
            <a:noAutofit/>
          </a:bodyPr>
          <a:p>
            <a:endParaRPr lang="zh-CN" altLang="en-US"/>
          </a:p>
        </p:txBody>
      </p:sp>
    </p:spTree>
    <p:custDataLst>
      <p:tags r:id="rId10"/>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3"/>
                                        </p:tgtEl>
                                        <p:attrNameLst>
                                          <p:attrName>ppt_x</p:attrName>
                                        </p:attrNameLst>
                                      </p:cBhvr>
                                      <p:tavLst>
                                        <p:tav tm="0">
                                          <p:val>
                                            <p:strVal val="ppt_x"/>
                                          </p:val>
                                        </p:tav>
                                        <p:tav tm="100000">
                                          <p:val>
                                            <p:strVal val="ppt_x"/>
                                          </p:val>
                                        </p:tav>
                                      </p:tavLst>
                                    </p:anim>
                                    <p:anim calcmode="lin" valueType="num">
                                      <p:cBhvr additive="base">
                                        <p:cTn id="7" dur="500"/>
                                        <p:tgtEl>
                                          <p:spTgt spid="3"/>
                                        </p:tgtEl>
                                        <p:attrNameLst>
                                          <p:attrName>ppt_y</p:attrName>
                                        </p:attrNameLst>
                                      </p:cBhvr>
                                      <p:tavLst>
                                        <p:tav tm="0">
                                          <p:val>
                                            <p:strVal val="ppt_y"/>
                                          </p:val>
                                        </p:tav>
                                        <p:tav tm="100000">
                                          <p:val>
                                            <p:strVal val="1+ppt_h/2"/>
                                          </p:val>
                                        </p:tav>
                                      </p:tavLst>
                                    </p:anim>
                                    <p:set>
                                      <p:cBhvr>
                                        <p:cTn id="8" dur="1" fill="hold">
                                          <p:stCondLst>
                                            <p:cond delay="499"/>
                                          </p:stCondLst>
                                        </p:cTn>
                                        <p:tgtEl>
                                          <p:spTgt spid="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0" nodeType="clickEffect">
                                  <p:stCondLst>
                                    <p:cond delay="0"/>
                                  </p:stCondLst>
                                  <p:childTnLst>
                                    <p:anim calcmode="lin" valueType="num">
                                      <p:cBhvr additive="base">
                                        <p:cTn id="12" dur="500"/>
                                        <p:tgtEl>
                                          <p:spTgt spid="4"/>
                                        </p:tgtEl>
                                        <p:attrNameLst>
                                          <p:attrName>ppt_x</p:attrName>
                                        </p:attrNameLst>
                                      </p:cBhvr>
                                      <p:tavLst>
                                        <p:tav tm="0">
                                          <p:val>
                                            <p:strVal val="ppt_x"/>
                                          </p:val>
                                        </p:tav>
                                        <p:tav tm="100000">
                                          <p:val>
                                            <p:strVal val="ppt_x"/>
                                          </p:val>
                                        </p:tav>
                                      </p:tavLst>
                                    </p:anim>
                                    <p:anim calcmode="lin" valueType="num">
                                      <p:cBhvr additive="base">
                                        <p:cTn id="13" dur="500"/>
                                        <p:tgtEl>
                                          <p:spTgt spid="4"/>
                                        </p:tgtEl>
                                        <p:attrNameLst>
                                          <p:attrName>ppt_y</p:attrName>
                                        </p:attrNameLst>
                                      </p:cBhvr>
                                      <p:tavLst>
                                        <p:tav tm="0">
                                          <p:val>
                                            <p:strVal val="ppt_y"/>
                                          </p:val>
                                        </p:tav>
                                        <p:tav tm="100000">
                                          <p:val>
                                            <p:strVal val="1+ppt_h/2"/>
                                          </p:val>
                                        </p:tav>
                                      </p:tavLst>
                                    </p:anim>
                                    <p:set>
                                      <p:cBhvr>
                                        <p:cTn id="14" dur="1" fill="hold">
                                          <p:stCondLst>
                                            <p:cond delay="499"/>
                                          </p:stCondLst>
                                        </p:cTn>
                                        <p:tgtEl>
                                          <p:spTgt spid="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grpId="0" nodeType="clickEffect">
                                  <p:stCondLst>
                                    <p:cond delay="0"/>
                                  </p:stCondLst>
                                  <p:childTnLst>
                                    <p:anim calcmode="lin" valueType="num">
                                      <p:cBhvr additive="base">
                                        <p:cTn id="18" dur="500"/>
                                        <p:tgtEl>
                                          <p:spTgt spid="8"/>
                                        </p:tgtEl>
                                        <p:attrNameLst>
                                          <p:attrName>ppt_x</p:attrName>
                                        </p:attrNameLst>
                                      </p:cBhvr>
                                      <p:tavLst>
                                        <p:tav tm="0">
                                          <p:val>
                                            <p:strVal val="ppt_x"/>
                                          </p:val>
                                        </p:tav>
                                        <p:tav tm="100000">
                                          <p:val>
                                            <p:strVal val="ppt_x"/>
                                          </p:val>
                                        </p:tav>
                                      </p:tavLst>
                                    </p:anim>
                                    <p:anim calcmode="lin" valueType="num">
                                      <p:cBhvr additive="base">
                                        <p:cTn id="19" dur="500"/>
                                        <p:tgtEl>
                                          <p:spTgt spid="8"/>
                                        </p:tgtEl>
                                        <p:attrNameLst>
                                          <p:attrName>ppt_y</p:attrName>
                                        </p:attrNameLst>
                                      </p:cBhvr>
                                      <p:tavLst>
                                        <p:tav tm="0">
                                          <p:val>
                                            <p:strVal val="ppt_y"/>
                                          </p:val>
                                        </p:tav>
                                        <p:tav tm="100000">
                                          <p:val>
                                            <p:strVal val="1+ppt_h/2"/>
                                          </p:val>
                                        </p:tav>
                                      </p:tavLst>
                                    </p:anim>
                                    <p:set>
                                      <p:cBhvr>
                                        <p:cTn id="20"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3" grpId="1" animBg="1"/>
      <p:bldP spid="4" grpId="0" bldLvl="0" animBg="1"/>
      <p:bldP spid="4" grpId="1" animBg="1"/>
      <p:bldP spid="8" grpId="0" bldLvl="0" animBg="1"/>
      <p:bldP spid="8"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idx="17826049"/>
            <p:custDataLst>
              <p:tags r:id="rId1"/>
            </p:custDataLst>
          </p:nvPr>
        </p:nvSpPr>
        <p:spPr/>
        <p:txBody>
          <a:bodyPr/>
          <a:p>
            <a:r>
              <a:rPr lang="zh-CN" altLang="en-US" sz="3300">
                <a:ln w="15875"/>
                <a:gradFill>
                  <a:gsLst>
                    <a:gs pos="0">
                      <a:schemeClr val="accent1">
                        <a:hueMod val="80000"/>
                      </a:schemeClr>
                    </a:gs>
                    <a:gs pos="100000">
                      <a:schemeClr val="accent1">
                        <a:alpha val="100000"/>
                      </a:schemeClr>
                    </a:gs>
                  </a:gsLst>
                  <a:lin ang="2700000" scaled="0"/>
                </a:gradFill>
                <a:effectLst/>
                <a:sym typeface="+mn-ea"/>
              </a:rPr>
              <a:t>话题词汇</a:t>
            </a:r>
            <a:endParaRPr lang="en-US" altLang="zh-CN" sz="3300"/>
          </a:p>
        </p:txBody>
      </p:sp>
      <p:sp>
        <p:nvSpPr>
          <p:cNvPr id="9" name="文本占位符 8"/>
          <p:cNvSpPr>
            <a:spLocks noGrp="1"/>
          </p:cNvSpPr>
          <p:nvPr>
            <p:ph type="body" idx="51511553"/>
            <p:custDataLst>
              <p:tags r:id="rId2"/>
            </p:custDataLst>
          </p:nvPr>
        </p:nvSpPr>
        <p:spPr>
          <a:xfrm>
            <a:off x="715010" y="1510665"/>
            <a:ext cx="2412365" cy="406400"/>
          </a:xfrm>
        </p:spPr>
        <p:txBody>
          <a:bodyPr>
            <a:normAutofit/>
          </a:bodyPr>
          <a:p>
            <a:r>
              <a:rPr lang="zh-CN" altLang="en-US">
                <a:sym typeface="+mn-ea"/>
              </a:rPr>
              <a:t>表转折让步</a:t>
            </a:r>
            <a:r>
              <a:rPr lang="en-US" altLang="zh-CN">
                <a:sym typeface="+mn-ea"/>
              </a:rPr>
              <a:t>:</a:t>
            </a:r>
            <a:endParaRPr lang="zh-CN" altLang="en-US"/>
          </a:p>
          <a:p>
            <a:endParaRPr lang="zh-CN" altLang="en-US"/>
          </a:p>
        </p:txBody>
      </p:sp>
      <p:sp>
        <p:nvSpPr>
          <p:cNvPr id="10" name="文本占位符 9"/>
          <p:cNvSpPr>
            <a:spLocks noGrp="1"/>
          </p:cNvSpPr>
          <p:nvPr>
            <p:ph type="body" idx="51512321"/>
            <p:custDataLst>
              <p:tags r:id="rId3"/>
            </p:custDataLst>
          </p:nvPr>
        </p:nvSpPr>
        <p:spPr>
          <a:xfrm>
            <a:off x="715645" y="2041525"/>
            <a:ext cx="11235690" cy="612140"/>
          </a:xfrm>
        </p:spPr>
        <p:txBody>
          <a:bodyPr>
            <a:noAutofit/>
            <a:scene3d>
              <a:camera prst="orthographicFront"/>
              <a:lightRig rig="threePt" dir="t"/>
            </a:scene3d>
          </a:bodyPr>
          <a:p>
            <a:r>
              <a:rPr lang="en-US" altLang="en-US" sz="2300">
                <a:solidFill>
                  <a:schemeClr val="tx1"/>
                </a:solidFill>
                <a:effectLst>
                  <a:outerShdw blurRad="38100" dist="19050" dir="2700000" algn="tl" rotWithShape="0">
                    <a:schemeClr val="dk1">
                      <a:alpha val="40000"/>
                    </a:schemeClr>
                  </a:outerShdw>
                </a:effectLst>
                <a:sym typeface="+mn-ea"/>
              </a:rPr>
              <a:t>but, however, nevertheless, yet, in spite of, despite, though, although, even though/if</a:t>
            </a:r>
            <a:endParaRPr lang="en-US" altLang="en-US" sz="2300">
              <a:solidFill>
                <a:schemeClr val="tx1"/>
              </a:solidFill>
              <a:effectLst>
                <a:outerShdw blurRad="38100" dist="19050" dir="2700000" algn="tl" rotWithShape="0">
                  <a:schemeClr val="dk1">
                    <a:alpha val="40000"/>
                  </a:schemeClr>
                </a:outerShdw>
              </a:effectLst>
            </a:endParaRPr>
          </a:p>
          <a:p>
            <a:endParaRPr lang="en-US" altLang="en-US" sz="2300">
              <a:solidFill>
                <a:schemeClr val="tx1"/>
              </a:solidFill>
              <a:effectLst>
                <a:outerShdw blurRad="38100" dist="19050" dir="2700000" algn="tl" rotWithShape="0">
                  <a:schemeClr val="dk1">
                    <a:alpha val="40000"/>
                  </a:schemeClr>
                </a:outerShdw>
              </a:effectLst>
            </a:endParaRPr>
          </a:p>
        </p:txBody>
      </p:sp>
      <p:pic>
        <p:nvPicPr>
          <p:cNvPr id="12" name="图片占位符 11" descr="6a9761a762f30b6c32144782cc8cea1b"/>
          <p:cNvPicPr>
            <a:picLocks noChangeAspect="1"/>
          </p:cNvPicPr>
          <p:nvPr>
            <p:ph type="pic" idx="320015105"/>
            <p:custDataLst>
              <p:tags r:id="rId4"/>
            </p:custDataLst>
          </p:nvPr>
        </p:nvPicPr>
        <p:blipFill>
          <a:blip r:embed="rId5"/>
          <a:srcRect l="739" r="739"/>
          <a:stretch>
            <a:fillRect/>
          </a:stretch>
        </p:blipFill>
        <p:spPr>
          <a:xfrm>
            <a:off x="8642350" y="4446270"/>
            <a:ext cx="3454400" cy="2336800"/>
          </a:xfrm>
          <a:custGeom>
            <a:avLst/>
            <a:gdLst>
              <a:gd name="connisteX0" fmla="*/ 0 w 3454400"/>
              <a:gd name="connsiteY0" fmla="*/ 203200 h 2336800"/>
              <a:gd name="connisteX1" fmla="*/ 203200 w 3454400"/>
              <a:gd name="connsiteY1" fmla="*/ 0 h 2336800"/>
              <a:gd name="connisteX2" fmla="*/ 3251200 w 3454400"/>
              <a:gd name="connsiteY2" fmla="*/ 0 h 2336800"/>
              <a:gd name="connisteX3" fmla="*/ 3454400 w 3454400"/>
              <a:gd name="connsiteY3" fmla="*/ 203200 h 2336800"/>
              <a:gd name="connisteX4" fmla="*/ 3454400 w 3454400"/>
              <a:gd name="connsiteY4" fmla="*/ 2336800 h 2336800"/>
              <a:gd name="connisteX5" fmla="*/ 0 w 3454400"/>
              <a:gd name="connsiteY5" fmla="*/ 2336800 h 2336800"/>
              <a:gd name="connisteX6" fmla="*/ 0 w 3454400"/>
              <a:gd name="connsiteY6" fmla="*/ 203200 h 23368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pathLst>
              <a:path w="3454400" h="2336800">
                <a:moveTo>
                  <a:pt x="0" y="203200"/>
                </a:moveTo>
                <a:cubicBezTo>
                  <a:pt x="0" y="90976"/>
                  <a:pt x="90976" y="0"/>
                  <a:pt x="203200" y="0"/>
                </a:cubicBezTo>
                <a:lnTo>
                  <a:pt x="3251200" y="0"/>
                </a:lnTo>
                <a:cubicBezTo>
                  <a:pt x="3363424" y="0"/>
                  <a:pt x="3454400" y="90976"/>
                  <a:pt x="3454400" y="203200"/>
                </a:cubicBezTo>
                <a:lnTo>
                  <a:pt x="3454400" y="2336800"/>
                </a:lnTo>
                <a:lnTo>
                  <a:pt x="0" y="2336800"/>
                </a:lnTo>
                <a:lnTo>
                  <a:pt x="0" y="203200"/>
                </a:lnTo>
                <a:close/>
              </a:path>
            </a:pathLst>
          </a:custGeom>
        </p:spPr>
      </p:pic>
      <p:sp>
        <p:nvSpPr>
          <p:cNvPr id="13" name="文本占位符 12"/>
          <p:cNvSpPr>
            <a:spLocks noGrp="1"/>
          </p:cNvSpPr>
          <p:nvPr>
            <p:ph type="body" idx="51577089"/>
            <p:custDataLst>
              <p:tags r:id="rId6"/>
            </p:custDataLst>
          </p:nvPr>
        </p:nvSpPr>
        <p:spPr>
          <a:xfrm>
            <a:off x="715010" y="2978150"/>
            <a:ext cx="3801110" cy="406400"/>
          </a:xfrm>
        </p:spPr>
        <p:txBody>
          <a:bodyPr>
            <a:normAutofit/>
          </a:bodyPr>
          <a:p>
            <a:r>
              <a:rPr lang="zh-CN" altLang="en-US">
                <a:sym typeface="+mn-ea"/>
              </a:rPr>
              <a:t>表对比</a:t>
            </a:r>
            <a:r>
              <a:rPr lang="en-US" altLang="zh-CN">
                <a:sym typeface="+mn-ea"/>
              </a:rPr>
              <a:t>:</a:t>
            </a:r>
            <a:endParaRPr lang="zh-CN" altLang="en-US"/>
          </a:p>
          <a:p>
            <a:endParaRPr lang="zh-CN" altLang="en-US"/>
          </a:p>
        </p:txBody>
      </p:sp>
      <p:sp>
        <p:nvSpPr>
          <p:cNvPr id="14" name="文本占位符 13"/>
          <p:cNvSpPr>
            <a:spLocks noGrp="1"/>
          </p:cNvSpPr>
          <p:nvPr>
            <p:ph type="body" idx="51577857"/>
            <p:custDataLst>
              <p:tags r:id="rId7"/>
            </p:custDataLst>
          </p:nvPr>
        </p:nvSpPr>
        <p:spPr>
          <a:xfrm>
            <a:off x="715645" y="3617595"/>
            <a:ext cx="8975090" cy="471805"/>
          </a:xfrm>
        </p:spPr>
        <p:txBody>
          <a:bodyPr>
            <a:normAutofit/>
            <a:scene3d>
              <a:camera prst="orthographicFront"/>
              <a:lightRig rig="threePt" dir="t"/>
            </a:scene3d>
          </a:bodyPr>
          <a:p>
            <a:r>
              <a:rPr lang="en-US" altLang="en-US" sz="2300">
                <a:solidFill>
                  <a:schemeClr val="tx1"/>
                </a:solidFill>
                <a:effectLst>
                  <a:outerShdw blurRad="38100" dist="19050" dir="2700000" algn="tl" rotWithShape="0">
                    <a:schemeClr val="dk1">
                      <a:alpha val="40000"/>
                    </a:schemeClr>
                  </a:outerShdw>
                </a:effectLst>
                <a:sym typeface="+mn-ea"/>
              </a:rPr>
              <a:t>on the one hand, … on the other hand; For one thing, … for another</a:t>
            </a:r>
            <a:endParaRPr lang="en-US" altLang="en-US" sz="2300">
              <a:solidFill>
                <a:schemeClr val="tx1"/>
              </a:solidFill>
              <a:effectLst>
                <a:outerShdw blurRad="38100" dist="19050" dir="2700000" algn="tl" rotWithShape="0">
                  <a:schemeClr val="dk1">
                    <a:alpha val="40000"/>
                  </a:schemeClr>
                </a:outerShdw>
              </a:effectLst>
            </a:endParaRPr>
          </a:p>
          <a:p>
            <a:endParaRPr lang="en-US" altLang="en-US" sz="2300">
              <a:solidFill>
                <a:schemeClr val="tx1"/>
              </a:solidFill>
              <a:effectLst>
                <a:outerShdw blurRad="38100" dist="19050" dir="2700000" algn="tl" rotWithShape="0">
                  <a:schemeClr val="dk1">
                    <a:alpha val="40000"/>
                  </a:schemeClr>
                </a:outerShdw>
              </a:effectLst>
            </a:endParaRPr>
          </a:p>
        </p:txBody>
      </p:sp>
      <p:sp>
        <p:nvSpPr>
          <p:cNvPr id="17" name="文本占位符 3"/>
          <p:cNvSpPr>
            <a:spLocks noGrp="1"/>
          </p:cNvSpPr>
          <p:nvPr>
            <p:custDataLst>
              <p:tags r:id="rId8"/>
            </p:custDataLst>
          </p:nvPr>
        </p:nvSpPr>
        <p:spPr>
          <a:xfrm>
            <a:off x="609600" y="4445635"/>
            <a:ext cx="1407795" cy="406400"/>
          </a:xfrm>
          <a:prstGeom prst="rect">
            <a:avLst/>
          </a:prstGeom>
          <a:noFill/>
        </p:spPr>
        <p:txBody>
          <a:bodyPr vert="horz" wrap="square" lIns="0" tIns="0" rIns="0" bIns="0" rtlCol="0" anchor="t">
            <a:normAutofit/>
          </a:bodyPr>
          <a:lstStyle>
            <a:lvl1pPr marL="0" indent="0" algn="ctr" defTabSz="914400" rtl="0" eaLnBrk="1" latinLnBrk="0" hangingPunct="1">
              <a:lnSpc>
                <a:spcPct val="111000"/>
              </a:lnSpc>
              <a:spcBef>
                <a:spcPct val="0"/>
              </a:spcBef>
              <a:spcAft>
                <a:spcPct val="0"/>
              </a:spcAft>
              <a:buFont typeface="Arial" panose="020B0604020202020204" pitchFamily="34" charset="0"/>
              <a:buNone/>
              <a:defRPr sz="2400" b="0" kern="1200" spc="0">
                <a:solidFill>
                  <a:schemeClr val="tx1"/>
                </a:solidFill>
                <a:latin typeface="+mn-lt"/>
                <a:ea typeface="+mn-ea"/>
                <a:cs typeface="+mn-cs"/>
              </a:defRPr>
            </a:lvl1pPr>
            <a:lvl2pPr marL="538480" indent="-206375" algn="l" defTabSz="914400" rtl="0" eaLnBrk="1" latinLnBrk="0" hangingPunct="1">
              <a:lnSpc>
                <a:spcPct val="130000"/>
              </a:lnSpc>
              <a:spcBef>
                <a:spcPts val="0"/>
              </a:spcBef>
              <a:buFont typeface="Arial" panose="020B0604020202020204" pitchFamily="34" charset="0"/>
              <a:buChar char="•"/>
              <a:defRPr sz="2000" kern="1200">
                <a:solidFill>
                  <a:schemeClr val="tx1">
                    <a:lumMod val="65000"/>
                    <a:lumOff val="35000"/>
                  </a:schemeClr>
                </a:solidFill>
                <a:latin typeface="+mn-lt"/>
                <a:ea typeface="+mn-ea"/>
                <a:cs typeface="+mn-cs"/>
              </a:defRPr>
            </a:lvl2pPr>
            <a:lvl3pPr marL="798830" indent="-161925" algn="l" defTabSz="914400" rtl="0" eaLnBrk="1" latinLnBrk="0" hangingPunct="1">
              <a:lnSpc>
                <a:spcPct val="130000"/>
              </a:lnSpc>
              <a:spcBef>
                <a:spcPts val="0"/>
              </a:spcBef>
              <a:buFont typeface="Arial" panose="020B0604020202020204" pitchFamily="34" charset="0"/>
              <a:buChar char="•"/>
              <a:defRPr sz="1800" kern="1200">
                <a:solidFill>
                  <a:schemeClr val="tx1">
                    <a:lumMod val="65000"/>
                    <a:lumOff val="35000"/>
                  </a:schemeClr>
                </a:solidFill>
                <a:latin typeface="+mn-lt"/>
                <a:ea typeface="+mn-ea"/>
                <a:cs typeface="+mn-cs"/>
              </a:defRPr>
            </a:lvl3pPr>
            <a:lvl4pPr marL="1030605" indent="-149225" algn="l" defTabSz="914400" rtl="0" eaLnBrk="1" latinLnBrk="0" hangingPunct="1">
              <a:lnSpc>
                <a:spcPct val="130000"/>
              </a:lnSpc>
              <a:spcBef>
                <a:spcPts val="0"/>
              </a:spcBef>
              <a:buFont typeface="Arial" panose="020B0604020202020204" pitchFamily="34" charset="0"/>
              <a:buChar char="•"/>
              <a:defRPr sz="1600" kern="1200">
                <a:solidFill>
                  <a:schemeClr val="tx1">
                    <a:lumMod val="65000"/>
                    <a:lumOff val="35000"/>
                  </a:schemeClr>
                </a:solidFill>
                <a:latin typeface="+mn-lt"/>
                <a:ea typeface="+mn-ea"/>
                <a:cs typeface="+mn-cs"/>
              </a:defRPr>
            </a:lvl4pPr>
            <a:lvl5pPr marL="1235075" indent="-127000" algn="l" defTabSz="914400" rtl="0" eaLnBrk="1" latinLnBrk="0" hangingPunct="1">
              <a:lnSpc>
                <a:spcPct val="130000"/>
              </a:lnSpc>
              <a:spcBef>
                <a:spcPts val="0"/>
              </a:spcBef>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a:sym typeface="+mn-ea"/>
              </a:rPr>
              <a:t>表原因</a:t>
            </a:r>
            <a:r>
              <a:rPr lang="en-US" altLang="zh-CN">
                <a:sym typeface="+mn-ea"/>
              </a:rPr>
              <a:t>:</a:t>
            </a:r>
            <a:endParaRPr lang="zh-CN" altLang="en-US"/>
          </a:p>
          <a:p>
            <a:endParaRPr lang="zh-CN" altLang="en-US"/>
          </a:p>
        </p:txBody>
      </p:sp>
      <p:sp>
        <p:nvSpPr>
          <p:cNvPr id="18" name="文本占位符 4"/>
          <p:cNvSpPr>
            <a:spLocks noGrp="1"/>
          </p:cNvSpPr>
          <p:nvPr>
            <p:custDataLst>
              <p:tags r:id="rId9"/>
            </p:custDataLst>
          </p:nvPr>
        </p:nvSpPr>
        <p:spPr>
          <a:xfrm>
            <a:off x="715010" y="5053330"/>
            <a:ext cx="10968990" cy="540385"/>
          </a:xfrm>
          <a:prstGeom prst="rect">
            <a:avLst/>
          </a:prstGeom>
          <a:noFill/>
        </p:spPr>
        <p:txBody>
          <a:bodyPr vert="horz" wrap="square" lIns="0" tIns="0" rIns="0" bIns="0" rtlCol="0" anchor="t">
            <a:normAutofit/>
            <a:scene3d>
              <a:camera prst="orthographicFront"/>
              <a:lightRig rig="threePt" dir="t"/>
            </a:scene3d>
          </a:bodyPr>
          <a:lstStyle>
            <a:lvl1pPr marL="0" indent="0" algn="ctr" defTabSz="914400" rtl="0" eaLnBrk="1" latinLnBrk="0" hangingPunct="1">
              <a:lnSpc>
                <a:spcPct val="125000"/>
              </a:lnSpc>
              <a:spcBef>
                <a:spcPct val="0"/>
              </a:spcBef>
              <a:spcAft>
                <a:spcPct val="0"/>
              </a:spcAft>
              <a:buFont typeface="Arial" panose="020B0604020202020204" pitchFamily="34" charset="0"/>
              <a:buNone/>
              <a:defRPr sz="1600" b="0" kern="1200" spc="0">
                <a:solidFill>
                  <a:schemeClr val="tx1"/>
                </a:solidFill>
                <a:latin typeface="+mn-lt"/>
                <a:ea typeface="+mn-ea"/>
                <a:cs typeface="+mn-cs"/>
              </a:defRPr>
            </a:lvl1pPr>
            <a:lvl2pPr marL="538480" indent="-206375" algn="l" defTabSz="914400" rtl="0" eaLnBrk="1" latinLnBrk="0" hangingPunct="1">
              <a:lnSpc>
                <a:spcPct val="130000"/>
              </a:lnSpc>
              <a:spcBef>
                <a:spcPts val="0"/>
              </a:spcBef>
              <a:buFont typeface="Arial" panose="020B0604020202020204" pitchFamily="34" charset="0"/>
              <a:buChar char="•"/>
              <a:defRPr sz="2000" kern="1200">
                <a:solidFill>
                  <a:schemeClr val="tx1">
                    <a:lumMod val="65000"/>
                    <a:lumOff val="35000"/>
                  </a:schemeClr>
                </a:solidFill>
                <a:latin typeface="+mn-lt"/>
                <a:ea typeface="+mn-ea"/>
                <a:cs typeface="+mn-cs"/>
              </a:defRPr>
            </a:lvl2pPr>
            <a:lvl3pPr marL="798830" indent="-161925" algn="l" defTabSz="914400" rtl="0" eaLnBrk="1" latinLnBrk="0" hangingPunct="1">
              <a:lnSpc>
                <a:spcPct val="130000"/>
              </a:lnSpc>
              <a:spcBef>
                <a:spcPts val="0"/>
              </a:spcBef>
              <a:buFont typeface="Arial" panose="020B0604020202020204" pitchFamily="34" charset="0"/>
              <a:buChar char="•"/>
              <a:defRPr sz="1800" kern="1200">
                <a:solidFill>
                  <a:schemeClr val="tx1">
                    <a:lumMod val="65000"/>
                    <a:lumOff val="35000"/>
                  </a:schemeClr>
                </a:solidFill>
                <a:latin typeface="+mn-lt"/>
                <a:ea typeface="+mn-ea"/>
                <a:cs typeface="+mn-cs"/>
              </a:defRPr>
            </a:lvl3pPr>
            <a:lvl4pPr marL="1030605" indent="-149225" algn="l" defTabSz="914400" rtl="0" eaLnBrk="1" latinLnBrk="0" hangingPunct="1">
              <a:lnSpc>
                <a:spcPct val="130000"/>
              </a:lnSpc>
              <a:spcBef>
                <a:spcPts val="0"/>
              </a:spcBef>
              <a:buFont typeface="Arial" panose="020B0604020202020204" pitchFamily="34" charset="0"/>
              <a:buChar char="•"/>
              <a:defRPr sz="1600" kern="1200">
                <a:solidFill>
                  <a:schemeClr val="tx1">
                    <a:lumMod val="65000"/>
                    <a:lumOff val="35000"/>
                  </a:schemeClr>
                </a:solidFill>
                <a:latin typeface="+mn-lt"/>
                <a:ea typeface="+mn-ea"/>
                <a:cs typeface="+mn-cs"/>
              </a:defRPr>
            </a:lvl4pPr>
            <a:lvl5pPr marL="1235075" indent="-127000" algn="l" defTabSz="914400" rtl="0" eaLnBrk="1" latinLnBrk="0" hangingPunct="1">
              <a:lnSpc>
                <a:spcPct val="130000"/>
              </a:lnSpc>
              <a:spcBef>
                <a:spcPts val="0"/>
              </a:spcBef>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2300">
                <a:solidFill>
                  <a:schemeClr val="tx1"/>
                </a:solidFill>
                <a:effectLst>
                  <a:outerShdw blurRad="38100" dist="19050" dir="2700000" algn="tl" rotWithShape="0">
                    <a:schemeClr val="dk1">
                      <a:alpha val="40000"/>
                    </a:schemeClr>
                  </a:outerShdw>
                </a:effectLst>
                <a:sym typeface="+mn-ea"/>
              </a:rPr>
              <a:t>because, as, since, because of, now that, thanks to, due to, owing to, as a result of</a:t>
            </a:r>
            <a:endParaRPr lang="en-US" altLang="en-US" sz="2300">
              <a:solidFill>
                <a:schemeClr val="tx1"/>
              </a:solidFill>
              <a:effectLst>
                <a:outerShdw blurRad="38100" dist="19050" dir="2700000" algn="tl" rotWithShape="0">
                  <a:schemeClr val="dk1">
                    <a:alpha val="40000"/>
                  </a:schemeClr>
                </a:outerShdw>
              </a:effectLst>
            </a:endParaRPr>
          </a:p>
          <a:p>
            <a:endParaRPr lang="en-US" altLang="en-US" sz="2300">
              <a:solidFill>
                <a:schemeClr val="tx1"/>
              </a:solidFill>
              <a:effectLst>
                <a:outerShdw blurRad="38100" dist="19050" dir="2700000" algn="tl" rotWithShape="0">
                  <a:schemeClr val="dk1">
                    <a:alpha val="40000"/>
                  </a:schemeClr>
                </a:outerShdw>
              </a:effectLst>
            </a:endParaRPr>
          </a:p>
        </p:txBody>
      </p:sp>
      <p:sp>
        <p:nvSpPr>
          <p:cNvPr id="5" name="文本框 4"/>
          <p:cNvSpPr txBox="1"/>
          <p:nvPr/>
        </p:nvSpPr>
        <p:spPr>
          <a:xfrm>
            <a:off x="715010" y="2125345"/>
            <a:ext cx="10969625" cy="444500"/>
          </a:xfrm>
          <a:prstGeom prst="rect">
            <a:avLst/>
          </a:prstGeom>
          <a:solidFill>
            <a:schemeClr val="accent2"/>
          </a:solidFill>
        </p:spPr>
        <p:txBody>
          <a:bodyPr wrap="square" rtlCol="0">
            <a:noAutofit/>
          </a:bodyPr>
          <a:p>
            <a:endParaRPr lang="zh-CN" altLang="en-US"/>
          </a:p>
        </p:txBody>
      </p:sp>
      <p:sp>
        <p:nvSpPr>
          <p:cNvPr id="6" name="文本框 5"/>
          <p:cNvSpPr txBox="1"/>
          <p:nvPr/>
        </p:nvSpPr>
        <p:spPr>
          <a:xfrm>
            <a:off x="715010" y="3692525"/>
            <a:ext cx="9116060" cy="444500"/>
          </a:xfrm>
          <a:prstGeom prst="rect">
            <a:avLst/>
          </a:prstGeom>
          <a:solidFill>
            <a:schemeClr val="accent5"/>
          </a:solidFill>
        </p:spPr>
        <p:txBody>
          <a:bodyPr wrap="square" rtlCol="0">
            <a:noAutofit/>
          </a:bodyPr>
          <a:p>
            <a:endParaRPr lang="zh-CN" altLang="en-US"/>
          </a:p>
        </p:txBody>
      </p:sp>
      <p:sp>
        <p:nvSpPr>
          <p:cNvPr id="3" name="文本框 2"/>
          <p:cNvSpPr txBox="1"/>
          <p:nvPr/>
        </p:nvSpPr>
        <p:spPr>
          <a:xfrm>
            <a:off x="715645" y="5053330"/>
            <a:ext cx="10968990" cy="444500"/>
          </a:xfrm>
          <a:prstGeom prst="rect">
            <a:avLst/>
          </a:prstGeom>
          <a:solidFill>
            <a:schemeClr val="accent2"/>
          </a:solidFill>
        </p:spPr>
        <p:txBody>
          <a:bodyPr wrap="square" rtlCol="0">
            <a:noAutofit/>
          </a:bodyPr>
          <a:p>
            <a:endParaRPr lang="zh-CN" altLang="en-US"/>
          </a:p>
        </p:txBody>
      </p:sp>
    </p:spTree>
    <p:custDataLst>
      <p:tags r:id="rId10"/>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5"/>
                                        </p:tgtEl>
                                        <p:attrNameLst>
                                          <p:attrName>ppt_x</p:attrName>
                                        </p:attrNameLst>
                                      </p:cBhvr>
                                      <p:tavLst>
                                        <p:tav tm="0">
                                          <p:val>
                                            <p:strVal val="ppt_x"/>
                                          </p:val>
                                        </p:tav>
                                        <p:tav tm="100000">
                                          <p:val>
                                            <p:strVal val="ppt_x"/>
                                          </p:val>
                                        </p:tav>
                                      </p:tavLst>
                                    </p:anim>
                                    <p:anim calcmode="lin" valueType="num">
                                      <p:cBhvr additive="base">
                                        <p:cTn id="7" dur="500"/>
                                        <p:tgtEl>
                                          <p:spTgt spid="5"/>
                                        </p:tgtEl>
                                        <p:attrNameLst>
                                          <p:attrName>ppt_y</p:attrName>
                                        </p:attrNameLst>
                                      </p:cBhvr>
                                      <p:tavLst>
                                        <p:tav tm="0">
                                          <p:val>
                                            <p:strVal val="ppt_y"/>
                                          </p:val>
                                        </p:tav>
                                        <p:tav tm="100000">
                                          <p:val>
                                            <p:strVal val="1+ppt_h/2"/>
                                          </p:val>
                                        </p:tav>
                                      </p:tavLst>
                                    </p:anim>
                                    <p:set>
                                      <p:cBhvr>
                                        <p:cTn id="8" dur="1" fill="hold">
                                          <p:stCondLst>
                                            <p:cond delay="499"/>
                                          </p:stCondLst>
                                        </p:cTn>
                                        <p:tgtEl>
                                          <p:spTgt spid="5"/>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0" nodeType="clickEffect">
                                  <p:stCondLst>
                                    <p:cond delay="0"/>
                                  </p:stCondLst>
                                  <p:childTnLst>
                                    <p:anim calcmode="lin" valueType="num">
                                      <p:cBhvr additive="base">
                                        <p:cTn id="12" dur="500"/>
                                        <p:tgtEl>
                                          <p:spTgt spid="6"/>
                                        </p:tgtEl>
                                        <p:attrNameLst>
                                          <p:attrName>ppt_x</p:attrName>
                                        </p:attrNameLst>
                                      </p:cBhvr>
                                      <p:tavLst>
                                        <p:tav tm="0">
                                          <p:val>
                                            <p:strVal val="ppt_x"/>
                                          </p:val>
                                        </p:tav>
                                        <p:tav tm="100000">
                                          <p:val>
                                            <p:strVal val="ppt_x"/>
                                          </p:val>
                                        </p:tav>
                                      </p:tavLst>
                                    </p:anim>
                                    <p:anim calcmode="lin" valueType="num">
                                      <p:cBhvr additive="base">
                                        <p:cTn id="13" dur="500"/>
                                        <p:tgtEl>
                                          <p:spTgt spid="6"/>
                                        </p:tgtEl>
                                        <p:attrNameLst>
                                          <p:attrName>ppt_y</p:attrName>
                                        </p:attrNameLst>
                                      </p:cBhvr>
                                      <p:tavLst>
                                        <p:tav tm="0">
                                          <p:val>
                                            <p:strVal val="ppt_y"/>
                                          </p:val>
                                        </p:tav>
                                        <p:tav tm="100000">
                                          <p:val>
                                            <p:strVal val="1+ppt_h/2"/>
                                          </p:val>
                                        </p:tav>
                                      </p:tavLst>
                                    </p:anim>
                                    <p:set>
                                      <p:cBhvr>
                                        <p:cTn id="14" dur="1" fill="hold">
                                          <p:stCondLst>
                                            <p:cond delay="499"/>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grpId="0" nodeType="clickEffect">
                                  <p:stCondLst>
                                    <p:cond delay="0"/>
                                  </p:stCondLst>
                                  <p:childTnLst>
                                    <p:anim calcmode="lin" valueType="num">
                                      <p:cBhvr additive="base">
                                        <p:cTn id="18" dur="500"/>
                                        <p:tgtEl>
                                          <p:spTgt spid="3"/>
                                        </p:tgtEl>
                                        <p:attrNameLst>
                                          <p:attrName>ppt_x</p:attrName>
                                        </p:attrNameLst>
                                      </p:cBhvr>
                                      <p:tavLst>
                                        <p:tav tm="0">
                                          <p:val>
                                            <p:strVal val="ppt_x"/>
                                          </p:val>
                                        </p:tav>
                                        <p:tav tm="100000">
                                          <p:val>
                                            <p:strVal val="ppt_x"/>
                                          </p:val>
                                        </p:tav>
                                      </p:tavLst>
                                    </p:anim>
                                    <p:anim calcmode="lin" valueType="num">
                                      <p:cBhvr additive="base">
                                        <p:cTn id="19" dur="500"/>
                                        <p:tgtEl>
                                          <p:spTgt spid="3"/>
                                        </p:tgtEl>
                                        <p:attrNameLst>
                                          <p:attrName>ppt_y</p:attrName>
                                        </p:attrNameLst>
                                      </p:cBhvr>
                                      <p:tavLst>
                                        <p:tav tm="0">
                                          <p:val>
                                            <p:strVal val="ppt_y"/>
                                          </p:val>
                                        </p:tav>
                                        <p:tav tm="100000">
                                          <p:val>
                                            <p:strVal val="1+ppt_h/2"/>
                                          </p:val>
                                        </p:tav>
                                      </p:tavLst>
                                    </p:anim>
                                    <p:set>
                                      <p:cBhvr>
                                        <p:cTn id="20"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5" grpId="1" animBg="1"/>
      <p:bldP spid="6" grpId="0" bldLvl="0" animBg="1"/>
      <p:bldP spid="6" grpId="1" animBg="1"/>
      <p:bldP spid="3" grpId="0" bldLvl="0" animBg="1"/>
      <p:bldP spid="3"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idx="17826049"/>
            <p:custDataLst>
              <p:tags r:id="rId1"/>
            </p:custDataLst>
          </p:nvPr>
        </p:nvSpPr>
        <p:spPr/>
        <p:txBody>
          <a:bodyPr/>
          <a:p>
            <a:r>
              <a:rPr lang="zh-CN" altLang="en-US" sz="3300">
                <a:ln w="15875"/>
                <a:gradFill>
                  <a:gsLst>
                    <a:gs pos="0">
                      <a:schemeClr val="accent1">
                        <a:hueMod val="80000"/>
                      </a:schemeClr>
                    </a:gs>
                    <a:gs pos="100000">
                      <a:schemeClr val="accent1">
                        <a:alpha val="100000"/>
                      </a:schemeClr>
                    </a:gs>
                  </a:gsLst>
                  <a:lin ang="2700000" scaled="0"/>
                </a:gradFill>
                <a:effectLst/>
                <a:sym typeface="+mn-ea"/>
              </a:rPr>
              <a:t>话题词汇</a:t>
            </a:r>
            <a:r>
              <a:rPr lang="en-US" altLang="zh-CN" sz="3300">
                <a:ln w="15875"/>
                <a:gradFill>
                  <a:gsLst>
                    <a:gs pos="0">
                      <a:schemeClr val="accent1">
                        <a:hueMod val="80000"/>
                      </a:schemeClr>
                    </a:gs>
                    <a:gs pos="100000">
                      <a:schemeClr val="accent1">
                        <a:alpha val="100000"/>
                      </a:schemeClr>
                    </a:gs>
                  </a:gsLst>
                  <a:lin ang="2700000" scaled="0"/>
                </a:gradFill>
                <a:effectLst/>
                <a:sym typeface="+mn-ea"/>
              </a:rPr>
              <a:t> </a:t>
            </a:r>
            <a:endParaRPr lang="en-US" altLang="zh-CN" sz="3300">
              <a:ln w="15875"/>
              <a:gradFill>
                <a:gsLst>
                  <a:gs pos="0">
                    <a:schemeClr val="accent1">
                      <a:hueMod val="80000"/>
                    </a:schemeClr>
                  </a:gs>
                  <a:gs pos="100000">
                    <a:schemeClr val="accent1">
                      <a:alpha val="100000"/>
                    </a:schemeClr>
                  </a:gs>
                </a:gsLst>
                <a:lin ang="2700000" scaled="0"/>
              </a:gradFill>
              <a:effectLst/>
              <a:sym typeface="+mn-ea"/>
            </a:endParaRPr>
          </a:p>
        </p:txBody>
      </p:sp>
      <p:sp>
        <p:nvSpPr>
          <p:cNvPr id="9" name="文本占位符 8"/>
          <p:cNvSpPr>
            <a:spLocks noGrp="1"/>
          </p:cNvSpPr>
          <p:nvPr>
            <p:ph type="body" idx="51511553"/>
            <p:custDataLst>
              <p:tags r:id="rId2"/>
            </p:custDataLst>
          </p:nvPr>
        </p:nvSpPr>
        <p:spPr>
          <a:xfrm>
            <a:off x="715010" y="1510665"/>
            <a:ext cx="2412365" cy="406400"/>
          </a:xfrm>
        </p:spPr>
        <p:txBody>
          <a:bodyPr>
            <a:normAutofit/>
          </a:bodyPr>
          <a:p>
            <a:r>
              <a:rPr lang="zh-CN" altLang="en-US">
                <a:sym typeface="+mn-ea"/>
              </a:rPr>
              <a:t>表结果</a:t>
            </a:r>
            <a:r>
              <a:rPr lang="en-US" altLang="zh-CN">
                <a:sym typeface="+mn-ea"/>
              </a:rPr>
              <a:t>:</a:t>
            </a:r>
            <a:endParaRPr lang="zh-CN" altLang="en-US"/>
          </a:p>
          <a:p>
            <a:endParaRPr lang="zh-CN" altLang="en-US"/>
          </a:p>
        </p:txBody>
      </p:sp>
      <p:sp>
        <p:nvSpPr>
          <p:cNvPr id="10" name="文本占位符 9"/>
          <p:cNvSpPr>
            <a:spLocks noGrp="1"/>
          </p:cNvSpPr>
          <p:nvPr>
            <p:ph type="body" idx="51512321"/>
            <p:custDataLst>
              <p:tags r:id="rId3"/>
            </p:custDataLst>
          </p:nvPr>
        </p:nvSpPr>
        <p:spPr>
          <a:xfrm>
            <a:off x="715645" y="2041525"/>
            <a:ext cx="11235690" cy="612140"/>
          </a:xfrm>
        </p:spPr>
        <p:txBody>
          <a:bodyPr>
            <a:noAutofit/>
          </a:bodyPr>
          <a:p>
            <a:r>
              <a:rPr lang="en-US" altLang="en-US" sz="2300">
                <a:solidFill>
                  <a:schemeClr val="tx1"/>
                </a:solidFill>
                <a:effectLst>
                  <a:outerShdw blurRad="38100" dist="19050" dir="2700000" algn="tl" rotWithShape="0">
                    <a:schemeClr val="dk1">
                      <a:alpha val="40000"/>
                    </a:schemeClr>
                  </a:outerShdw>
                </a:effectLst>
                <a:sym typeface="+mn-ea"/>
              </a:rPr>
              <a:t>therefore, thus, as a result, so (that), consequently</a:t>
            </a:r>
            <a:endParaRPr lang="en-US" altLang="en-US" sz="2300">
              <a:solidFill>
                <a:schemeClr val="tx1"/>
              </a:solidFill>
              <a:effectLst>
                <a:outerShdw blurRad="38100" dist="19050" dir="2700000" algn="tl" rotWithShape="0">
                  <a:schemeClr val="dk1">
                    <a:alpha val="40000"/>
                  </a:schemeClr>
                </a:outerShdw>
              </a:effectLst>
              <a:sym typeface="+mn-ea"/>
            </a:endParaRPr>
          </a:p>
        </p:txBody>
      </p:sp>
      <p:pic>
        <p:nvPicPr>
          <p:cNvPr id="12" name="图片占位符 11" descr="6a9761a762f30b6c32144782cc8cea1b"/>
          <p:cNvPicPr>
            <a:picLocks noChangeAspect="1"/>
          </p:cNvPicPr>
          <p:nvPr>
            <p:ph type="pic" idx="320015105"/>
            <p:custDataLst>
              <p:tags r:id="rId4"/>
            </p:custDataLst>
          </p:nvPr>
        </p:nvPicPr>
        <p:blipFill>
          <a:blip r:embed="rId5"/>
          <a:srcRect l="739" r="739"/>
          <a:stretch>
            <a:fillRect/>
          </a:stretch>
        </p:blipFill>
        <p:spPr>
          <a:xfrm>
            <a:off x="8642350" y="4446270"/>
            <a:ext cx="3454400" cy="2336800"/>
          </a:xfrm>
          <a:custGeom>
            <a:avLst/>
            <a:gdLst>
              <a:gd name="connisteX0" fmla="*/ 0 w 3454400"/>
              <a:gd name="connsiteY0" fmla="*/ 203200 h 2336800"/>
              <a:gd name="connisteX1" fmla="*/ 203200 w 3454400"/>
              <a:gd name="connsiteY1" fmla="*/ 0 h 2336800"/>
              <a:gd name="connisteX2" fmla="*/ 3251200 w 3454400"/>
              <a:gd name="connsiteY2" fmla="*/ 0 h 2336800"/>
              <a:gd name="connisteX3" fmla="*/ 3454400 w 3454400"/>
              <a:gd name="connsiteY3" fmla="*/ 203200 h 2336800"/>
              <a:gd name="connisteX4" fmla="*/ 3454400 w 3454400"/>
              <a:gd name="connsiteY4" fmla="*/ 2336800 h 2336800"/>
              <a:gd name="connisteX5" fmla="*/ 0 w 3454400"/>
              <a:gd name="connsiteY5" fmla="*/ 2336800 h 2336800"/>
              <a:gd name="connisteX6" fmla="*/ 0 w 3454400"/>
              <a:gd name="connsiteY6" fmla="*/ 203200 h 23368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pathLst>
              <a:path w="3454400" h="2336800">
                <a:moveTo>
                  <a:pt x="0" y="203200"/>
                </a:moveTo>
                <a:cubicBezTo>
                  <a:pt x="0" y="90976"/>
                  <a:pt x="90976" y="0"/>
                  <a:pt x="203200" y="0"/>
                </a:cubicBezTo>
                <a:lnTo>
                  <a:pt x="3251200" y="0"/>
                </a:lnTo>
                <a:cubicBezTo>
                  <a:pt x="3363424" y="0"/>
                  <a:pt x="3454400" y="90976"/>
                  <a:pt x="3454400" y="203200"/>
                </a:cubicBezTo>
                <a:lnTo>
                  <a:pt x="3454400" y="2336800"/>
                </a:lnTo>
                <a:lnTo>
                  <a:pt x="0" y="2336800"/>
                </a:lnTo>
                <a:lnTo>
                  <a:pt x="0" y="203200"/>
                </a:lnTo>
                <a:close/>
              </a:path>
            </a:pathLst>
          </a:custGeom>
        </p:spPr>
      </p:pic>
      <p:sp>
        <p:nvSpPr>
          <p:cNvPr id="13" name="文本占位符 12"/>
          <p:cNvSpPr>
            <a:spLocks noGrp="1"/>
          </p:cNvSpPr>
          <p:nvPr>
            <p:ph type="body" idx="51577089"/>
            <p:custDataLst>
              <p:tags r:id="rId6"/>
            </p:custDataLst>
          </p:nvPr>
        </p:nvSpPr>
        <p:spPr>
          <a:xfrm>
            <a:off x="715010" y="2978150"/>
            <a:ext cx="3801110" cy="406400"/>
          </a:xfrm>
        </p:spPr>
        <p:txBody>
          <a:bodyPr>
            <a:normAutofit/>
          </a:bodyPr>
          <a:p>
            <a:r>
              <a:rPr lang="zh-CN" altLang="en-US">
                <a:sym typeface="+mn-ea"/>
              </a:rPr>
              <a:t>表结论</a:t>
            </a:r>
            <a:r>
              <a:rPr lang="en-US" altLang="zh-CN">
                <a:sym typeface="+mn-ea"/>
              </a:rPr>
              <a:t>:</a:t>
            </a:r>
            <a:endParaRPr lang="zh-CN" altLang="en-US"/>
          </a:p>
          <a:p>
            <a:endParaRPr lang="zh-CN" altLang="en-US"/>
          </a:p>
        </p:txBody>
      </p:sp>
      <p:sp>
        <p:nvSpPr>
          <p:cNvPr id="14" name="文本占位符 13"/>
          <p:cNvSpPr>
            <a:spLocks noGrp="1"/>
          </p:cNvSpPr>
          <p:nvPr>
            <p:ph type="body" idx="51577857"/>
            <p:custDataLst>
              <p:tags r:id="rId7"/>
            </p:custDataLst>
          </p:nvPr>
        </p:nvSpPr>
        <p:spPr>
          <a:xfrm>
            <a:off x="715645" y="3617595"/>
            <a:ext cx="10866120" cy="626110"/>
          </a:xfrm>
        </p:spPr>
        <p:txBody>
          <a:bodyPr>
            <a:normAutofit fontScale="90000"/>
            <a:scene3d>
              <a:camera prst="orthographicFront"/>
              <a:lightRig rig="threePt" dir="t"/>
            </a:scene3d>
          </a:bodyPr>
          <a:p>
            <a:r>
              <a:rPr lang="en-US" altLang="en-US" sz="2300">
                <a:solidFill>
                  <a:schemeClr val="tx1"/>
                </a:solidFill>
                <a:effectLst>
                  <a:outerShdw blurRad="38100" dist="19050" dir="2700000" algn="tl" rotWithShape="0">
                    <a:schemeClr val="dk1">
                      <a:alpha val="40000"/>
                    </a:schemeClr>
                  </a:outerShdw>
                </a:effectLst>
                <a:sym typeface="+mn-ea"/>
              </a:rPr>
              <a:t>in a word, in brief, in general, in short, in conclusion, on the whole, to sum up, all in all</a:t>
            </a:r>
            <a:endParaRPr lang="en-US" altLang="en-US" sz="2300">
              <a:solidFill>
                <a:schemeClr val="tx1"/>
              </a:solidFill>
              <a:effectLst>
                <a:outerShdw blurRad="38100" dist="19050" dir="2700000" algn="tl" rotWithShape="0">
                  <a:schemeClr val="dk1">
                    <a:alpha val="40000"/>
                  </a:schemeClr>
                </a:outerShdw>
              </a:effectLst>
            </a:endParaRPr>
          </a:p>
          <a:p>
            <a:endParaRPr lang="en-US" altLang="en-US" sz="2300">
              <a:solidFill>
                <a:schemeClr val="tx1"/>
              </a:solidFill>
              <a:effectLst>
                <a:outerShdw blurRad="38100" dist="19050" dir="2700000" algn="tl" rotWithShape="0">
                  <a:schemeClr val="dk1">
                    <a:alpha val="40000"/>
                  </a:schemeClr>
                </a:outerShdw>
              </a:effectLst>
            </a:endParaRPr>
          </a:p>
        </p:txBody>
      </p:sp>
      <p:sp>
        <p:nvSpPr>
          <p:cNvPr id="17" name="文本占位符 3"/>
          <p:cNvSpPr>
            <a:spLocks noGrp="1"/>
          </p:cNvSpPr>
          <p:nvPr>
            <p:custDataLst>
              <p:tags r:id="rId8"/>
            </p:custDataLst>
          </p:nvPr>
        </p:nvSpPr>
        <p:spPr>
          <a:xfrm>
            <a:off x="609600" y="4445635"/>
            <a:ext cx="1407795" cy="406400"/>
          </a:xfrm>
          <a:prstGeom prst="rect">
            <a:avLst/>
          </a:prstGeom>
          <a:noFill/>
        </p:spPr>
        <p:txBody>
          <a:bodyPr vert="horz" wrap="square" lIns="0" tIns="0" rIns="0" bIns="0" rtlCol="0" anchor="t">
            <a:normAutofit/>
          </a:bodyPr>
          <a:lstStyle>
            <a:lvl1pPr marL="0" indent="0" algn="ctr" defTabSz="914400" rtl="0" eaLnBrk="1" latinLnBrk="0" hangingPunct="1">
              <a:lnSpc>
                <a:spcPct val="111000"/>
              </a:lnSpc>
              <a:spcBef>
                <a:spcPct val="0"/>
              </a:spcBef>
              <a:spcAft>
                <a:spcPct val="0"/>
              </a:spcAft>
              <a:buFont typeface="Arial" panose="020B0604020202020204" pitchFamily="34" charset="0"/>
              <a:buNone/>
              <a:defRPr sz="2400" b="0" kern="1200" spc="0">
                <a:solidFill>
                  <a:schemeClr val="tx1"/>
                </a:solidFill>
                <a:latin typeface="+mn-lt"/>
                <a:ea typeface="+mn-ea"/>
                <a:cs typeface="+mn-cs"/>
              </a:defRPr>
            </a:lvl1pPr>
            <a:lvl2pPr marL="538480" indent="-206375" algn="l" defTabSz="914400" rtl="0" eaLnBrk="1" latinLnBrk="0" hangingPunct="1">
              <a:lnSpc>
                <a:spcPct val="130000"/>
              </a:lnSpc>
              <a:spcBef>
                <a:spcPts val="0"/>
              </a:spcBef>
              <a:buFont typeface="Arial" panose="020B0604020202020204" pitchFamily="34" charset="0"/>
              <a:buChar char="•"/>
              <a:defRPr sz="2000" kern="1200">
                <a:solidFill>
                  <a:schemeClr val="tx1">
                    <a:lumMod val="65000"/>
                    <a:lumOff val="35000"/>
                  </a:schemeClr>
                </a:solidFill>
                <a:latin typeface="+mn-lt"/>
                <a:ea typeface="+mn-ea"/>
                <a:cs typeface="+mn-cs"/>
              </a:defRPr>
            </a:lvl2pPr>
            <a:lvl3pPr marL="798830" indent="-161925" algn="l" defTabSz="914400" rtl="0" eaLnBrk="1" latinLnBrk="0" hangingPunct="1">
              <a:lnSpc>
                <a:spcPct val="130000"/>
              </a:lnSpc>
              <a:spcBef>
                <a:spcPts val="0"/>
              </a:spcBef>
              <a:buFont typeface="Arial" panose="020B0604020202020204" pitchFamily="34" charset="0"/>
              <a:buChar char="•"/>
              <a:defRPr sz="1800" kern="1200">
                <a:solidFill>
                  <a:schemeClr val="tx1">
                    <a:lumMod val="65000"/>
                    <a:lumOff val="35000"/>
                  </a:schemeClr>
                </a:solidFill>
                <a:latin typeface="+mn-lt"/>
                <a:ea typeface="+mn-ea"/>
                <a:cs typeface="+mn-cs"/>
              </a:defRPr>
            </a:lvl3pPr>
            <a:lvl4pPr marL="1030605" indent="-149225" algn="l" defTabSz="914400" rtl="0" eaLnBrk="1" latinLnBrk="0" hangingPunct="1">
              <a:lnSpc>
                <a:spcPct val="130000"/>
              </a:lnSpc>
              <a:spcBef>
                <a:spcPts val="0"/>
              </a:spcBef>
              <a:buFont typeface="Arial" panose="020B0604020202020204" pitchFamily="34" charset="0"/>
              <a:buChar char="•"/>
              <a:defRPr sz="1600" kern="1200">
                <a:solidFill>
                  <a:schemeClr val="tx1">
                    <a:lumMod val="65000"/>
                    <a:lumOff val="35000"/>
                  </a:schemeClr>
                </a:solidFill>
                <a:latin typeface="+mn-lt"/>
                <a:ea typeface="+mn-ea"/>
                <a:cs typeface="+mn-cs"/>
              </a:defRPr>
            </a:lvl4pPr>
            <a:lvl5pPr marL="1235075" indent="-127000" algn="l" defTabSz="914400" rtl="0" eaLnBrk="1" latinLnBrk="0" hangingPunct="1">
              <a:lnSpc>
                <a:spcPct val="130000"/>
              </a:lnSpc>
              <a:spcBef>
                <a:spcPts val="0"/>
              </a:spcBef>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a:sym typeface="+mn-ea"/>
              </a:rPr>
              <a:t>表解释：</a:t>
            </a:r>
            <a:r>
              <a:rPr lang="en-US" altLang="zh-CN">
                <a:sym typeface="+mn-ea"/>
              </a:rPr>
              <a:t>:</a:t>
            </a:r>
            <a:endParaRPr lang="zh-CN" altLang="en-US"/>
          </a:p>
          <a:p>
            <a:endParaRPr lang="zh-CN" altLang="en-US"/>
          </a:p>
        </p:txBody>
      </p:sp>
      <p:sp>
        <p:nvSpPr>
          <p:cNvPr id="18" name="文本占位符 4"/>
          <p:cNvSpPr>
            <a:spLocks noGrp="1"/>
          </p:cNvSpPr>
          <p:nvPr>
            <p:custDataLst>
              <p:tags r:id="rId9"/>
            </p:custDataLst>
          </p:nvPr>
        </p:nvSpPr>
        <p:spPr>
          <a:xfrm>
            <a:off x="715010" y="5053965"/>
            <a:ext cx="5422900" cy="540385"/>
          </a:xfrm>
          <a:prstGeom prst="rect">
            <a:avLst/>
          </a:prstGeom>
          <a:noFill/>
        </p:spPr>
        <p:txBody>
          <a:bodyPr vert="horz" wrap="square" lIns="0" tIns="0" rIns="0" bIns="0" rtlCol="0" anchor="t">
            <a:normAutofit/>
            <a:scene3d>
              <a:camera prst="orthographicFront"/>
              <a:lightRig rig="threePt" dir="t"/>
            </a:scene3d>
          </a:bodyPr>
          <a:lstStyle>
            <a:lvl1pPr marL="0" indent="0" algn="ctr" defTabSz="914400" rtl="0" eaLnBrk="1" latinLnBrk="0" hangingPunct="1">
              <a:lnSpc>
                <a:spcPct val="125000"/>
              </a:lnSpc>
              <a:spcBef>
                <a:spcPct val="0"/>
              </a:spcBef>
              <a:spcAft>
                <a:spcPct val="0"/>
              </a:spcAft>
              <a:buFont typeface="Arial" panose="020B0604020202020204" pitchFamily="34" charset="0"/>
              <a:buNone/>
              <a:defRPr sz="1600" b="0" kern="1200" spc="0">
                <a:solidFill>
                  <a:schemeClr val="tx1"/>
                </a:solidFill>
                <a:latin typeface="+mn-lt"/>
                <a:ea typeface="+mn-ea"/>
                <a:cs typeface="+mn-cs"/>
              </a:defRPr>
            </a:lvl1pPr>
            <a:lvl2pPr marL="538480" indent="-206375" algn="l" defTabSz="914400" rtl="0" eaLnBrk="1" latinLnBrk="0" hangingPunct="1">
              <a:lnSpc>
                <a:spcPct val="130000"/>
              </a:lnSpc>
              <a:spcBef>
                <a:spcPts val="0"/>
              </a:spcBef>
              <a:buFont typeface="Arial" panose="020B0604020202020204" pitchFamily="34" charset="0"/>
              <a:buChar char="•"/>
              <a:defRPr sz="2000" kern="1200">
                <a:solidFill>
                  <a:schemeClr val="tx1">
                    <a:lumMod val="65000"/>
                    <a:lumOff val="35000"/>
                  </a:schemeClr>
                </a:solidFill>
                <a:latin typeface="+mn-lt"/>
                <a:ea typeface="+mn-ea"/>
                <a:cs typeface="+mn-cs"/>
              </a:defRPr>
            </a:lvl2pPr>
            <a:lvl3pPr marL="798830" indent="-161925" algn="l" defTabSz="914400" rtl="0" eaLnBrk="1" latinLnBrk="0" hangingPunct="1">
              <a:lnSpc>
                <a:spcPct val="130000"/>
              </a:lnSpc>
              <a:spcBef>
                <a:spcPts val="0"/>
              </a:spcBef>
              <a:buFont typeface="Arial" panose="020B0604020202020204" pitchFamily="34" charset="0"/>
              <a:buChar char="•"/>
              <a:defRPr sz="1800" kern="1200">
                <a:solidFill>
                  <a:schemeClr val="tx1">
                    <a:lumMod val="65000"/>
                    <a:lumOff val="35000"/>
                  </a:schemeClr>
                </a:solidFill>
                <a:latin typeface="+mn-lt"/>
                <a:ea typeface="+mn-ea"/>
                <a:cs typeface="+mn-cs"/>
              </a:defRPr>
            </a:lvl3pPr>
            <a:lvl4pPr marL="1030605" indent="-149225" algn="l" defTabSz="914400" rtl="0" eaLnBrk="1" latinLnBrk="0" hangingPunct="1">
              <a:lnSpc>
                <a:spcPct val="130000"/>
              </a:lnSpc>
              <a:spcBef>
                <a:spcPts val="0"/>
              </a:spcBef>
              <a:buFont typeface="Arial" panose="020B0604020202020204" pitchFamily="34" charset="0"/>
              <a:buChar char="•"/>
              <a:defRPr sz="1600" kern="1200">
                <a:solidFill>
                  <a:schemeClr val="tx1">
                    <a:lumMod val="65000"/>
                    <a:lumOff val="35000"/>
                  </a:schemeClr>
                </a:solidFill>
                <a:latin typeface="+mn-lt"/>
                <a:ea typeface="+mn-ea"/>
                <a:cs typeface="+mn-cs"/>
              </a:defRPr>
            </a:lvl4pPr>
            <a:lvl5pPr marL="1235075" indent="-127000" algn="l" defTabSz="914400" rtl="0" eaLnBrk="1" latinLnBrk="0" hangingPunct="1">
              <a:lnSpc>
                <a:spcPct val="130000"/>
              </a:lnSpc>
              <a:spcBef>
                <a:spcPts val="0"/>
              </a:spcBef>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2300">
                <a:solidFill>
                  <a:schemeClr val="tx1"/>
                </a:solidFill>
                <a:effectLst>
                  <a:outerShdw blurRad="38100" dist="19050" dir="2700000" algn="tl" rotWithShape="0">
                    <a:schemeClr val="dk1">
                      <a:alpha val="40000"/>
                    </a:schemeClr>
                  </a:outerShdw>
                </a:effectLst>
                <a:sym typeface="+mn-ea"/>
              </a:rPr>
              <a:t>That is (to say), namely, in other words</a:t>
            </a:r>
            <a:endParaRPr lang="en-US" altLang="zh-CN" sz="2300">
              <a:solidFill>
                <a:schemeClr val="tx1"/>
              </a:solidFill>
              <a:effectLst>
                <a:outerShdw blurRad="38100" dist="19050" dir="2700000" algn="tl" rotWithShape="0">
                  <a:schemeClr val="dk1">
                    <a:alpha val="40000"/>
                  </a:schemeClr>
                </a:outerShdw>
              </a:effectLst>
            </a:endParaRPr>
          </a:p>
          <a:p>
            <a:endParaRPr lang="en-US" altLang="zh-CN" sz="2300">
              <a:solidFill>
                <a:schemeClr val="tx1"/>
              </a:solidFill>
              <a:effectLst>
                <a:outerShdw blurRad="38100" dist="19050" dir="2700000" algn="tl" rotWithShape="0">
                  <a:schemeClr val="dk1">
                    <a:alpha val="40000"/>
                  </a:schemeClr>
                </a:outerShdw>
              </a:effectLst>
            </a:endParaRPr>
          </a:p>
        </p:txBody>
      </p:sp>
      <p:sp>
        <p:nvSpPr>
          <p:cNvPr id="7" name="文本框 6"/>
          <p:cNvSpPr txBox="1"/>
          <p:nvPr/>
        </p:nvSpPr>
        <p:spPr>
          <a:xfrm>
            <a:off x="715645" y="5053965"/>
            <a:ext cx="6410325" cy="444500"/>
          </a:xfrm>
          <a:prstGeom prst="rect">
            <a:avLst/>
          </a:prstGeom>
          <a:solidFill>
            <a:schemeClr val="accent2"/>
          </a:solidFill>
        </p:spPr>
        <p:txBody>
          <a:bodyPr wrap="square" rtlCol="0">
            <a:noAutofit/>
          </a:bodyPr>
          <a:p>
            <a:endParaRPr lang="zh-CN" altLang="en-US"/>
          </a:p>
        </p:txBody>
      </p:sp>
      <p:sp>
        <p:nvSpPr>
          <p:cNvPr id="3" name="文本框 2"/>
          <p:cNvSpPr txBox="1"/>
          <p:nvPr/>
        </p:nvSpPr>
        <p:spPr>
          <a:xfrm>
            <a:off x="715010" y="3634105"/>
            <a:ext cx="10268585" cy="444500"/>
          </a:xfrm>
          <a:prstGeom prst="rect">
            <a:avLst/>
          </a:prstGeom>
          <a:solidFill>
            <a:schemeClr val="accent5"/>
          </a:solidFill>
        </p:spPr>
        <p:txBody>
          <a:bodyPr wrap="square" rtlCol="0">
            <a:noAutofit/>
          </a:bodyPr>
          <a:p>
            <a:endParaRPr lang="zh-CN" altLang="en-US"/>
          </a:p>
        </p:txBody>
      </p:sp>
      <p:sp>
        <p:nvSpPr>
          <p:cNvPr id="4" name="文本框 3"/>
          <p:cNvSpPr txBox="1"/>
          <p:nvPr/>
        </p:nvSpPr>
        <p:spPr>
          <a:xfrm>
            <a:off x="715010" y="2125345"/>
            <a:ext cx="9116060" cy="444500"/>
          </a:xfrm>
          <a:prstGeom prst="rect">
            <a:avLst/>
          </a:prstGeom>
          <a:solidFill>
            <a:schemeClr val="accent2"/>
          </a:solidFill>
        </p:spPr>
        <p:txBody>
          <a:bodyPr wrap="square" rtlCol="0">
            <a:noAutofit/>
          </a:bodyPr>
          <a:p>
            <a:endParaRPr lang="zh-CN" altLang="en-US"/>
          </a:p>
        </p:txBody>
      </p:sp>
    </p:spTree>
    <p:custDataLst>
      <p:tags r:id="rId10"/>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4"/>
                                        </p:tgtEl>
                                        <p:attrNameLst>
                                          <p:attrName>ppt_x</p:attrName>
                                        </p:attrNameLst>
                                      </p:cBhvr>
                                      <p:tavLst>
                                        <p:tav tm="0">
                                          <p:val>
                                            <p:strVal val="ppt_x"/>
                                          </p:val>
                                        </p:tav>
                                        <p:tav tm="100000">
                                          <p:val>
                                            <p:strVal val="ppt_x"/>
                                          </p:val>
                                        </p:tav>
                                      </p:tavLst>
                                    </p:anim>
                                    <p:anim calcmode="lin" valueType="num">
                                      <p:cBhvr additive="base">
                                        <p:cTn id="7" dur="500"/>
                                        <p:tgtEl>
                                          <p:spTgt spid="4"/>
                                        </p:tgtEl>
                                        <p:attrNameLst>
                                          <p:attrName>ppt_y</p:attrName>
                                        </p:attrNameLst>
                                      </p:cBhvr>
                                      <p:tavLst>
                                        <p:tav tm="0">
                                          <p:val>
                                            <p:strVal val="ppt_y"/>
                                          </p:val>
                                        </p:tav>
                                        <p:tav tm="100000">
                                          <p:val>
                                            <p:strVal val="1+ppt_h/2"/>
                                          </p:val>
                                        </p:tav>
                                      </p:tavLst>
                                    </p:anim>
                                    <p:set>
                                      <p:cBhvr>
                                        <p:cTn id="8" dur="1" fill="hold">
                                          <p:stCondLst>
                                            <p:cond delay="499"/>
                                          </p:stCondLst>
                                        </p:cTn>
                                        <p:tgtEl>
                                          <p:spTgt spid="4"/>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0" nodeType="clickEffect">
                                  <p:stCondLst>
                                    <p:cond delay="0"/>
                                  </p:stCondLst>
                                  <p:childTnLst>
                                    <p:anim calcmode="lin" valueType="num">
                                      <p:cBhvr additive="base">
                                        <p:cTn id="12" dur="500"/>
                                        <p:tgtEl>
                                          <p:spTgt spid="3"/>
                                        </p:tgtEl>
                                        <p:attrNameLst>
                                          <p:attrName>ppt_x</p:attrName>
                                        </p:attrNameLst>
                                      </p:cBhvr>
                                      <p:tavLst>
                                        <p:tav tm="0">
                                          <p:val>
                                            <p:strVal val="ppt_x"/>
                                          </p:val>
                                        </p:tav>
                                        <p:tav tm="100000">
                                          <p:val>
                                            <p:strVal val="ppt_x"/>
                                          </p:val>
                                        </p:tav>
                                      </p:tavLst>
                                    </p:anim>
                                    <p:anim calcmode="lin" valueType="num">
                                      <p:cBhvr additive="base">
                                        <p:cTn id="13" dur="500"/>
                                        <p:tgtEl>
                                          <p:spTgt spid="3"/>
                                        </p:tgtEl>
                                        <p:attrNameLst>
                                          <p:attrName>ppt_y</p:attrName>
                                        </p:attrNameLst>
                                      </p:cBhvr>
                                      <p:tavLst>
                                        <p:tav tm="0">
                                          <p:val>
                                            <p:strVal val="ppt_y"/>
                                          </p:val>
                                        </p:tav>
                                        <p:tav tm="100000">
                                          <p:val>
                                            <p:strVal val="1+ppt_h/2"/>
                                          </p:val>
                                        </p:tav>
                                      </p:tavLst>
                                    </p:anim>
                                    <p:set>
                                      <p:cBhvr>
                                        <p:cTn id="14" dur="1" fill="hold">
                                          <p:stCondLst>
                                            <p:cond delay="499"/>
                                          </p:stCondLst>
                                        </p:cTn>
                                        <p:tgtEl>
                                          <p:spTgt spid="3"/>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grpId="0" nodeType="clickEffect">
                                  <p:stCondLst>
                                    <p:cond delay="0"/>
                                  </p:stCondLst>
                                  <p:childTnLst>
                                    <p:anim calcmode="lin" valueType="num">
                                      <p:cBhvr additive="base">
                                        <p:cTn id="18" dur="500"/>
                                        <p:tgtEl>
                                          <p:spTgt spid="7"/>
                                        </p:tgtEl>
                                        <p:attrNameLst>
                                          <p:attrName>ppt_x</p:attrName>
                                        </p:attrNameLst>
                                      </p:cBhvr>
                                      <p:tavLst>
                                        <p:tav tm="0">
                                          <p:val>
                                            <p:strVal val="ppt_x"/>
                                          </p:val>
                                        </p:tav>
                                        <p:tav tm="100000">
                                          <p:val>
                                            <p:strVal val="ppt_x"/>
                                          </p:val>
                                        </p:tav>
                                      </p:tavLst>
                                    </p:anim>
                                    <p:anim calcmode="lin" valueType="num">
                                      <p:cBhvr additive="base">
                                        <p:cTn id="19" dur="500"/>
                                        <p:tgtEl>
                                          <p:spTgt spid="7"/>
                                        </p:tgtEl>
                                        <p:attrNameLst>
                                          <p:attrName>ppt_y</p:attrName>
                                        </p:attrNameLst>
                                      </p:cBhvr>
                                      <p:tavLst>
                                        <p:tav tm="0">
                                          <p:val>
                                            <p:strVal val="ppt_y"/>
                                          </p:val>
                                        </p:tav>
                                        <p:tav tm="100000">
                                          <p:val>
                                            <p:strVal val="1+ppt_h/2"/>
                                          </p:val>
                                        </p:tav>
                                      </p:tavLst>
                                    </p:anim>
                                    <p:set>
                                      <p:cBhvr>
                                        <p:cTn id="20"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7" grpId="1" animBg="1"/>
      <p:bldP spid="3" grpId="0" bldLvl="0" animBg="1"/>
      <p:bldP spid="3" grpId="1" animBg="1"/>
      <p:bldP spid="4" grpId="0" bldLvl="0" animBg="1"/>
      <p:bldP spid="4"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p:cNvSpPr>
            <a:spLocks noGrp="1"/>
          </p:cNvSpPr>
          <p:nvPr>
            <p:ph type="title" idx="17826049"/>
            <p:custDataLst>
              <p:tags r:id="rId1"/>
            </p:custDataLst>
          </p:nvPr>
        </p:nvSpPr>
        <p:spPr>
          <a:xfrm>
            <a:off x="1016000" y="3530600"/>
            <a:ext cx="9808210" cy="1524000"/>
          </a:xfrm>
        </p:spPr>
        <p:txBody>
          <a:bodyPr/>
          <a:p>
            <a:r>
              <a:rPr altLang="en-US"/>
              <a:t>议论文</a:t>
            </a:r>
            <a:r>
              <a:rPr altLang="zh-CN"/>
              <a:t>(1)——</a:t>
            </a:r>
            <a:r>
              <a:t>只呈现一种观点型</a:t>
            </a:r>
          </a:p>
        </p:txBody>
      </p:sp>
      <p:sp>
        <p:nvSpPr>
          <p:cNvPr id="3" name="Text Placeholder 2"/>
          <p:cNvSpPr>
            <a:spLocks noGrp="1"/>
          </p:cNvSpPr>
          <p:nvPr>
            <p:ph type="body" idx="17826561"/>
            <p:custDataLst>
              <p:tags r:id="rId2"/>
            </p:custDataLst>
          </p:nvPr>
        </p:nvSpPr>
        <p:spPr/>
        <p:txBody>
          <a:bodyPr/>
          <a:p>
            <a:r>
              <a:rPr lang="en-US" altLang="en-US"/>
              <a:t>03</a:t>
            </a:r>
            <a:endParaRPr lang="en-US" altLang="en-US"/>
          </a:p>
        </p:txBody>
      </p:sp>
    </p:spTree>
    <p:custDataLst>
      <p:tags r:id="rId3"/>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idx="17826049"/>
            <p:custDataLst>
              <p:tags r:id="rId1"/>
            </p:custDataLst>
          </p:nvPr>
        </p:nvSpPr>
        <p:spPr>
          <a:xfrm>
            <a:off x="1041400" y="296545"/>
            <a:ext cx="9087485" cy="702945"/>
          </a:xfrm>
        </p:spPr>
        <p:txBody>
          <a:bodyPr/>
          <a:p>
            <a:r>
              <a:rPr lang="zh-CN" altLang="en-US" sz="3300"/>
              <a:t>议论文</a:t>
            </a:r>
            <a:r>
              <a:rPr lang="en-US" altLang="zh-CN" sz="3300"/>
              <a:t>(1)——</a:t>
            </a:r>
            <a:r>
              <a:rPr lang="zh-CN" altLang="en-US" sz="3300"/>
              <a:t>只呈现一种观点型</a:t>
            </a:r>
            <a:endParaRPr lang="zh-CN" altLang="en-US" sz="3300"/>
          </a:p>
        </p:txBody>
      </p:sp>
      <p:sp>
        <p:nvSpPr>
          <p:cNvPr id="4" name="文本占位符 3"/>
          <p:cNvSpPr>
            <a:spLocks noGrp="1"/>
          </p:cNvSpPr>
          <p:nvPr>
            <p:ph type="body" idx="17826817"/>
            <p:custDataLst>
              <p:tags r:id="rId2"/>
            </p:custDataLst>
          </p:nvPr>
        </p:nvSpPr>
        <p:spPr>
          <a:xfrm>
            <a:off x="1257935" y="1143000"/>
            <a:ext cx="9918065" cy="4572000"/>
          </a:xfrm>
        </p:spPr>
        <p:txBody>
          <a:bodyPr>
            <a:normAutofit fontScale="90000"/>
          </a:bodyPr>
          <a:p>
            <a:pPr>
              <a:spcBef>
                <a:spcPct val="42000"/>
              </a:spcBef>
              <a:spcAft>
                <a:spcPct val="42000"/>
              </a:spcAft>
            </a:pPr>
            <a:r>
              <a:rPr lang="zh-CN" altLang="en-US" sz="3555">
                <a:highlight>
                  <a:srgbClr val="FFFF00"/>
                </a:highlight>
              </a:rPr>
              <a:t>构思：三段论</a:t>
            </a:r>
            <a:endParaRPr lang="en-US" altLang="zh-CN" sz="3555">
              <a:highlight>
                <a:srgbClr val="FFFF00"/>
              </a:highlight>
            </a:endParaRPr>
          </a:p>
          <a:p>
            <a:pPr>
              <a:spcAft>
                <a:spcPct val="63000"/>
              </a:spcAft>
            </a:pPr>
            <a:endParaRPr lang="en-US" altLang="zh-CN"/>
          </a:p>
          <a:p>
            <a:pPr>
              <a:spcBef>
                <a:spcPct val="42000"/>
              </a:spcBef>
              <a:spcAft>
                <a:spcPct val="42000"/>
              </a:spcAft>
            </a:pPr>
            <a:r>
              <a:rPr lang="en-US" altLang="zh-CN" sz="2400"/>
              <a:t>Para.1 </a:t>
            </a:r>
            <a:r>
              <a:rPr lang="zh-CN" altLang="en-US" sz="2400"/>
              <a:t>审清题目要求，从以上两种做法中</a:t>
            </a:r>
            <a:r>
              <a:rPr lang="zh-CN" altLang="en-US" sz="2400">
                <a:solidFill>
                  <a:srgbClr val="FF0000"/>
                </a:solidFill>
              </a:rPr>
              <a:t>选择一种</a:t>
            </a:r>
            <a:r>
              <a:rPr lang="zh-CN" altLang="en-US" sz="2400"/>
              <a:t>，表明观点；</a:t>
            </a:r>
            <a:endParaRPr lang="en-US" altLang="zh-CN" sz="2400"/>
          </a:p>
          <a:p>
            <a:pPr>
              <a:spcAft>
                <a:spcPct val="63000"/>
              </a:spcAft>
            </a:pPr>
            <a:endParaRPr lang="en-US" altLang="zh-CN"/>
          </a:p>
          <a:p>
            <a:pPr>
              <a:spcBef>
                <a:spcPct val="42000"/>
              </a:spcBef>
              <a:spcAft>
                <a:spcPct val="42000"/>
              </a:spcAft>
            </a:pPr>
            <a:r>
              <a:rPr lang="en-US" altLang="zh-CN" sz="2400"/>
              <a:t>Para.2 </a:t>
            </a:r>
            <a:r>
              <a:rPr lang="zh-CN" altLang="en-US" sz="2400"/>
              <a:t>以具体事例阐述你</a:t>
            </a:r>
            <a:r>
              <a:rPr lang="zh-CN" altLang="en-US" sz="2400">
                <a:solidFill>
                  <a:srgbClr val="FF0000"/>
                </a:solidFill>
              </a:rPr>
              <a:t>选择的理由</a:t>
            </a:r>
            <a:r>
              <a:rPr lang="zh-CN" altLang="en-US" sz="2400"/>
              <a:t>；</a:t>
            </a:r>
            <a:endParaRPr lang="en-US" altLang="zh-CN" sz="2400"/>
          </a:p>
          <a:p>
            <a:pPr>
              <a:spcAft>
                <a:spcPct val="63000"/>
              </a:spcAft>
            </a:pPr>
            <a:endParaRPr lang="en-US" altLang="zh-CN"/>
          </a:p>
          <a:p>
            <a:pPr>
              <a:spcBef>
                <a:spcPct val="42000"/>
              </a:spcBef>
              <a:spcAft>
                <a:spcPct val="42000"/>
              </a:spcAft>
            </a:pPr>
            <a:r>
              <a:rPr lang="en-US" altLang="zh-CN" sz="2400"/>
              <a:t>Para 3 </a:t>
            </a:r>
            <a:r>
              <a:rPr lang="zh-CN" altLang="en-US" sz="2400">
                <a:solidFill>
                  <a:srgbClr val="FF0000"/>
                </a:solidFill>
              </a:rPr>
              <a:t>重申态度</a:t>
            </a:r>
            <a:r>
              <a:rPr lang="zh-CN" altLang="en-US" sz="2400"/>
              <a:t>。</a:t>
            </a:r>
            <a:endParaRPr lang="en-US" altLang="zh-CN" sz="2400"/>
          </a:p>
          <a:p>
            <a:pPr>
              <a:spcAft>
                <a:spcPct val="63000"/>
              </a:spcAft>
            </a:pPr>
            <a:endParaRPr lang="en-US" altLang="zh-CN"/>
          </a:p>
          <a:p>
            <a:pPr>
              <a:spcBef>
                <a:spcPct val="42000"/>
              </a:spcBef>
              <a:spcAft>
                <a:spcPct val="42000"/>
              </a:spcAft>
            </a:pPr>
            <a:endParaRPr lang="en-US" altLang="zh-CN"/>
          </a:p>
        </p:txBody>
      </p:sp>
      <p:pic>
        <p:nvPicPr>
          <p:cNvPr id="3" name="内容占位符 2" descr="6e81784b9cabc4baa080b00437a257c7"/>
          <p:cNvPicPr>
            <a:picLocks noChangeAspect="1"/>
          </p:cNvPicPr>
          <p:nvPr>
            <p:custDataLst>
              <p:tags r:id="rId3"/>
            </p:custDataLst>
          </p:nvPr>
        </p:nvPicPr>
        <p:blipFill>
          <a:blip r:embed="rId4"/>
          <a:srcRect l="1090" r="1090"/>
          <a:stretch>
            <a:fillRect/>
          </a:stretch>
        </p:blipFill>
        <p:spPr>
          <a:xfrm>
            <a:off x="7569200" y="3790950"/>
            <a:ext cx="4362450" cy="2971800"/>
          </a:xfrm>
          <a:custGeom>
            <a:avLst>
              <a:gd name="connisteX0" fmla="*/ 0 w 6934200"/>
              <a:gd name="connsiteY0" fmla="*/ 0 h 4724400"/>
              <a:gd name="connisteX1" fmla="*/ 6731000 w 6934200"/>
              <a:gd name="connsiteY1" fmla="*/ 0 h 4724400"/>
              <a:gd name="connisteX2" fmla="*/ 6934200 w 6934200"/>
              <a:gd name="connsiteY2" fmla="*/ 203200 h 4724400"/>
              <a:gd name="connisteX3" fmla="*/ 6934200 w 6934200"/>
              <a:gd name="connsiteY3" fmla="*/ 4521200 h 4724400"/>
              <a:gd name="connisteX4" fmla="*/ 6731000 w 6934200"/>
              <a:gd name="connsiteY4" fmla="*/ 4724400 h 4724400"/>
              <a:gd name="connisteX5" fmla="*/ 0 w 6934200"/>
              <a:gd name="connsiteY5" fmla="*/ 4724400 h 4724400"/>
              <a:gd name="connisteX6" fmla="*/ 0 w 6934200"/>
              <a:gd name="connsiteY6" fmla="*/ 0 h 4724400"/>
            </a:avLst>
            <a:gdLst>
              <a:gd name="connisteX0-1" fmla="*/ 0 w 6934200"/>
              <a:gd name="connsiteY0-2" fmla="*/ 0 h 4724400"/>
              <a:gd name="connisteX1-3" fmla="*/ 6731000 w 6934200"/>
              <a:gd name="connsiteY1-4" fmla="*/ 0 h 4724400"/>
              <a:gd name="connisteX2-5" fmla="*/ 6934200 w 6934200"/>
              <a:gd name="connsiteY2-6" fmla="*/ 203200 h 4724400"/>
              <a:gd name="connisteX3-7" fmla="*/ 6934200 w 6934200"/>
              <a:gd name="connsiteY3-8" fmla="*/ 4521200 h 4724400"/>
              <a:gd name="connisteX4-9" fmla="*/ 6731000 w 6934200"/>
              <a:gd name="connsiteY4-10" fmla="*/ 4724400 h 4724400"/>
              <a:gd name="connisteX5-11" fmla="*/ 0 w 6934200"/>
              <a:gd name="connsiteY5-12" fmla="*/ 4724400 h 4724400"/>
              <a:gd name="connisteX6-13" fmla="*/ 0 w 6934200"/>
              <a:gd name="connsiteY6-14" fmla="*/ 0 h 47244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0-1" y="connsiteY0-2"/>
              </a:cxn>
              <a:cxn ang="0">
                <a:pos x="connisteX1-3" y="connsiteY1-4"/>
              </a:cxn>
              <a:cxn ang="0">
                <a:pos x="connisteX2-5" y="connsiteY2-6"/>
              </a:cxn>
              <a:cxn ang="0">
                <a:pos x="connisteX3-7" y="connsiteY3-8"/>
              </a:cxn>
              <a:cxn ang="0">
                <a:pos x="connisteX4-9" y="connsiteY4-10"/>
              </a:cxn>
              <a:cxn ang="0">
                <a:pos x="connisteX5-11" y="connsiteY5-12"/>
              </a:cxn>
              <a:cxn ang="0">
                <a:pos x="connisteX6-13" y="connsiteY6-14"/>
              </a:cxn>
            </a:cxnLst>
            <a:pathLst>
              <a:path w="6934200" h="4724400">
                <a:moveTo>
                  <a:pt x="0" y="0"/>
                </a:moveTo>
                <a:lnTo>
                  <a:pt x="6731000" y="0"/>
                </a:lnTo>
                <a:cubicBezTo>
                  <a:pt x="6843224" y="0"/>
                  <a:pt x="6934200" y="90976"/>
                  <a:pt x="6934200" y="203200"/>
                </a:cubicBezTo>
                <a:lnTo>
                  <a:pt x="6934200" y="4521200"/>
                </a:lnTo>
                <a:cubicBezTo>
                  <a:pt x="6934200" y="4633424"/>
                  <a:pt x="6843224" y="4724400"/>
                  <a:pt x="6731000" y="4724400"/>
                </a:cubicBezTo>
                <a:lnTo>
                  <a:pt x="0" y="4724400"/>
                </a:lnTo>
                <a:lnTo>
                  <a:pt x="0" y="0"/>
                </a:lnTo>
                <a:close/>
              </a:path>
              <a:path w="6934200" h="4724400">
                <a:moveTo>
                  <a:pt x="0" y="0"/>
                </a:moveTo>
                <a:lnTo>
                  <a:pt x="6731000" y="0"/>
                </a:lnTo>
                <a:cubicBezTo>
                  <a:pt x="6843224" y="0"/>
                  <a:pt x="6934200" y="90976"/>
                  <a:pt x="6934200" y="203200"/>
                </a:cubicBezTo>
                <a:lnTo>
                  <a:pt x="6934200" y="4521200"/>
                </a:lnTo>
                <a:cubicBezTo>
                  <a:pt x="6934200" y="4633424"/>
                  <a:pt x="6843224" y="4724400"/>
                  <a:pt x="6731000" y="4724400"/>
                </a:cubicBezTo>
                <a:lnTo>
                  <a:pt x="0" y="4724400"/>
                </a:lnTo>
                <a:lnTo>
                  <a:pt x="0" y="0"/>
                </a:lnTo>
                <a:close/>
              </a:path>
            </a:pathLst>
          </a:custGeom>
          <a:solidFill>
            <a:srgbClr val="DDDDDD"/>
          </a:solidFill>
          <a:ln>
            <a:noFill/>
          </a:ln>
        </p:spPr>
      </p:pic>
    </p:spTree>
    <p:custDataLst>
      <p:tags r:id="rId5"/>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anim calcmode="lin" valueType="num">
                                      <p:cBhvr additive="base">
                                        <p:cTn id="1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anim calcmode="lin" valueType="num">
                                      <p:cBhvr additive="base">
                                        <p:cTn id="19"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idx="17826049"/>
            <p:custDataLst>
              <p:tags r:id="rId1"/>
            </p:custDataLst>
          </p:nvPr>
        </p:nvSpPr>
        <p:spPr>
          <a:xfrm>
            <a:off x="913765" y="156845"/>
            <a:ext cx="11162665" cy="967105"/>
          </a:xfrm>
        </p:spPr>
        <p:txBody>
          <a:bodyPr>
            <a:normAutofit fontScale="90000"/>
          </a:bodyPr>
          <a:p>
            <a:pPr>
              <a:lnSpc>
                <a:spcPct val="150000"/>
              </a:lnSpc>
            </a:pPr>
            <a:r>
              <a:rPr lang="zh-CN" altLang="en-US" sz="2665" b="1">
                <a:ln w="15875"/>
                <a:gradFill>
                  <a:gsLst>
                    <a:gs pos="0">
                      <a:schemeClr val="accent1"/>
                    </a:gs>
                    <a:gs pos="100000">
                      <a:schemeClr val="accent6"/>
                    </a:gs>
                  </a:gsLst>
                  <a:lin ang="2700000" scaled="0"/>
                </a:gradFill>
                <a:effectLst/>
              </a:rPr>
              <a:t>议论文</a:t>
            </a:r>
            <a:r>
              <a:rPr lang="en-US" altLang="zh-CN" sz="2665" b="1">
                <a:ln w="15875"/>
                <a:gradFill>
                  <a:gsLst>
                    <a:gs pos="0">
                      <a:schemeClr val="accent1"/>
                    </a:gs>
                    <a:gs pos="100000">
                      <a:schemeClr val="accent6"/>
                    </a:gs>
                  </a:gsLst>
                  <a:lin ang="2700000" scaled="0"/>
                </a:gradFill>
                <a:effectLst/>
              </a:rPr>
              <a:t>(1)——</a:t>
            </a:r>
            <a:r>
              <a:rPr lang="zh-CN" altLang="en-US" sz="2665" b="1">
                <a:ln w="15875"/>
                <a:gradFill>
                  <a:gsLst>
                    <a:gs pos="0">
                      <a:schemeClr val="accent1"/>
                    </a:gs>
                    <a:gs pos="100000">
                      <a:schemeClr val="accent6"/>
                    </a:gs>
                  </a:gsLst>
                  <a:lin ang="2700000" scaled="0"/>
                </a:gradFill>
                <a:effectLst/>
              </a:rPr>
              <a:t>只呈现一种观点型</a:t>
            </a:r>
            <a:r>
              <a:rPr lang="en-US" altLang="zh-CN" sz="2665" b="1">
                <a:ln w="15875"/>
                <a:gradFill>
                  <a:gsLst>
                    <a:gs pos="0">
                      <a:schemeClr val="accent1"/>
                    </a:gs>
                    <a:gs pos="100000">
                      <a:schemeClr val="accent6"/>
                    </a:gs>
                  </a:gsLst>
                  <a:lin ang="2700000" scaled="0"/>
                </a:gradFill>
                <a:effectLst/>
              </a:rPr>
              <a:t> </a:t>
            </a:r>
            <a:r>
              <a:rPr lang="en-US" altLang="zh-CN" sz="2665"/>
              <a:t> </a:t>
            </a:r>
            <a:r>
              <a:rPr lang="zh-CN" altLang="en-US" sz="3300">
                <a:solidFill>
                  <a:schemeClr val="accent2">
                    <a:lumMod val="75000"/>
                  </a:schemeClr>
                </a:solidFill>
                <a:effectLst>
                  <a:outerShdw blurRad="38100" dist="25400" dir="5400000" algn="ctr" rotWithShape="0">
                    <a:srgbClr val="6E747A">
                      <a:alpha val="43000"/>
                    </a:srgbClr>
                  </a:outerShdw>
                </a:effectLst>
                <a:sym typeface="+mn-ea"/>
              </a:rPr>
              <a:t>第一段</a:t>
            </a:r>
            <a:r>
              <a:rPr lang="en-US" altLang="zh-CN" sz="3300">
                <a:solidFill>
                  <a:schemeClr val="accent2">
                    <a:lumMod val="75000"/>
                  </a:schemeClr>
                </a:solidFill>
                <a:effectLst>
                  <a:outerShdw blurRad="38100" dist="25400" dir="5400000" algn="ctr" rotWithShape="0">
                    <a:srgbClr val="6E747A">
                      <a:alpha val="43000"/>
                    </a:srgbClr>
                  </a:outerShdw>
                </a:effectLst>
                <a:sym typeface="+mn-ea"/>
              </a:rPr>
              <a:t>:</a:t>
            </a:r>
            <a:r>
              <a:rPr lang="zh-CN" altLang="en-US" sz="3300">
                <a:solidFill>
                  <a:schemeClr val="accent2">
                    <a:lumMod val="75000"/>
                  </a:schemeClr>
                </a:solidFill>
                <a:effectLst>
                  <a:outerShdw blurRad="38100" dist="25400" dir="5400000" algn="ctr" rotWithShape="0">
                    <a:srgbClr val="6E747A">
                      <a:alpha val="43000"/>
                    </a:srgbClr>
                  </a:outerShdw>
                </a:effectLst>
                <a:sym typeface="+mn-ea"/>
              </a:rPr>
              <a:t>引出话题</a:t>
            </a:r>
            <a:r>
              <a:rPr lang="en-US" altLang="zh-CN" sz="3300">
                <a:solidFill>
                  <a:schemeClr val="accent2">
                    <a:lumMod val="75000"/>
                  </a:schemeClr>
                </a:solidFill>
                <a:effectLst>
                  <a:outerShdw blurRad="38100" dist="25400" dir="5400000" algn="ctr" rotWithShape="0">
                    <a:srgbClr val="6E747A">
                      <a:alpha val="43000"/>
                    </a:srgbClr>
                  </a:outerShdw>
                </a:effectLst>
                <a:sym typeface="+mn-ea"/>
              </a:rPr>
              <a:t>+ </a:t>
            </a:r>
            <a:r>
              <a:rPr lang="zh-CN" altLang="en-US" sz="3300">
                <a:solidFill>
                  <a:schemeClr val="accent2">
                    <a:lumMod val="75000"/>
                  </a:schemeClr>
                </a:solidFill>
                <a:effectLst>
                  <a:outerShdw blurRad="38100" dist="25400" dir="5400000" algn="ctr" rotWithShape="0">
                    <a:srgbClr val="6E747A">
                      <a:alpha val="43000"/>
                    </a:srgbClr>
                  </a:outerShdw>
                </a:effectLst>
                <a:sym typeface="+mn-ea"/>
              </a:rPr>
              <a:t>呈现自己的观点</a:t>
            </a:r>
            <a:br>
              <a:rPr lang="zh-CN" altLang="en-US" sz="3300">
                <a:sym typeface="+mn-ea"/>
              </a:rPr>
            </a:br>
            <a:endParaRPr lang="zh-CN" altLang="en-US" sz="3300"/>
          </a:p>
        </p:txBody>
      </p:sp>
      <p:sp>
        <p:nvSpPr>
          <p:cNvPr id="3" name="装饰  1"/>
          <p:cNvSpPr>
            <a:spLocks noGrp="1"/>
          </p:cNvSpPr>
          <p:nvPr>
            <p:ph type="body" idx="319883521" hasCustomPrompt="1"/>
            <p:custDataLst>
              <p:tags r:id="rId2"/>
            </p:custDataLst>
          </p:nvPr>
        </p:nvSpPr>
        <p:spPr>
          <a:xfrm>
            <a:off x="609600" y="1123950"/>
            <a:ext cx="10972800" cy="3220720"/>
          </a:xfrm>
        </p:spPr>
        <p:txBody>
          <a:bodyPr>
            <a:noAutofit/>
          </a:bodyPr>
          <a:p>
            <a:pPr>
              <a:buNone/>
            </a:pPr>
            <a:endParaRPr lang="zh-CN" altLang="en-US"/>
          </a:p>
        </p:txBody>
      </p:sp>
      <p:sp>
        <p:nvSpPr>
          <p:cNvPr id="5" name="文本占位符 4"/>
          <p:cNvSpPr>
            <a:spLocks noGrp="1"/>
          </p:cNvSpPr>
          <p:nvPr>
            <p:ph type="body" idx="51446785"/>
            <p:custDataLst>
              <p:tags r:id="rId3"/>
            </p:custDataLst>
          </p:nvPr>
        </p:nvSpPr>
        <p:spPr>
          <a:xfrm>
            <a:off x="914400" y="1209040"/>
            <a:ext cx="10466705" cy="1110615"/>
          </a:xfrm>
        </p:spPr>
        <p:txBody>
          <a:bodyPr>
            <a:normAutofit/>
          </a:bodyPr>
          <a:p>
            <a:pPr>
              <a:lnSpc>
                <a:spcPct val="150000"/>
              </a:lnSpc>
            </a:pPr>
            <a:r>
              <a:rPr lang="en-US" altLang="en-US" sz="2400">
                <a:solidFill>
                  <a:schemeClr val="tx1"/>
                </a:solidFill>
                <a:effectLst>
                  <a:outerShdw blurRad="38100" dist="19050" dir="2700000" algn="tl" rotWithShape="0">
                    <a:schemeClr val="dk1">
                      <a:alpha val="40000"/>
                    </a:schemeClr>
                  </a:outerShdw>
                </a:effectLst>
                <a:sym typeface="+mn-ea"/>
              </a:rPr>
              <a:t>1. Recently, the problem of … has </a:t>
            </a:r>
            <a:r>
              <a:rPr lang="en-US" altLang="en-US" sz="2400">
                <a:solidFill>
                  <a:srgbClr val="FF0000"/>
                </a:solidFill>
                <a:effectLst>
                  <a:outerShdw blurRad="38100" dist="19050" dir="2700000" algn="tl" rotWithShape="0">
                    <a:schemeClr val="dk1">
                      <a:alpha val="40000"/>
                    </a:schemeClr>
                  </a:outerShdw>
                </a:effectLst>
                <a:sym typeface="+mn-ea"/>
              </a:rPr>
              <a:t>aroused people’s concern</a:t>
            </a:r>
            <a:r>
              <a:rPr lang="en-US" altLang="en-US" sz="2400">
                <a:solidFill>
                  <a:schemeClr val="tx1"/>
                </a:solidFill>
                <a:effectLst>
                  <a:outerShdw blurRad="38100" dist="19050" dir="2700000" algn="tl" rotWithShape="0">
                    <a:schemeClr val="dk1">
                      <a:alpha val="40000"/>
                    </a:schemeClr>
                  </a:outerShdw>
                </a:effectLst>
                <a:sym typeface="+mn-ea"/>
              </a:rPr>
              <a:t>. </a:t>
            </a:r>
            <a:endParaRPr lang="en-US" altLang="en-US" sz="2400">
              <a:solidFill>
                <a:schemeClr val="tx1"/>
              </a:solidFill>
              <a:effectLst>
                <a:outerShdw blurRad="38100" dist="19050" dir="2700000" algn="tl" rotWithShape="0">
                  <a:schemeClr val="dk1">
                    <a:alpha val="40000"/>
                  </a:schemeClr>
                </a:outerShdw>
              </a:effectLst>
              <a:sym typeface="+mn-ea"/>
            </a:endParaRPr>
          </a:p>
          <a:p>
            <a:pPr>
              <a:lnSpc>
                <a:spcPct val="150000"/>
              </a:lnSpc>
            </a:pPr>
            <a:r>
              <a:rPr lang="en-US" altLang="zh-CN" sz="2400" b="1">
                <a:sym typeface="+mn-ea"/>
              </a:rPr>
              <a:t>       </a:t>
            </a:r>
            <a:r>
              <a:rPr lang="zh-CN" altLang="en-US" sz="2400" b="1">
                <a:sym typeface="+mn-ea"/>
              </a:rPr>
              <a:t>最近，</a:t>
            </a:r>
            <a:r>
              <a:rPr lang="en-US" altLang="zh-CN" sz="2400" b="1">
                <a:sym typeface="+mn-ea"/>
              </a:rPr>
              <a:t>……</a:t>
            </a:r>
            <a:r>
              <a:rPr lang="zh-CN" altLang="en-US" sz="2400" b="1">
                <a:sym typeface="+mn-ea"/>
              </a:rPr>
              <a:t>问题已引起人们的关注。</a:t>
            </a:r>
            <a:endParaRPr lang="zh-CN" altLang="en-US" sz="2400" b="1">
              <a:sym typeface="+mn-ea"/>
            </a:endParaRPr>
          </a:p>
          <a:p>
            <a:endParaRPr lang="zh-CN" altLang="en-US"/>
          </a:p>
          <a:p>
            <a:endParaRPr lang="zh-CN" altLang="en-US"/>
          </a:p>
          <a:p>
            <a:endParaRPr lang="en-US" altLang="zh-CN"/>
          </a:p>
        </p:txBody>
      </p:sp>
      <p:sp>
        <p:nvSpPr>
          <p:cNvPr id="6" name="装饰  4"/>
          <p:cNvSpPr>
            <a:spLocks noGrp="1"/>
          </p:cNvSpPr>
          <p:nvPr>
            <p:ph type="body" idx="319949057" hasCustomPrompt="1"/>
            <p:custDataLst>
              <p:tags r:id="rId4"/>
            </p:custDataLst>
          </p:nvPr>
        </p:nvSpPr>
        <p:spPr>
          <a:xfrm>
            <a:off x="609600" y="4768215"/>
            <a:ext cx="10972800" cy="1881505"/>
          </a:xfrm>
        </p:spPr>
        <p:txBody>
          <a:bodyPr>
            <a:noAutofit/>
          </a:bodyPr>
          <a:p>
            <a:pPr>
              <a:buNone/>
            </a:pPr>
            <a:endParaRPr lang="zh-CN" altLang="en-US"/>
          </a:p>
        </p:txBody>
      </p:sp>
      <p:sp>
        <p:nvSpPr>
          <p:cNvPr id="8" name="文本占位符 7"/>
          <p:cNvSpPr>
            <a:spLocks noGrp="1"/>
          </p:cNvSpPr>
          <p:nvPr>
            <p:ph type="body" idx="51512321"/>
            <p:custDataLst>
              <p:tags r:id="rId5"/>
            </p:custDataLst>
          </p:nvPr>
        </p:nvSpPr>
        <p:spPr>
          <a:xfrm>
            <a:off x="914400" y="2488565"/>
            <a:ext cx="10466705" cy="1550035"/>
          </a:xfrm>
        </p:spPr>
        <p:txBody>
          <a:bodyPr>
            <a:normAutofit lnSpcReduction="10000"/>
          </a:bodyPr>
          <a:p>
            <a:pPr>
              <a:lnSpc>
                <a:spcPct val="150000"/>
              </a:lnSpc>
            </a:pPr>
            <a:r>
              <a:rPr lang="en-US" altLang="en-US" sz="2400">
                <a:effectLst>
                  <a:outerShdw blurRad="38100" dist="19050" dir="2700000" algn="tl" rotWithShape="0">
                    <a:schemeClr val="dk1">
                      <a:alpha val="40000"/>
                    </a:schemeClr>
                  </a:outerShdw>
                </a:effectLst>
                <a:sym typeface="+mn-ea"/>
              </a:rPr>
              <a:t>2</a:t>
            </a:r>
            <a:r>
              <a:rPr lang="en-US" altLang="en-US" sz="2400">
                <a:solidFill>
                  <a:schemeClr val="tx1"/>
                </a:solidFill>
                <a:effectLst>
                  <a:outerShdw blurRad="38100" dist="19050" dir="2700000" algn="tl" rotWithShape="0">
                    <a:schemeClr val="dk1">
                      <a:alpha val="40000"/>
                    </a:schemeClr>
                  </a:outerShdw>
                </a:effectLst>
                <a:sym typeface="+mn-ea"/>
              </a:rPr>
              <a:t>. People’s views on … </a:t>
            </a:r>
            <a:r>
              <a:rPr lang="en-US" altLang="en-US" sz="2400">
                <a:solidFill>
                  <a:srgbClr val="FF0000"/>
                </a:solidFill>
                <a:effectLst>
                  <a:outerShdw blurRad="38100" dist="19050" dir="2700000" algn="tl" rotWithShape="0">
                    <a:schemeClr val="dk1">
                      <a:alpha val="40000"/>
                    </a:schemeClr>
                  </a:outerShdw>
                </a:effectLst>
                <a:sym typeface="+mn-ea"/>
              </a:rPr>
              <a:t>vary from person to person</a:t>
            </a:r>
            <a:r>
              <a:rPr lang="en-US" altLang="en-US" sz="2400">
                <a:solidFill>
                  <a:schemeClr val="tx1"/>
                </a:solidFill>
                <a:effectLst>
                  <a:outerShdw blurRad="38100" dist="19050" dir="2700000" algn="tl" rotWithShape="0">
                    <a:schemeClr val="dk1">
                      <a:alpha val="40000"/>
                    </a:schemeClr>
                  </a:outerShdw>
                </a:effectLst>
                <a:sym typeface="+mn-ea"/>
              </a:rPr>
              <a:t>. Some </a:t>
            </a:r>
            <a:r>
              <a:rPr lang="en-US" altLang="en-US" sz="2400">
                <a:solidFill>
                  <a:srgbClr val="FF0000"/>
                </a:solidFill>
                <a:effectLst>
                  <a:outerShdw blurRad="38100" dist="19050" dir="2700000" algn="tl" rotWithShape="0">
                    <a:schemeClr val="dk1">
                      <a:alpha val="40000"/>
                    </a:schemeClr>
                  </a:outerShdw>
                </a:effectLst>
                <a:sym typeface="+mn-ea"/>
              </a:rPr>
              <a:t>hold that</a:t>
            </a:r>
            <a:r>
              <a:rPr lang="en-US" altLang="en-US" sz="2400">
                <a:solidFill>
                  <a:schemeClr val="tx1"/>
                </a:solidFill>
                <a:effectLst>
                  <a:outerShdw blurRad="38100" dist="19050" dir="2700000" algn="tl" rotWithShape="0">
                    <a:schemeClr val="dk1">
                      <a:alpha val="40000"/>
                    </a:schemeClr>
                  </a:outerShdw>
                </a:effectLst>
                <a:sym typeface="+mn-ea"/>
              </a:rPr>
              <a:t> …. However, others believe/</a:t>
            </a:r>
            <a:r>
              <a:rPr lang="en-US" altLang="en-US" sz="2400">
                <a:solidFill>
                  <a:srgbClr val="FF0000"/>
                </a:solidFill>
                <a:effectLst>
                  <a:outerShdw blurRad="38100" dist="19050" dir="2700000" algn="tl" rotWithShape="0">
                    <a:schemeClr val="dk1">
                      <a:alpha val="40000"/>
                    </a:schemeClr>
                  </a:outerShdw>
                </a:effectLst>
                <a:sym typeface="+mn-ea"/>
              </a:rPr>
              <a:t>argue/insist</a:t>
            </a:r>
            <a:r>
              <a:rPr lang="en-US" altLang="en-US" sz="2400">
                <a:solidFill>
                  <a:schemeClr val="tx1"/>
                </a:solidFill>
                <a:effectLst>
                  <a:outerShdw blurRad="38100" dist="19050" dir="2700000" algn="tl" rotWithShape="0">
                    <a:schemeClr val="dk1">
                      <a:alpha val="40000"/>
                    </a:schemeClr>
                  </a:outerShdw>
                </a:effectLst>
                <a:sym typeface="+mn-ea"/>
              </a:rPr>
              <a:t> that … </a:t>
            </a:r>
            <a:endParaRPr lang="en-US" altLang="zh-CN" sz="2400">
              <a:sym typeface="+mn-ea"/>
            </a:endParaRPr>
          </a:p>
          <a:p>
            <a:pPr>
              <a:lnSpc>
                <a:spcPct val="150000"/>
              </a:lnSpc>
            </a:pPr>
            <a:r>
              <a:rPr lang="en-US" altLang="zh-CN" sz="2200">
                <a:sym typeface="+mn-ea"/>
              </a:rPr>
              <a:t>     </a:t>
            </a:r>
            <a:r>
              <a:rPr lang="zh-CN" altLang="en-US" sz="2200" b="1">
                <a:sym typeface="+mn-ea"/>
              </a:rPr>
              <a:t>人们对</a:t>
            </a:r>
            <a:r>
              <a:rPr lang="en-US" altLang="zh-CN" sz="2200" b="1">
                <a:sym typeface="+mn-ea"/>
              </a:rPr>
              <a:t>……</a:t>
            </a:r>
            <a:r>
              <a:rPr lang="zh-CN" altLang="en-US" sz="2200" b="1">
                <a:sym typeface="+mn-ea"/>
              </a:rPr>
              <a:t>的观点因人而异。有些人认为</a:t>
            </a:r>
            <a:r>
              <a:rPr lang="en-US" altLang="zh-CN" sz="2200" b="1">
                <a:sym typeface="+mn-ea"/>
              </a:rPr>
              <a:t>……</a:t>
            </a:r>
            <a:r>
              <a:rPr lang="zh-CN" altLang="en-US" sz="2200" b="1">
                <a:sym typeface="+mn-ea"/>
              </a:rPr>
              <a:t>，然而其他人却认为</a:t>
            </a:r>
            <a:r>
              <a:rPr lang="en-US" altLang="zh-CN" sz="2200" b="1">
                <a:sym typeface="+mn-ea"/>
              </a:rPr>
              <a:t>……</a:t>
            </a:r>
            <a:endParaRPr lang="en-US" altLang="zh-CN" sz="2200" b="1">
              <a:sym typeface="+mn-ea"/>
            </a:endParaRPr>
          </a:p>
          <a:p>
            <a:endParaRPr lang="zh-CN" altLang="en-US"/>
          </a:p>
          <a:p>
            <a:endParaRPr lang="zh-CN" altLang="en-US">
              <a:sym typeface="+mn-ea"/>
            </a:endParaRPr>
          </a:p>
          <a:p>
            <a:endParaRPr lang="zh-CN" altLang="en-US"/>
          </a:p>
          <a:p>
            <a:endParaRPr lang="zh-CN" altLang="en-US"/>
          </a:p>
        </p:txBody>
      </p:sp>
      <p:sp>
        <p:nvSpPr>
          <p:cNvPr id="9" name="文本框 8"/>
          <p:cNvSpPr txBox="1"/>
          <p:nvPr/>
        </p:nvSpPr>
        <p:spPr>
          <a:xfrm>
            <a:off x="913765" y="4869180"/>
            <a:ext cx="10535920" cy="2011045"/>
          </a:xfrm>
          <a:prstGeom prst="rect">
            <a:avLst/>
          </a:prstGeom>
          <a:noFill/>
        </p:spPr>
        <p:txBody>
          <a:bodyPr wrap="square" rtlCol="0">
            <a:noAutofit/>
          </a:bodyPr>
          <a:p>
            <a:pPr>
              <a:lnSpc>
                <a:spcPct val="150000"/>
              </a:lnSpc>
            </a:pPr>
            <a:r>
              <a:rPr lang="en-US" altLang="en-US" sz="2400">
                <a:effectLst>
                  <a:outerShdw blurRad="38100" dist="19050" dir="2700000" algn="tl" rotWithShape="0">
                    <a:schemeClr val="dk1">
                      <a:alpha val="40000"/>
                    </a:schemeClr>
                  </a:outerShdw>
                </a:effectLst>
                <a:sym typeface="+mn-ea"/>
              </a:rPr>
              <a:t>3. I really </a:t>
            </a:r>
            <a:r>
              <a:rPr lang="en-US" altLang="en-US" sz="2400">
                <a:solidFill>
                  <a:srgbClr val="FF0000"/>
                </a:solidFill>
                <a:effectLst>
                  <a:outerShdw blurRad="38100" dist="19050" dir="2700000" algn="tl" rotWithShape="0">
                    <a:schemeClr val="dk1">
                      <a:alpha val="40000"/>
                    </a:schemeClr>
                  </a:outerShdw>
                </a:effectLst>
                <a:sym typeface="+mn-ea"/>
              </a:rPr>
              <a:t>like</a:t>
            </a:r>
            <a:r>
              <a:rPr lang="en-US" altLang="en-US" sz="2400">
                <a:effectLst>
                  <a:outerShdw blurRad="38100" dist="19050" dir="2700000" algn="tl" rotWithShape="0">
                    <a:schemeClr val="dk1">
                      <a:alpha val="40000"/>
                    </a:schemeClr>
                  </a:outerShdw>
                </a:effectLst>
                <a:sym typeface="+mn-ea"/>
              </a:rPr>
              <a:t> the idea of ... </a:t>
            </a:r>
            <a:r>
              <a:rPr lang="zh-CN" altLang="en-US" sz="2200" b="1">
                <a:sym typeface="+mn-ea"/>
              </a:rPr>
              <a:t> 我非常赞同</a:t>
            </a:r>
            <a:endParaRPr lang="zh-CN" altLang="en-US" sz="2200" b="1">
              <a:sym typeface="+mn-ea"/>
            </a:endParaRPr>
          </a:p>
          <a:p>
            <a:pPr algn="l">
              <a:lnSpc>
                <a:spcPct val="150000"/>
              </a:lnSpc>
              <a:buClrTx/>
              <a:buSzTx/>
              <a:buFontTx/>
            </a:pPr>
            <a:r>
              <a:rPr lang="en-US" altLang="en-US" sz="2400">
                <a:effectLst>
                  <a:outerShdw blurRad="38100" dist="19050" dir="2700000" algn="tl" rotWithShape="0">
                    <a:schemeClr val="dk1">
                      <a:alpha val="40000"/>
                    </a:schemeClr>
                  </a:outerShdw>
                </a:effectLst>
                <a:sym typeface="+mn-ea"/>
              </a:rPr>
              <a:t>    I strongly </a:t>
            </a:r>
            <a:r>
              <a:rPr lang="en-US" altLang="en-US" sz="2400">
                <a:solidFill>
                  <a:srgbClr val="FF0000"/>
                </a:solidFill>
                <a:effectLst>
                  <a:outerShdw blurRad="38100" dist="19050" dir="2700000" algn="tl" rotWithShape="0">
                    <a:schemeClr val="dk1">
                      <a:alpha val="40000"/>
                    </a:schemeClr>
                  </a:outerShdw>
                </a:effectLst>
                <a:sym typeface="+mn-ea"/>
              </a:rPr>
              <a:t>recommend</a:t>
            </a:r>
            <a:r>
              <a:rPr lang="en-US" altLang="en-US" sz="2400">
                <a:effectLst>
                  <a:outerShdw blurRad="38100" dist="19050" dir="2700000" algn="tl" rotWithShape="0">
                    <a:schemeClr val="dk1">
                      <a:alpha val="40000"/>
                    </a:schemeClr>
                  </a:outerShdw>
                </a:effectLst>
                <a:sym typeface="+mn-ea"/>
              </a:rPr>
              <a:t> ...  </a:t>
            </a:r>
            <a:r>
              <a:rPr lang="zh-CN" altLang="en-US" sz="2200" b="1">
                <a:sym typeface="+mn-ea"/>
              </a:rPr>
              <a:t>我强烈推荐</a:t>
            </a:r>
            <a:endParaRPr lang="zh-CN" altLang="en-US" sz="2200" b="1">
              <a:sym typeface="+mn-ea"/>
            </a:endParaRPr>
          </a:p>
          <a:p>
            <a:pPr algn="l">
              <a:lnSpc>
                <a:spcPct val="150000"/>
              </a:lnSpc>
              <a:buClrTx/>
              <a:buSzTx/>
              <a:buFontTx/>
            </a:pPr>
            <a:r>
              <a:rPr lang="en-US" altLang="en-US" sz="2400">
                <a:effectLst>
                  <a:outerShdw blurRad="38100" dist="19050" dir="2700000" algn="tl" rotWithShape="0">
                    <a:schemeClr val="dk1">
                      <a:alpha val="40000"/>
                    </a:schemeClr>
                  </a:outerShdw>
                </a:effectLst>
                <a:sym typeface="+mn-ea"/>
              </a:rPr>
              <a:t>    From my perspective, </a:t>
            </a:r>
            <a:r>
              <a:rPr lang="en-US" altLang="en-US" sz="2400">
                <a:solidFill>
                  <a:srgbClr val="FF0000"/>
                </a:solidFill>
                <a:effectLst>
                  <a:outerShdw blurRad="38100" dist="19050" dir="2700000" algn="tl" rotWithShape="0">
                    <a:schemeClr val="dk1">
                      <a:alpha val="40000"/>
                    </a:schemeClr>
                  </a:outerShdw>
                </a:effectLst>
                <a:sym typeface="+mn-ea"/>
              </a:rPr>
              <a:t>it is an excellent idea to</a:t>
            </a:r>
            <a:r>
              <a:rPr lang="en-US" altLang="en-US" sz="2400">
                <a:effectLst>
                  <a:outerShdw blurRad="38100" dist="19050" dir="2700000" algn="tl" rotWithShape="0">
                    <a:schemeClr val="dk1">
                      <a:alpha val="40000"/>
                    </a:schemeClr>
                  </a:outerShdw>
                </a:effectLst>
                <a:sym typeface="+mn-ea"/>
              </a:rPr>
              <a:t> ... </a:t>
            </a:r>
            <a:r>
              <a:rPr lang="zh-CN" altLang="en-US" sz="2200" b="1">
                <a:sym typeface="+mn-ea"/>
              </a:rPr>
              <a:t>在我看来，……非常好</a:t>
            </a:r>
            <a:endParaRPr lang="zh-CN" altLang="en-US" sz="2200" b="1">
              <a:sym typeface="+mn-ea"/>
            </a:endParaRPr>
          </a:p>
          <a:p>
            <a:endParaRPr lang="zh-CN" altLang="en-US"/>
          </a:p>
        </p:txBody>
      </p:sp>
      <p:sp>
        <p:nvSpPr>
          <p:cNvPr id="10" name="文本框 9"/>
          <p:cNvSpPr txBox="1"/>
          <p:nvPr/>
        </p:nvSpPr>
        <p:spPr>
          <a:xfrm>
            <a:off x="1350645" y="4972050"/>
            <a:ext cx="3282315" cy="460375"/>
          </a:xfrm>
          <a:prstGeom prst="rect">
            <a:avLst/>
          </a:prstGeom>
          <a:solidFill>
            <a:schemeClr val="accent2"/>
          </a:solidFill>
        </p:spPr>
        <p:txBody>
          <a:bodyPr wrap="square" rtlCol="0">
            <a:noAutofit/>
          </a:bodyPr>
          <a:p>
            <a:endParaRPr lang="zh-CN" altLang="en-US"/>
          </a:p>
        </p:txBody>
      </p:sp>
      <p:sp>
        <p:nvSpPr>
          <p:cNvPr id="11" name="文本框 10"/>
          <p:cNvSpPr txBox="1"/>
          <p:nvPr/>
        </p:nvSpPr>
        <p:spPr>
          <a:xfrm>
            <a:off x="1350645" y="5559425"/>
            <a:ext cx="3282315" cy="460375"/>
          </a:xfrm>
          <a:prstGeom prst="rect">
            <a:avLst/>
          </a:prstGeom>
          <a:solidFill>
            <a:schemeClr val="accent5">
              <a:lumMod val="60000"/>
              <a:lumOff val="40000"/>
            </a:schemeClr>
          </a:solidFill>
        </p:spPr>
        <p:txBody>
          <a:bodyPr wrap="square" rtlCol="0">
            <a:noAutofit/>
          </a:bodyPr>
          <a:p>
            <a:endParaRPr lang="zh-CN" altLang="en-US"/>
          </a:p>
        </p:txBody>
      </p:sp>
      <p:sp>
        <p:nvSpPr>
          <p:cNvPr id="12" name="文本框 11"/>
          <p:cNvSpPr txBox="1"/>
          <p:nvPr/>
        </p:nvSpPr>
        <p:spPr>
          <a:xfrm>
            <a:off x="1350645" y="6146800"/>
            <a:ext cx="6481445" cy="460375"/>
          </a:xfrm>
          <a:prstGeom prst="rect">
            <a:avLst/>
          </a:prstGeom>
          <a:solidFill>
            <a:schemeClr val="accent2"/>
          </a:solidFill>
        </p:spPr>
        <p:txBody>
          <a:bodyPr wrap="square" rtlCol="0">
            <a:noAutofit/>
          </a:bodyPr>
          <a:p>
            <a:endParaRPr lang="zh-CN" altLang="en-US"/>
          </a:p>
        </p:txBody>
      </p:sp>
    </p:spTree>
    <p:custDataLst>
      <p:tags r:id="rId6"/>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5">
                                            <p:txEl>
                                              <p:pRg st="0" end="0"/>
                                            </p:txEl>
                                          </p:spTgt>
                                        </p:tgtEl>
                                        <p:attrNameLst>
                                          <p:attrName>style.visibility</p:attrName>
                                        </p:attrNameLst>
                                      </p:cBhvr>
                                      <p:to>
                                        <p:strVal val="visible"/>
                                      </p:to>
                                    </p:set>
                                    <p:anim calcmode="discrete" valueType="clr">
                                      <p:cBhvr override="childStyle">
                                        <p:cTn id="7" dur="80"/>
                                        <p:tgtEl>
                                          <p:spTgt spid="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5">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8">
                                            <p:txEl>
                                              <p:pRg st="0" end="0"/>
                                            </p:txEl>
                                          </p:spTgt>
                                        </p:tgtEl>
                                        <p:attrNameLst>
                                          <p:attrName>style.visibility</p:attrName>
                                        </p:attrNameLst>
                                      </p:cBhvr>
                                      <p:to>
                                        <p:strVal val="visible"/>
                                      </p:to>
                                    </p:set>
                                    <p:anim calcmode="discrete" valueType="clr">
                                      <p:cBhvr override="childStyle">
                                        <p:cTn id="14" dur="80"/>
                                        <p:tgtEl>
                                          <p:spTgt spid="8">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8">
                                            <p:txEl>
                                              <p:pRg st="0" end="0"/>
                                            </p:txEl>
                                          </p:spTgt>
                                        </p:tgtEl>
                                        <p:attrNameLst>
                                          <p:attrName>fillcolor</p:attrName>
                                        </p:attrNameLst>
                                      </p:cBhvr>
                                      <p:tavLst>
                                        <p:tav tm="0">
                                          <p:val>
                                            <p:clrVal>
                                              <a:schemeClr val="accent2"/>
                                            </p:clrVal>
                                          </p:val>
                                        </p:tav>
                                        <p:tav tm="50000">
                                          <p:val>
                                            <p:clrVal>
                                              <a:schemeClr val="hlink"/>
                                            </p:clrVal>
                                          </p:val>
                                        </p:tav>
                                      </p:tavLst>
                                    </p:anim>
                                    <p:set>
                                      <p:cBhvr>
                                        <p:cTn id="16" dur="80"/>
                                        <p:tgtEl>
                                          <p:spTgt spid="8">
                                            <p:txEl>
                                              <p:pRg st="0" end="0"/>
                                            </p:txEl>
                                          </p:spTgt>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 presetClass="exit" presetSubtype="4" fill="hold" grpId="0" nodeType="clickEffect">
                                  <p:stCondLst>
                                    <p:cond delay="0"/>
                                  </p:stCondLst>
                                  <p:childTnLst>
                                    <p:anim calcmode="lin" valueType="num">
                                      <p:cBhvr additive="base">
                                        <p:cTn id="20" dur="500"/>
                                        <p:tgtEl>
                                          <p:spTgt spid="10"/>
                                        </p:tgtEl>
                                        <p:attrNameLst>
                                          <p:attrName>ppt_x</p:attrName>
                                        </p:attrNameLst>
                                      </p:cBhvr>
                                      <p:tavLst>
                                        <p:tav tm="0">
                                          <p:val>
                                            <p:strVal val="ppt_x"/>
                                          </p:val>
                                        </p:tav>
                                        <p:tav tm="100000">
                                          <p:val>
                                            <p:strVal val="ppt_x"/>
                                          </p:val>
                                        </p:tav>
                                      </p:tavLst>
                                    </p:anim>
                                    <p:anim calcmode="lin" valueType="num">
                                      <p:cBhvr additive="base">
                                        <p:cTn id="21" dur="500"/>
                                        <p:tgtEl>
                                          <p:spTgt spid="10"/>
                                        </p:tgtEl>
                                        <p:attrNameLst>
                                          <p:attrName>ppt_y</p:attrName>
                                        </p:attrNameLst>
                                      </p:cBhvr>
                                      <p:tavLst>
                                        <p:tav tm="0">
                                          <p:val>
                                            <p:strVal val="ppt_y"/>
                                          </p:val>
                                        </p:tav>
                                        <p:tav tm="100000">
                                          <p:val>
                                            <p:strVal val="1+ppt_h/2"/>
                                          </p:val>
                                        </p:tav>
                                      </p:tavLst>
                                    </p:anim>
                                    <p:set>
                                      <p:cBhvr>
                                        <p:cTn id="22" dur="1" fill="hold">
                                          <p:stCondLst>
                                            <p:cond delay="499"/>
                                          </p:stCondLst>
                                        </p:cTn>
                                        <p:tgtEl>
                                          <p:spTgt spid="1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 presetClass="exit" presetSubtype="4" fill="hold" grpId="0" nodeType="clickEffect">
                                  <p:stCondLst>
                                    <p:cond delay="0"/>
                                  </p:stCondLst>
                                  <p:childTnLst>
                                    <p:anim calcmode="lin" valueType="num">
                                      <p:cBhvr additive="base">
                                        <p:cTn id="26" dur="500"/>
                                        <p:tgtEl>
                                          <p:spTgt spid="11"/>
                                        </p:tgtEl>
                                        <p:attrNameLst>
                                          <p:attrName>ppt_x</p:attrName>
                                        </p:attrNameLst>
                                      </p:cBhvr>
                                      <p:tavLst>
                                        <p:tav tm="0">
                                          <p:val>
                                            <p:strVal val="ppt_x"/>
                                          </p:val>
                                        </p:tav>
                                        <p:tav tm="100000">
                                          <p:val>
                                            <p:strVal val="ppt_x"/>
                                          </p:val>
                                        </p:tav>
                                      </p:tavLst>
                                    </p:anim>
                                    <p:anim calcmode="lin" valueType="num">
                                      <p:cBhvr additive="base">
                                        <p:cTn id="27" dur="500"/>
                                        <p:tgtEl>
                                          <p:spTgt spid="11"/>
                                        </p:tgtEl>
                                        <p:attrNameLst>
                                          <p:attrName>ppt_y</p:attrName>
                                        </p:attrNameLst>
                                      </p:cBhvr>
                                      <p:tavLst>
                                        <p:tav tm="0">
                                          <p:val>
                                            <p:strVal val="ppt_y"/>
                                          </p:val>
                                        </p:tav>
                                        <p:tav tm="100000">
                                          <p:val>
                                            <p:strVal val="1+ppt_h/2"/>
                                          </p:val>
                                        </p:tav>
                                      </p:tavLst>
                                    </p:anim>
                                    <p:set>
                                      <p:cBhvr>
                                        <p:cTn id="28" dur="1" fill="hold">
                                          <p:stCondLst>
                                            <p:cond delay="499"/>
                                          </p:stCondLst>
                                        </p:cTn>
                                        <p:tgtEl>
                                          <p:spTgt spid="11"/>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2" presetClass="exit" presetSubtype="4" fill="hold" grpId="0" nodeType="clickEffect">
                                  <p:stCondLst>
                                    <p:cond delay="0"/>
                                  </p:stCondLst>
                                  <p:childTnLst>
                                    <p:anim calcmode="lin" valueType="num">
                                      <p:cBhvr additive="base">
                                        <p:cTn id="32" dur="500"/>
                                        <p:tgtEl>
                                          <p:spTgt spid="12"/>
                                        </p:tgtEl>
                                        <p:attrNameLst>
                                          <p:attrName>ppt_x</p:attrName>
                                        </p:attrNameLst>
                                      </p:cBhvr>
                                      <p:tavLst>
                                        <p:tav tm="0">
                                          <p:val>
                                            <p:strVal val="ppt_x"/>
                                          </p:val>
                                        </p:tav>
                                        <p:tav tm="100000">
                                          <p:val>
                                            <p:strVal val="ppt_x"/>
                                          </p:val>
                                        </p:tav>
                                      </p:tavLst>
                                    </p:anim>
                                    <p:anim calcmode="lin" valueType="num">
                                      <p:cBhvr additive="base">
                                        <p:cTn id="33" dur="500"/>
                                        <p:tgtEl>
                                          <p:spTgt spid="12"/>
                                        </p:tgtEl>
                                        <p:attrNameLst>
                                          <p:attrName>ppt_y</p:attrName>
                                        </p:attrNameLst>
                                      </p:cBhvr>
                                      <p:tavLst>
                                        <p:tav tm="0">
                                          <p:val>
                                            <p:strVal val="ppt_y"/>
                                          </p:val>
                                        </p:tav>
                                        <p:tav tm="100000">
                                          <p:val>
                                            <p:strVal val="1+ppt_h/2"/>
                                          </p:val>
                                        </p:tav>
                                      </p:tavLst>
                                    </p:anim>
                                    <p:set>
                                      <p:cBhvr>
                                        <p:cTn id="34"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1" grpId="0" animBg="1"/>
      <p:bldP spid="11" grpId="1" animBg="1"/>
      <p:bldP spid="12" grpId="0" animBg="1"/>
      <p:bldP spid="12"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idx="17826049"/>
            <p:custDataLst>
              <p:tags r:id="rId1"/>
            </p:custDataLst>
          </p:nvPr>
        </p:nvSpPr>
        <p:spPr>
          <a:xfrm>
            <a:off x="887730" y="203835"/>
            <a:ext cx="10972800" cy="609600"/>
          </a:xfrm>
        </p:spPr>
        <p:txBody>
          <a:bodyPr>
            <a:normAutofit/>
          </a:bodyPr>
          <a:p>
            <a:r>
              <a:rPr lang="zh-CN" altLang="en-US" sz="2665" b="1">
                <a:ln w="15875"/>
                <a:gradFill>
                  <a:gsLst>
                    <a:gs pos="0">
                      <a:schemeClr val="accent1"/>
                    </a:gs>
                    <a:gs pos="100000">
                      <a:schemeClr val="accent6"/>
                    </a:gs>
                  </a:gsLst>
                  <a:lin ang="2700000" scaled="0"/>
                </a:gradFill>
                <a:effectLst/>
              </a:rPr>
              <a:t>议论文(1)——只呈现一种观点型</a:t>
            </a:r>
            <a:r>
              <a:rPr lang="en-US" altLang="zh-CN" sz="2665"/>
              <a:t>  </a:t>
            </a:r>
            <a:r>
              <a:rPr lang="zh-CN" altLang="en-US" sz="3300">
                <a:solidFill>
                  <a:schemeClr val="accent2">
                    <a:lumMod val="75000"/>
                  </a:schemeClr>
                </a:solidFill>
                <a:effectLst>
                  <a:outerShdw blurRad="38100" dist="25400" dir="5400000" algn="ctr" rotWithShape="0">
                    <a:srgbClr val="6E747A">
                      <a:alpha val="43000"/>
                    </a:srgbClr>
                  </a:outerShdw>
                </a:effectLst>
                <a:sym typeface="+mn-ea"/>
              </a:rPr>
              <a:t>第二段 (分论点+细节支撑)</a:t>
            </a:r>
            <a:endParaRPr lang="zh-CN" altLang="en-US" sz="3300">
              <a:solidFill>
                <a:schemeClr val="accent2">
                  <a:lumMod val="75000"/>
                </a:schemeClr>
              </a:solidFill>
              <a:effectLst>
                <a:outerShdw blurRad="38100" dist="25400" dir="5400000" algn="ctr" rotWithShape="0">
                  <a:srgbClr val="6E747A">
                    <a:alpha val="43000"/>
                  </a:srgbClr>
                </a:outerShdw>
              </a:effectLst>
            </a:endParaRPr>
          </a:p>
        </p:txBody>
      </p:sp>
      <p:sp>
        <p:nvSpPr>
          <p:cNvPr id="16" name="文本框 15"/>
          <p:cNvSpPr txBox="1"/>
          <p:nvPr/>
        </p:nvSpPr>
        <p:spPr>
          <a:xfrm>
            <a:off x="718185" y="885825"/>
            <a:ext cx="11142345" cy="5876290"/>
          </a:xfrm>
          <a:prstGeom prst="rect">
            <a:avLst/>
          </a:prstGeom>
          <a:noFill/>
        </p:spPr>
        <p:txBody>
          <a:bodyPr wrap="square" rtlCol="0">
            <a:noAutofit/>
          </a:bodyPr>
          <a:p>
            <a:r>
              <a:rPr lang="en-US" altLang="zh-CN" sz="2200" b="1">
                <a:solidFill>
                  <a:schemeClr val="accent5">
                    <a:lumMod val="75000"/>
                  </a:schemeClr>
                </a:solidFill>
              </a:rPr>
              <a:t>1.</a:t>
            </a:r>
            <a:r>
              <a:rPr lang="zh-CN" altLang="en-US" sz="2200" b="1">
                <a:solidFill>
                  <a:schemeClr val="accent5">
                    <a:lumMod val="75000"/>
                  </a:schemeClr>
                </a:solidFill>
              </a:rPr>
              <a:t>逻辑细节</a:t>
            </a:r>
            <a:r>
              <a:rPr lang="en-US" altLang="zh-CN" sz="2200" b="1">
                <a:solidFill>
                  <a:schemeClr val="accent5">
                    <a:lumMod val="75000"/>
                  </a:schemeClr>
                </a:solidFill>
              </a:rPr>
              <a:t>——</a:t>
            </a:r>
            <a:r>
              <a:rPr lang="zh-CN" altLang="en-US" sz="2200" b="1">
                <a:solidFill>
                  <a:schemeClr val="accent5">
                    <a:lumMod val="75000"/>
                  </a:schemeClr>
                </a:solidFill>
              </a:rPr>
              <a:t>补充条件、原因、结果、目的等逻辑性内容</a:t>
            </a:r>
            <a:endParaRPr lang="zh-CN" altLang="en-US" sz="2200" b="1">
              <a:solidFill>
                <a:schemeClr val="accent5">
                  <a:lumMod val="75000"/>
                </a:schemeClr>
              </a:solidFill>
            </a:endParaRPr>
          </a:p>
          <a:p>
            <a:r>
              <a:rPr lang="en-US" altLang="zh-CN" sz="2200"/>
              <a:t>First, it is important to take a Chinese course, as you’ll be able to learn from the teacher and practice with your fellow students.  </a:t>
            </a:r>
            <a:endParaRPr lang="en-US" altLang="zh-CN" sz="2200"/>
          </a:p>
          <a:p>
            <a:endParaRPr lang="en-US" altLang="zh-CN" sz="2200"/>
          </a:p>
          <a:p>
            <a:r>
              <a:rPr lang="en-US" altLang="zh-CN" sz="2200" b="1">
                <a:solidFill>
                  <a:schemeClr val="accent5">
                    <a:lumMod val="75000"/>
                  </a:schemeClr>
                </a:solidFill>
              </a:rPr>
              <a:t>2.</a:t>
            </a:r>
            <a:r>
              <a:rPr lang="zh-CN" altLang="en-US" sz="2200" b="1">
                <a:solidFill>
                  <a:schemeClr val="accent5">
                    <a:lumMod val="75000"/>
                  </a:schemeClr>
                </a:solidFill>
              </a:rPr>
              <a:t>事实细节</a:t>
            </a:r>
            <a:r>
              <a:rPr lang="en-US" altLang="zh-CN" sz="2200" b="1">
                <a:solidFill>
                  <a:schemeClr val="accent5">
                    <a:lumMod val="75000"/>
                  </a:schemeClr>
                </a:solidFill>
              </a:rPr>
              <a:t>——</a:t>
            </a:r>
            <a:r>
              <a:rPr lang="zh-CN" altLang="en-US" sz="2200" b="1">
                <a:solidFill>
                  <a:schemeClr val="accent5">
                    <a:lumMod val="75000"/>
                  </a:schemeClr>
                </a:solidFill>
              </a:rPr>
              <a:t>列举具体的实例；补充相关信息</a:t>
            </a:r>
            <a:endParaRPr lang="zh-CN" altLang="en-US" sz="2200" b="1">
              <a:solidFill>
                <a:schemeClr val="accent5">
                  <a:lumMod val="75000"/>
                </a:schemeClr>
              </a:solidFill>
            </a:endParaRPr>
          </a:p>
          <a:p>
            <a:r>
              <a:rPr lang="en-US" altLang="zh-CN" sz="2200"/>
              <a:t>I like reading books, such as novels, short stories, magazines and newspapers.</a:t>
            </a:r>
            <a:endParaRPr lang="en-US" altLang="zh-CN" sz="2200"/>
          </a:p>
          <a:p>
            <a:r>
              <a:rPr lang="en-US" altLang="zh-CN" sz="2200"/>
              <a:t>I'd like to seek a pen pal who is interested in traveling just like me. If possible, we can travel together or share traveling experiences. </a:t>
            </a:r>
            <a:endParaRPr lang="en-US" altLang="zh-CN" sz="2200"/>
          </a:p>
          <a:p>
            <a:endParaRPr lang="en-US" altLang="zh-CN" sz="2200"/>
          </a:p>
          <a:p>
            <a:r>
              <a:rPr lang="en-US" altLang="zh-CN" sz="2200" b="1">
                <a:solidFill>
                  <a:schemeClr val="accent5">
                    <a:lumMod val="75000"/>
                  </a:schemeClr>
                </a:solidFill>
              </a:rPr>
              <a:t>3.</a:t>
            </a:r>
            <a:r>
              <a:rPr lang="zh-CN" altLang="en-US" sz="2200" b="1">
                <a:solidFill>
                  <a:schemeClr val="accent5">
                    <a:lumMod val="75000"/>
                  </a:schemeClr>
                </a:solidFill>
              </a:rPr>
              <a:t>数据细节</a:t>
            </a:r>
            <a:r>
              <a:rPr lang="en-US" altLang="zh-CN" sz="2200" b="1">
                <a:solidFill>
                  <a:schemeClr val="accent5">
                    <a:lumMod val="75000"/>
                  </a:schemeClr>
                </a:solidFill>
              </a:rPr>
              <a:t>——</a:t>
            </a:r>
            <a:r>
              <a:rPr lang="zh-CN" altLang="en-US" sz="2200" b="1">
                <a:solidFill>
                  <a:schemeClr val="accent5">
                    <a:lumMod val="75000"/>
                  </a:schemeClr>
                </a:solidFill>
              </a:rPr>
              <a:t>罗列相关数据</a:t>
            </a:r>
            <a:r>
              <a:rPr lang="en-US" altLang="zh-CN" sz="2200" b="1">
                <a:solidFill>
                  <a:schemeClr val="accent5">
                    <a:lumMod val="75000"/>
                  </a:schemeClr>
                </a:solidFill>
              </a:rPr>
              <a:t> (</a:t>
            </a:r>
            <a:r>
              <a:rPr lang="zh-CN" altLang="en-US" sz="2200" b="1">
                <a:solidFill>
                  <a:schemeClr val="accent5">
                    <a:lumMod val="75000"/>
                  </a:schemeClr>
                </a:solidFill>
              </a:rPr>
              <a:t>考场作文中不推荐</a:t>
            </a:r>
            <a:r>
              <a:rPr lang="en-US" altLang="zh-CN" sz="2200" b="1">
                <a:solidFill>
                  <a:schemeClr val="accent5">
                    <a:lumMod val="75000"/>
                  </a:schemeClr>
                </a:solidFill>
              </a:rPr>
              <a:t>)</a:t>
            </a:r>
            <a:endParaRPr lang="en-US" altLang="zh-CN" sz="2200" b="1">
              <a:solidFill>
                <a:schemeClr val="accent5">
                  <a:lumMod val="75000"/>
                </a:schemeClr>
              </a:solidFill>
            </a:endParaRPr>
          </a:p>
          <a:p>
            <a:r>
              <a:rPr lang="en-US" altLang="zh-CN" sz="2200"/>
              <a:t>Students took an active part in the writing competition. Totally 758 students submitted their works and 100 of them won a prize because of their creative minds and expressive words.</a:t>
            </a:r>
            <a:endParaRPr lang="en-US" altLang="zh-CN" sz="2200"/>
          </a:p>
          <a:p>
            <a:endParaRPr lang="en-US" altLang="zh-CN" sz="2200" b="1">
              <a:solidFill>
                <a:schemeClr val="accent5">
                  <a:lumMod val="75000"/>
                </a:schemeClr>
              </a:solidFill>
            </a:endParaRPr>
          </a:p>
          <a:p>
            <a:r>
              <a:rPr lang="en-US" altLang="zh-CN" sz="2200" b="1">
                <a:solidFill>
                  <a:schemeClr val="accent5">
                    <a:lumMod val="75000"/>
                  </a:schemeClr>
                </a:solidFill>
              </a:rPr>
              <a:t>4.</a:t>
            </a:r>
            <a:r>
              <a:rPr lang="zh-CN" altLang="en-US" sz="2200" b="1">
                <a:solidFill>
                  <a:schemeClr val="accent5">
                    <a:lumMod val="75000"/>
                  </a:schemeClr>
                </a:solidFill>
              </a:rPr>
              <a:t>引用</a:t>
            </a:r>
            <a:r>
              <a:rPr lang="en-US" altLang="zh-CN" sz="2200" b="1">
                <a:solidFill>
                  <a:schemeClr val="accent5">
                    <a:lumMod val="75000"/>
                  </a:schemeClr>
                </a:solidFill>
              </a:rPr>
              <a:t>——</a:t>
            </a:r>
            <a:r>
              <a:rPr lang="zh-CN" altLang="en-US" sz="2200" b="1">
                <a:solidFill>
                  <a:schemeClr val="accent5">
                    <a:lumMod val="75000"/>
                  </a:schemeClr>
                </a:solidFill>
              </a:rPr>
              <a:t>引用谚语或名人名言，增加说服力和可读性</a:t>
            </a:r>
            <a:endParaRPr lang="zh-CN" altLang="en-US" sz="2200" b="1">
              <a:solidFill>
                <a:schemeClr val="accent5">
                  <a:lumMod val="75000"/>
                </a:schemeClr>
              </a:solidFill>
            </a:endParaRPr>
          </a:p>
          <a:p>
            <a:r>
              <a:rPr lang="en-US" altLang="zh-CN" sz="2200"/>
              <a:t>Chance favors the prepared mind. I firmly believe that you will succeed as long as you spare no effort for it.</a:t>
            </a:r>
            <a:r>
              <a:rPr lang="zh-CN" altLang="en-US" sz="2200"/>
              <a:t>不遗余力地付出</a:t>
            </a:r>
            <a:endParaRPr lang="zh-CN" altLang="en-US" sz="2200"/>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strips(downLeft)">
                                      <p:cBhvr>
                                        <p:cTn id="7" dur="500"/>
                                        <p:tgtEl>
                                          <p:spTgt spid="16">
                                            <p:txEl>
                                              <p:pRg st="0" end="0"/>
                                            </p:txEl>
                                          </p:spTgt>
                                        </p:tgtEl>
                                      </p:cBhvr>
                                    </p:animEffect>
                                  </p:childTnLst>
                                </p:cTn>
                              </p:par>
                              <p:par>
                                <p:cTn id="8" presetID="18" presetClass="entr" presetSubtype="12" fill="hold" nodeType="withEffect">
                                  <p:stCondLst>
                                    <p:cond delay="0"/>
                                  </p:stCondLst>
                                  <p:childTnLst>
                                    <p:set>
                                      <p:cBhvr>
                                        <p:cTn id="9" dur="1" fill="hold">
                                          <p:stCondLst>
                                            <p:cond delay="0"/>
                                          </p:stCondLst>
                                        </p:cTn>
                                        <p:tgtEl>
                                          <p:spTgt spid="16">
                                            <p:txEl>
                                              <p:pRg st="1" end="1"/>
                                            </p:txEl>
                                          </p:spTgt>
                                        </p:tgtEl>
                                        <p:attrNameLst>
                                          <p:attrName>style.visibility</p:attrName>
                                        </p:attrNameLst>
                                      </p:cBhvr>
                                      <p:to>
                                        <p:strVal val="visible"/>
                                      </p:to>
                                    </p:set>
                                    <p:animEffect transition="in" filter="strips(downLeft)">
                                      <p:cBhvr>
                                        <p:cTn id="10" dur="500"/>
                                        <p:tgtEl>
                                          <p:spTgt spid="16">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nodeType="clickEffect">
                                  <p:stCondLst>
                                    <p:cond delay="0"/>
                                  </p:stCondLst>
                                  <p:childTnLst>
                                    <p:set>
                                      <p:cBhvr>
                                        <p:cTn id="14" dur="1" fill="hold">
                                          <p:stCondLst>
                                            <p:cond delay="0"/>
                                          </p:stCondLst>
                                        </p:cTn>
                                        <p:tgtEl>
                                          <p:spTgt spid="16">
                                            <p:txEl>
                                              <p:pRg st="3" end="3"/>
                                            </p:txEl>
                                          </p:spTgt>
                                        </p:tgtEl>
                                        <p:attrNameLst>
                                          <p:attrName>style.visibility</p:attrName>
                                        </p:attrNameLst>
                                      </p:cBhvr>
                                      <p:to>
                                        <p:strVal val="visible"/>
                                      </p:to>
                                    </p:set>
                                    <p:animEffect transition="in" filter="strips(downLeft)">
                                      <p:cBhvr>
                                        <p:cTn id="15" dur="500"/>
                                        <p:tgtEl>
                                          <p:spTgt spid="16">
                                            <p:txEl>
                                              <p:pRg st="3" end="3"/>
                                            </p:txEl>
                                          </p:spTgt>
                                        </p:tgtEl>
                                      </p:cBhvr>
                                    </p:animEffect>
                                  </p:childTnLst>
                                </p:cTn>
                              </p:par>
                              <p:par>
                                <p:cTn id="16" presetID="18" presetClass="entr" presetSubtype="12" fill="hold" nodeType="withEffect">
                                  <p:stCondLst>
                                    <p:cond delay="0"/>
                                  </p:stCondLst>
                                  <p:childTnLst>
                                    <p:set>
                                      <p:cBhvr>
                                        <p:cTn id="17" dur="1" fill="hold">
                                          <p:stCondLst>
                                            <p:cond delay="0"/>
                                          </p:stCondLst>
                                        </p:cTn>
                                        <p:tgtEl>
                                          <p:spTgt spid="16">
                                            <p:txEl>
                                              <p:pRg st="4" end="4"/>
                                            </p:txEl>
                                          </p:spTgt>
                                        </p:tgtEl>
                                        <p:attrNameLst>
                                          <p:attrName>style.visibility</p:attrName>
                                        </p:attrNameLst>
                                      </p:cBhvr>
                                      <p:to>
                                        <p:strVal val="visible"/>
                                      </p:to>
                                    </p:set>
                                    <p:animEffect transition="in" filter="strips(downLeft)">
                                      <p:cBhvr>
                                        <p:cTn id="18" dur="500"/>
                                        <p:tgtEl>
                                          <p:spTgt spid="16">
                                            <p:txEl>
                                              <p:pRg st="4" end="4"/>
                                            </p:txEl>
                                          </p:spTgt>
                                        </p:tgtEl>
                                      </p:cBhvr>
                                    </p:animEffect>
                                  </p:childTnLst>
                                </p:cTn>
                              </p:par>
                              <p:par>
                                <p:cTn id="19" presetID="18" presetClass="entr" presetSubtype="12" fill="hold" nodeType="withEffect">
                                  <p:stCondLst>
                                    <p:cond delay="0"/>
                                  </p:stCondLst>
                                  <p:childTnLst>
                                    <p:set>
                                      <p:cBhvr>
                                        <p:cTn id="20" dur="1" fill="hold">
                                          <p:stCondLst>
                                            <p:cond delay="0"/>
                                          </p:stCondLst>
                                        </p:cTn>
                                        <p:tgtEl>
                                          <p:spTgt spid="16">
                                            <p:txEl>
                                              <p:pRg st="5" end="5"/>
                                            </p:txEl>
                                          </p:spTgt>
                                        </p:tgtEl>
                                        <p:attrNameLst>
                                          <p:attrName>style.visibility</p:attrName>
                                        </p:attrNameLst>
                                      </p:cBhvr>
                                      <p:to>
                                        <p:strVal val="visible"/>
                                      </p:to>
                                    </p:set>
                                    <p:animEffect transition="in" filter="strips(downLeft)">
                                      <p:cBhvr>
                                        <p:cTn id="21" dur="500"/>
                                        <p:tgtEl>
                                          <p:spTgt spid="16">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8" presetClass="entr" presetSubtype="12" fill="hold" nodeType="clickEffect">
                                  <p:stCondLst>
                                    <p:cond delay="0"/>
                                  </p:stCondLst>
                                  <p:childTnLst>
                                    <p:set>
                                      <p:cBhvr>
                                        <p:cTn id="25" dur="1" fill="hold">
                                          <p:stCondLst>
                                            <p:cond delay="0"/>
                                          </p:stCondLst>
                                        </p:cTn>
                                        <p:tgtEl>
                                          <p:spTgt spid="16">
                                            <p:txEl>
                                              <p:pRg st="7" end="7"/>
                                            </p:txEl>
                                          </p:spTgt>
                                        </p:tgtEl>
                                        <p:attrNameLst>
                                          <p:attrName>style.visibility</p:attrName>
                                        </p:attrNameLst>
                                      </p:cBhvr>
                                      <p:to>
                                        <p:strVal val="visible"/>
                                      </p:to>
                                    </p:set>
                                    <p:animEffect transition="in" filter="strips(downLeft)">
                                      <p:cBhvr>
                                        <p:cTn id="26" dur="500"/>
                                        <p:tgtEl>
                                          <p:spTgt spid="16">
                                            <p:txEl>
                                              <p:pRg st="7" end="7"/>
                                            </p:txEl>
                                          </p:spTgt>
                                        </p:tgtEl>
                                      </p:cBhvr>
                                    </p:animEffect>
                                  </p:childTnLst>
                                </p:cTn>
                              </p:par>
                              <p:par>
                                <p:cTn id="27" presetID="18" presetClass="entr" presetSubtype="12" fill="hold" nodeType="withEffect">
                                  <p:stCondLst>
                                    <p:cond delay="0"/>
                                  </p:stCondLst>
                                  <p:childTnLst>
                                    <p:set>
                                      <p:cBhvr>
                                        <p:cTn id="28" dur="1" fill="hold">
                                          <p:stCondLst>
                                            <p:cond delay="0"/>
                                          </p:stCondLst>
                                        </p:cTn>
                                        <p:tgtEl>
                                          <p:spTgt spid="16">
                                            <p:txEl>
                                              <p:pRg st="8" end="8"/>
                                            </p:txEl>
                                          </p:spTgt>
                                        </p:tgtEl>
                                        <p:attrNameLst>
                                          <p:attrName>style.visibility</p:attrName>
                                        </p:attrNameLst>
                                      </p:cBhvr>
                                      <p:to>
                                        <p:strVal val="visible"/>
                                      </p:to>
                                    </p:set>
                                    <p:animEffect transition="in" filter="strips(downLeft)">
                                      <p:cBhvr>
                                        <p:cTn id="29" dur="500"/>
                                        <p:tgtEl>
                                          <p:spTgt spid="16">
                                            <p:txEl>
                                              <p:pRg st="8" end="8"/>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8" presetClass="entr" presetSubtype="12" fill="hold" nodeType="clickEffect">
                                  <p:stCondLst>
                                    <p:cond delay="0"/>
                                  </p:stCondLst>
                                  <p:childTnLst>
                                    <p:set>
                                      <p:cBhvr>
                                        <p:cTn id="33" dur="1" fill="hold">
                                          <p:stCondLst>
                                            <p:cond delay="0"/>
                                          </p:stCondLst>
                                        </p:cTn>
                                        <p:tgtEl>
                                          <p:spTgt spid="16">
                                            <p:txEl>
                                              <p:pRg st="10" end="10"/>
                                            </p:txEl>
                                          </p:spTgt>
                                        </p:tgtEl>
                                        <p:attrNameLst>
                                          <p:attrName>style.visibility</p:attrName>
                                        </p:attrNameLst>
                                      </p:cBhvr>
                                      <p:to>
                                        <p:strVal val="visible"/>
                                      </p:to>
                                    </p:set>
                                    <p:animEffect transition="in" filter="strips(downLeft)">
                                      <p:cBhvr>
                                        <p:cTn id="34" dur="500"/>
                                        <p:tgtEl>
                                          <p:spTgt spid="16">
                                            <p:txEl>
                                              <p:pRg st="10" end="10"/>
                                            </p:txEl>
                                          </p:spTgt>
                                        </p:tgtEl>
                                      </p:cBhvr>
                                    </p:animEffect>
                                  </p:childTnLst>
                                </p:cTn>
                              </p:par>
                              <p:par>
                                <p:cTn id="35" presetID="18" presetClass="entr" presetSubtype="12" fill="hold" nodeType="withEffect">
                                  <p:stCondLst>
                                    <p:cond delay="0"/>
                                  </p:stCondLst>
                                  <p:childTnLst>
                                    <p:set>
                                      <p:cBhvr>
                                        <p:cTn id="36" dur="1" fill="hold">
                                          <p:stCondLst>
                                            <p:cond delay="0"/>
                                          </p:stCondLst>
                                        </p:cTn>
                                        <p:tgtEl>
                                          <p:spTgt spid="16">
                                            <p:txEl>
                                              <p:pRg st="11" end="11"/>
                                            </p:txEl>
                                          </p:spTgt>
                                        </p:tgtEl>
                                        <p:attrNameLst>
                                          <p:attrName>style.visibility</p:attrName>
                                        </p:attrNameLst>
                                      </p:cBhvr>
                                      <p:to>
                                        <p:strVal val="visible"/>
                                      </p:to>
                                    </p:set>
                                    <p:animEffect transition="in" filter="strips(downLeft)">
                                      <p:cBhvr>
                                        <p:cTn id="37" dur="500"/>
                                        <p:tgtEl>
                                          <p:spTgt spid="16">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idx="17826049"/>
            <p:custDataLst>
              <p:tags r:id="rId1"/>
            </p:custDataLst>
          </p:nvPr>
        </p:nvSpPr>
        <p:spPr>
          <a:xfrm>
            <a:off x="887730" y="203835"/>
            <a:ext cx="10972800" cy="609600"/>
          </a:xfrm>
        </p:spPr>
        <p:txBody>
          <a:bodyPr>
            <a:normAutofit/>
          </a:bodyPr>
          <a:p>
            <a:r>
              <a:rPr lang="zh-CN" altLang="en-US" sz="2665" b="1">
                <a:ln w="15875"/>
                <a:gradFill>
                  <a:gsLst>
                    <a:gs pos="0">
                      <a:schemeClr val="accent1"/>
                    </a:gs>
                    <a:gs pos="100000">
                      <a:schemeClr val="accent6"/>
                    </a:gs>
                  </a:gsLst>
                  <a:lin ang="2700000" scaled="0"/>
                </a:gradFill>
                <a:effectLst/>
              </a:rPr>
              <a:t>议论文(1)——只呈现一种观点型</a:t>
            </a:r>
            <a:r>
              <a:rPr lang="en-US" altLang="zh-CN" sz="2665"/>
              <a:t>  </a:t>
            </a:r>
            <a:r>
              <a:rPr lang="zh-CN" altLang="en-US" sz="3300">
                <a:solidFill>
                  <a:schemeClr val="accent2">
                    <a:lumMod val="75000"/>
                  </a:schemeClr>
                </a:solidFill>
                <a:effectLst>
                  <a:outerShdw blurRad="38100" dist="25400" dir="5400000" algn="ctr" rotWithShape="0">
                    <a:srgbClr val="6E747A">
                      <a:alpha val="43000"/>
                    </a:srgbClr>
                  </a:outerShdw>
                </a:effectLst>
                <a:sym typeface="+mn-ea"/>
              </a:rPr>
              <a:t>第二段 (分论点+细节支撑)</a:t>
            </a:r>
            <a:endParaRPr lang="zh-CN" altLang="en-US" sz="3300">
              <a:solidFill>
                <a:schemeClr val="accent2">
                  <a:lumMod val="75000"/>
                </a:schemeClr>
              </a:solidFill>
              <a:effectLst>
                <a:outerShdw blurRad="38100" dist="25400" dir="5400000" algn="ctr" rotWithShape="0">
                  <a:srgbClr val="6E747A">
                    <a:alpha val="43000"/>
                  </a:srgbClr>
                </a:outerShdw>
              </a:effectLst>
            </a:endParaRPr>
          </a:p>
        </p:txBody>
      </p:sp>
      <p:sp>
        <p:nvSpPr>
          <p:cNvPr id="16" name="文本框 15"/>
          <p:cNvSpPr txBox="1"/>
          <p:nvPr/>
        </p:nvSpPr>
        <p:spPr>
          <a:xfrm>
            <a:off x="184150" y="885825"/>
            <a:ext cx="12108180" cy="5876290"/>
          </a:xfrm>
          <a:prstGeom prst="rect">
            <a:avLst/>
          </a:prstGeom>
          <a:noFill/>
        </p:spPr>
        <p:txBody>
          <a:bodyPr wrap="square" rtlCol="0">
            <a:noAutofit/>
          </a:bodyPr>
          <a:p>
            <a:r>
              <a:rPr lang="zh-CN" altLang="en-US" sz="2200" b="1">
                <a:solidFill>
                  <a:schemeClr val="accent5">
                    <a:lumMod val="75000"/>
                  </a:schemeClr>
                </a:solidFill>
              </a:rPr>
              <a:t>其他句式</a:t>
            </a:r>
            <a:endParaRPr lang="zh-CN" altLang="en-US" sz="2200" b="1">
              <a:solidFill>
                <a:schemeClr val="accent5">
                  <a:lumMod val="75000"/>
                </a:schemeClr>
              </a:solidFill>
            </a:endParaRPr>
          </a:p>
          <a:p>
            <a:pPr>
              <a:lnSpc>
                <a:spcPct val="150000"/>
              </a:lnSpc>
            </a:pPr>
            <a:endParaRPr lang="zh-CN" altLang="en-US" sz="2200" b="1">
              <a:solidFill>
                <a:schemeClr val="accent5">
                  <a:lumMod val="75000"/>
                </a:schemeClr>
              </a:solidFill>
            </a:endParaRPr>
          </a:p>
          <a:p>
            <a:pPr>
              <a:lnSpc>
                <a:spcPct val="150000"/>
              </a:lnSpc>
            </a:pPr>
            <a:r>
              <a:rPr lang="en-US" altLang="zh-CN" sz="2200" b="1">
                <a:solidFill>
                  <a:schemeClr val="accent5">
                    <a:lumMod val="75000"/>
                  </a:schemeClr>
                </a:solidFill>
              </a:rPr>
              <a:t>1. This phenomenon exists for a number of reasons.</a:t>
            </a:r>
            <a:r>
              <a:rPr lang="en-US" altLang="zh-CN" sz="1600" b="1">
                <a:solidFill>
                  <a:schemeClr val="tx1"/>
                </a:solidFill>
                <a:effectLst>
                  <a:outerShdw blurRad="38100" dist="19050" dir="2700000" algn="tl" rotWithShape="0">
                    <a:schemeClr val="dk1">
                      <a:alpha val="40000"/>
                    </a:schemeClr>
                  </a:outerShdw>
                </a:effectLst>
              </a:rPr>
              <a:t> </a:t>
            </a:r>
            <a:r>
              <a:rPr lang="en-US" altLang="zh-CN" sz="2200" b="1">
                <a:solidFill>
                  <a:schemeClr val="accent5">
                    <a:lumMod val="75000"/>
                  </a:schemeClr>
                </a:solidFill>
              </a:rPr>
              <a:t>First, … Second, … Third, … </a:t>
            </a:r>
            <a:endParaRPr lang="en-US" altLang="zh-CN" sz="2200" b="1">
              <a:solidFill>
                <a:schemeClr val="accent5">
                  <a:lumMod val="75000"/>
                </a:schemeClr>
              </a:solidFill>
            </a:endParaRPr>
          </a:p>
          <a:p>
            <a:pPr>
              <a:lnSpc>
                <a:spcPct val="150000"/>
              </a:lnSpc>
            </a:pPr>
            <a:r>
              <a:rPr lang="en-US" altLang="zh-CN" sz="1600" b="1">
                <a:solidFill>
                  <a:schemeClr val="tx1"/>
                </a:solidFill>
                <a:effectLst>
                  <a:outerShdw blurRad="38100" dist="19050" dir="2700000" algn="tl" rotWithShape="0">
                    <a:schemeClr val="dk1">
                      <a:alpha val="40000"/>
                    </a:schemeClr>
                  </a:outerShdw>
                </a:effectLst>
              </a:rPr>
              <a:t>      </a:t>
            </a:r>
            <a:r>
              <a:rPr lang="zh-CN" altLang="en-US" sz="1600" b="1">
                <a:solidFill>
                  <a:schemeClr val="tx1"/>
                </a:solidFill>
                <a:effectLst>
                  <a:outerShdw blurRad="38100" dist="19050" dir="2700000" algn="tl" rotWithShape="0">
                    <a:schemeClr val="dk1">
                      <a:alpha val="40000"/>
                    </a:schemeClr>
                  </a:outerShdw>
                </a:effectLst>
              </a:rPr>
              <a:t>这一现象的存在是有许多原因的。首先，</a:t>
            </a:r>
            <a:r>
              <a:rPr lang="en-US" altLang="zh-CN" sz="1600" b="1">
                <a:solidFill>
                  <a:schemeClr val="tx1"/>
                </a:solidFill>
                <a:effectLst>
                  <a:outerShdw blurRad="38100" dist="19050" dir="2700000" algn="tl" rotWithShape="0">
                    <a:schemeClr val="dk1">
                      <a:alpha val="40000"/>
                    </a:schemeClr>
                  </a:outerShdw>
                </a:effectLst>
              </a:rPr>
              <a:t>……</a:t>
            </a:r>
            <a:r>
              <a:rPr lang="zh-CN" altLang="en-US" sz="1600" b="1">
                <a:solidFill>
                  <a:schemeClr val="tx1"/>
                </a:solidFill>
                <a:effectLst>
                  <a:outerShdw blurRad="38100" dist="19050" dir="2700000" algn="tl" rotWithShape="0">
                    <a:schemeClr val="dk1">
                      <a:alpha val="40000"/>
                    </a:schemeClr>
                  </a:outerShdw>
                </a:effectLst>
              </a:rPr>
              <a:t>；第二，</a:t>
            </a:r>
            <a:r>
              <a:rPr lang="en-US" altLang="zh-CN" sz="1600" b="1">
                <a:solidFill>
                  <a:schemeClr val="tx1"/>
                </a:solidFill>
                <a:effectLst>
                  <a:outerShdw blurRad="38100" dist="19050" dir="2700000" algn="tl" rotWithShape="0">
                    <a:schemeClr val="dk1">
                      <a:alpha val="40000"/>
                    </a:schemeClr>
                  </a:outerShdw>
                </a:effectLst>
              </a:rPr>
              <a:t>……</a:t>
            </a:r>
            <a:r>
              <a:rPr lang="zh-CN" altLang="en-US" sz="1600" b="1">
                <a:solidFill>
                  <a:schemeClr val="tx1"/>
                </a:solidFill>
                <a:effectLst>
                  <a:outerShdw blurRad="38100" dist="19050" dir="2700000" algn="tl" rotWithShape="0">
                    <a:schemeClr val="dk1">
                      <a:alpha val="40000"/>
                    </a:schemeClr>
                  </a:outerShdw>
                </a:effectLst>
              </a:rPr>
              <a:t>；第三，</a:t>
            </a:r>
            <a:r>
              <a:rPr lang="en-US" altLang="zh-CN" sz="1600" b="1">
                <a:solidFill>
                  <a:schemeClr val="tx1"/>
                </a:solidFill>
                <a:effectLst>
                  <a:outerShdw blurRad="38100" dist="19050" dir="2700000" algn="tl" rotWithShape="0">
                    <a:schemeClr val="dk1">
                      <a:alpha val="40000"/>
                    </a:schemeClr>
                  </a:outerShdw>
                </a:effectLst>
              </a:rPr>
              <a:t>……</a:t>
            </a:r>
            <a:endParaRPr lang="en-US" altLang="zh-CN" sz="1600" b="1">
              <a:solidFill>
                <a:schemeClr val="tx1"/>
              </a:solidFill>
              <a:effectLst>
                <a:outerShdw blurRad="38100" dist="19050" dir="2700000" algn="tl" rotWithShape="0">
                  <a:schemeClr val="dk1">
                    <a:alpha val="40000"/>
                  </a:schemeClr>
                </a:outerShdw>
              </a:effectLst>
            </a:endParaRPr>
          </a:p>
          <a:p>
            <a:pPr>
              <a:lnSpc>
                <a:spcPct val="150000"/>
              </a:lnSpc>
            </a:pPr>
            <a:endParaRPr lang="en-US" altLang="zh-CN" sz="1600" b="1">
              <a:solidFill>
                <a:schemeClr val="tx1"/>
              </a:solidFill>
              <a:effectLst>
                <a:outerShdw blurRad="38100" dist="19050" dir="2700000" algn="tl" rotWithShape="0">
                  <a:schemeClr val="dk1">
                    <a:alpha val="40000"/>
                  </a:schemeClr>
                </a:outerShdw>
              </a:effectLst>
            </a:endParaRPr>
          </a:p>
          <a:p>
            <a:pPr>
              <a:lnSpc>
                <a:spcPct val="150000"/>
              </a:lnSpc>
            </a:pPr>
            <a:r>
              <a:rPr lang="en-US" altLang="zh-CN" sz="2200" b="1">
                <a:solidFill>
                  <a:schemeClr val="accent5">
                    <a:lumMod val="75000"/>
                  </a:schemeClr>
                </a:solidFill>
              </a:rPr>
              <a:t>2. Why did …? For one thing … For another … Perhaps the primary reason is …</a:t>
            </a:r>
            <a:endParaRPr lang="en-US" altLang="zh-CN" sz="2200" b="1">
              <a:solidFill>
                <a:schemeClr val="accent5">
                  <a:lumMod val="75000"/>
                </a:schemeClr>
              </a:solidFill>
            </a:endParaRPr>
          </a:p>
          <a:p>
            <a:pPr>
              <a:lnSpc>
                <a:spcPct val="150000"/>
              </a:lnSpc>
            </a:pPr>
            <a:r>
              <a:rPr lang="en-US" altLang="zh-CN" sz="2200" b="1">
                <a:solidFill>
                  <a:schemeClr val="accent5">
                    <a:lumMod val="75000"/>
                  </a:schemeClr>
                </a:solidFill>
              </a:rPr>
              <a:t>    </a:t>
            </a:r>
            <a:r>
              <a:rPr lang="zh-CN" altLang="en-US" sz="1600" b="1">
                <a:effectLst>
                  <a:outerShdw blurRad="38100" dist="19050" dir="2700000" algn="tl" rotWithShape="0">
                    <a:schemeClr val="dk1">
                      <a:alpha val="40000"/>
                    </a:schemeClr>
                  </a:outerShdw>
                </a:effectLst>
              </a:rPr>
              <a:t>为什么会……？一个原因是……，令一个原因是……。或许其主要原因是……</a:t>
            </a:r>
            <a:endParaRPr lang="zh-CN" altLang="en-US" sz="1600" b="1">
              <a:effectLst>
                <a:outerShdw blurRad="38100" dist="19050" dir="2700000" algn="tl" rotWithShape="0">
                  <a:schemeClr val="dk1">
                    <a:alpha val="40000"/>
                  </a:schemeClr>
                </a:outerShdw>
              </a:effectLst>
            </a:endParaRPr>
          </a:p>
          <a:p>
            <a:pPr>
              <a:lnSpc>
                <a:spcPct val="150000"/>
              </a:lnSpc>
            </a:pPr>
            <a:endParaRPr lang="zh-CN" altLang="en-US" sz="1600" b="1">
              <a:effectLst>
                <a:outerShdw blurRad="38100" dist="19050" dir="2700000" algn="tl" rotWithShape="0">
                  <a:schemeClr val="dk1">
                    <a:alpha val="40000"/>
                  </a:schemeClr>
                </a:outerShdw>
              </a:effectLst>
            </a:endParaRPr>
          </a:p>
          <a:p>
            <a:pPr>
              <a:lnSpc>
                <a:spcPct val="150000"/>
              </a:lnSpc>
            </a:pPr>
            <a:r>
              <a:rPr lang="en-US" altLang="zh-CN" sz="2200" b="1">
                <a:solidFill>
                  <a:schemeClr val="accent5">
                    <a:lumMod val="75000"/>
                  </a:schemeClr>
                </a:solidFill>
              </a:rPr>
              <a:t>3. I quite agree with the statement that … The reasons are chiefly as follows.</a:t>
            </a:r>
            <a:endParaRPr lang="en-US" altLang="zh-CN" sz="2200" b="1">
              <a:solidFill>
                <a:schemeClr val="accent5">
                  <a:lumMod val="75000"/>
                </a:schemeClr>
              </a:solidFill>
            </a:endParaRPr>
          </a:p>
          <a:p>
            <a:pPr>
              <a:lnSpc>
                <a:spcPct val="150000"/>
              </a:lnSpc>
            </a:pPr>
            <a:r>
              <a:rPr lang="en-US" altLang="zh-CN" sz="2200" b="1">
                <a:solidFill>
                  <a:schemeClr val="accent5">
                    <a:lumMod val="75000"/>
                  </a:schemeClr>
                </a:solidFill>
              </a:rPr>
              <a:t>   </a:t>
            </a:r>
            <a:r>
              <a:rPr lang="zh-CN" altLang="en-US" sz="1600" b="1">
                <a:effectLst>
                  <a:outerShdw blurRad="38100" dist="19050" dir="2700000" algn="tl" rotWithShape="0">
                    <a:schemeClr val="dk1">
                      <a:alpha val="40000"/>
                    </a:schemeClr>
                  </a:outerShdw>
                </a:effectLst>
              </a:rPr>
              <a:t> 我十分赞同这一论述,即……，其主要原因如下。</a:t>
            </a:r>
            <a:endParaRPr lang="zh-CN" altLang="en-US" sz="1600" b="1">
              <a:effectLst>
                <a:outerShdw blurRad="38100" dist="19050" dir="2700000" algn="tl" rotWithShape="0">
                  <a:schemeClr val="dk1">
                    <a:alpha val="40000"/>
                  </a:schemeClr>
                </a:outerShdw>
              </a:effectLst>
            </a:endParaRPr>
          </a:p>
          <a:p>
            <a:pPr>
              <a:lnSpc>
                <a:spcPct val="150000"/>
              </a:lnSpc>
            </a:pPr>
            <a:endParaRPr lang="zh-CN" altLang="en-US" sz="1600" b="1">
              <a:effectLst>
                <a:outerShdw blurRad="38100" dist="19050" dir="2700000" algn="tl" rotWithShape="0">
                  <a:schemeClr val="dk1">
                    <a:alpha val="40000"/>
                  </a:schemeClr>
                </a:outerShdw>
              </a:effectLst>
            </a:endParaRPr>
          </a:p>
          <a:p>
            <a:pPr>
              <a:lnSpc>
                <a:spcPct val="150000"/>
              </a:lnSpc>
            </a:pPr>
            <a:r>
              <a:rPr lang="en-US" altLang="zh-CN" sz="2200" b="1">
                <a:solidFill>
                  <a:schemeClr val="accent5">
                    <a:lumMod val="75000"/>
                  </a:schemeClr>
                </a:solidFill>
              </a:rPr>
              <a:t>4. It is high time that we put an end to …. </a:t>
            </a:r>
            <a:r>
              <a:rPr lang="zh-CN" altLang="en-US" sz="1600" b="1">
                <a:effectLst>
                  <a:outerShdw blurRad="38100" dist="19050" dir="2700000" algn="tl" rotWithShape="0">
                    <a:schemeClr val="dk1">
                      <a:alpha val="40000"/>
                    </a:schemeClr>
                  </a:outerShdw>
                </a:effectLst>
              </a:rPr>
              <a:t>该是我们停止……的时候了。</a:t>
            </a:r>
            <a:endParaRPr lang="zh-CN" altLang="en-US" sz="1600" b="1">
              <a:effectLst>
                <a:outerShdw blurRad="38100" dist="19050" dir="2700000" algn="tl" rotWithShape="0">
                  <a:schemeClr val="dk1">
                    <a:alpha val="40000"/>
                  </a:schemeClr>
                </a:outerShdw>
              </a:effectLst>
            </a:endParaRPr>
          </a:p>
          <a:p>
            <a:pPr>
              <a:lnSpc>
                <a:spcPct val="150000"/>
              </a:lnSpc>
            </a:pPr>
            <a:endParaRPr lang="zh-CN" altLang="en-US" sz="1600" b="1">
              <a:effectLst>
                <a:outerShdw blurRad="38100" dist="19050" dir="2700000" algn="tl" rotWithShape="0">
                  <a:schemeClr val="dk1">
                    <a:alpha val="40000"/>
                  </a:schemeClr>
                </a:outerShdw>
              </a:effectLst>
            </a:endParaRPr>
          </a:p>
          <a:p>
            <a:pPr>
              <a:lnSpc>
                <a:spcPct val="150000"/>
              </a:lnSpc>
            </a:pPr>
            <a:endParaRPr lang="zh-CN" altLang="en-US" sz="1600" b="1">
              <a:effectLst>
                <a:outerShdw blurRad="38100" dist="19050" dir="2700000" algn="tl" rotWithShape="0">
                  <a:schemeClr val="dk1">
                    <a:alpha val="40000"/>
                  </a:schemeClr>
                </a:outerShdw>
              </a:effectLst>
            </a:endParaRPr>
          </a:p>
        </p:txBody>
      </p:sp>
      <p:sp>
        <p:nvSpPr>
          <p:cNvPr id="6" name="文本框 5"/>
          <p:cNvSpPr txBox="1"/>
          <p:nvPr/>
        </p:nvSpPr>
        <p:spPr>
          <a:xfrm>
            <a:off x="563245" y="3109595"/>
            <a:ext cx="10278745" cy="444500"/>
          </a:xfrm>
          <a:prstGeom prst="rect">
            <a:avLst/>
          </a:prstGeom>
          <a:solidFill>
            <a:schemeClr val="accent5"/>
          </a:solidFill>
        </p:spPr>
        <p:txBody>
          <a:bodyPr wrap="square" rtlCol="0">
            <a:noAutofit/>
          </a:bodyPr>
          <a:p>
            <a:endParaRPr lang="zh-CN" altLang="en-US"/>
          </a:p>
        </p:txBody>
      </p:sp>
      <p:sp>
        <p:nvSpPr>
          <p:cNvPr id="7" name="文本框 6"/>
          <p:cNvSpPr txBox="1"/>
          <p:nvPr/>
        </p:nvSpPr>
        <p:spPr>
          <a:xfrm>
            <a:off x="563245" y="4485005"/>
            <a:ext cx="9928860" cy="444500"/>
          </a:xfrm>
          <a:prstGeom prst="rect">
            <a:avLst/>
          </a:prstGeom>
          <a:solidFill>
            <a:schemeClr val="accent2"/>
          </a:solidFill>
        </p:spPr>
        <p:txBody>
          <a:bodyPr wrap="square" rtlCol="0">
            <a:noAutofit/>
          </a:bodyPr>
          <a:p>
            <a:endParaRPr lang="zh-CN" altLang="en-US"/>
          </a:p>
        </p:txBody>
      </p:sp>
      <p:sp>
        <p:nvSpPr>
          <p:cNvPr id="15" name="文本框 14"/>
          <p:cNvSpPr txBox="1"/>
          <p:nvPr/>
        </p:nvSpPr>
        <p:spPr>
          <a:xfrm>
            <a:off x="563245" y="5850255"/>
            <a:ext cx="5143500" cy="444500"/>
          </a:xfrm>
          <a:prstGeom prst="rect">
            <a:avLst/>
          </a:prstGeom>
          <a:solidFill>
            <a:schemeClr val="accent5"/>
          </a:solidFill>
        </p:spPr>
        <p:txBody>
          <a:bodyPr wrap="square" rtlCol="0">
            <a:noAutofit/>
          </a:bodyPr>
          <a:p>
            <a:endParaRPr lang="zh-CN" altLang="en-US"/>
          </a:p>
        </p:txBody>
      </p:sp>
      <p:sp>
        <p:nvSpPr>
          <p:cNvPr id="3" name="文本框 2"/>
          <p:cNvSpPr txBox="1"/>
          <p:nvPr/>
        </p:nvSpPr>
        <p:spPr>
          <a:xfrm>
            <a:off x="563245" y="1842135"/>
            <a:ext cx="10494645" cy="444500"/>
          </a:xfrm>
          <a:prstGeom prst="rect">
            <a:avLst/>
          </a:prstGeom>
          <a:solidFill>
            <a:schemeClr val="accent2"/>
          </a:solidFill>
        </p:spPr>
        <p:txBody>
          <a:bodyPr wrap="square" rtlCol="0">
            <a:noAutofit/>
          </a:bodyPr>
          <a:p>
            <a:endParaRPr lang="zh-CN" altLang="en-US"/>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strips(downLeft)">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16">
                                            <p:txEl>
                                              <p:pRg st="3" end="3"/>
                                            </p:txEl>
                                          </p:spTgt>
                                        </p:tgtEl>
                                        <p:attrNameLst>
                                          <p:attrName>style.visibility</p:attrName>
                                        </p:attrNameLst>
                                      </p:cBhvr>
                                      <p:to>
                                        <p:strVal val="visible"/>
                                      </p:to>
                                    </p:set>
                                    <p:animEffect transition="in" filter="strips(downLeft)">
                                      <p:cBhvr>
                                        <p:cTn id="12" dur="500"/>
                                        <p:tgtEl>
                                          <p:spTgt spid="16">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grpId="0" nodeType="clickEffect">
                                  <p:stCondLst>
                                    <p:cond delay="0"/>
                                  </p:stCondLst>
                                  <p:childTnLst>
                                    <p:anim calcmode="lin" valueType="num">
                                      <p:cBhvr additive="base">
                                        <p:cTn id="16" dur="500"/>
                                        <p:tgtEl>
                                          <p:spTgt spid="3"/>
                                        </p:tgtEl>
                                        <p:attrNameLst>
                                          <p:attrName>ppt_x</p:attrName>
                                        </p:attrNameLst>
                                      </p:cBhvr>
                                      <p:tavLst>
                                        <p:tav tm="0">
                                          <p:val>
                                            <p:strVal val="ppt_x"/>
                                          </p:val>
                                        </p:tav>
                                        <p:tav tm="100000">
                                          <p:val>
                                            <p:strVal val="ppt_x"/>
                                          </p:val>
                                        </p:tav>
                                      </p:tavLst>
                                    </p:anim>
                                    <p:anim calcmode="lin" valueType="num">
                                      <p:cBhvr additive="base">
                                        <p:cTn id="17" dur="500"/>
                                        <p:tgtEl>
                                          <p:spTgt spid="3"/>
                                        </p:tgtEl>
                                        <p:attrNameLst>
                                          <p:attrName>ppt_y</p:attrName>
                                        </p:attrNameLst>
                                      </p:cBhvr>
                                      <p:tavLst>
                                        <p:tav tm="0">
                                          <p:val>
                                            <p:strVal val="ppt_y"/>
                                          </p:val>
                                        </p:tav>
                                        <p:tav tm="100000">
                                          <p:val>
                                            <p:strVal val="1+ppt_h/2"/>
                                          </p:val>
                                        </p:tav>
                                      </p:tavLst>
                                    </p:anim>
                                    <p:set>
                                      <p:cBhvr>
                                        <p:cTn id="18" dur="1" fill="hold">
                                          <p:stCondLst>
                                            <p:cond delay="499"/>
                                          </p:stCondLst>
                                        </p:cTn>
                                        <p:tgtEl>
                                          <p:spTgt spid="3"/>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8" presetClass="entr" presetSubtype="12" fill="hold" nodeType="clickEffect">
                                  <p:stCondLst>
                                    <p:cond delay="0"/>
                                  </p:stCondLst>
                                  <p:childTnLst>
                                    <p:set>
                                      <p:cBhvr>
                                        <p:cTn id="22" dur="1" fill="hold">
                                          <p:stCondLst>
                                            <p:cond delay="0"/>
                                          </p:stCondLst>
                                        </p:cTn>
                                        <p:tgtEl>
                                          <p:spTgt spid="16">
                                            <p:txEl>
                                              <p:pRg st="6" end="6"/>
                                            </p:txEl>
                                          </p:spTgt>
                                        </p:tgtEl>
                                        <p:attrNameLst>
                                          <p:attrName>style.visibility</p:attrName>
                                        </p:attrNameLst>
                                      </p:cBhvr>
                                      <p:to>
                                        <p:strVal val="visible"/>
                                      </p:to>
                                    </p:set>
                                    <p:animEffect transition="in" filter="strips(downLeft)">
                                      <p:cBhvr>
                                        <p:cTn id="23" dur="500"/>
                                        <p:tgtEl>
                                          <p:spTgt spid="16">
                                            <p:txEl>
                                              <p:pRg st="6" end="6"/>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xit" presetSubtype="4" fill="hold" grpId="0" nodeType="clickEffect">
                                  <p:stCondLst>
                                    <p:cond delay="0"/>
                                  </p:stCondLst>
                                  <p:childTnLst>
                                    <p:anim calcmode="lin" valueType="num">
                                      <p:cBhvr additive="base">
                                        <p:cTn id="27" dur="500"/>
                                        <p:tgtEl>
                                          <p:spTgt spid="6"/>
                                        </p:tgtEl>
                                        <p:attrNameLst>
                                          <p:attrName>ppt_x</p:attrName>
                                        </p:attrNameLst>
                                      </p:cBhvr>
                                      <p:tavLst>
                                        <p:tav tm="0">
                                          <p:val>
                                            <p:strVal val="ppt_x"/>
                                          </p:val>
                                        </p:tav>
                                        <p:tav tm="100000">
                                          <p:val>
                                            <p:strVal val="ppt_x"/>
                                          </p:val>
                                        </p:tav>
                                      </p:tavLst>
                                    </p:anim>
                                    <p:anim calcmode="lin" valueType="num">
                                      <p:cBhvr additive="base">
                                        <p:cTn id="28" dur="500"/>
                                        <p:tgtEl>
                                          <p:spTgt spid="6"/>
                                        </p:tgtEl>
                                        <p:attrNameLst>
                                          <p:attrName>ppt_y</p:attrName>
                                        </p:attrNameLst>
                                      </p:cBhvr>
                                      <p:tavLst>
                                        <p:tav tm="0">
                                          <p:val>
                                            <p:strVal val="ppt_y"/>
                                          </p:val>
                                        </p:tav>
                                        <p:tav tm="100000">
                                          <p:val>
                                            <p:strVal val="1+ppt_h/2"/>
                                          </p:val>
                                        </p:tav>
                                      </p:tavLst>
                                    </p:anim>
                                    <p:set>
                                      <p:cBhvr>
                                        <p:cTn id="29" dur="1" fill="hold">
                                          <p:stCondLst>
                                            <p:cond delay="499"/>
                                          </p:stCondLst>
                                        </p:cTn>
                                        <p:tgtEl>
                                          <p:spTgt spid="6"/>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8" presetClass="entr" presetSubtype="12" fill="hold" nodeType="clickEffect">
                                  <p:stCondLst>
                                    <p:cond delay="0"/>
                                  </p:stCondLst>
                                  <p:childTnLst>
                                    <p:set>
                                      <p:cBhvr>
                                        <p:cTn id="33" dur="1" fill="hold">
                                          <p:stCondLst>
                                            <p:cond delay="0"/>
                                          </p:stCondLst>
                                        </p:cTn>
                                        <p:tgtEl>
                                          <p:spTgt spid="16">
                                            <p:txEl>
                                              <p:pRg st="9" end="9"/>
                                            </p:txEl>
                                          </p:spTgt>
                                        </p:tgtEl>
                                        <p:attrNameLst>
                                          <p:attrName>style.visibility</p:attrName>
                                        </p:attrNameLst>
                                      </p:cBhvr>
                                      <p:to>
                                        <p:strVal val="visible"/>
                                      </p:to>
                                    </p:set>
                                    <p:animEffect transition="in" filter="strips(downLeft)">
                                      <p:cBhvr>
                                        <p:cTn id="34" dur="500"/>
                                        <p:tgtEl>
                                          <p:spTgt spid="16">
                                            <p:txEl>
                                              <p:pRg st="9" end="9"/>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xit" presetSubtype="4" fill="hold" grpId="0" nodeType="clickEffect">
                                  <p:stCondLst>
                                    <p:cond delay="0"/>
                                  </p:stCondLst>
                                  <p:childTnLst>
                                    <p:anim calcmode="lin" valueType="num">
                                      <p:cBhvr additive="base">
                                        <p:cTn id="38" dur="500"/>
                                        <p:tgtEl>
                                          <p:spTgt spid="7"/>
                                        </p:tgtEl>
                                        <p:attrNameLst>
                                          <p:attrName>ppt_x</p:attrName>
                                        </p:attrNameLst>
                                      </p:cBhvr>
                                      <p:tavLst>
                                        <p:tav tm="0">
                                          <p:val>
                                            <p:strVal val="ppt_x"/>
                                          </p:val>
                                        </p:tav>
                                        <p:tav tm="100000">
                                          <p:val>
                                            <p:strVal val="ppt_x"/>
                                          </p:val>
                                        </p:tav>
                                      </p:tavLst>
                                    </p:anim>
                                    <p:anim calcmode="lin" valueType="num">
                                      <p:cBhvr additive="base">
                                        <p:cTn id="39" dur="500"/>
                                        <p:tgtEl>
                                          <p:spTgt spid="7"/>
                                        </p:tgtEl>
                                        <p:attrNameLst>
                                          <p:attrName>ppt_y</p:attrName>
                                        </p:attrNameLst>
                                      </p:cBhvr>
                                      <p:tavLst>
                                        <p:tav tm="0">
                                          <p:val>
                                            <p:strVal val="ppt_y"/>
                                          </p:val>
                                        </p:tav>
                                        <p:tav tm="100000">
                                          <p:val>
                                            <p:strVal val="1+ppt_h/2"/>
                                          </p:val>
                                        </p:tav>
                                      </p:tavLst>
                                    </p:anim>
                                    <p:set>
                                      <p:cBhvr>
                                        <p:cTn id="40" dur="1" fill="hold">
                                          <p:stCondLst>
                                            <p:cond delay="499"/>
                                          </p:stCondLst>
                                        </p:cTn>
                                        <p:tgtEl>
                                          <p:spTgt spid="7"/>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8" presetClass="entr" presetSubtype="12" fill="hold" nodeType="clickEffect">
                                  <p:stCondLst>
                                    <p:cond delay="0"/>
                                  </p:stCondLst>
                                  <p:childTnLst>
                                    <p:set>
                                      <p:cBhvr>
                                        <p:cTn id="44" dur="1" fill="hold">
                                          <p:stCondLst>
                                            <p:cond delay="0"/>
                                          </p:stCondLst>
                                        </p:cTn>
                                        <p:tgtEl>
                                          <p:spTgt spid="16">
                                            <p:txEl>
                                              <p:pRg st="11" end="11"/>
                                            </p:txEl>
                                          </p:spTgt>
                                        </p:tgtEl>
                                        <p:attrNameLst>
                                          <p:attrName>style.visibility</p:attrName>
                                        </p:attrNameLst>
                                      </p:cBhvr>
                                      <p:to>
                                        <p:strVal val="visible"/>
                                      </p:to>
                                    </p:set>
                                    <p:animEffect transition="in" filter="strips(downLeft)">
                                      <p:cBhvr>
                                        <p:cTn id="45" dur="500"/>
                                        <p:tgtEl>
                                          <p:spTgt spid="16">
                                            <p:txEl>
                                              <p:pRg st="11" end="11"/>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 presetClass="exit" presetSubtype="4" fill="hold" grpId="0" nodeType="clickEffect">
                                  <p:stCondLst>
                                    <p:cond delay="0"/>
                                  </p:stCondLst>
                                  <p:childTnLst>
                                    <p:anim calcmode="lin" valueType="num">
                                      <p:cBhvr additive="base">
                                        <p:cTn id="49" dur="500"/>
                                        <p:tgtEl>
                                          <p:spTgt spid="15"/>
                                        </p:tgtEl>
                                        <p:attrNameLst>
                                          <p:attrName>ppt_x</p:attrName>
                                        </p:attrNameLst>
                                      </p:cBhvr>
                                      <p:tavLst>
                                        <p:tav tm="0">
                                          <p:val>
                                            <p:strVal val="ppt_x"/>
                                          </p:val>
                                        </p:tav>
                                        <p:tav tm="100000">
                                          <p:val>
                                            <p:strVal val="ppt_x"/>
                                          </p:val>
                                        </p:tav>
                                      </p:tavLst>
                                    </p:anim>
                                    <p:anim calcmode="lin" valueType="num">
                                      <p:cBhvr additive="base">
                                        <p:cTn id="50" dur="500"/>
                                        <p:tgtEl>
                                          <p:spTgt spid="15"/>
                                        </p:tgtEl>
                                        <p:attrNameLst>
                                          <p:attrName>ppt_y</p:attrName>
                                        </p:attrNameLst>
                                      </p:cBhvr>
                                      <p:tavLst>
                                        <p:tav tm="0">
                                          <p:val>
                                            <p:strVal val="ppt_y"/>
                                          </p:val>
                                        </p:tav>
                                        <p:tav tm="100000">
                                          <p:val>
                                            <p:strVal val="1+ppt_h/2"/>
                                          </p:val>
                                        </p:tav>
                                      </p:tavLst>
                                    </p:anim>
                                    <p:set>
                                      <p:cBhvr>
                                        <p:cTn id="51"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6" grpId="1" animBg="1"/>
      <p:bldP spid="7" grpId="0" bldLvl="0" animBg="1"/>
      <p:bldP spid="7" grpId="1" animBg="1"/>
      <p:bldP spid="15" grpId="0" bldLvl="0" animBg="1"/>
      <p:bldP spid="15" grpId="1" animBg="1"/>
      <p:bldP spid="3" grpId="0" bldLvl="0" animBg="1"/>
      <p:bldP spid="3"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idx="17826049"/>
            <p:custDataLst>
              <p:tags r:id="rId1"/>
            </p:custDataLst>
          </p:nvPr>
        </p:nvSpPr>
        <p:spPr>
          <a:xfrm>
            <a:off x="887730" y="203835"/>
            <a:ext cx="10972800" cy="609600"/>
          </a:xfrm>
        </p:spPr>
        <p:txBody>
          <a:bodyPr>
            <a:normAutofit/>
          </a:bodyPr>
          <a:p>
            <a:r>
              <a:rPr lang="zh-CN" altLang="en-US" sz="2665" b="1">
                <a:ln w="15875"/>
                <a:gradFill>
                  <a:gsLst>
                    <a:gs pos="0">
                      <a:schemeClr val="accent1"/>
                    </a:gs>
                    <a:gs pos="100000">
                      <a:schemeClr val="accent6"/>
                    </a:gs>
                  </a:gsLst>
                  <a:lin ang="2700000" scaled="0"/>
                </a:gradFill>
                <a:effectLst/>
              </a:rPr>
              <a:t>议论文(1)——只呈现一种观点型</a:t>
            </a:r>
            <a:r>
              <a:rPr lang="en-US" altLang="zh-CN" sz="2665"/>
              <a:t>  </a:t>
            </a:r>
            <a:r>
              <a:rPr lang="zh-CN" altLang="en-US" sz="3300">
                <a:solidFill>
                  <a:schemeClr val="accent2">
                    <a:lumMod val="75000"/>
                  </a:schemeClr>
                </a:solidFill>
                <a:effectLst>
                  <a:outerShdw blurRad="38100" dist="25400" dir="5400000" algn="ctr" rotWithShape="0">
                    <a:srgbClr val="6E747A">
                      <a:alpha val="43000"/>
                    </a:srgbClr>
                  </a:outerShdw>
                </a:effectLst>
                <a:sym typeface="+mn-ea"/>
              </a:rPr>
              <a:t>第二段 (分论点+细节支撑)</a:t>
            </a:r>
            <a:endParaRPr lang="zh-CN" altLang="en-US" sz="3300">
              <a:solidFill>
                <a:schemeClr val="accent2">
                  <a:lumMod val="75000"/>
                </a:schemeClr>
              </a:solidFill>
              <a:effectLst>
                <a:outerShdw blurRad="38100" dist="25400" dir="5400000" algn="ctr" rotWithShape="0">
                  <a:srgbClr val="6E747A">
                    <a:alpha val="43000"/>
                  </a:srgbClr>
                </a:outerShdw>
              </a:effectLst>
            </a:endParaRPr>
          </a:p>
        </p:txBody>
      </p:sp>
      <p:sp>
        <p:nvSpPr>
          <p:cNvPr id="16" name="文本框 15"/>
          <p:cNvSpPr txBox="1"/>
          <p:nvPr/>
        </p:nvSpPr>
        <p:spPr>
          <a:xfrm>
            <a:off x="184150" y="885825"/>
            <a:ext cx="12108180" cy="5876290"/>
          </a:xfrm>
          <a:prstGeom prst="rect">
            <a:avLst/>
          </a:prstGeom>
          <a:noFill/>
        </p:spPr>
        <p:txBody>
          <a:bodyPr wrap="square" rtlCol="0">
            <a:noAutofit/>
          </a:bodyPr>
          <a:p>
            <a:pPr>
              <a:lnSpc>
                <a:spcPct val="150000"/>
              </a:lnSpc>
            </a:pPr>
            <a:r>
              <a:rPr lang="en-US" altLang="zh-CN" sz="2200" b="1">
                <a:solidFill>
                  <a:schemeClr val="accent5">
                    <a:lumMod val="75000"/>
                  </a:schemeClr>
                </a:solidFill>
                <a:sym typeface="+mn-ea"/>
              </a:rPr>
              <a:t>5. It is time to take the advice of … and to put special emphasis on the improvement of …</a:t>
            </a:r>
            <a:endParaRPr lang="en-US" altLang="zh-CN" sz="2200" b="1">
              <a:solidFill>
                <a:schemeClr val="accent5">
                  <a:lumMod val="75000"/>
                </a:schemeClr>
              </a:solidFill>
            </a:endParaRPr>
          </a:p>
          <a:p>
            <a:pPr>
              <a:lnSpc>
                <a:spcPct val="150000"/>
              </a:lnSpc>
            </a:pPr>
            <a:r>
              <a:rPr lang="en-US" altLang="zh-CN" sz="2200" b="1">
                <a:effectLst>
                  <a:outerShdw blurRad="38100" dist="19050" dir="2700000" algn="tl" rotWithShape="0">
                    <a:schemeClr val="dk1">
                      <a:alpha val="40000"/>
                    </a:schemeClr>
                  </a:outerShdw>
                </a:effectLst>
                <a:sym typeface="+mn-ea"/>
              </a:rPr>
              <a:t>     </a:t>
            </a:r>
            <a:r>
              <a:rPr lang="zh-CN" altLang="en-US" sz="2000" b="1">
                <a:effectLst>
                  <a:outerShdw blurRad="38100" dist="19050" dir="2700000" algn="tl" rotWithShape="0">
                    <a:schemeClr val="dk1">
                      <a:alpha val="40000"/>
                    </a:schemeClr>
                  </a:outerShdw>
                </a:effectLst>
                <a:sym typeface="+mn-ea"/>
              </a:rPr>
              <a:t>是该采取……的建议和特别强调……的发展的时候了。</a:t>
            </a:r>
            <a:endParaRPr lang="zh-CN" altLang="en-US" sz="2000" b="1">
              <a:effectLst>
                <a:outerShdw blurRad="38100" dist="19050" dir="2700000" algn="tl" rotWithShape="0">
                  <a:schemeClr val="dk1">
                    <a:alpha val="40000"/>
                  </a:schemeClr>
                </a:outerShdw>
              </a:effectLst>
              <a:sym typeface="+mn-ea"/>
            </a:endParaRPr>
          </a:p>
          <a:p>
            <a:pPr>
              <a:lnSpc>
                <a:spcPct val="150000"/>
              </a:lnSpc>
            </a:pPr>
            <a:endParaRPr lang="zh-CN" altLang="en-US" sz="2200" b="1">
              <a:effectLst>
                <a:outerShdw blurRad="38100" dist="19050" dir="2700000" algn="tl" rotWithShape="0">
                  <a:schemeClr val="dk1">
                    <a:alpha val="40000"/>
                  </a:schemeClr>
                </a:outerShdw>
              </a:effectLst>
            </a:endParaRPr>
          </a:p>
          <a:p>
            <a:pPr>
              <a:lnSpc>
                <a:spcPct val="150000"/>
              </a:lnSpc>
            </a:pPr>
            <a:r>
              <a:rPr lang="en-US" altLang="zh-CN" sz="2200" b="1">
                <a:solidFill>
                  <a:schemeClr val="accent5">
                    <a:lumMod val="75000"/>
                  </a:schemeClr>
                </a:solidFill>
              </a:rPr>
              <a:t>6. There is no doubt that enough concern must be paid to the problem of …</a:t>
            </a:r>
            <a:endParaRPr lang="en-US" altLang="zh-CN" sz="2200" b="1">
              <a:solidFill>
                <a:schemeClr val="accent5">
                  <a:lumMod val="75000"/>
                </a:schemeClr>
              </a:solidFill>
            </a:endParaRPr>
          </a:p>
          <a:p>
            <a:pPr>
              <a:lnSpc>
                <a:spcPct val="150000"/>
              </a:lnSpc>
            </a:pPr>
            <a:r>
              <a:rPr lang="en-US" altLang="zh-CN" sz="1600" b="1">
                <a:effectLst>
                  <a:outerShdw blurRad="38100" dist="19050" dir="2700000" algn="tl" rotWithShape="0">
                    <a:schemeClr val="dk1">
                      <a:alpha val="40000"/>
                    </a:schemeClr>
                  </a:outerShdw>
                </a:effectLst>
              </a:rPr>
              <a:t>  </a:t>
            </a:r>
            <a:r>
              <a:rPr lang="zh-CN" altLang="en-US" sz="2000" b="1">
                <a:effectLst>
                  <a:outerShdw blurRad="38100" dist="19050" dir="2700000" algn="tl" rotWithShape="0">
                    <a:schemeClr val="dk1">
                      <a:alpha val="40000"/>
                    </a:schemeClr>
                  </a:outerShdw>
                </a:effectLst>
              </a:rPr>
              <a:t>   毫无疑问，对……问题应予以足够的重视。</a:t>
            </a:r>
            <a:endParaRPr lang="zh-CN" altLang="en-US" sz="1600" b="1">
              <a:effectLst>
                <a:outerShdw blurRad="38100" dist="19050" dir="2700000" algn="tl" rotWithShape="0">
                  <a:schemeClr val="dk1">
                    <a:alpha val="40000"/>
                  </a:schemeClr>
                </a:outerShdw>
              </a:effectLst>
            </a:endParaRPr>
          </a:p>
          <a:p>
            <a:pPr>
              <a:lnSpc>
                <a:spcPct val="150000"/>
              </a:lnSpc>
            </a:pPr>
            <a:endParaRPr lang="zh-CN" altLang="en-US" sz="1600" b="1">
              <a:effectLst>
                <a:outerShdw blurRad="38100" dist="19050" dir="2700000" algn="tl" rotWithShape="0">
                  <a:schemeClr val="dk1">
                    <a:alpha val="40000"/>
                  </a:schemeClr>
                </a:outerShdw>
              </a:effectLst>
            </a:endParaRPr>
          </a:p>
          <a:p>
            <a:pPr>
              <a:lnSpc>
                <a:spcPct val="150000"/>
              </a:lnSpc>
            </a:pPr>
            <a:r>
              <a:rPr lang="en-US" altLang="zh-CN" sz="2200" b="1">
                <a:solidFill>
                  <a:schemeClr val="accent5">
                    <a:lumMod val="75000"/>
                  </a:schemeClr>
                </a:solidFill>
              </a:rPr>
              <a:t>7. Every coin has two sides.  </a:t>
            </a:r>
            <a:r>
              <a:rPr lang="zh-CN" altLang="en-US" sz="2000" b="1">
                <a:effectLst>
                  <a:outerShdw blurRad="38100" dist="19050" dir="2700000" algn="tl" rotWithShape="0">
                    <a:schemeClr val="dk1">
                      <a:alpha val="40000"/>
                    </a:schemeClr>
                  </a:outerShdw>
                </a:effectLst>
              </a:rPr>
              <a:t>事物都有两面性。</a:t>
            </a:r>
            <a:endParaRPr lang="zh-CN" altLang="en-US" sz="2000" b="1">
              <a:effectLst>
                <a:outerShdw blurRad="38100" dist="19050" dir="2700000" algn="tl" rotWithShape="0">
                  <a:schemeClr val="dk1">
                    <a:alpha val="40000"/>
                  </a:schemeClr>
                </a:outerShdw>
              </a:effectLst>
            </a:endParaRPr>
          </a:p>
          <a:p>
            <a:pPr>
              <a:lnSpc>
                <a:spcPct val="150000"/>
              </a:lnSpc>
            </a:pPr>
            <a:endParaRPr lang="zh-CN" altLang="en-US" sz="1600" b="1">
              <a:effectLst>
                <a:outerShdw blurRad="38100" dist="19050" dir="2700000" algn="tl" rotWithShape="0">
                  <a:schemeClr val="dk1">
                    <a:alpha val="40000"/>
                  </a:schemeClr>
                </a:outerShdw>
              </a:effectLst>
            </a:endParaRPr>
          </a:p>
          <a:p>
            <a:pPr algn="l">
              <a:lnSpc>
                <a:spcPct val="150000"/>
              </a:lnSpc>
              <a:buClrTx/>
              <a:buSzTx/>
              <a:buFontTx/>
            </a:pPr>
            <a:r>
              <a:rPr lang="en-US" altLang="zh-CN" sz="2200" b="1">
                <a:solidFill>
                  <a:schemeClr val="accent5">
                    <a:lumMod val="75000"/>
                  </a:schemeClr>
                </a:solidFill>
              </a:rPr>
              <a:t>8. Only in this way can we … </a:t>
            </a:r>
            <a:r>
              <a:rPr lang="zh-CN" altLang="en-US" sz="2000" b="1">
                <a:effectLst>
                  <a:outerShdw blurRad="38100" dist="19050" dir="2700000" algn="tl" rotWithShape="0">
                    <a:schemeClr val="dk1">
                      <a:alpha val="40000"/>
                    </a:schemeClr>
                  </a:outerShdw>
                </a:effectLst>
              </a:rPr>
              <a:t>只有这样，我们才能……</a:t>
            </a:r>
            <a:endParaRPr lang="zh-CN" altLang="en-US" sz="2000" b="1">
              <a:effectLst>
                <a:outerShdw blurRad="38100" dist="19050" dir="2700000" algn="tl" rotWithShape="0">
                  <a:schemeClr val="dk1">
                    <a:alpha val="40000"/>
                  </a:schemeClr>
                </a:outerShdw>
              </a:effectLst>
            </a:endParaRPr>
          </a:p>
          <a:p>
            <a:pPr algn="l">
              <a:lnSpc>
                <a:spcPct val="150000"/>
              </a:lnSpc>
              <a:buClrTx/>
              <a:buSzTx/>
              <a:buFontTx/>
            </a:pPr>
            <a:endParaRPr lang="zh-CN" altLang="en-US" sz="1600" b="1">
              <a:effectLst>
                <a:outerShdw blurRad="38100" dist="19050" dir="2700000" algn="tl" rotWithShape="0">
                  <a:schemeClr val="dk1">
                    <a:alpha val="40000"/>
                  </a:schemeClr>
                </a:outerShdw>
              </a:effectLst>
            </a:endParaRPr>
          </a:p>
          <a:p>
            <a:pPr>
              <a:lnSpc>
                <a:spcPct val="150000"/>
              </a:lnSpc>
            </a:pPr>
            <a:r>
              <a:rPr lang="en-US" altLang="zh-CN" sz="2200" b="1">
                <a:solidFill>
                  <a:schemeClr val="accent5">
                    <a:lumMod val="75000"/>
                  </a:schemeClr>
                </a:solidFill>
              </a:rPr>
              <a:t>9. It is urgent that immediate measures should be taken to stop the situation. </a:t>
            </a:r>
            <a:endParaRPr lang="en-US" altLang="zh-CN" sz="2200" b="1">
              <a:solidFill>
                <a:schemeClr val="accent5">
                  <a:lumMod val="75000"/>
                </a:schemeClr>
              </a:solidFill>
            </a:endParaRPr>
          </a:p>
          <a:p>
            <a:pPr algn="l">
              <a:lnSpc>
                <a:spcPct val="150000"/>
              </a:lnSpc>
              <a:buClrTx/>
              <a:buSzTx/>
              <a:buFontTx/>
            </a:pPr>
            <a:r>
              <a:rPr lang="en-US" altLang="zh-CN" sz="2200" b="1">
                <a:solidFill>
                  <a:schemeClr val="accent5">
                    <a:lumMod val="75000"/>
                  </a:schemeClr>
                </a:solidFill>
              </a:rPr>
              <a:t>    </a:t>
            </a:r>
            <a:r>
              <a:rPr lang="zh-CN" altLang="en-US" sz="2000" b="1">
                <a:effectLst>
                  <a:outerShdw blurRad="38100" dist="19050" dir="2700000" algn="tl" rotWithShape="0">
                    <a:schemeClr val="dk1">
                      <a:alpha val="40000"/>
                    </a:schemeClr>
                  </a:outerShdw>
                </a:effectLst>
              </a:rPr>
              <a:t>很紧迫的是，应立即采取措施阻止这一事态的发展。</a:t>
            </a:r>
            <a:endParaRPr lang="zh-CN" altLang="en-US" sz="2000" b="1">
              <a:effectLst>
                <a:outerShdw blurRad="38100" dist="19050" dir="2700000" algn="tl" rotWithShape="0">
                  <a:schemeClr val="dk1">
                    <a:alpha val="40000"/>
                  </a:schemeClr>
                </a:outerShdw>
              </a:effectLst>
            </a:endParaRPr>
          </a:p>
        </p:txBody>
      </p:sp>
      <p:sp>
        <p:nvSpPr>
          <p:cNvPr id="5" name="文本框 4"/>
          <p:cNvSpPr txBox="1"/>
          <p:nvPr/>
        </p:nvSpPr>
        <p:spPr>
          <a:xfrm>
            <a:off x="563245" y="1018540"/>
            <a:ext cx="11503025" cy="444500"/>
          </a:xfrm>
          <a:prstGeom prst="rect">
            <a:avLst/>
          </a:prstGeom>
          <a:solidFill>
            <a:schemeClr val="accent2"/>
          </a:solidFill>
        </p:spPr>
        <p:txBody>
          <a:bodyPr wrap="square" rtlCol="0">
            <a:noAutofit/>
          </a:bodyPr>
          <a:p>
            <a:endParaRPr lang="zh-CN" altLang="en-US"/>
          </a:p>
        </p:txBody>
      </p:sp>
      <p:sp>
        <p:nvSpPr>
          <p:cNvPr id="7" name="文本框 6"/>
          <p:cNvSpPr txBox="1"/>
          <p:nvPr/>
        </p:nvSpPr>
        <p:spPr>
          <a:xfrm>
            <a:off x="563245" y="3855085"/>
            <a:ext cx="3519170" cy="444500"/>
          </a:xfrm>
          <a:prstGeom prst="rect">
            <a:avLst/>
          </a:prstGeom>
          <a:solidFill>
            <a:schemeClr val="accent2"/>
          </a:solidFill>
        </p:spPr>
        <p:txBody>
          <a:bodyPr wrap="square" rtlCol="0">
            <a:noAutofit/>
          </a:bodyPr>
          <a:p>
            <a:endParaRPr lang="zh-CN" altLang="en-US"/>
          </a:p>
        </p:txBody>
      </p:sp>
      <p:sp>
        <p:nvSpPr>
          <p:cNvPr id="15" name="文本框 14"/>
          <p:cNvSpPr txBox="1"/>
          <p:nvPr/>
        </p:nvSpPr>
        <p:spPr>
          <a:xfrm>
            <a:off x="563245" y="4689475"/>
            <a:ext cx="3571240" cy="444500"/>
          </a:xfrm>
          <a:prstGeom prst="rect">
            <a:avLst/>
          </a:prstGeom>
          <a:solidFill>
            <a:schemeClr val="accent5"/>
          </a:solidFill>
        </p:spPr>
        <p:txBody>
          <a:bodyPr wrap="square" rtlCol="0">
            <a:noAutofit/>
          </a:bodyPr>
          <a:p>
            <a:endParaRPr lang="zh-CN" altLang="en-US"/>
          </a:p>
        </p:txBody>
      </p:sp>
      <p:sp>
        <p:nvSpPr>
          <p:cNvPr id="4" name="文本框 3"/>
          <p:cNvSpPr txBox="1"/>
          <p:nvPr/>
        </p:nvSpPr>
        <p:spPr>
          <a:xfrm>
            <a:off x="563245" y="2529205"/>
            <a:ext cx="9897110" cy="444500"/>
          </a:xfrm>
          <a:prstGeom prst="rect">
            <a:avLst/>
          </a:prstGeom>
          <a:solidFill>
            <a:schemeClr val="accent5"/>
          </a:solidFill>
        </p:spPr>
        <p:txBody>
          <a:bodyPr wrap="square" rtlCol="0">
            <a:noAutofit/>
          </a:bodyPr>
          <a:p>
            <a:endParaRPr lang="zh-CN" altLang="en-US"/>
          </a:p>
        </p:txBody>
      </p:sp>
      <p:sp>
        <p:nvSpPr>
          <p:cNvPr id="9" name="文本框 8"/>
          <p:cNvSpPr txBox="1"/>
          <p:nvPr/>
        </p:nvSpPr>
        <p:spPr>
          <a:xfrm>
            <a:off x="563245" y="5523865"/>
            <a:ext cx="10001250" cy="444500"/>
          </a:xfrm>
          <a:prstGeom prst="rect">
            <a:avLst/>
          </a:prstGeom>
          <a:solidFill>
            <a:schemeClr val="accent2"/>
          </a:solidFill>
        </p:spPr>
        <p:txBody>
          <a:bodyPr wrap="square" rtlCol="0">
            <a:noAutofit/>
          </a:bodyPr>
          <a:p>
            <a:endParaRPr lang="zh-CN" altLang="en-US"/>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16">
                                            <p:txEl>
                                              <p:pRg st="1" end="1"/>
                                            </p:txEl>
                                          </p:spTgt>
                                        </p:tgtEl>
                                        <p:attrNameLst>
                                          <p:attrName>style.visibility</p:attrName>
                                        </p:attrNameLst>
                                      </p:cBhvr>
                                      <p:to>
                                        <p:strVal val="visible"/>
                                      </p:to>
                                    </p:set>
                                    <p:animEffect transition="in" filter="strips(downLeft)">
                                      <p:cBhvr>
                                        <p:cTn id="7" dur="500"/>
                                        <p:tgtEl>
                                          <p:spTgt spid="1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grpId="0" nodeType="clickEffect">
                                  <p:stCondLst>
                                    <p:cond delay="0"/>
                                  </p:stCondLst>
                                  <p:childTnLst>
                                    <p:anim calcmode="lin" valueType="num">
                                      <p:cBhvr additive="base">
                                        <p:cTn id="11" dur="500"/>
                                        <p:tgtEl>
                                          <p:spTgt spid="5"/>
                                        </p:tgtEl>
                                        <p:attrNameLst>
                                          <p:attrName>ppt_x</p:attrName>
                                        </p:attrNameLst>
                                      </p:cBhvr>
                                      <p:tavLst>
                                        <p:tav tm="0">
                                          <p:val>
                                            <p:strVal val="ppt_x"/>
                                          </p:val>
                                        </p:tav>
                                        <p:tav tm="100000">
                                          <p:val>
                                            <p:strVal val="ppt_x"/>
                                          </p:val>
                                        </p:tav>
                                      </p:tavLst>
                                    </p:anim>
                                    <p:anim calcmode="lin" valueType="num">
                                      <p:cBhvr additive="base">
                                        <p:cTn id="12" dur="500"/>
                                        <p:tgtEl>
                                          <p:spTgt spid="5"/>
                                        </p:tgtEl>
                                        <p:attrNameLst>
                                          <p:attrName>ppt_y</p:attrName>
                                        </p:attrNameLst>
                                      </p:cBhvr>
                                      <p:tavLst>
                                        <p:tav tm="0">
                                          <p:val>
                                            <p:strVal val="ppt_y"/>
                                          </p:val>
                                        </p:tav>
                                        <p:tav tm="100000">
                                          <p:val>
                                            <p:strVal val="1+ppt_h/2"/>
                                          </p:val>
                                        </p:tav>
                                      </p:tavLst>
                                    </p:anim>
                                    <p:set>
                                      <p:cBhvr>
                                        <p:cTn id="13" dur="1" fill="hold">
                                          <p:stCondLst>
                                            <p:cond delay="499"/>
                                          </p:stCondLst>
                                        </p:cTn>
                                        <p:tgtEl>
                                          <p:spTgt spid="5"/>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8" presetClass="entr" presetSubtype="12" fill="hold" nodeType="clickEffect">
                                  <p:stCondLst>
                                    <p:cond delay="0"/>
                                  </p:stCondLst>
                                  <p:childTnLst>
                                    <p:set>
                                      <p:cBhvr>
                                        <p:cTn id="17" dur="1" fill="hold">
                                          <p:stCondLst>
                                            <p:cond delay="0"/>
                                          </p:stCondLst>
                                        </p:cTn>
                                        <p:tgtEl>
                                          <p:spTgt spid="16">
                                            <p:txEl>
                                              <p:pRg st="4" end="4"/>
                                            </p:txEl>
                                          </p:spTgt>
                                        </p:tgtEl>
                                        <p:attrNameLst>
                                          <p:attrName>style.visibility</p:attrName>
                                        </p:attrNameLst>
                                      </p:cBhvr>
                                      <p:to>
                                        <p:strVal val="visible"/>
                                      </p:to>
                                    </p:set>
                                    <p:animEffect transition="in" filter="strips(downLeft)">
                                      <p:cBhvr>
                                        <p:cTn id="18" dur="500"/>
                                        <p:tgtEl>
                                          <p:spTgt spid="16">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xit" presetSubtype="4" fill="hold" grpId="0" nodeType="clickEffect">
                                  <p:stCondLst>
                                    <p:cond delay="0"/>
                                  </p:stCondLst>
                                  <p:childTnLst>
                                    <p:anim calcmode="lin" valueType="num">
                                      <p:cBhvr additive="base">
                                        <p:cTn id="22" dur="500"/>
                                        <p:tgtEl>
                                          <p:spTgt spid="4"/>
                                        </p:tgtEl>
                                        <p:attrNameLst>
                                          <p:attrName>ppt_x</p:attrName>
                                        </p:attrNameLst>
                                      </p:cBhvr>
                                      <p:tavLst>
                                        <p:tav tm="0">
                                          <p:val>
                                            <p:strVal val="ppt_x"/>
                                          </p:val>
                                        </p:tav>
                                        <p:tav tm="100000">
                                          <p:val>
                                            <p:strVal val="ppt_x"/>
                                          </p:val>
                                        </p:tav>
                                      </p:tavLst>
                                    </p:anim>
                                    <p:anim calcmode="lin" valueType="num">
                                      <p:cBhvr additive="base">
                                        <p:cTn id="23" dur="500"/>
                                        <p:tgtEl>
                                          <p:spTgt spid="4"/>
                                        </p:tgtEl>
                                        <p:attrNameLst>
                                          <p:attrName>ppt_y</p:attrName>
                                        </p:attrNameLst>
                                      </p:cBhvr>
                                      <p:tavLst>
                                        <p:tav tm="0">
                                          <p:val>
                                            <p:strVal val="ppt_y"/>
                                          </p:val>
                                        </p:tav>
                                        <p:tav tm="100000">
                                          <p:val>
                                            <p:strVal val="1+ppt_h/2"/>
                                          </p:val>
                                        </p:tav>
                                      </p:tavLst>
                                    </p:anim>
                                    <p:set>
                                      <p:cBhvr>
                                        <p:cTn id="24" dur="1" fill="hold">
                                          <p:stCondLst>
                                            <p:cond delay="499"/>
                                          </p:stCondLst>
                                        </p:cTn>
                                        <p:tgtEl>
                                          <p:spTgt spid="4"/>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8" presetClass="entr" presetSubtype="12" fill="hold" nodeType="clickEffect">
                                  <p:stCondLst>
                                    <p:cond delay="0"/>
                                  </p:stCondLst>
                                  <p:childTnLst>
                                    <p:set>
                                      <p:cBhvr>
                                        <p:cTn id="28" dur="1" fill="hold">
                                          <p:stCondLst>
                                            <p:cond delay="0"/>
                                          </p:stCondLst>
                                        </p:cTn>
                                        <p:tgtEl>
                                          <p:spTgt spid="16">
                                            <p:txEl>
                                              <p:pRg st="6" end="6"/>
                                            </p:txEl>
                                          </p:spTgt>
                                        </p:tgtEl>
                                        <p:attrNameLst>
                                          <p:attrName>style.visibility</p:attrName>
                                        </p:attrNameLst>
                                      </p:cBhvr>
                                      <p:to>
                                        <p:strVal val="visible"/>
                                      </p:to>
                                    </p:set>
                                    <p:animEffect transition="in" filter="strips(downLeft)">
                                      <p:cBhvr>
                                        <p:cTn id="29" dur="500"/>
                                        <p:tgtEl>
                                          <p:spTgt spid="16">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xit" presetSubtype="4" fill="hold" grpId="0" nodeType="clickEffect">
                                  <p:stCondLst>
                                    <p:cond delay="0"/>
                                  </p:stCondLst>
                                  <p:childTnLst>
                                    <p:anim calcmode="lin" valueType="num">
                                      <p:cBhvr additive="base">
                                        <p:cTn id="33" dur="500"/>
                                        <p:tgtEl>
                                          <p:spTgt spid="7"/>
                                        </p:tgtEl>
                                        <p:attrNameLst>
                                          <p:attrName>ppt_x</p:attrName>
                                        </p:attrNameLst>
                                      </p:cBhvr>
                                      <p:tavLst>
                                        <p:tav tm="0">
                                          <p:val>
                                            <p:strVal val="ppt_x"/>
                                          </p:val>
                                        </p:tav>
                                        <p:tav tm="100000">
                                          <p:val>
                                            <p:strVal val="ppt_x"/>
                                          </p:val>
                                        </p:tav>
                                      </p:tavLst>
                                    </p:anim>
                                    <p:anim calcmode="lin" valueType="num">
                                      <p:cBhvr additive="base">
                                        <p:cTn id="34" dur="500"/>
                                        <p:tgtEl>
                                          <p:spTgt spid="7"/>
                                        </p:tgtEl>
                                        <p:attrNameLst>
                                          <p:attrName>ppt_y</p:attrName>
                                        </p:attrNameLst>
                                      </p:cBhvr>
                                      <p:tavLst>
                                        <p:tav tm="0">
                                          <p:val>
                                            <p:strVal val="ppt_y"/>
                                          </p:val>
                                        </p:tav>
                                        <p:tav tm="100000">
                                          <p:val>
                                            <p:strVal val="1+ppt_h/2"/>
                                          </p:val>
                                        </p:tav>
                                      </p:tavLst>
                                    </p:anim>
                                    <p:set>
                                      <p:cBhvr>
                                        <p:cTn id="35" dur="1" fill="hold">
                                          <p:stCondLst>
                                            <p:cond delay="499"/>
                                          </p:stCondLst>
                                        </p:cTn>
                                        <p:tgtEl>
                                          <p:spTgt spid="7"/>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8" presetClass="entr" presetSubtype="12" fill="hold" nodeType="clickEffect">
                                  <p:stCondLst>
                                    <p:cond delay="0"/>
                                  </p:stCondLst>
                                  <p:childTnLst>
                                    <p:set>
                                      <p:cBhvr>
                                        <p:cTn id="39" dur="1" fill="hold">
                                          <p:stCondLst>
                                            <p:cond delay="0"/>
                                          </p:stCondLst>
                                        </p:cTn>
                                        <p:tgtEl>
                                          <p:spTgt spid="16">
                                            <p:txEl>
                                              <p:pRg st="8" end="8"/>
                                            </p:txEl>
                                          </p:spTgt>
                                        </p:tgtEl>
                                        <p:attrNameLst>
                                          <p:attrName>style.visibility</p:attrName>
                                        </p:attrNameLst>
                                      </p:cBhvr>
                                      <p:to>
                                        <p:strVal val="visible"/>
                                      </p:to>
                                    </p:set>
                                    <p:animEffect transition="in" filter="strips(downLeft)">
                                      <p:cBhvr>
                                        <p:cTn id="40" dur="500"/>
                                        <p:tgtEl>
                                          <p:spTgt spid="16">
                                            <p:txEl>
                                              <p:pRg st="8" end="8"/>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xit" presetSubtype="4" fill="hold" grpId="0" nodeType="clickEffect">
                                  <p:stCondLst>
                                    <p:cond delay="0"/>
                                  </p:stCondLst>
                                  <p:childTnLst>
                                    <p:anim calcmode="lin" valueType="num">
                                      <p:cBhvr additive="base">
                                        <p:cTn id="44" dur="500"/>
                                        <p:tgtEl>
                                          <p:spTgt spid="15"/>
                                        </p:tgtEl>
                                        <p:attrNameLst>
                                          <p:attrName>ppt_x</p:attrName>
                                        </p:attrNameLst>
                                      </p:cBhvr>
                                      <p:tavLst>
                                        <p:tav tm="0">
                                          <p:val>
                                            <p:strVal val="ppt_x"/>
                                          </p:val>
                                        </p:tav>
                                        <p:tav tm="100000">
                                          <p:val>
                                            <p:strVal val="ppt_x"/>
                                          </p:val>
                                        </p:tav>
                                      </p:tavLst>
                                    </p:anim>
                                    <p:anim calcmode="lin" valueType="num">
                                      <p:cBhvr additive="base">
                                        <p:cTn id="45" dur="500"/>
                                        <p:tgtEl>
                                          <p:spTgt spid="15"/>
                                        </p:tgtEl>
                                        <p:attrNameLst>
                                          <p:attrName>ppt_y</p:attrName>
                                        </p:attrNameLst>
                                      </p:cBhvr>
                                      <p:tavLst>
                                        <p:tav tm="0">
                                          <p:val>
                                            <p:strVal val="ppt_y"/>
                                          </p:val>
                                        </p:tav>
                                        <p:tav tm="100000">
                                          <p:val>
                                            <p:strVal val="1+ppt_h/2"/>
                                          </p:val>
                                        </p:tav>
                                      </p:tavLst>
                                    </p:anim>
                                    <p:set>
                                      <p:cBhvr>
                                        <p:cTn id="46" dur="1" fill="hold">
                                          <p:stCondLst>
                                            <p:cond delay="499"/>
                                          </p:stCondLst>
                                        </p:cTn>
                                        <p:tgtEl>
                                          <p:spTgt spid="15"/>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8" presetClass="entr" presetSubtype="12" fill="hold" nodeType="clickEffect">
                                  <p:stCondLst>
                                    <p:cond delay="0"/>
                                  </p:stCondLst>
                                  <p:childTnLst>
                                    <p:set>
                                      <p:cBhvr>
                                        <p:cTn id="50" dur="1" fill="hold">
                                          <p:stCondLst>
                                            <p:cond delay="0"/>
                                          </p:stCondLst>
                                        </p:cTn>
                                        <p:tgtEl>
                                          <p:spTgt spid="16">
                                            <p:txEl>
                                              <p:pRg st="11" end="11"/>
                                            </p:txEl>
                                          </p:spTgt>
                                        </p:tgtEl>
                                        <p:attrNameLst>
                                          <p:attrName>style.visibility</p:attrName>
                                        </p:attrNameLst>
                                      </p:cBhvr>
                                      <p:to>
                                        <p:strVal val="visible"/>
                                      </p:to>
                                    </p:set>
                                    <p:animEffect transition="in" filter="strips(downLeft)">
                                      <p:cBhvr>
                                        <p:cTn id="51" dur="500"/>
                                        <p:tgtEl>
                                          <p:spTgt spid="16">
                                            <p:txEl>
                                              <p:pRg st="11" end="11"/>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 presetClass="exit" presetSubtype="4" fill="hold" grpId="0" nodeType="clickEffect">
                                  <p:stCondLst>
                                    <p:cond delay="0"/>
                                  </p:stCondLst>
                                  <p:childTnLst>
                                    <p:anim calcmode="lin" valueType="num">
                                      <p:cBhvr additive="base">
                                        <p:cTn id="55" dur="500"/>
                                        <p:tgtEl>
                                          <p:spTgt spid="9"/>
                                        </p:tgtEl>
                                        <p:attrNameLst>
                                          <p:attrName>ppt_x</p:attrName>
                                        </p:attrNameLst>
                                      </p:cBhvr>
                                      <p:tavLst>
                                        <p:tav tm="0">
                                          <p:val>
                                            <p:strVal val="ppt_x"/>
                                          </p:val>
                                        </p:tav>
                                        <p:tav tm="100000">
                                          <p:val>
                                            <p:strVal val="ppt_x"/>
                                          </p:val>
                                        </p:tav>
                                      </p:tavLst>
                                    </p:anim>
                                    <p:anim calcmode="lin" valueType="num">
                                      <p:cBhvr additive="base">
                                        <p:cTn id="56" dur="500"/>
                                        <p:tgtEl>
                                          <p:spTgt spid="9"/>
                                        </p:tgtEl>
                                        <p:attrNameLst>
                                          <p:attrName>ppt_y</p:attrName>
                                        </p:attrNameLst>
                                      </p:cBhvr>
                                      <p:tavLst>
                                        <p:tav tm="0">
                                          <p:val>
                                            <p:strVal val="ppt_y"/>
                                          </p:val>
                                        </p:tav>
                                        <p:tav tm="100000">
                                          <p:val>
                                            <p:strVal val="1+ppt_h/2"/>
                                          </p:val>
                                        </p:tav>
                                      </p:tavLst>
                                    </p:anim>
                                    <p:set>
                                      <p:cBhvr>
                                        <p:cTn id="57"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5" grpId="1" animBg="1"/>
      <p:bldP spid="7" grpId="0" bldLvl="0" animBg="1"/>
      <p:bldP spid="7" grpId="1" animBg="1"/>
      <p:bldP spid="15" grpId="0" bldLvl="0" animBg="1"/>
      <p:bldP spid="15" grpId="1" animBg="1"/>
      <p:bldP spid="4" grpId="0" bldLvl="0" animBg="1"/>
      <p:bldP spid="4" grpId="1" animBg="1"/>
      <p:bldP spid="9" grpId="0" bldLvl="0" animBg="1"/>
      <p:bldP spid="9"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idx="17826049"/>
            <p:custDataLst>
              <p:tags r:id="rId1"/>
            </p:custDataLst>
          </p:nvPr>
        </p:nvSpPr>
        <p:spPr>
          <a:xfrm>
            <a:off x="887730" y="203835"/>
            <a:ext cx="10972800" cy="609600"/>
          </a:xfrm>
        </p:spPr>
        <p:txBody>
          <a:bodyPr>
            <a:normAutofit fontScale="90000"/>
          </a:bodyPr>
          <a:p>
            <a:r>
              <a:rPr lang="en-US" altLang="zh-CN" sz="2665"/>
              <a:t> </a:t>
            </a:r>
            <a:r>
              <a:rPr lang="zh-CN" altLang="en-US" sz="3300" b="1">
                <a:ln w="15875"/>
                <a:gradFill>
                  <a:gsLst>
                    <a:gs pos="0">
                      <a:schemeClr val="accent1"/>
                    </a:gs>
                    <a:gs pos="100000">
                      <a:schemeClr val="accent6"/>
                    </a:gs>
                  </a:gsLst>
                  <a:lin ang="2700000" scaled="0"/>
                </a:gradFill>
                <a:effectLst/>
                <a:sym typeface="+mn-ea"/>
              </a:rPr>
              <a:t>议论文(1)——只呈现一种观点型</a:t>
            </a:r>
            <a:r>
              <a:rPr lang="en-US" altLang="zh-CN" sz="3300" b="1">
                <a:ln w="15875"/>
                <a:gradFill>
                  <a:gsLst>
                    <a:gs pos="0">
                      <a:schemeClr val="accent1"/>
                    </a:gs>
                    <a:gs pos="100000">
                      <a:schemeClr val="accent6"/>
                    </a:gs>
                  </a:gsLst>
                  <a:lin ang="2700000" scaled="0"/>
                </a:gradFill>
                <a:effectLst/>
                <a:sym typeface="+mn-ea"/>
              </a:rPr>
              <a:t>  </a:t>
            </a:r>
            <a:r>
              <a:rPr lang="zh-CN" altLang="en-US" sz="3300">
                <a:solidFill>
                  <a:schemeClr val="accent2">
                    <a:lumMod val="75000"/>
                  </a:schemeClr>
                </a:solidFill>
                <a:effectLst>
                  <a:outerShdw blurRad="38100" dist="25400" dir="5400000" algn="ctr" rotWithShape="0">
                    <a:srgbClr val="6E747A">
                      <a:alpha val="43000"/>
                    </a:srgbClr>
                  </a:outerShdw>
                </a:effectLst>
              </a:rPr>
              <a:t>第三段结尾</a:t>
            </a:r>
            <a:r>
              <a:rPr lang="en-US" altLang="zh-CN" sz="3300">
                <a:solidFill>
                  <a:schemeClr val="accent2">
                    <a:lumMod val="75000"/>
                  </a:schemeClr>
                </a:solidFill>
                <a:effectLst>
                  <a:outerShdw blurRad="38100" dist="25400" dir="5400000" algn="ctr" rotWithShape="0">
                    <a:srgbClr val="6E747A">
                      <a:alpha val="43000"/>
                    </a:srgbClr>
                  </a:outerShdw>
                </a:effectLst>
              </a:rPr>
              <a:t>: </a:t>
            </a:r>
            <a:r>
              <a:rPr lang="zh-CN" altLang="en-US" sz="3300">
                <a:solidFill>
                  <a:schemeClr val="accent2">
                    <a:lumMod val="75000"/>
                  </a:schemeClr>
                </a:solidFill>
                <a:effectLst>
                  <a:outerShdw blurRad="38100" dist="25400" dir="5400000" algn="ctr" rotWithShape="0">
                    <a:srgbClr val="6E747A">
                      <a:alpha val="43000"/>
                    </a:srgbClr>
                  </a:outerShdw>
                </a:effectLst>
              </a:rPr>
              <a:t>重申自己的观点</a:t>
            </a:r>
            <a:endParaRPr lang="zh-CN" altLang="en-US" sz="3300">
              <a:solidFill>
                <a:schemeClr val="accent2">
                  <a:lumMod val="75000"/>
                </a:schemeClr>
              </a:solidFill>
              <a:effectLst>
                <a:outerShdw blurRad="38100" dist="25400" dir="5400000" algn="ctr" rotWithShape="0">
                  <a:srgbClr val="6E747A">
                    <a:alpha val="43000"/>
                  </a:srgbClr>
                </a:outerShdw>
              </a:effectLst>
            </a:endParaRPr>
          </a:p>
        </p:txBody>
      </p:sp>
      <p:sp>
        <p:nvSpPr>
          <p:cNvPr id="16" name="文本框 15"/>
          <p:cNvSpPr txBox="1"/>
          <p:nvPr/>
        </p:nvSpPr>
        <p:spPr>
          <a:xfrm>
            <a:off x="887730" y="1318260"/>
            <a:ext cx="10972800" cy="4888230"/>
          </a:xfrm>
          <a:prstGeom prst="rect">
            <a:avLst/>
          </a:prstGeom>
          <a:noFill/>
        </p:spPr>
        <p:txBody>
          <a:bodyPr wrap="square" rtlCol="0">
            <a:noAutofit/>
          </a:bodyPr>
          <a:p>
            <a:pPr>
              <a:lnSpc>
                <a:spcPct val="250000"/>
              </a:lnSpc>
            </a:pPr>
            <a:r>
              <a:rPr lang="zh-CN" altLang="en-US" sz="2500" b="1">
                <a:solidFill>
                  <a:schemeClr val="accent5">
                    <a:lumMod val="75000"/>
                  </a:schemeClr>
                </a:solidFill>
                <a:sym typeface="+mn-ea"/>
              </a:rPr>
              <a:t>表示总结：</a:t>
            </a:r>
            <a:r>
              <a:rPr lang="en-US" altLang="zh-CN" sz="2200" b="1">
                <a:solidFill>
                  <a:schemeClr val="tx1"/>
                </a:solidFill>
                <a:effectLst>
                  <a:outerShdw blurRad="38100" dist="19050" dir="2700000" algn="tl" rotWithShape="0">
                    <a:schemeClr val="dk1">
                      <a:alpha val="40000"/>
                    </a:schemeClr>
                  </a:outerShdw>
                </a:effectLst>
                <a:sym typeface="+mn-ea"/>
              </a:rPr>
              <a:t>in short; in brief; in conclusion; in a/one word; to sum up; all in all;      on the whole; in general</a:t>
            </a:r>
            <a:endParaRPr lang="en-US" altLang="zh-CN" sz="2200" b="1">
              <a:solidFill>
                <a:schemeClr val="tx1"/>
              </a:solidFill>
              <a:effectLst>
                <a:outerShdw blurRad="38100" dist="19050" dir="2700000" algn="tl" rotWithShape="0">
                  <a:schemeClr val="dk1">
                    <a:alpha val="40000"/>
                  </a:schemeClr>
                </a:outerShdw>
              </a:effectLst>
              <a:sym typeface="+mn-ea"/>
            </a:endParaRPr>
          </a:p>
          <a:p>
            <a:pPr>
              <a:lnSpc>
                <a:spcPct val="250000"/>
              </a:lnSpc>
            </a:pPr>
            <a:r>
              <a:rPr lang="zh-CN" altLang="en-US" sz="2500" b="1">
                <a:solidFill>
                  <a:schemeClr val="accent5">
                    <a:lumMod val="75000"/>
                  </a:schemeClr>
                </a:solidFill>
                <a:sym typeface="+mn-ea"/>
              </a:rPr>
              <a:t>增强语气：</a:t>
            </a:r>
            <a:r>
              <a:rPr lang="en-US" altLang="zh-CN" sz="2200" b="1">
                <a:solidFill>
                  <a:schemeClr val="tx1"/>
                </a:solidFill>
                <a:effectLst>
                  <a:outerShdw blurRad="38100" dist="19050" dir="2700000" algn="tl" rotWithShape="0">
                    <a:schemeClr val="dk1">
                      <a:alpha val="40000"/>
                    </a:schemeClr>
                  </a:outerShdw>
                </a:effectLst>
                <a:sym typeface="+mn-ea"/>
              </a:rPr>
              <a:t>There’s no doubt that…; There’s no denying that…</a:t>
            </a:r>
            <a:endParaRPr lang="en-US" altLang="zh-CN" sz="2200" b="1">
              <a:solidFill>
                <a:schemeClr val="tx1"/>
              </a:solidFill>
              <a:effectLst>
                <a:outerShdw blurRad="38100" dist="19050" dir="2700000" algn="tl" rotWithShape="0">
                  <a:schemeClr val="dk1">
                    <a:alpha val="40000"/>
                  </a:schemeClr>
                </a:outerShdw>
              </a:effectLst>
              <a:sym typeface="+mn-ea"/>
            </a:endParaRPr>
          </a:p>
          <a:p>
            <a:pPr>
              <a:lnSpc>
                <a:spcPct val="250000"/>
              </a:lnSpc>
            </a:pPr>
            <a:r>
              <a:rPr lang="zh-CN" altLang="en-US" sz="2500" b="1">
                <a:solidFill>
                  <a:schemeClr val="accent5">
                    <a:lumMod val="75000"/>
                  </a:schemeClr>
                </a:solidFill>
                <a:sym typeface="+mn-ea"/>
              </a:rPr>
              <a:t>强调句:</a:t>
            </a:r>
            <a:r>
              <a:rPr lang="en-US" altLang="zh-CN" sz="2200" b="1">
                <a:solidFill>
                  <a:schemeClr val="accent5">
                    <a:lumMod val="75000"/>
                  </a:schemeClr>
                </a:solidFill>
                <a:sym typeface="+mn-ea"/>
              </a:rPr>
              <a:t> </a:t>
            </a:r>
            <a:r>
              <a:rPr lang="en-US" altLang="zh-CN" sz="2200" b="1">
                <a:solidFill>
                  <a:schemeClr val="tx1"/>
                </a:solidFill>
                <a:effectLst>
                  <a:outerShdw blurRad="38100" dist="19050" dir="2700000" algn="tl" rotWithShape="0">
                    <a:schemeClr val="dk1">
                      <a:alpha val="40000"/>
                    </a:schemeClr>
                  </a:outerShdw>
                </a:effectLst>
                <a:sym typeface="+mn-ea"/>
              </a:rPr>
              <a:t>It was…..that…..</a:t>
            </a:r>
            <a:endParaRPr lang="en-US" altLang="zh-CN" sz="2200" b="1">
              <a:solidFill>
                <a:schemeClr val="tx1"/>
              </a:solidFill>
              <a:effectLst>
                <a:outerShdw blurRad="38100" dist="19050" dir="2700000" algn="tl" rotWithShape="0">
                  <a:schemeClr val="dk1">
                    <a:alpha val="40000"/>
                  </a:schemeClr>
                </a:outerShdw>
              </a:effectLst>
              <a:sym typeface="+mn-ea"/>
            </a:endParaRPr>
          </a:p>
          <a:p>
            <a:pPr>
              <a:lnSpc>
                <a:spcPct val="250000"/>
              </a:lnSpc>
            </a:pPr>
            <a:r>
              <a:rPr lang="zh-CN" altLang="en-US" sz="2500" b="1">
                <a:solidFill>
                  <a:schemeClr val="accent5">
                    <a:lumMod val="75000"/>
                  </a:schemeClr>
                </a:solidFill>
                <a:sym typeface="+mn-ea"/>
              </a:rPr>
              <a:t>双重否定： </a:t>
            </a:r>
            <a:r>
              <a:rPr lang="en-US" altLang="zh-CN" sz="2200" b="1">
                <a:solidFill>
                  <a:schemeClr val="tx1"/>
                </a:solidFill>
                <a:effectLst>
                  <a:outerShdw blurRad="38100" dist="19050" dir="2700000" algn="tl" rotWithShape="0">
                    <a:schemeClr val="dk1">
                      <a:alpha val="40000"/>
                    </a:schemeClr>
                  </a:outerShdw>
                </a:effectLst>
                <a:sym typeface="+mn-ea"/>
              </a:rPr>
              <a:t>Never/By no means/ On no account can/should we do…</a:t>
            </a:r>
            <a:r>
              <a:rPr lang="en-US" altLang="zh-CN" b="1">
                <a:solidFill>
                  <a:schemeClr val="tx1"/>
                </a:solidFill>
                <a:effectLst>
                  <a:outerShdw blurRad="38100" dist="19050" dir="2700000" algn="tl" rotWithShape="0">
                    <a:schemeClr val="dk1">
                      <a:alpha val="40000"/>
                    </a:schemeClr>
                  </a:outerShdw>
                </a:effectLst>
                <a:sym typeface="+mn-ea"/>
              </a:rPr>
              <a:t> </a:t>
            </a:r>
            <a:r>
              <a:rPr lang="en-US" altLang="zh-CN" b="1">
                <a:effectLst>
                  <a:outerShdw blurRad="38100" dist="19050" dir="2700000" algn="tl" rotWithShape="0">
                    <a:schemeClr val="dk1">
                      <a:alpha val="40000"/>
                    </a:schemeClr>
                  </a:outerShdw>
                </a:effectLst>
                <a:sym typeface="+mn-ea"/>
              </a:rPr>
              <a:t>我们绝不能做…</a:t>
            </a:r>
            <a:endParaRPr lang="en-US" altLang="zh-CN" b="1">
              <a:effectLst>
                <a:outerShdw blurRad="38100" dist="19050" dir="2700000" algn="tl" rotWithShape="0">
                  <a:schemeClr val="dk1">
                    <a:alpha val="40000"/>
                  </a:schemeClr>
                </a:outerShdw>
              </a:effectLst>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strips(downLeft)">
                                      <p:cBhvr>
                                        <p:cTn id="7" dur="500"/>
                                        <p:tgtEl>
                                          <p:spTgt spid="16">
                                            <p:txEl>
                                              <p:pRg st="0" end="0"/>
                                            </p:txEl>
                                          </p:spTgt>
                                        </p:tgtEl>
                                      </p:cBhvr>
                                    </p:animEffect>
                                  </p:childTnLst>
                                </p:cTn>
                              </p:par>
                              <p:par>
                                <p:cTn id="8" presetID="18" presetClass="entr" presetSubtype="12" fill="hold" nodeType="withEffect">
                                  <p:stCondLst>
                                    <p:cond delay="0"/>
                                  </p:stCondLst>
                                  <p:childTnLst>
                                    <p:set>
                                      <p:cBhvr>
                                        <p:cTn id="9" dur="1" fill="hold">
                                          <p:stCondLst>
                                            <p:cond delay="0"/>
                                          </p:stCondLst>
                                        </p:cTn>
                                        <p:tgtEl>
                                          <p:spTgt spid="16">
                                            <p:txEl>
                                              <p:pRg st="1" end="1"/>
                                            </p:txEl>
                                          </p:spTgt>
                                        </p:tgtEl>
                                        <p:attrNameLst>
                                          <p:attrName>style.visibility</p:attrName>
                                        </p:attrNameLst>
                                      </p:cBhvr>
                                      <p:to>
                                        <p:strVal val="visible"/>
                                      </p:to>
                                    </p:set>
                                    <p:animEffect transition="in" filter="strips(downLeft)">
                                      <p:cBhvr>
                                        <p:cTn id="10" dur="500"/>
                                        <p:tgtEl>
                                          <p:spTgt spid="16">
                                            <p:txEl>
                                              <p:pRg st="1" end="1"/>
                                            </p:txEl>
                                          </p:spTgt>
                                        </p:tgtEl>
                                      </p:cBhvr>
                                    </p:animEffect>
                                  </p:childTnLst>
                                </p:cTn>
                              </p:par>
                              <p:par>
                                <p:cTn id="11" presetID="18" presetClass="entr" presetSubtype="12" fill="hold" nodeType="withEffect">
                                  <p:stCondLst>
                                    <p:cond delay="0"/>
                                  </p:stCondLst>
                                  <p:childTnLst>
                                    <p:set>
                                      <p:cBhvr>
                                        <p:cTn id="12" dur="1" fill="hold">
                                          <p:stCondLst>
                                            <p:cond delay="0"/>
                                          </p:stCondLst>
                                        </p:cTn>
                                        <p:tgtEl>
                                          <p:spTgt spid="16">
                                            <p:txEl>
                                              <p:pRg st="2" end="2"/>
                                            </p:txEl>
                                          </p:spTgt>
                                        </p:tgtEl>
                                        <p:attrNameLst>
                                          <p:attrName>style.visibility</p:attrName>
                                        </p:attrNameLst>
                                      </p:cBhvr>
                                      <p:to>
                                        <p:strVal val="visible"/>
                                      </p:to>
                                    </p:set>
                                    <p:animEffect transition="in" filter="strips(downLeft)">
                                      <p:cBhvr>
                                        <p:cTn id="13" dur="500"/>
                                        <p:tgtEl>
                                          <p:spTgt spid="16">
                                            <p:txEl>
                                              <p:pRg st="2" end="2"/>
                                            </p:txEl>
                                          </p:spTgt>
                                        </p:tgtEl>
                                      </p:cBhvr>
                                    </p:animEffect>
                                  </p:childTnLst>
                                </p:cTn>
                              </p:par>
                              <p:par>
                                <p:cTn id="14" presetID="18" presetClass="entr" presetSubtype="12" fill="hold" nodeType="withEffect">
                                  <p:stCondLst>
                                    <p:cond delay="0"/>
                                  </p:stCondLst>
                                  <p:childTnLst>
                                    <p:set>
                                      <p:cBhvr>
                                        <p:cTn id="15" dur="1" fill="hold">
                                          <p:stCondLst>
                                            <p:cond delay="0"/>
                                          </p:stCondLst>
                                        </p:cTn>
                                        <p:tgtEl>
                                          <p:spTgt spid="16">
                                            <p:txEl>
                                              <p:pRg st="3" end="3"/>
                                            </p:txEl>
                                          </p:spTgt>
                                        </p:tgtEl>
                                        <p:attrNameLst>
                                          <p:attrName>style.visibility</p:attrName>
                                        </p:attrNameLst>
                                      </p:cBhvr>
                                      <p:to>
                                        <p:strVal val="visible"/>
                                      </p:to>
                                    </p:set>
                                    <p:animEffect transition="in" filter="strips(downLeft)">
                                      <p:cBhvr>
                                        <p:cTn id="16" dur="500"/>
                                        <p:tgtEl>
                                          <p:spTgt spid="1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p:cNvSpPr>
            <a:spLocks noGrp="1"/>
          </p:cNvSpPr>
          <p:nvPr>
            <p:ph type="title" idx="17826049"/>
            <p:custDataLst>
              <p:tags r:id="rId1"/>
            </p:custDataLst>
          </p:nvPr>
        </p:nvSpPr>
        <p:spPr>
          <a:xfrm>
            <a:off x="1903730" y="1471295"/>
            <a:ext cx="8384540" cy="2897505"/>
          </a:xfrm>
        </p:spPr>
        <p:txBody>
          <a:bodyPr>
            <a:normAutofit/>
          </a:bodyPr>
          <a:p>
            <a:pPr>
              <a:lnSpc>
                <a:spcPct val="150000"/>
              </a:lnSpc>
            </a:pPr>
            <a:r>
              <a:rPr altLang="en-US" sz="5400"/>
              <a:t>高中英语应用文写作</a:t>
            </a:r>
            <a:br>
              <a:rPr altLang="en-US" sz="5400"/>
            </a:br>
            <a:r>
              <a:rPr altLang="en-US" sz="5400"/>
              <a:t>观点议论类</a:t>
            </a:r>
            <a:endParaRPr sz="5400"/>
          </a:p>
        </p:txBody>
      </p:sp>
    </p:spTree>
    <p:custDataLst>
      <p:tags r:id="rId2"/>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idx="17826049"/>
            <p:custDataLst>
              <p:tags r:id="rId1"/>
            </p:custDataLst>
          </p:nvPr>
        </p:nvSpPr>
        <p:spPr>
          <a:xfrm>
            <a:off x="887730" y="203835"/>
            <a:ext cx="10972800" cy="609600"/>
          </a:xfrm>
        </p:spPr>
        <p:txBody>
          <a:bodyPr>
            <a:normAutofit fontScale="90000"/>
          </a:bodyPr>
          <a:p>
            <a:r>
              <a:rPr lang="en-US" altLang="zh-CN" sz="2665"/>
              <a:t> </a:t>
            </a:r>
            <a:r>
              <a:rPr lang="zh-CN" altLang="en-US" sz="3300" b="1">
                <a:ln w="15875"/>
                <a:gradFill>
                  <a:gsLst>
                    <a:gs pos="0">
                      <a:schemeClr val="accent1"/>
                    </a:gs>
                    <a:gs pos="100000">
                      <a:schemeClr val="accent6"/>
                    </a:gs>
                  </a:gsLst>
                  <a:lin ang="2700000" scaled="0"/>
                </a:gradFill>
                <a:effectLst/>
                <a:sym typeface="+mn-ea"/>
              </a:rPr>
              <a:t>议论文(1)——只呈现一种观点型</a:t>
            </a:r>
            <a:r>
              <a:rPr lang="en-US" altLang="zh-CN" sz="3300" b="1">
                <a:ln w="15875"/>
                <a:gradFill>
                  <a:gsLst>
                    <a:gs pos="0">
                      <a:schemeClr val="accent1"/>
                    </a:gs>
                    <a:gs pos="100000">
                      <a:schemeClr val="accent6"/>
                    </a:gs>
                  </a:gsLst>
                  <a:lin ang="2700000" scaled="0"/>
                </a:gradFill>
                <a:effectLst/>
                <a:sym typeface="+mn-ea"/>
              </a:rPr>
              <a:t> </a:t>
            </a:r>
            <a:r>
              <a:rPr lang="zh-CN" altLang="en-US" sz="3300">
                <a:solidFill>
                  <a:schemeClr val="accent2">
                    <a:lumMod val="75000"/>
                  </a:schemeClr>
                </a:solidFill>
                <a:effectLst>
                  <a:outerShdw blurRad="38100" dist="25400" dir="5400000" algn="ctr" rotWithShape="0">
                    <a:srgbClr val="6E747A">
                      <a:alpha val="43000"/>
                    </a:srgbClr>
                  </a:outerShdw>
                </a:effectLst>
              </a:rPr>
              <a:t>第三段结尾</a:t>
            </a:r>
            <a:r>
              <a:rPr lang="en-US" altLang="zh-CN" sz="3300">
                <a:solidFill>
                  <a:schemeClr val="accent2">
                    <a:lumMod val="75000"/>
                  </a:schemeClr>
                </a:solidFill>
                <a:effectLst>
                  <a:outerShdw blurRad="38100" dist="25400" dir="5400000" algn="ctr" rotWithShape="0">
                    <a:srgbClr val="6E747A">
                      <a:alpha val="43000"/>
                    </a:srgbClr>
                  </a:outerShdw>
                </a:effectLst>
              </a:rPr>
              <a:t>: </a:t>
            </a:r>
            <a:r>
              <a:rPr lang="zh-CN" altLang="en-US" sz="3300">
                <a:solidFill>
                  <a:schemeClr val="accent2">
                    <a:lumMod val="75000"/>
                  </a:schemeClr>
                </a:solidFill>
                <a:effectLst>
                  <a:outerShdw blurRad="38100" dist="25400" dir="5400000" algn="ctr" rotWithShape="0">
                    <a:srgbClr val="6E747A">
                      <a:alpha val="43000"/>
                    </a:srgbClr>
                  </a:outerShdw>
                </a:effectLst>
              </a:rPr>
              <a:t>重申自己的观点</a:t>
            </a:r>
            <a:endParaRPr lang="zh-CN" altLang="en-US" sz="3300">
              <a:solidFill>
                <a:schemeClr val="accent2">
                  <a:lumMod val="75000"/>
                </a:schemeClr>
              </a:solidFill>
              <a:effectLst>
                <a:outerShdw blurRad="38100" dist="25400" dir="5400000" algn="ctr" rotWithShape="0">
                  <a:srgbClr val="6E747A">
                    <a:alpha val="43000"/>
                  </a:srgbClr>
                </a:outerShdw>
              </a:effectLst>
            </a:endParaRPr>
          </a:p>
        </p:txBody>
      </p:sp>
      <p:sp>
        <p:nvSpPr>
          <p:cNvPr id="16" name="文本框 15"/>
          <p:cNvSpPr txBox="1"/>
          <p:nvPr/>
        </p:nvSpPr>
        <p:spPr>
          <a:xfrm>
            <a:off x="312420" y="813435"/>
            <a:ext cx="11703050" cy="6045200"/>
          </a:xfrm>
          <a:prstGeom prst="rect">
            <a:avLst/>
          </a:prstGeom>
          <a:noFill/>
        </p:spPr>
        <p:txBody>
          <a:bodyPr wrap="square" rtlCol="0">
            <a:noAutofit/>
          </a:bodyPr>
          <a:p>
            <a:pPr>
              <a:lnSpc>
                <a:spcPct val="200000"/>
              </a:lnSpc>
            </a:pPr>
            <a:r>
              <a:rPr lang="en-US" altLang="zh-CN" sz="2200" b="1">
                <a:solidFill>
                  <a:schemeClr val="accent5">
                    <a:lumMod val="75000"/>
                  </a:schemeClr>
                </a:solidFill>
                <a:sym typeface="+mn-ea"/>
              </a:rPr>
              <a:t>1. Therefore, I am fully convinced that ...  </a:t>
            </a:r>
            <a:r>
              <a:rPr lang="en-US" altLang="zh-CN" sz="2000" b="1">
                <a:solidFill>
                  <a:schemeClr val="accent5">
                    <a:lumMod val="75000"/>
                  </a:schemeClr>
                </a:solidFill>
                <a:sym typeface="+mn-ea"/>
              </a:rPr>
              <a:t>   </a:t>
            </a:r>
            <a:r>
              <a:rPr lang="zh-CN" altLang="en-US" sz="2000" b="1">
                <a:solidFill>
                  <a:schemeClr val="tx1"/>
                </a:solidFill>
                <a:effectLst>
                  <a:outerShdw blurRad="38100" dist="19050" dir="2700000" algn="tl" rotWithShape="0">
                    <a:schemeClr val="dk1">
                      <a:alpha val="40000"/>
                    </a:schemeClr>
                  </a:outerShdw>
                </a:effectLst>
                <a:sym typeface="+mn-ea"/>
              </a:rPr>
              <a:t>因此，我深信</a:t>
            </a:r>
            <a:r>
              <a:rPr lang="en-US" altLang="zh-CN" sz="2000" b="1">
                <a:solidFill>
                  <a:schemeClr val="tx1"/>
                </a:solidFill>
                <a:effectLst>
                  <a:outerShdw blurRad="38100" dist="19050" dir="2700000" algn="tl" rotWithShape="0">
                    <a:schemeClr val="dk1">
                      <a:alpha val="40000"/>
                    </a:schemeClr>
                  </a:outerShdw>
                </a:effectLst>
                <a:sym typeface="+mn-ea"/>
              </a:rPr>
              <a:t>……</a:t>
            </a:r>
            <a:endParaRPr lang="en-US" altLang="zh-CN" sz="2000" b="1">
              <a:solidFill>
                <a:schemeClr val="tx1"/>
              </a:solidFill>
              <a:effectLst>
                <a:outerShdw blurRad="38100" dist="19050" dir="2700000" algn="tl" rotWithShape="0">
                  <a:schemeClr val="dk1">
                    <a:alpha val="40000"/>
                  </a:schemeClr>
                </a:outerShdw>
              </a:effectLst>
              <a:sym typeface="+mn-ea"/>
            </a:endParaRPr>
          </a:p>
          <a:p>
            <a:pPr algn="l">
              <a:lnSpc>
                <a:spcPct val="200000"/>
              </a:lnSpc>
              <a:buClrTx/>
              <a:buSzTx/>
              <a:buFontTx/>
            </a:pPr>
            <a:r>
              <a:rPr lang="en-US" altLang="zh-CN" sz="2200" b="1">
                <a:solidFill>
                  <a:schemeClr val="accent5">
                    <a:lumMod val="75000"/>
                  </a:schemeClr>
                </a:solidFill>
                <a:sym typeface="+mn-ea"/>
              </a:rPr>
              <a:t>2. All in all, I firmly believe / hold the idea that …   </a:t>
            </a:r>
            <a:r>
              <a:rPr lang="en-US" altLang="zh-CN" sz="2000" b="1">
                <a:solidFill>
                  <a:schemeClr val="accent5">
                    <a:lumMod val="75000"/>
                  </a:schemeClr>
                </a:solidFill>
                <a:sym typeface="+mn-ea"/>
              </a:rPr>
              <a:t> </a:t>
            </a:r>
            <a:r>
              <a:rPr lang="zh-CN" altLang="en-US" sz="2000" b="1">
                <a:effectLst>
                  <a:outerShdw blurRad="38100" dist="19050" dir="2700000" algn="tl" rotWithShape="0">
                    <a:schemeClr val="dk1">
                      <a:alpha val="40000"/>
                    </a:schemeClr>
                  </a:outerShdw>
                </a:effectLst>
                <a:sym typeface="+mn-ea"/>
              </a:rPr>
              <a:t>总之，我坚信……</a:t>
            </a:r>
            <a:endParaRPr lang="zh-CN" altLang="en-US" sz="2000" b="1">
              <a:effectLst>
                <a:outerShdw blurRad="38100" dist="19050" dir="2700000" algn="tl" rotWithShape="0">
                  <a:schemeClr val="dk1">
                    <a:alpha val="40000"/>
                  </a:schemeClr>
                </a:outerShdw>
              </a:effectLst>
              <a:sym typeface="+mn-ea"/>
            </a:endParaRPr>
          </a:p>
          <a:p>
            <a:pPr>
              <a:lnSpc>
                <a:spcPct val="200000"/>
              </a:lnSpc>
            </a:pPr>
            <a:r>
              <a:rPr lang="en-US" altLang="zh-CN" sz="2200" b="1">
                <a:solidFill>
                  <a:schemeClr val="accent5">
                    <a:lumMod val="75000"/>
                  </a:schemeClr>
                </a:solidFill>
                <a:sym typeface="+mn-ea"/>
              </a:rPr>
              <a:t>3. From what has been discussed above, we may come to the conclusion that … </a:t>
            </a:r>
            <a:endParaRPr lang="en-US" altLang="zh-CN" sz="2200" b="1">
              <a:solidFill>
                <a:schemeClr val="accent5">
                  <a:lumMod val="75000"/>
                </a:schemeClr>
              </a:solidFill>
              <a:sym typeface="+mn-ea"/>
            </a:endParaRPr>
          </a:p>
          <a:p>
            <a:pPr>
              <a:lnSpc>
                <a:spcPct val="200000"/>
              </a:lnSpc>
            </a:pPr>
            <a:r>
              <a:rPr lang="en-US" altLang="zh-CN" sz="2000" b="1">
                <a:solidFill>
                  <a:schemeClr val="accent5">
                    <a:lumMod val="75000"/>
                  </a:schemeClr>
                </a:solidFill>
                <a:sym typeface="+mn-ea"/>
              </a:rPr>
              <a:t>   </a:t>
            </a:r>
            <a:r>
              <a:rPr lang="en-US" altLang="zh-CN" sz="2000" b="1">
                <a:solidFill>
                  <a:schemeClr val="tx1"/>
                </a:solidFill>
                <a:effectLst>
                  <a:outerShdw blurRad="38100" dist="19050" dir="2700000" algn="tl" rotWithShape="0">
                    <a:schemeClr val="dk1">
                      <a:alpha val="40000"/>
                    </a:schemeClr>
                  </a:outerShdw>
                </a:effectLst>
                <a:sym typeface="+mn-ea"/>
              </a:rPr>
              <a:t> </a:t>
            </a:r>
            <a:r>
              <a:rPr lang="zh-CN" altLang="en-US" sz="2000" b="1">
                <a:solidFill>
                  <a:schemeClr val="tx1"/>
                </a:solidFill>
                <a:effectLst>
                  <a:outerShdw blurRad="38100" dist="19050" dir="2700000" algn="tl" rotWithShape="0">
                    <a:schemeClr val="dk1">
                      <a:alpha val="40000"/>
                    </a:schemeClr>
                  </a:outerShdw>
                </a:effectLst>
                <a:sym typeface="+mn-ea"/>
              </a:rPr>
              <a:t>根据上面所探讨的，我们可以得出这个结论</a:t>
            </a:r>
            <a:r>
              <a:rPr lang="en-US" altLang="zh-CN" sz="2000" b="1">
                <a:solidFill>
                  <a:schemeClr val="tx1"/>
                </a:solidFill>
                <a:effectLst>
                  <a:outerShdw blurRad="38100" dist="19050" dir="2700000" algn="tl" rotWithShape="0">
                    <a:schemeClr val="dk1">
                      <a:alpha val="40000"/>
                    </a:schemeClr>
                  </a:outerShdw>
                </a:effectLst>
                <a:sym typeface="+mn-ea"/>
              </a:rPr>
              <a:t>……</a:t>
            </a:r>
            <a:endParaRPr lang="en-US" altLang="zh-CN" sz="2000" b="1">
              <a:solidFill>
                <a:schemeClr val="accent5">
                  <a:lumMod val="75000"/>
                </a:schemeClr>
              </a:solidFill>
              <a:sym typeface="+mn-ea"/>
            </a:endParaRPr>
          </a:p>
          <a:p>
            <a:pPr>
              <a:lnSpc>
                <a:spcPct val="200000"/>
              </a:lnSpc>
            </a:pPr>
            <a:r>
              <a:rPr lang="en-US" altLang="zh-CN" sz="2200" b="1">
                <a:solidFill>
                  <a:schemeClr val="accent5">
                    <a:lumMod val="75000"/>
                  </a:schemeClr>
                </a:solidFill>
                <a:sym typeface="+mn-ea"/>
              </a:rPr>
              <a:t>4. I cannot entirely agree with the idea that … </a:t>
            </a:r>
            <a:r>
              <a:rPr lang="zh-CN" altLang="en-US" sz="2000" b="1">
                <a:solidFill>
                  <a:schemeClr val="tx1"/>
                </a:solidFill>
                <a:effectLst>
                  <a:outerShdw blurRad="38100" dist="19050" dir="2700000" algn="tl" rotWithShape="0">
                    <a:schemeClr val="dk1">
                      <a:alpha val="40000"/>
                    </a:schemeClr>
                  </a:outerShdw>
                </a:effectLst>
                <a:sym typeface="+mn-ea"/>
              </a:rPr>
              <a:t>我无法完全同意这一观点</a:t>
            </a:r>
            <a:r>
              <a:rPr lang="en-US" altLang="zh-CN" sz="2000" b="1">
                <a:solidFill>
                  <a:schemeClr val="tx1"/>
                </a:solidFill>
                <a:effectLst>
                  <a:outerShdw blurRad="38100" dist="19050" dir="2700000" algn="tl" rotWithShape="0">
                    <a:schemeClr val="dk1">
                      <a:alpha val="40000"/>
                    </a:schemeClr>
                  </a:outerShdw>
                </a:effectLst>
                <a:sym typeface="+mn-ea"/>
              </a:rPr>
              <a:t>……</a:t>
            </a:r>
            <a:endParaRPr lang="en-US" altLang="zh-CN" sz="2000" b="1">
              <a:solidFill>
                <a:schemeClr val="tx1"/>
              </a:solidFill>
              <a:effectLst>
                <a:outerShdw blurRad="38100" dist="19050" dir="2700000" algn="tl" rotWithShape="0">
                  <a:schemeClr val="dk1">
                    <a:alpha val="40000"/>
                  </a:schemeClr>
                </a:outerShdw>
              </a:effectLst>
              <a:sym typeface="+mn-ea"/>
            </a:endParaRPr>
          </a:p>
          <a:p>
            <a:pPr>
              <a:lnSpc>
                <a:spcPct val="200000"/>
              </a:lnSpc>
            </a:pPr>
            <a:r>
              <a:rPr lang="en-US" altLang="zh-CN" sz="2200" b="1">
                <a:solidFill>
                  <a:schemeClr val="accent5">
                    <a:lumMod val="75000"/>
                  </a:schemeClr>
                </a:solidFill>
                <a:sym typeface="+mn-ea"/>
              </a:rPr>
              <a:t>5. Personally, I am standing on the side of …</a:t>
            </a:r>
            <a:r>
              <a:rPr lang="en-US" altLang="zh-CN" sz="2000" b="1">
                <a:solidFill>
                  <a:schemeClr val="accent5">
                    <a:lumMod val="75000"/>
                  </a:schemeClr>
                </a:solidFill>
                <a:sym typeface="+mn-ea"/>
              </a:rPr>
              <a:t> </a:t>
            </a:r>
            <a:r>
              <a:rPr lang="zh-CN" altLang="en-US" sz="2000" b="1">
                <a:solidFill>
                  <a:schemeClr val="tx1"/>
                </a:solidFill>
                <a:effectLst>
                  <a:outerShdw blurRad="38100" dist="19050" dir="2700000" algn="tl" rotWithShape="0">
                    <a:schemeClr val="dk1">
                      <a:alpha val="40000"/>
                    </a:schemeClr>
                  </a:outerShdw>
                </a:effectLst>
                <a:sym typeface="+mn-ea"/>
              </a:rPr>
              <a:t>就个人而言，我站在</a:t>
            </a:r>
            <a:r>
              <a:rPr lang="en-US" altLang="zh-CN" sz="2000" b="1">
                <a:solidFill>
                  <a:schemeClr val="tx1"/>
                </a:solidFill>
                <a:effectLst>
                  <a:outerShdw blurRad="38100" dist="19050" dir="2700000" algn="tl" rotWithShape="0">
                    <a:schemeClr val="dk1">
                      <a:alpha val="40000"/>
                    </a:schemeClr>
                  </a:outerShdw>
                </a:effectLst>
                <a:sym typeface="+mn-ea"/>
              </a:rPr>
              <a:t>……</a:t>
            </a:r>
            <a:r>
              <a:rPr lang="zh-CN" altLang="en-US" sz="2000" b="1">
                <a:solidFill>
                  <a:schemeClr val="tx1"/>
                </a:solidFill>
                <a:effectLst>
                  <a:outerShdw blurRad="38100" dist="19050" dir="2700000" algn="tl" rotWithShape="0">
                    <a:schemeClr val="dk1">
                      <a:alpha val="40000"/>
                    </a:schemeClr>
                  </a:outerShdw>
                </a:effectLst>
                <a:sym typeface="+mn-ea"/>
              </a:rPr>
              <a:t>的一边。</a:t>
            </a:r>
            <a:endParaRPr lang="zh-CN" altLang="en-US" sz="2000" b="1">
              <a:solidFill>
                <a:schemeClr val="tx1"/>
              </a:solidFill>
              <a:effectLst>
                <a:outerShdw blurRad="38100" dist="19050" dir="2700000" algn="tl" rotWithShape="0">
                  <a:schemeClr val="dk1">
                    <a:alpha val="40000"/>
                  </a:schemeClr>
                </a:outerShdw>
              </a:effectLst>
              <a:sym typeface="+mn-ea"/>
            </a:endParaRPr>
          </a:p>
          <a:p>
            <a:pPr>
              <a:lnSpc>
                <a:spcPct val="200000"/>
              </a:lnSpc>
            </a:pPr>
            <a:r>
              <a:rPr lang="en-US" altLang="zh-CN" sz="2200" b="1">
                <a:solidFill>
                  <a:schemeClr val="accent5">
                    <a:lumMod val="75000"/>
                  </a:schemeClr>
                </a:solidFill>
                <a:sym typeface="+mn-ea"/>
              </a:rPr>
              <a:t>6. In my opinion, it is more advisable to do … than to do.</a:t>
            </a:r>
            <a:r>
              <a:rPr lang="en-US" altLang="zh-CN" sz="2000" b="1">
                <a:solidFill>
                  <a:schemeClr val="accent5">
                    <a:lumMod val="75000"/>
                  </a:schemeClr>
                </a:solidFill>
                <a:sym typeface="+mn-ea"/>
              </a:rPr>
              <a:t>  </a:t>
            </a:r>
            <a:r>
              <a:rPr lang="en-US" altLang="zh-CN" sz="2000" b="1">
                <a:solidFill>
                  <a:schemeClr val="tx1"/>
                </a:solidFill>
                <a:effectLst>
                  <a:outerShdw blurRad="38100" dist="19050" dir="2700000" algn="tl" rotWithShape="0">
                    <a:schemeClr val="dk1">
                      <a:alpha val="40000"/>
                    </a:schemeClr>
                  </a:outerShdw>
                </a:effectLst>
                <a:sym typeface="+mn-ea"/>
              </a:rPr>
              <a:t> </a:t>
            </a:r>
            <a:endParaRPr lang="en-US" altLang="zh-CN" sz="2000" b="1">
              <a:solidFill>
                <a:schemeClr val="tx1"/>
              </a:solidFill>
              <a:effectLst>
                <a:outerShdw blurRad="38100" dist="19050" dir="2700000" algn="tl" rotWithShape="0">
                  <a:schemeClr val="dk1">
                    <a:alpha val="40000"/>
                  </a:schemeClr>
                </a:outerShdw>
              </a:effectLst>
              <a:sym typeface="+mn-ea"/>
            </a:endParaRPr>
          </a:p>
          <a:p>
            <a:pPr>
              <a:lnSpc>
                <a:spcPct val="200000"/>
              </a:lnSpc>
            </a:pPr>
            <a:r>
              <a:rPr lang="en-US" altLang="zh-CN" sz="2000" b="1">
                <a:solidFill>
                  <a:schemeClr val="tx1"/>
                </a:solidFill>
                <a:effectLst>
                  <a:outerShdw blurRad="38100" dist="19050" dir="2700000" algn="tl" rotWithShape="0">
                    <a:schemeClr val="dk1">
                      <a:alpha val="40000"/>
                    </a:schemeClr>
                  </a:outerShdw>
                </a:effectLst>
                <a:sym typeface="+mn-ea"/>
              </a:rPr>
              <a:t>     </a:t>
            </a:r>
            <a:r>
              <a:rPr lang="zh-CN" altLang="en-US" sz="2000" b="1">
                <a:solidFill>
                  <a:schemeClr val="tx1"/>
                </a:solidFill>
                <a:effectLst>
                  <a:outerShdw blurRad="38100" dist="19050" dir="2700000" algn="tl" rotWithShape="0">
                    <a:schemeClr val="dk1">
                      <a:alpha val="40000"/>
                    </a:schemeClr>
                  </a:outerShdw>
                </a:effectLst>
                <a:sym typeface="+mn-ea"/>
              </a:rPr>
              <a:t>在我个人看来，做</a:t>
            </a:r>
            <a:r>
              <a:rPr lang="en-US" altLang="zh-CN" sz="2000" b="1">
                <a:solidFill>
                  <a:schemeClr val="tx1"/>
                </a:solidFill>
                <a:effectLst>
                  <a:outerShdw blurRad="38100" dist="19050" dir="2700000" algn="tl" rotWithShape="0">
                    <a:schemeClr val="dk1">
                      <a:alpha val="40000"/>
                    </a:schemeClr>
                  </a:outerShdw>
                </a:effectLst>
                <a:sym typeface="+mn-ea"/>
              </a:rPr>
              <a:t>……</a:t>
            </a:r>
            <a:r>
              <a:rPr lang="zh-CN" altLang="en-US" sz="2000" b="1">
                <a:solidFill>
                  <a:schemeClr val="tx1"/>
                </a:solidFill>
                <a:effectLst>
                  <a:outerShdw blurRad="38100" dist="19050" dir="2700000" algn="tl" rotWithShape="0">
                    <a:schemeClr val="dk1">
                      <a:alpha val="40000"/>
                    </a:schemeClr>
                  </a:outerShdw>
                </a:effectLst>
                <a:sym typeface="+mn-ea"/>
              </a:rPr>
              <a:t>比做</a:t>
            </a:r>
            <a:r>
              <a:rPr lang="en-US" altLang="zh-CN" sz="2000" b="1">
                <a:solidFill>
                  <a:schemeClr val="tx1"/>
                </a:solidFill>
                <a:effectLst>
                  <a:outerShdw blurRad="38100" dist="19050" dir="2700000" algn="tl" rotWithShape="0">
                    <a:schemeClr val="dk1">
                      <a:alpha val="40000"/>
                    </a:schemeClr>
                  </a:outerShdw>
                </a:effectLst>
                <a:sym typeface="+mn-ea"/>
              </a:rPr>
              <a:t>……</a:t>
            </a:r>
            <a:r>
              <a:rPr lang="zh-CN" altLang="en-US" sz="2000" b="1">
                <a:solidFill>
                  <a:schemeClr val="tx1"/>
                </a:solidFill>
                <a:effectLst>
                  <a:outerShdw blurRad="38100" dist="19050" dir="2700000" algn="tl" rotWithShape="0">
                    <a:schemeClr val="dk1">
                      <a:alpha val="40000"/>
                    </a:schemeClr>
                  </a:outerShdw>
                </a:effectLst>
                <a:sym typeface="+mn-ea"/>
              </a:rPr>
              <a:t>更明智。</a:t>
            </a:r>
            <a:endParaRPr lang="zh-CN" altLang="en-US" sz="2000" b="1">
              <a:solidFill>
                <a:schemeClr val="tx1"/>
              </a:solidFill>
              <a:effectLst>
                <a:outerShdw blurRad="38100" dist="19050" dir="2700000" algn="tl" rotWithShape="0">
                  <a:schemeClr val="dk1">
                    <a:alpha val="40000"/>
                  </a:schemeClr>
                </a:outerShdw>
              </a:effectLst>
              <a:sym typeface="+mn-ea"/>
            </a:endParaRPr>
          </a:p>
          <a:p>
            <a:pPr>
              <a:lnSpc>
                <a:spcPct val="200000"/>
              </a:lnSpc>
            </a:pPr>
            <a:r>
              <a:rPr lang="en-US" altLang="zh-CN" sz="2200" b="1">
                <a:solidFill>
                  <a:schemeClr val="accent5">
                    <a:lumMod val="75000"/>
                  </a:schemeClr>
                </a:solidFill>
                <a:sym typeface="+mn-ea"/>
              </a:rPr>
              <a:t>7. Here are some suggestions for handling … </a:t>
            </a:r>
            <a:r>
              <a:rPr lang="zh-CN" altLang="en-US" sz="2000" b="1">
                <a:solidFill>
                  <a:schemeClr val="tx1"/>
                </a:solidFill>
                <a:effectLst>
                  <a:outerShdw blurRad="38100" dist="19050" dir="2700000" algn="tl" rotWithShape="0">
                    <a:schemeClr val="dk1">
                      <a:alpha val="40000"/>
                    </a:schemeClr>
                  </a:outerShdw>
                </a:effectLst>
                <a:sym typeface="+mn-ea"/>
              </a:rPr>
              <a:t>这是如何处理</a:t>
            </a:r>
            <a:r>
              <a:rPr lang="en-US" altLang="zh-CN" sz="2000" b="1">
                <a:solidFill>
                  <a:schemeClr val="tx1"/>
                </a:solidFill>
                <a:effectLst>
                  <a:outerShdw blurRad="38100" dist="19050" dir="2700000" algn="tl" rotWithShape="0">
                    <a:schemeClr val="dk1">
                      <a:alpha val="40000"/>
                    </a:schemeClr>
                  </a:outerShdw>
                </a:effectLst>
                <a:sym typeface="+mn-ea"/>
              </a:rPr>
              <a:t>……</a:t>
            </a:r>
            <a:r>
              <a:rPr lang="zh-CN" altLang="en-US" sz="2000" b="1">
                <a:solidFill>
                  <a:schemeClr val="tx1"/>
                </a:solidFill>
                <a:effectLst>
                  <a:outerShdw blurRad="38100" dist="19050" dir="2700000" algn="tl" rotWithShape="0">
                    <a:schemeClr val="dk1">
                      <a:alpha val="40000"/>
                    </a:schemeClr>
                  </a:outerShdw>
                </a:effectLst>
                <a:sym typeface="+mn-ea"/>
              </a:rPr>
              <a:t>的一些建议。</a:t>
            </a:r>
            <a:r>
              <a:rPr lang="en-US" altLang="zh-CN" sz="2000" b="1">
                <a:solidFill>
                  <a:schemeClr val="tx1"/>
                </a:solidFill>
                <a:effectLst>
                  <a:outerShdw blurRad="38100" dist="19050" dir="2700000" algn="tl" rotWithShape="0">
                    <a:schemeClr val="dk1">
                      <a:alpha val="40000"/>
                    </a:schemeClr>
                  </a:outerShdw>
                </a:effectLst>
                <a:sym typeface="+mn-ea"/>
              </a:rPr>
              <a:t>…</a:t>
            </a:r>
            <a:endParaRPr lang="en-US" altLang="zh-CN" sz="2000" b="1">
              <a:solidFill>
                <a:schemeClr val="tx1"/>
              </a:solidFill>
              <a:effectLst>
                <a:outerShdw blurRad="38100" dist="19050" dir="2700000" algn="tl" rotWithShape="0">
                  <a:schemeClr val="dk1">
                    <a:alpha val="40000"/>
                  </a:schemeClr>
                </a:outerShdw>
              </a:effectLst>
              <a:sym typeface="+mn-ea"/>
            </a:endParaRPr>
          </a:p>
          <a:p>
            <a:pPr>
              <a:lnSpc>
                <a:spcPct val="200000"/>
              </a:lnSpc>
            </a:pPr>
            <a:endParaRPr lang="en-US" altLang="zh-CN" sz="2000" b="1">
              <a:solidFill>
                <a:schemeClr val="tx1"/>
              </a:solidFill>
              <a:effectLst>
                <a:outerShdw blurRad="38100" dist="19050" dir="2700000" algn="tl" rotWithShape="0">
                  <a:schemeClr val="dk1">
                    <a:alpha val="40000"/>
                  </a:schemeClr>
                </a:outerShdw>
              </a:effectLst>
              <a:sym typeface="+mn-ea"/>
            </a:endParaRPr>
          </a:p>
        </p:txBody>
      </p:sp>
      <p:sp>
        <p:nvSpPr>
          <p:cNvPr id="3" name="文本框 2"/>
          <p:cNvSpPr txBox="1"/>
          <p:nvPr/>
        </p:nvSpPr>
        <p:spPr>
          <a:xfrm>
            <a:off x="727710" y="2402205"/>
            <a:ext cx="10371455" cy="444500"/>
          </a:xfrm>
          <a:prstGeom prst="rect">
            <a:avLst/>
          </a:prstGeom>
          <a:solidFill>
            <a:schemeClr val="accent2"/>
          </a:solidFill>
        </p:spPr>
        <p:txBody>
          <a:bodyPr wrap="square" rtlCol="0">
            <a:noAutofit/>
          </a:bodyPr>
          <a:p>
            <a:endParaRPr lang="zh-CN" altLang="en-US"/>
          </a:p>
        </p:txBody>
      </p:sp>
      <p:sp>
        <p:nvSpPr>
          <p:cNvPr id="15" name="文本框 14"/>
          <p:cNvSpPr txBox="1"/>
          <p:nvPr/>
        </p:nvSpPr>
        <p:spPr>
          <a:xfrm>
            <a:off x="666115" y="3711575"/>
            <a:ext cx="5759450" cy="444500"/>
          </a:xfrm>
          <a:prstGeom prst="rect">
            <a:avLst/>
          </a:prstGeom>
          <a:solidFill>
            <a:schemeClr val="accent5"/>
          </a:solidFill>
        </p:spPr>
        <p:txBody>
          <a:bodyPr wrap="square" rtlCol="0">
            <a:noAutofit/>
          </a:bodyPr>
          <a:p>
            <a:endParaRPr lang="zh-CN" altLang="en-US"/>
          </a:p>
        </p:txBody>
      </p:sp>
      <p:sp>
        <p:nvSpPr>
          <p:cNvPr id="4" name="文本框 3"/>
          <p:cNvSpPr txBox="1"/>
          <p:nvPr/>
        </p:nvSpPr>
        <p:spPr>
          <a:xfrm>
            <a:off x="666115" y="1747520"/>
            <a:ext cx="6089015" cy="444500"/>
          </a:xfrm>
          <a:prstGeom prst="rect">
            <a:avLst/>
          </a:prstGeom>
          <a:solidFill>
            <a:schemeClr val="accent5"/>
          </a:solidFill>
        </p:spPr>
        <p:txBody>
          <a:bodyPr wrap="square" rtlCol="0">
            <a:noAutofit/>
          </a:bodyPr>
          <a:p>
            <a:endParaRPr lang="zh-CN" altLang="en-US"/>
          </a:p>
        </p:txBody>
      </p:sp>
      <p:sp>
        <p:nvSpPr>
          <p:cNvPr id="9" name="文本框 8"/>
          <p:cNvSpPr txBox="1"/>
          <p:nvPr/>
        </p:nvSpPr>
        <p:spPr>
          <a:xfrm>
            <a:off x="666115" y="4371340"/>
            <a:ext cx="5626100" cy="444500"/>
          </a:xfrm>
          <a:prstGeom prst="rect">
            <a:avLst/>
          </a:prstGeom>
          <a:solidFill>
            <a:schemeClr val="accent2"/>
          </a:solidFill>
        </p:spPr>
        <p:txBody>
          <a:bodyPr wrap="square" rtlCol="0">
            <a:noAutofit/>
          </a:bodyPr>
          <a:p>
            <a:endParaRPr lang="zh-CN" altLang="en-US"/>
          </a:p>
        </p:txBody>
      </p:sp>
      <p:sp>
        <p:nvSpPr>
          <p:cNvPr id="6" name="文本框 5"/>
          <p:cNvSpPr txBox="1"/>
          <p:nvPr/>
        </p:nvSpPr>
        <p:spPr>
          <a:xfrm>
            <a:off x="727710" y="1092835"/>
            <a:ext cx="5071745" cy="444500"/>
          </a:xfrm>
          <a:prstGeom prst="rect">
            <a:avLst/>
          </a:prstGeom>
          <a:solidFill>
            <a:schemeClr val="accent2"/>
          </a:solidFill>
        </p:spPr>
        <p:txBody>
          <a:bodyPr wrap="square" rtlCol="0">
            <a:noAutofit/>
          </a:bodyPr>
          <a:p>
            <a:endParaRPr lang="zh-CN" altLang="en-US"/>
          </a:p>
        </p:txBody>
      </p:sp>
      <p:sp>
        <p:nvSpPr>
          <p:cNvPr id="8" name="文本框 7"/>
          <p:cNvSpPr txBox="1"/>
          <p:nvPr/>
        </p:nvSpPr>
        <p:spPr>
          <a:xfrm>
            <a:off x="727710" y="5020945"/>
            <a:ext cx="7281545" cy="444500"/>
          </a:xfrm>
          <a:prstGeom prst="rect">
            <a:avLst/>
          </a:prstGeom>
          <a:solidFill>
            <a:schemeClr val="accent5"/>
          </a:solidFill>
        </p:spPr>
        <p:txBody>
          <a:bodyPr wrap="square" rtlCol="0">
            <a:noAutofit/>
          </a:bodyPr>
          <a:p>
            <a:endParaRPr lang="zh-CN" altLang="en-US"/>
          </a:p>
        </p:txBody>
      </p:sp>
      <p:sp>
        <p:nvSpPr>
          <p:cNvPr id="10" name="文本框 9"/>
          <p:cNvSpPr txBox="1"/>
          <p:nvPr/>
        </p:nvSpPr>
        <p:spPr>
          <a:xfrm>
            <a:off x="727710" y="6257925"/>
            <a:ext cx="5697855" cy="444500"/>
          </a:xfrm>
          <a:prstGeom prst="rect">
            <a:avLst/>
          </a:prstGeom>
          <a:solidFill>
            <a:schemeClr val="accent2"/>
          </a:solidFill>
        </p:spPr>
        <p:txBody>
          <a:bodyPr wrap="square" rtlCol="0">
            <a:noAutofit/>
          </a:bodyPr>
          <a:p>
            <a:endParaRPr lang="zh-CN" altLang="en-US"/>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strips(downLeft)">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grpId="0" nodeType="clickEffect">
                                  <p:stCondLst>
                                    <p:cond delay="0"/>
                                  </p:stCondLst>
                                  <p:childTnLst>
                                    <p:anim calcmode="lin" valueType="num">
                                      <p:cBhvr additive="base">
                                        <p:cTn id="11" dur="500"/>
                                        <p:tgtEl>
                                          <p:spTgt spid="6"/>
                                        </p:tgtEl>
                                        <p:attrNameLst>
                                          <p:attrName>ppt_x</p:attrName>
                                        </p:attrNameLst>
                                      </p:cBhvr>
                                      <p:tavLst>
                                        <p:tav tm="0">
                                          <p:val>
                                            <p:strVal val="ppt_x"/>
                                          </p:val>
                                        </p:tav>
                                        <p:tav tm="100000">
                                          <p:val>
                                            <p:strVal val="ppt_x"/>
                                          </p:val>
                                        </p:tav>
                                      </p:tavLst>
                                    </p:anim>
                                    <p:anim calcmode="lin" valueType="num">
                                      <p:cBhvr additive="base">
                                        <p:cTn id="12" dur="500"/>
                                        <p:tgtEl>
                                          <p:spTgt spid="6"/>
                                        </p:tgtEl>
                                        <p:attrNameLst>
                                          <p:attrName>ppt_y</p:attrName>
                                        </p:attrNameLst>
                                      </p:cBhvr>
                                      <p:tavLst>
                                        <p:tav tm="0">
                                          <p:val>
                                            <p:strVal val="ppt_y"/>
                                          </p:val>
                                        </p:tav>
                                        <p:tav tm="100000">
                                          <p:val>
                                            <p:strVal val="1+ppt_h/2"/>
                                          </p:val>
                                        </p:tav>
                                      </p:tavLst>
                                    </p:anim>
                                    <p:set>
                                      <p:cBhvr>
                                        <p:cTn id="13" dur="1" fill="hold">
                                          <p:stCondLst>
                                            <p:cond delay="499"/>
                                          </p:stCondLst>
                                        </p:cTn>
                                        <p:tgtEl>
                                          <p:spTgt spid="6"/>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8" presetClass="entr" presetSubtype="12" fill="hold" nodeType="clickEffect">
                                  <p:stCondLst>
                                    <p:cond delay="0"/>
                                  </p:stCondLst>
                                  <p:childTnLst>
                                    <p:set>
                                      <p:cBhvr>
                                        <p:cTn id="17" dur="1" fill="hold">
                                          <p:stCondLst>
                                            <p:cond delay="0"/>
                                          </p:stCondLst>
                                        </p:cTn>
                                        <p:tgtEl>
                                          <p:spTgt spid="16">
                                            <p:txEl>
                                              <p:pRg st="1" end="1"/>
                                            </p:txEl>
                                          </p:spTgt>
                                        </p:tgtEl>
                                        <p:attrNameLst>
                                          <p:attrName>style.visibility</p:attrName>
                                        </p:attrNameLst>
                                      </p:cBhvr>
                                      <p:to>
                                        <p:strVal val="visible"/>
                                      </p:to>
                                    </p:set>
                                    <p:animEffect transition="in" filter="strips(downLeft)">
                                      <p:cBhvr>
                                        <p:cTn id="18" dur="500"/>
                                        <p:tgtEl>
                                          <p:spTgt spid="16">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xit" presetSubtype="4" fill="hold" grpId="0" nodeType="clickEffect">
                                  <p:stCondLst>
                                    <p:cond delay="0"/>
                                  </p:stCondLst>
                                  <p:childTnLst>
                                    <p:anim calcmode="lin" valueType="num">
                                      <p:cBhvr additive="base">
                                        <p:cTn id="22" dur="500"/>
                                        <p:tgtEl>
                                          <p:spTgt spid="4"/>
                                        </p:tgtEl>
                                        <p:attrNameLst>
                                          <p:attrName>ppt_x</p:attrName>
                                        </p:attrNameLst>
                                      </p:cBhvr>
                                      <p:tavLst>
                                        <p:tav tm="0">
                                          <p:val>
                                            <p:strVal val="ppt_x"/>
                                          </p:val>
                                        </p:tav>
                                        <p:tav tm="100000">
                                          <p:val>
                                            <p:strVal val="ppt_x"/>
                                          </p:val>
                                        </p:tav>
                                      </p:tavLst>
                                    </p:anim>
                                    <p:anim calcmode="lin" valueType="num">
                                      <p:cBhvr additive="base">
                                        <p:cTn id="23" dur="500"/>
                                        <p:tgtEl>
                                          <p:spTgt spid="4"/>
                                        </p:tgtEl>
                                        <p:attrNameLst>
                                          <p:attrName>ppt_y</p:attrName>
                                        </p:attrNameLst>
                                      </p:cBhvr>
                                      <p:tavLst>
                                        <p:tav tm="0">
                                          <p:val>
                                            <p:strVal val="ppt_y"/>
                                          </p:val>
                                        </p:tav>
                                        <p:tav tm="100000">
                                          <p:val>
                                            <p:strVal val="1+ppt_h/2"/>
                                          </p:val>
                                        </p:tav>
                                      </p:tavLst>
                                    </p:anim>
                                    <p:set>
                                      <p:cBhvr>
                                        <p:cTn id="24" dur="1" fill="hold">
                                          <p:stCondLst>
                                            <p:cond delay="499"/>
                                          </p:stCondLst>
                                        </p:cTn>
                                        <p:tgtEl>
                                          <p:spTgt spid="4"/>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8" presetClass="entr" presetSubtype="12" fill="hold" nodeType="clickEffect">
                                  <p:stCondLst>
                                    <p:cond delay="0"/>
                                  </p:stCondLst>
                                  <p:childTnLst>
                                    <p:set>
                                      <p:cBhvr>
                                        <p:cTn id="28" dur="1" fill="hold">
                                          <p:stCondLst>
                                            <p:cond delay="0"/>
                                          </p:stCondLst>
                                        </p:cTn>
                                        <p:tgtEl>
                                          <p:spTgt spid="16">
                                            <p:txEl>
                                              <p:pRg st="2" end="2"/>
                                            </p:txEl>
                                          </p:spTgt>
                                        </p:tgtEl>
                                        <p:attrNameLst>
                                          <p:attrName>style.visibility</p:attrName>
                                        </p:attrNameLst>
                                      </p:cBhvr>
                                      <p:to>
                                        <p:strVal val="visible"/>
                                      </p:to>
                                    </p:set>
                                    <p:animEffect transition="in" filter="strips(downLeft)">
                                      <p:cBhvr>
                                        <p:cTn id="29" dur="500"/>
                                        <p:tgtEl>
                                          <p:spTgt spid="16">
                                            <p:txEl>
                                              <p:pRg st="2" end="2"/>
                                            </p:txEl>
                                          </p:spTgt>
                                        </p:tgtEl>
                                      </p:cBhvr>
                                    </p:animEffect>
                                  </p:childTnLst>
                                </p:cTn>
                              </p:par>
                              <p:par>
                                <p:cTn id="30" presetID="18" presetClass="entr" presetSubtype="12" fill="hold" nodeType="withEffect">
                                  <p:stCondLst>
                                    <p:cond delay="0"/>
                                  </p:stCondLst>
                                  <p:childTnLst>
                                    <p:set>
                                      <p:cBhvr>
                                        <p:cTn id="31" dur="1" fill="hold">
                                          <p:stCondLst>
                                            <p:cond delay="0"/>
                                          </p:stCondLst>
                                        </p:cTn>
                                        <p:tgtEl>
                                          <p:spTgt spid="16">
                                            <p:txEl>
                                              <p:pRg st="3" end="3"/>
                                            </p:txEl>
                                          </p:spTgt>
                                        </p:tgtEl>
                                        <p:attrNameLst>
                                          <p:attrName>style.visibility</p:attrName>
                                        </p:attrNameLst>
                                      </p:cBhvr>
                                      <p:to>
                                        <p:strVal val="visible"/>
                                      </p:to>
                                    </p:set>
                                    <p:animEffect transition="in" filter="strips(downLeft)">
                                      <p:cBhvr>
                                        <p:cTn id="32" dur="500"/>
                                        <p:tgtEl>
                                          <p:spTgt spid="16">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xit" presetSubtype="4" fill="hold" grpId="0" nodeType="clickEffect">
                                  <p:stCondLst>
                                    <p:cond delay="0"/>
                                  </p:stCondLst>
                                  <p:childTnLst>
                                    <p:anim calcmode="lin" valueType="num">
                                      <p:cBhvr additive="base">
                                        <p:cTn id="36" dur="500"/>
                                        <p:tgtEl>
                                          <p:spTgt spid="3"/>
                                        </p:tgtEl>
                                        <p:attrNameLst>
                                          <p:attrName>ppt_x</p:attrName>
                                        </p:attrNameLst>
                                      </p:cBhvr>
                                      <p:tavLst>
                                        <p:tav tm="0">
                                          <p:val>
                                            <p:strVal val="ppt_x"/>
                                          </p:val>
                                        </p:tav>
                                        <p:tav tm="100000">
                                          <p:val>
                                            <p:strVal val="ppt_x"/>
                                          </p:val>
                                        </p:tav>
                                      </p:tavLst>
                                    </p:anim>
                                    <p:anim calcmode="lin" valueType="num">
                                      <p:cBhvr additive="base">
                                        <p:cTn id="37" dur="500"/>
                                        <p:tgtEl>
                                          <p:spTgt spid="3"/>
                                        </p:tgtEl>
                                        <p:attrNameLst>
                                          <p:attrName>ppt_y</p:attrName>
                                        </p:attrNameLst>
                                      </p:cBhvr>
                                      <p:tavLst>
                                        <p:tav tm="0">
                                          <p:val>
                                            <p:strVal val="ppt_y"/>
                                          </p:val>
                                        </p:tav>
                                        <p:tav tm="100000">
                                          <p:val>
                                            <p:strVal val="1+ppt_h/2"/>
                                          </p:val>
                                        </p:tav>
                                      </p:tavLst>
                                    </p:anim>
                                    <p:set>
                                      <p:cBhvr>
                                        <p:cTn id="38" dur="1" fill="hold">
                                          <p:stCondLst>
                                            <p:cond delay="499"/>
                                          </p:stCondLst>
                                        </p:cTn>
                                        <p:tgtEl>
                                          <p:spTgt spid="3"/>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8" presetClass="entr" presetSubtype="12" fill="hold" nodeType="clickEffect">
                                  <p:stCondLst>
                                    <p:cond delay="0"/>
                                  </p:stCondLst>
                                  <p:childTnLst>
                                    <p:set>
                                      <p:cBhvr>
                                        <p:cTn id="42" dur="1" fill="hold">
                                          <p:stCondLst>
                                            <p:cond delay="0"/>
                                          </p:stCondLst>
                                        </p:cTn>
                                        <p:tgtEl>
                                          <p:spTgt spid="16">
                                            <p:txEl>
                                              <p:pRg st="4" end="4"/>
                                            </p:txEl>
                                          </p:spTgt>
                                        </p:tgtEl>
                                        <p:attrNameLst>
                                          <p:attrName>style.visibility</p:attrName>
                                        </p:attrNameLst>
                                      </p:cBhvr>
                                      <p:to>
                                        <p:strVal val="visible"/>
                                      </p:to>
                                    </p:set>
                                    <p:animEffect transition="in" filter="strips(downLeft)">
                                      <p:cBhvr>
                                        <p:cTn id="43" dur="500"/>
                                        <p:tgtEl>
                                          <p:spTgt spid="16">
                                            <p:txEl>
                                              <p:pRg st="4" end="4"/>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xit" presetSubtype="4" fill="hold" grpId="0" nodeType="clickEffect">
                                  <p:stCondLst>
                                    <p:cond delay="0"/>
                                  </p:stCondLst>
                                  <p:childTnLst>
                                    <p:anim calcmode="lin" valueType="num">
                                      <p:cBhvr additive="base">
                                        <p:cTn id="47" dur="500"/>
                                        <p:tgtEl>
                                          <p:spTgt spid="15"/>
                                        </p:tgtEl>
                                        <p:attrNameLst>
                                          <p:attrName>ppt_x</p:attrName>
                                        </p:attrNameLst>
                                      </p:cBhvr>
                                      <p:tavLst>
                                        <p:tav tm="0">
                                          <p:val>
                                            <p:strVal val="ppt_x"/>
                                          </p:val>
                                        </p:tav>
                                        <p:tav tm="100000">
                                          <p:val>
                                            <p:strVal val="ppt_x"/>
                                          </p:val>
                                        </p:tav>
                                      </p:tavLst>
                                    </p:anim>
                                    <p:anim calcmode="lin" valueType="num">
                                      <p:cBhvr additive="base">
                                        <p:cTn id="48" dur="500"/>
                                        <p:tgtEl>
                                          <p:spTgt spid="15"/>
                                        </p:tgtEl>
                                        <p:attrNameLst>
                                          <p:attrName>ppt_y</p:attrName>
                                        </p:attrNameLst>
                                      </p:cBhvr>
                                      <p:tavLst>
                                        <p:tav tm="0">
                                          <p:val>
                                            <p:strVal val="ppt_y"/>
                                          </p:val>
                                        </p:tav>
                                        <p:tav tm="100000">
                                          <p:val>
                                            <p:strVal val="1+ppt_h/2"/>
                                          </p:val>
                                        </p:tav>
                                      </p:tavLst>
                                    </p:anim>
                                    <p:set>
                                      <p:cBhvr>
                                        <p:cTn id="49" dur="1" fill="hold">
                                          <p:stCondLst>
                                            <p:cond delay="499"/>
                                          </p:stCondLst>
                                        </p:cTn>
                                        <p:tgtEl>
                                          <p:spTgt spid="15"/>
                                        </p:tgtEl>
                                        <p:attrNameLst>
                                          <p:attrName>style.visibility</p:attrName>
                                        </p:attrNameLst>
                                      </p:cBhvr>
                                      <p:to>
                                        <p:strVal val="hidden"/>
                                      </p:to>
                                    </p:set>
                                  </p:childTnLst>
                                </p:cTn>
                              </p:par>
                              <p:par>
                                <p:cTn id="50" presetID="18" presetClass="entr" presetSubtype="12" fill="hold" nodeType="withEffect">
                                  <p:stCondLst>
                                    <p:cond delay="0"/>
                                  </p:stCondLst>
                                  <p:childTnLst>
                                    <p:set>
                                      <p:cBhvr>
                                        <p:cTn id="51" dur="1" fill="hold">
                                          <p:stCondLst>
                                            <p:cond delay="0"/>
                                          </p:stCondLst>
                                        </p:cTn>
                                        <p:tgtEl>
                                          <p:spTgt spid="16">
                                            <p:txEl>
                                              <p:pRg st="5" end="5"/>
                                            </p:txEl>
                                          </p:spTgt>
                                        </p:tgtEl>
                                        <p:attrNameLst>
                                          <p:attrName>style.visibility</p:attrName>
                                        </p:attrNameLst>
                                      </p:cBhvr>
                                      <p:to>
                                        <p:strVal val="visible"/>
                                      </p:to>
                                    </p:set>
                                    <p:animEffect transition="in" filter="strips(downLeft)">
                                      <p:cBhvr>
                                        <p:cTn id="52" dur="500"/>
                                        <p:tgtEl>
                                          <p:spTgt spid="16">
                                            <p:txEl>
                                              <p:pRg st="5" end="5"/>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 presetClass="exit" presetSubtype="4" fill="hold" grpId="0" nodeType="clickEffect">
                                  <p:stCondLst>
                                    <p:cond delay="0"/>
                                  </p:stCondLst>
                                  <p:childTnLst>
                                    <p:anim calcmode="lin" valueType="num">
                                      <p:cBhvr additive="base">
                                        <p:cTn id="56" dur="500"/>
                                        <p:tgtEl>
                                          <p:spTgt spid="9"/>
                                        </p:tgtEl>
                                        <p:attrNameLst>
                                          <p:attrName>ppt_x</p:attrName>
                                        </p:attrNameLst>
                                      </p:cBhvr>
                                      <p:tavLst>
                                        <p:tav tm="0">
                                          <p:val>
                                            <p:strVal val="ppt_x"/>
                                          </p:val>
                                        </p:tav>
                                        <p:tav tm="100000">
                                          <p:val>
                                            <p:strVal val="ppt_x"/>
                                          </p:val>
                                        </p:tav>
                                      </p:tavLst>
                                    </p:anim>
                                    <p:anim calcmode="lin" valueType="num">
                                      <p:cBhvr additive="base">
                                        <p:cTn id="57" dur="500"/>
                                        <p:tgtEl>
                                          <p:spTgt spid="9"/>
                                        </p:tgtEl>
                                        <p:attrNameLst>
                                          <p:attrName>ppt_y</p:attrName>
                                        </p:attrNameLst>
                                      </p:cBhvr>
                                      <p:tavLst>
                                        <p:tav tm="0">
                                          <p:val>
                                            <p:strVal val="ppt_y"/>
                                          </p:val>
                                        </p:tav>
                                        <p:tav tm="100000">
                                          <p:val>
                                            <p:strVal val="1+ppt_h/2"/>
                                          </p:val>
                                        </p:tav>
                                      </p:tavLst>
                                    </p:anim>
                                    <p:set>
                                      <p:cBhvr>
                                        <p:cTn id="58" dur="1" fill="hold">
                                          <p:stCondLst>
                                            <p:cond delay="499"/>
                                          </p:stCondLst>
                                        </p:cTn>
                                        <p:tgtEl>
                                          <p:spTgt spid="9"/>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8" presetClass="entr" presetSubtype="12" fill="hold" nodeType="clickEffect">
                                  <p:stCondLst>
                                    <p:cond delay="0"/>
                                  </p:stCondLst>
                                  <p:childTnLst>
                                    <p:set>
                                      <p:cBhvr>
                                        <p:cTn id="62" dur="1" fill="hold">
                                          <p:stCondLst>
                                            <p:cond delay="0"/>
                                          </p:stCondLst>
                                        </p:cTn>
                                        <p:tgtEl>
                                          <p:spTgt spid="16">
                                            <p:txEl>
                                              <p:pRg st="6" end="6"/>
                                            </p:txEl>
                                          </p:spTgt>
                                        </p:tgtEl>
                                        <p:attrNameLst>
                                          <p:attrName>style.visibility</p:attrName>
                                        </p:attrNameLst>
                                      </p:cBhvr>
                                      <p:to>
                                        <p:strVal val="visible"/>
                                      </p:to>
                                    </p:set>
                                    <p:animEffect transition="in" filter="strips(downLeft)">
                                      <p:cBhvr>
                                        <p:cTn id="63" dur="500"/>
                                        <p:tgtEl>
                                          <p:spTgt spid="16">
                                            <p:txEl>
                                              <p:pRg st="6" end="6"/>
                                            </p:txEl>
                                          </p:spTgt>
                                        </p:tgtEl>
                                      </p:cBhvr>
                                    </p:animEffect>
                                  </p:childTnLst>
                                </p:cTn>
                              </p:par>
                              <p:par>
                                <p:cTn id="64" presetID="18" presetClass="entr" presetSubtype="12" fill="hold" nodeType="withEffect">
                                  <p:stCondLst>
                                    <p:cond delay="0"/>
                                  </p:stCondLst>
                                  <p:childTnLst>
                                    <p:set>
                                      <p:cBhvr>
                                        <p:cTn id="65" dur="1" fill="hold">
                                          <p:stCondLst>
                                            <p:cond delay="0"/>
                                          </p:stCondLst>
                                        </p:cTn>
                                        <p:tgtEl>
                                          <p:spTgt spid="16">
                                            <p:txEl>
                                              <p:pRg st="7" end="7"/>
                                            </p:txEl>
                                          </p:spTgt>
                                        </p:tgtEl>
                                        <p:attrNameLst>
                                          <p:attrName>style.visibility</p:attrName>
                                        </p:attrNameLst>
                                      </p:cBhvr>
                                      <p:to>
                                        <p:strVal val="visible"/>
                                      </p:to>
                                    </p:set>
                                    <p:animEffect transition="in" filter="strips(downLeft)">
                                      <p:cBhvr>
                                        <p:cTn id="66" dur="500"/>
                                        <p:tgtEl>
                                          <p:spTgt spid="16">
                                            <p:txEl>
                                              <p:pRg st="7" end="7"/>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2" presetClass="exit" presetSubtype="4" fill="hold" grpId="0" nodeType="clickEffect">
                                  <p:stCondLst>
                                    <p:cond delay="0"/>
                                  </p:stCondLst>
                                  <p:childTnLst>
                                    <p:anim calcmode="lin" valueType="num">
                                      <p:cBhvr additive="base">
                                        <p:cTn id="70" dur="500"/>
                                        <p:tgtEl>
                                          <p:spTgt spid="8"/>
                                        </p:tgtEl>
                                        <p:attrNameLst>
                                          <p:attrName>ppt_x</p:attrName>
                                        </p:attrNameLst>
                                      </p:cBhvr>
                                      <p:tavLst>
                                        <p:tav tm="0">
                                          <p:val>
                                            <p:strVal val="ppt_x"/>
                                          </p:val>
                                        </p:tav>
                                        <p:tav tm="100000">
                                          <p:val>
                                            <p:strVal val="ppt_x"/>
                                          </p:val>
                                        </p:tav>
                                      </p:tavLst>
                                    </p:anim>
                                    <p:anim calcmode="lin" valueType="num">
                                      <p:cBhvr additive="base">
                                        <p:cTn id="71" dur="500"/>
                                        <p:tgtEl>
                                          <p:spTgt spid="8"/>
                                        </p:tgtEl>
                                        <p:attrNameLst>
                                          <p:attrName>ppt_y</p:attrName>
                                        </p:attrNameLst>
                                      </p:cBhvr>
                                      <p:tavLst>
                                        <p:tav tm="0">
                                          <p:val>
                                            <p:strVal val="ppt_y"/>
                                          </p:val>
                                        </p:tav>
                                        <p:tav tm="100000">
                                          <p:val>
                                            <p:strVal val="1+ppt_h/2"/>
                                          </p:val>
                                        </p:tav>
                                      </p:tavLst>
                                    </p:anim>
                                    <p:set>
                                      <p:cBhvr>
                                        <p:cTn id="72" dur="1" fill="hold">
                                          <p:stCondLst>
                                            <p:cond delay="499"/>
                                          </p:stCondLst>
                                        </p:cTn>
                                        <p:tgtEl>
                                          <p:spTgt spid="8"/>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18" presetClass="entr" presetSubtype="12" fill="hold" nodeType="clickEffect">
                                  <p:stCondLst>
                                    <p:cond delay="0"/>
                                  </p:stCondLst>
                                  <p:childTnLst>
                                    <p:set>
                                      <p:cBhvr>
                                        <p:cTn id="76" dur="1" fill="hold">
                                          <p:stCondLst>
                                            <p:cond delay="0"/>
                                          </p:stCondLst>
                                        </p:cTn>
                                        <p:tgtEl>
                                          <p:spTgt spid="16">
                                            <p:txEl>
                                              <p:pRg st="8" end="8"/>
                                            </p:txEl>
                                          </p:spTgt>
                                        </p:tgtEl>
                                        <p:attrNameLst>
                                          <p:attrName>style.visibility</p:attrName>
                                        </p:attrNameLst>
                                      </p:cBhvr>
                                      <p:to>
                                        <p:strVal val="visible"/>
                                      </p:to>
                                    </p:set>
                                    <p:animEffect transition="in" filter="strips(downLeft)">
                                      <p:cBhvr>
                                        <p:cTn id="77" dur="500"/>
                                        <p:tgtEl>
                                          <p:spTgt spid="16">
                                            <p:txEl>
                                              <p:pRg st="8" end="8"/>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2" presetClass="exit" presetSubtype="4" fill="hold" grpId="0" nodeType="clickEffect">
                                  <p:stCondLst>
                                    <p:cond delay="0"/>
                                  </p:stCondLst>
                                  <p:childTnLst>
                                    <p:anim calcmode="lin" valueType="num">
                                      <p:cBhvr additive="base">
                                        <p:cTn id="81" dur="500"/>
                                        <p:tgtEl>
                                          <p:spTgt spid="10"/>
                                        </p:tgtEl>
                                        <p:attrNameLst>
                                          <p:attrName>ppt_x</p:attrName>
                                        </p:attrNameLst>
                                      </p:cBhvr>
                                      <p:tavLst>
                                        <p:tav tm="0">
                                          <p:val>
                                            <p:strVal val="ppt_x"/>
                                          </p:val>
                                        </p:tav>
                                        <p:tav tm="100000">
                                          <p:val>
                                            <p:strVal val="ppt_x"/>
                                          </p:val>
                                        </p:tav>
                                      </p:tavLst>
                                    </p:anim>
                                    <p:anim calcmode="lin" valueType="num">
                                      <p:cBhvr additive="base">
                                        <p:cTn id="82" dur="500"/>
                                        <p:tgtEl>
                                          <p:spTgt spid="10"/>
                                        </p:tgtEl>
                                        <p:attrNameLst>
                                          <p:attrName>ppt_y</p:attrName>
                                        </p:attrNameLst>
                                      </p:cBhvr>
                                      <p:tavLst>
                                        <p:tav tm="0">
                                          <p:val>
                                            <p:strVal val="ppt_y"/>
                                          </p:val>
                                        </p:tav>
                                        <p:tav tm="100000">
                                          <p:val>
                                            <p:strVal val="1+ppt_h/2"/>
                                          </p:val>
                                        </p:tav>
                                      </p:tavLst>
                                    </p:anim>
                                    <p:set>
                                      <p:cBhvr>
                                        <p:cTn id="83"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3" grpId="1" animBg="1"/>
      <p:bldP spid="15" grpId="0" bldLvl="0" animBg="1"/>
      <p:bldP spid="15" grpId="1" animBg="1"/>
      <p:bldP spid="4" grpId="0" bldLvl="0" animBg="1"/>
      <p:bldP spid="4" grpId="1" animBg="1"/>
      <p:bldP spid="9" grpId="0" bldLvl="0" animBg="1"/>
      <p:bldP spid="9" grpId="1" animBg="1"/>
      <p:bldP spid="6" grpId="0" bldLvl="0" animBg="1"/>
      <p:bldP spid="6" grpId="1" animBg="1"/>
      <p:bldP spid="8" grpId="0" bldLvl="0" animBg="1"/>
      <p:bldP spid="8" grpId="1" animBg="1"/>
      <p:bldP spid="10" grpId="0" bldLvl="0" animBg="1"/>
      <p:bldP spid="10"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p:nvPr>
            <p:ph type="title" idx="17826049"/>
          </p:nvPr>
        </p:nvSpPr>
        <p:spPr>
          <a:xfrm>
            <a:off x="694055" y="92075"/>
            <a:ext cx="11096625" cy="1350010"/>
          </a:xfrm>
        </p:spPr>
        <p:txBody>
          <a:bodyPr>
            <a:normAutofit/>
          </a:bodyPr>
          <a:p>
            <a:pPr>
              <a:lnSpc>
                <a:spcPct val="150000"/>
              </a:lnSpc>
            </a:pPr>
            <a:r>
              <a:rPr sz="2800" b="1"/>
              <a:t>（</a:t>
            </a:r>
            <a:r>
              <a:rPr lang="en-US" altLang="zh-CN" sz="2800" b="1"/>
              <a:t>2025 </a:t>
            </a:r>
            <a:r>
              <a:rPr lang="zh-CN" altLang="en-US" sz="2800" b="1"/>
              <a:t>年</a:t>
            </a:r>
            <a:r>
              <a:rPr lang="en-US" altLang="zh-CN" sz="2800" b="1"/>
              <a:t> </a:t>
            </a:r>
            <a:r>
              <a:rPr sz="2800" b="1"/>
              <a:t>高考真题</a:t>
            </a:r>
            <a:r>
              <a:rPr lang="en-US" altLang="zh-CN" sz="2800" b="1"/>
              <a:t> </a:t>
            </a:r>
            <a:r>
              <a:rPr sz="2800" b="1"/>
              <a:t>全国一卷）</a:t>
            </a:r>
            <a:endParaRPr lang="zh-CN" altLang="en-US" sz="2800" b="1"/>
          </a:p>
        </p:txBody>
      </p:sp>
      <p:sp>
        <p:nvSpPr>
          <p:cNvPr id="2" name="文本框 1"/>
          <p:cNvSpPr txBox="1"/>
          <p:nvPr/>
        </p:nvSpPr>
        <p:spPr>
          <a:xfrm>
            <a:off x="587375" y="845820"/>
            <a:ext cx="10790555" cy="5097145"/>
          </a:xfrm>
          <a:prstGeom prst="rect">
            <a:avLst/>
          </a:prstGeom>
          <a:noFill/>
        </p:spPr>
        <p:txBody>
          <a:bodyPr wrap="square" rtlCol="0">
            <a:noAutofit/>
          </a:bodyPr>
          <a:p>
            <a:pPr>
              <a:lnSpc>
                <a:spcPct val="150000"/>
              </a:lnSpc>
            </a:pPr>
            <a:r>
              <a:rPr lang="zh-CN" altLang="en-US" sz="2400" b="1"/>
              <a:t>假定你是李华，你班的英语报要增设一个栏目。外教</a:t>
            </a:r>
            <a:r>
              <a:rPr lang="en-US" altLang="zh-CN" sz="2400" b="1"/>
              <a:t> Jenny </a:t>
            </a:r>
            <a:r>
              <a:rPr lang="zh-CN" altLang="en-US" sz="2400" b="1"/>
              <a:t>提出</a:t>
            </a:r>
            <a:r>
              <a:rPr lang="en-US" altLang="zh-CN" sz="2400" b="1"/>
              <a:t>“Fun at my school”</a:t>
            </a:r>
            <a:r>
              <a:rPr lang="zh-CN" altLang="en-US" sz="2400" b="1"/>
              <a:t>和</a:t>
            </a:r>
            <a:r>
              <a:rPr lang="en-US" altLang="zh-CN" sz="2400" b="1"/>
              <a:t>“Guess who I am”</a:t>
            </a:r>
            <a:r>
              <a:rPr lang="zh-CN" altLang="en-US" sz="2400" b="1"/>
              <a:t>两个选项供大家选择。请给</a:t>
            </a:r>
            <a:r>
              <a:rPr lang="en-US" altLang="zh-CN" sz="2400" b="1"/>
              <a:t>Jenny</a:t>
            </a:r>
            <a:r>
              <a:rPr lang="zh-CN" altLang="en-US" sz="2400" b="1"/>
              <a:t>写一封邮件，内容包括：</a:t>
            </a:r>
            <a:endParaRPr lang="zh-CN" altLang="en-US" sz="2400" b="1"/>
          </a:p>
          <a:p>
            <a:pPr>
              <a:lnSpc>
                <a:spcPct val="150000"/>
              </a:lnSpc>
            </a:pPr>
            <a:r>
              <a:rPr lang="en-US" altLang="zh-CN" sz="2400" b="1"/>
              <a:t>(1)</a:t>
            </a:r>
            <a:r>
              <a:rPr lang="zh-CN" altLang="en-US" sz="2400" b="1"/>
              <a:t>你的选择；</a:t>
            </a:r>
            <a:endParaRPr lang="zh-CN" altLang="en-US" sz="2400" b="1"/>
          </a:p>
          <a:p>
            <a:pPr>
              <a:lnSpc>
                <a:spcPct val="150000"/>
              </a:lnSpc>
            </a:pPr>
            <a:r>
              <a:rPr lang="en-US" altLang="zh-CN" sz="2400" b="1"/>
              <a:t>(2)</a:t>
            </a:r>
            <a:r>
              <a:rPr lang="zh-CN" altLang="en-US" sz="2400" b="1"/>
              <a:t>说明理由。</a:t>
            </a:r>
            <a:endParaRPr lang="zh-CN" altLang="en-US" sz="2400" b="1"/>
          </a:p>
          <a:p>
            <a:pPr>
              <a:lnSpc>
                <a:spcPct val="150000"/>
              </a:lnSpc>
            </a:pPr>
            <a:r>
              <a:rPr lang="zh-CN" altLang="en-US" sz="2400"/>
              <a:t>注意：</a:t>
            </a:r>
            <a:endParaRPr lang="zh-CN" altLang="en-US" sz="2400"/>
          </a:p>
          <a:p>
            <a:pPr>
              <a:lnSpc>
                <a:spcPct val="150000"/>
              </a:lnSpc>
            </a:pPr>
            <a:r>
              <a:rPr lang="en-US" altLang="zh-CN" sz="2400"/>
              <a:t>(1)</a:t>
            </a:r>
            <a:r>
              <a:rPr lang="zh-CN" altLang="en-US" sz="2400"/>
              <a:t>写作词数应为</a:t>
            </a:r>
            <a:r>
              <a:rPr lang="en-US" altLang="zh-CN" sz="2400"/>
              <a:t>80</a:t>
            </a:r>
            <a:r>
              <a:rPr lang="zh-CN" altLang="en-US" sz="2400"/>
              <a:t>个左右；</a:t>
            </a:r>
            <a:endParaRPr lang="zh-CN" altLang="en-US" sz="2400"/>
          </a:p>
          <a:p>
            <a:pPr>
              <a:lnSpc>
                <a:spcPct val="150000"/>
              </a:lnSpc>
            </a:pPr>
            <a:r>
              <a:rPr lang="en-US" altLang="zh-CN" sz="2400"/>
              <a:t>(2)</a:t>
            </a:r>
            <a:r>
              <a:rPr lang="zh-CN" altLang="en-US" sz="2400"/>
              <a:t>请按如下格式在答题卡的相应位置作答。</a:t>
            </a:r>
            <a:endParaRPr lang="zh-CN" altLang="en-US" sz="2400"/>
          </a:p>
        </p:txBody>
      </p:sp>
    </p:spTree>
    <p:custDataLst>
      <p:tags r:id="rId1"/>
    </p:custData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p:nvPr>
            <p:ph type="title" idx="17826049"/>
          </p:nvPr>
        </p:nvSpPr>
        <p:spPr>
          <a:xfrm>
            <a:off x="302895" y="-41910"/>
            <a:ext cx="11096625" cy="887730"/>
          </a:xfrm>
        </p:spPr>
        <p:txBody>
          <a:bodyPr>
            <a:normAutofit/>
          </a:bodyPr>
          <a:p>
            <a:pPr>
              <a:lnSpc>
                <a:spcPct val="150000"/>
              </a:lnSpc>
            </a:pPr>
            <a:r>
              <a:rPr sz="2800" b="1"/>
              <a:t>参考范文：</a:t>
            </a:r>
            <a:endParaRPr lang="zh-CN" altLang="en-US" sz="2800" b="1"/>
          </a:p>
        </p:txBody>
      </p:sp>
      <p:sp>
        <p:nvSpPr>
          <p:cNvPr id="2" name="文本框 1"/>
          <p:cNvSpPr txBox="1"/>
          <p:nvPr/>
        </p:nvSpPr>
        <p:spPr>
          <a:xfrm>
            <a:off x="207645" y="619760"/>
            <a:ext cx="11767185" cy="6146165"/>
          </a:xfrm>
          <a:prstGeom prst="rect">
            <a:avLst/>
          </a:prstGeom>
          <a:noFill/>
        </p:spPr>
        <p:txBody>
          <a:bodyPr wrap="square" rtlCol="0">
            <a:noAutofit/>
          </a:bodyPr>
          <a:p>
            <a:pPr>
              <a:lnSpc>
                <a:spcPct val="150000"/>
              </a:lnSpc>
            </a:pPr>
            <a:r>
              <a:rPr lang="en-US" altLang="zh-CN" sz="2200"/>
              <a:t>Dear Jenny, </a:t>
            </a:r>
            <a:endParaRPr lang="en-US" altLang="zh-CN" sz="2200"/>
          </a:p>
          <a:p>
            <a:pPr indent="457200">
              <a:lnSpc>
                <a:spcPct val="150000"/>
              </a:lnSpc>
            </a:pPr>
            <a:r>
              <a:rPr lang="en-US" altLang="zh-CN" sz="2200"/>
              <a:t>I really like the idea of adding a new column to our English newspaper. </a:t>
            </a:r>
            <a:r>
              <a:rPr lang="en-US" altLang="zh-CN" sz="2200">
                <a:solidFill>
                  <a:srgbClr val="FF0000"/>
                </a:solidFill>
              </a:rPr>
              <a:t>After careful consideration,</a:t>
            </a:r>
            <a:r>
              <a:rPr lang="en-US" altLang="zh-CN" sz="2200"/>
              <a:t> I believe “Fun at my school” would be </a:t>
            </a:r>
            <a:r>
              <a:rPr lang="en-US" altLang="zh-CN" sz="2200">
                <a:solidFill>
                  <a:srgbClr val="FF0000"/>
                </a:solidFill>
              </a:rPr>
              <a:t>a better choice</a:t>
            </a:r>
            <a:r>
              <a:rPr lang="en-US" altLang="zh-CN" sz="2200"/>
              <a:t>. Here’s why. </a:t>
            </a:r>
            <a:endParaRPr lang="en-US" altLang="zh-CN" sz="2200"/>
          </a:p>
          <a:p>
            <a:pPr indent="457200">
              <a:lnSpc>
                <a:spcPct val="150000"/>
              </a:lnSpc>
            </a:pPr>
            <a:r>
              <a:rPr lang="en-US" altLang="zh-CN" sz="2200"/>
              <a:t>First, this theme directly </a:t>
            </a:r>
            <a:r>
              <a:rPr lang="en-US" altLang="zh-CN" sz="2200">
                <a:solidFill>
                  <a:srgbClr val="FF0000"/>
                </a:solidFill>
              </a:rPr>
              <a:t>reflects our daily school life</a:t>
            </a:r>
            <a:r>
              <a:rPr lang="en-US" altLang="zh-CN" sz="2200"/>
              <a:t>, making it </a:t>
            </a:r>
            <a:r>
              <a:rPr lang="en-US" altLang="zh-CN" sz="2200">
                <a:solidFill>
                  <a:srgbClr val="FF0000"/>
                </a:solidFill>
              </a:rPr>
              <a:t>relatable</a:t>
            </a:r>
            <a:r>
              <a:rPr lang="en-US" altLang="zh-CN" sz="2200"/>
              <a:t> to everyone. Students can </a:t>
            </a:r>
            <a:r>
              <a:rPr lang="en-US" altLang="zh-CN" sz="2200">
                <a:solidFill>
                  <a:srgbClr val="FF0000"/>
                </a:solidFill>
              </a:rPr>
              <a:t>share funny classroom moments</a:t>
            </a:r>
            <a:r>
              <a:rPr lang="en-US" altLang="zh-CN" sz="2200"/>
              <a:t>, sports events, or club activities, which helps us all </a:t>
            </a:r>
            <a:r>
              <a:rPr lang="en-US" altLang="zh-CN" sz="2200">
                <a:solidFill>
                  <a:srgbClr val="FF0000"/>
                </a:solidFill>
              </a:rPr>
              <a:t>appreciate the joy in ordinary days</a:t>
            </a:r>
            <a:r>
              <a:rPr lang="en-US" altLang="zh-CN" sz="2200"/>
              <a:t>. Second, it </a:t>
            </a:r>
            <a:r>
              <a:rPr lang="en-US" altLang="zh-CN" sz="2200">
                <a:solidFill>
                  <a:srgbClr val="FF0000"/>
                </a:solidFill>
              </a:rPr>
              <a:t>encourages positive interaction</a:t>
            </a:r>
            <a:r>
              <a:rPr lang="en-US" altLang="zh-CN" sz="2200"/>
              <a:t>. By reading about each other’s experiences, we’ll better understand our classmates and </a:t>
            </a:r>
            <a:r>
              <a:rPr lang="en-US" altLang="zh-CN" sz="2200">
                <a:solidFill>
                  <a:srgbClr val="FF0000"/>
                </a:solidFill>
              </a:rPr>
              <a:t>build stronger bonds</a:t>
            </a:r>
            <a:r>
              <a:rPr lang="en-US" altLang="zh-CN" sz="2200"/>
              <a:t>. Lastly, compared to “Guess who I am,” it’s more </a:t>
            </a:r>
            <a:r>
              <a:rPr lang="en-US" altLang="zh-CN" sz="2200">
                <a:solidFill>
                  <a:srgbClr val="FF0000"/>
                </a:solidFill>
              </a:rPr>
              <a:t>inclusive</a:t>
            </a:r>
            <a:r>
              <a:rPr lang="en-US" altLang="zh-CN" sz="2200"/>
              <a:t>. While the latter </a:t>
            </a:r>
            <a:r>
              <a:rPr lang="en-US" altLang="zh-CN" sz="2200">
                <a:solidFill>
                  <a:srgbClr val="FF0000"/>
                </a:solidFill>
              </a:rPr>
              <a:t>focuses on individual mysteries</a:t>
            </a:r>
            <a:r>
              <a:rPr lang="en-US" altLang="zh-CN" sz="2200"/>
              <a:t>, “Fun at School” </a:t>
            </a:r>
            <a:r>
              <a:rPr lang="en-US" altLang="zh-CN" sz="2200">
                <a:solidFill>
                  <a:srgbClr val="FF0000"/>
                </a:solidFill>
              </a:rPr>
              <a:t>fosters a sense of community</a:t>
            </a:r>
            <a:r>
              <a:rPr lang="en-US" altLang="zh-CN" sz="2200"/>
              <a:t>. </a:t>
            </a:r>
            <a:endParaRPr lang="en-US" altLang="zh-CN" sz="2200"/>
          </a:p>
          <a:p>
            <a:pPr indent="457200">
              <a:lnSpc>
                <a:spcPct val="150000"/>
              </a:lnSpc>
            </a:pPr>
            <a:r>
              <a:rPr lang="en-US" altLang="zh-CN" sz="2200"/>
              <a:t>I believe this column will both </a:t>
            </a:r>
            <a:r>
              <a:rPr lang="en-US" altLang="zh-CN" sz="2200">
                <a:solidFill>
                  <a:srgbClr val="FF0000"/>
                </a:solidFill>
              </a:rPr>
              <a:t>entertain and strengthen our school community</a:t>
            </a:r>
            <a:r>
              <a:rPr lang="en-US" altLang="zh-CN" sz="2200"/>
              <a:t>. Thanks for considering the idea! </a:t>
            </a:r>
            <a:endParaRPr lang="en-US" altLang="zh-CN" sz="2200"/>
          </a:p>
          <a:p>
            <a:pPr algn="r">
              <a:lnSpc>
                <a:spcPct val="150000"/>
              </a:lnSpc>
            </a:pPr>
            <a:r>
              <a:rPr lang="en-US" altLang="zh-CN" sz="2200"/>
              <a:t>Yours</a:t>
            </a:r>
            <a:endParaRPr lang="en-US" altLang="zh-CN" sz="2200"/>
          </a:p>
          <a:p>
            <a:pPr algn="r">
              <a:lnSpc>
                <a:spcPct val="150000"/>
              </a:lnSpc>
            </a:pPr>
            <a:r>
              <a:rPr lang="en-US" altLang="zh-CN" sz="2200"/>
              <a:t>Li hUA</a:t>
            </a:r>
            <a:endParaRPr lang="en-US" altLang="zh-CN" sz="2200"/>
          </a:p>
        </p:txBody>
      </p:sp>
      <p:sp>
        <p:nvSpPr>
          <p:cNvPr id="3" name="文本框 2"/>
          <p:cNvSpPr txBox="1"/>
          <p:nvPr/>
        </p:nvSpPr>
        <p:spPr>
          <a:xfrm>
            <a:off x="207645" y="732155"/>
            <a:ext cx="11671935" cy="5920740"/>
          </a:xfrm>
          <a:prstGeom prst="rect">
            <a:avLst/>
          </a:prstGeom>
          <a:solidFill>
            <a:schemeClr val="accent1">
              <a:lumMod val="20000"/>
              <a:lumOff val="80000"/>
            </a:schemeClr>
          </a:solidFill>
        </p:spPr>
        <p:txBody>
          <a:bodyPr wrap="square" rtlCol="0">
            <a:noAutofit/>
          </a:bodyPr>
          <a:p>
            <a:pPr>
              <a:lnSpc>
                <a:spcPct val="150000"/>
              </a:lnSpc>
            </a:pPr>
            <a:r>
              <a:rPr lang="zh-CN" altLang="en-US" sz="2200"/>
              <a:t>我非常赞同为我们的英文报纸新增一个专栏的想法。</a:t>
            </a:r>
            <a:r>
              <a:rPr lang="zh-CN" altLang="en-US" sz="2200" b="1"/>
              <a:t>经过仔细考虑</a:t>
            </a:r>
            <a:r>
              <a:rPr lang="zh-CN" altLang="en-US" sz="2200"/>
              <a:t>，我认为</a:t>
            </a:r>
            <a:r>
              <a:rPr lang="en-US" altLang="zh-CN" sz="2200"/>
              <a:t>“</a:t>
            </a:r>
            <a:r>
              <a:rPr lang="zh-CN" altLang="en-US" sz="2200"/>
              <a:t>校园趣事</a:t>
            </a:r>
            <a:r>
              <a:rPr lang="en-US" altLang="zh-CN" sz="2200"/>
              <a:t>”</a:t>
            </a:r>
            <a:r>
              <a:rPr lang="zh-CN" altLang="en-US" sz="2200"/>
              <a:t>（</a:t>
            </a:r>
            <a:r>
              <a:rPr lang="en-US" altLang="zh-CN" sz="2200"/>
              <a:t>Fun at my school</a:t>
            </a:r>
            <a:r>
              <a:rPr lang="zh-CN" altLang="en-US" sz="2200"/>
              <a:t>）会是一个</a:t>
            </a:r>
            <a:r>
              <a:rPr lang="zh-CN" altLang="en-US" sz="2200" b="1"/>
              <a:t>更好的选择</a:t>
            </a:r>
            <a:r>
              <a:rPr lang="zh-CN" altLang="en-US" sz="2200"/>
              <a:t>。理由如下：</a:t>
            </a:r>
            <a:endParaRPr lang="en-US" altLang="zh-CN" sz="2200"/>
          </a:p>
          <a:p>
            <a:pPr>
              <a:lnSpc>
                <a:spcPct val="150000"/>
              </a:lnSpc>
            </a:pPr>
            <a:r>
              <a:rPr lang="zh-CN" altLang="en-US" sz="2200"/>
              <a:t>首先，这个主题直接</a:t>
            </a:r>
            <a:r>
              <a:rPr lang="zh-CN" altLang="en-US" sz="2200" b="1"/>
              <a:t>反映了我们的日常校园生活</a:t>
            </a:r>
            <a:r>
              <a:rPr lang="zh-CN" altLang="en-US" sz="2200"/>
              <a:t>，让大家都能</a:t>
            </a:r>
            <a:r>
              <a:rPr lang="zh-CN" altLang="en-US" sz="2200" b="1"/>
              <a:t>产生共鸣</a:t>
            </a:r>
            <a:r>
              <a:rPr lang="zh-CN" altLang="en-US" sz="2200"/>
              <a:t>。同学们可以分享课堂上的趣事、运动会或者社团活动的精彩瞬间，这能</a:t>
            </a:r>
            <a:r>
              <a:rPr lang="zh-CN" altLang="en-US" sz="2200" b="1"/>
              <a:t>帮助我们所有人发现平凡日子里的欢乐</a:t>
            </a:r>
            <a:r>
              <a:rPr lang="zh-CN" altLang="en-US" sz="2200"/>
              <a:t>。</a:t>
            </a:r>
            <a:endParaRPr lang="en-US" altLang="zh-CN" sz="2200"/>
          </a:p>
          <a:p>
            <a:pPr>
              <a:lnSpc>
                <a:spcPct val="150000"/>
              </a:lnSpc>
            </a:pPr>
            <a:r>
              <a:rPr lang="zh-CN" altLang="en-US" sz="2200"/>
              <a:t>其次，它能</a:t>
            </a:r>
            <a:r>
              <a:rPr lang="zh-CN" altLang="en-US" sz="2200" b="1"/>
              <a:t>促进积极的互动</a:t>
            </a:r>
            <a:r>
              <a:rPr lang="zh-CN" altLang="en-US" sz="2200"/>
              <a:t>。通过阅读彼此的经历，我们将更好地了解同学，</a:t>
            </a:r>
            <a:r>
              <a:rPr lang="zh-CN" altLang="en-US" sz="2200" b="1"/>
              <a:t>建立更紧密的联系</a:t>
            </a:r>
            <a:r>
              <a:rPr lang="zh-CN" altLang="en-US" sz="2200"/>
              <a:t>。</a:t>
            </a:r>
            <a:endParaRPr lang="en-US" altLang="zh-CN" sz="2200"/>
          </a:p>
          <a:p>
            <a:pPr>
              <a:lnSpc>
                <a:spcPct val="150000"/>
              </a:lnSpc>
            </a:pPr>
            <a:r>
              <a:rPr lang="zh-CN" altLang="en-US" sz="2200"/>
              <a:t>最后，与</a:t>
            </a:r>
            <a:r>
              <a:rPr lang="en-US" altLang="zh-CN" sz="2200"/>
              <a:t>“</a:t>
            </a:r>
            <a:r>
              <a:rPr lang="zh-CN" altLang="en-US" sz="2200"/>
              <a:t>猜猜我是谁</a:t>
            </a:r>
            <a:r>
              <a:rPr lang="en-US" altLang="zh-CN" sz="2200"/>
              <a:t>”</a:t>
            </a:r>
            <a:r>
              <a:rPr lang="zh-CN" altLang="en-US" sz="2200"/>
              <a:t>（</a:t>
            </a:r>
            <a:r>
              <a:rPr lang="en-US" altLang="zh-CN" sz="2200"/>
              <a:t>Guess who I am</a:t>
            </a:r>
            <a:r>
              <a:rPr lang="zh-CN" altLang="en-US" sz="2200"/>
              <a:t>）相比，它更具</a:t>
            </a:r>
            <a:r>
              <a:rPr lang="zh-CN" altLang="en-US" sz="2200" b="1"/>
              <a:t>包容性</a:t>
            </a:r>
            <a:r>
              <a:rPr lang="zh-CN" altLang="en-US" sz="2200"/>
              <a:t>。</a:t>
            </a:r>
            <a:r>
              <a:rPr lang="en-US" altLang="zh-CN" sz="2200"/>
              <a:t>“</a:t>
            </a:r>
            <a:r>
              <a:rPr lang="zh-CN" altLang="en-US" sz="2200"/>
              <a:t>猜猜我是谁</a:t>
            </a:r>
            <a:r>
              <a:rPr lang="en-US" altLang="zh-CN" sz="2200"/>
              <a:t>”</a:t>
            </a:r>
            <a:r>
              <a:rPr lang="zh-CN" altLang="en-US" sz="2200" b="1"/>
              <a:t>侧重于个人的神秘感</a:t>
            </a:r>
            <a:r>
              <a:rPr lang="zh-CN" altLang="en-US" sz="2200"/>
              <a:t>，而</a:t>
            </a:r>
            <a:r>
              <a:rPr lang="en-US" altLang="zh-CN" sz="2200"/>
              <a:t>“</a:t>
            </a:r>
            <a:r>
              <a:rPr lang="zh-CN" altLang="en-US" sz="2200"/>
              <a:t>校园趣事</a:t>
            </a:r>
            <a:r>
              <a:rPr lang="en-US" altLang="zh-CN" sz="2200"/>
              <a:t>”</a:t>
            </a:r>
            <a:r>
              <a:rPr lang="zh-CN" altLang="en-US" sz="2200"/>
              <a:t>则能</a:t>
            </a:r>
            <a:r>
              <a:rPr lang="zh-CN" altLang="en-US" sz="2200" b="1"/>
              <a:t>培养一种集体归属感</a:t>
            </a:r>
            <a:r>
              <a:rPr lang="zh-CN" altLang="en-US" sz="2200"/>
              <a:t>。</a:t>
            </a:r>
            <a:endParaRPr lang="en-US" altLang="zh-CN" sz="2200"/>
          </a:p>
          <a:p>
            <a:pPr>
              <a:lnSpc>
                <a:spcPct val="150000"/>
              </a:lnSpc>
            </a:pPr>
            <a:r>
              <a:rPr lang="zh-CN" altLang="en-US" sz="2200"/>
              <a:t>我相信这个专栏</a:t>
            </a:r>
            <a:r>
              <a:rPr lang="zh-CN" altLang="en-US" sz="2200" b="1"/>
              <a:t>既能娱乐大家，又能增强我们校园的凝聚力</a:t>
            </a:r>
            <a:r>
              <a:rPr lang="zh-CN" altLang="en-US" sz="2200"/>
              <a:t>。感谢您考虑我的建议！</a:t>
            </a:r>
            <a:endParaRPr lang="zh-CN" altLang="en-US" sz="220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3"/>
                                        </p:tgtEl>
                                        <p:attrNameLst>
                                          <p:attrName>ppt_x</p:attrName>
                                        </p:attrNameLst>
                                      </p:cBhvr>
                                      <p:tavLst>
                                        <p:tav tm="0">
                                          <p:val>
                                            <p:strVal val="ppt_x"/>
                                          </p:val>
                                        </p:tav>
                                        <p:tav tm="100000">
                                          <p:val>
                                            <p:strVal val="ppt_x"/>
                                          </p:val>
                                        </p:tav>
                                      </p:tavLst>
                                    </p:anim>
                                    <p:anim calcmode="lin" valueType="num">
                                      <p:cBhvr additive="base">
                                        <p:cTn id="7" dur="500"/>
                                        <p:tgtEl>
                                          <p:spTgt spid="3"/>
                                        </p:tgtEl>
                                        <p:attrNameLst>
                                          <p:attrName>ppt_y</p:attrName>
                                        </p:attrNameLst>
                                      </p:cBhvr>
                                      <p:tavLst>
                                        <p:tav tm="0">
                                          <p:val>
                                            <p:strVal val="ppt_y"/>
                                          </p:val>
                                        </p:tav>
                                        <p:tav tm="100000">
                                          <p:val>
                                            <p:strVal val="1+ppt_h/2"/>
                                          </p:val>
                                        </p:tav>
                                      </p:tavLst>
                                    </p:anim>
                                    <p:set>
                                      <p:cBhvr>
                                        <p:cTn id="8"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3"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p:nvPr>
            <p:ph type="title" idx="17826049"/>
          </p:nvPr>
        </p:nvSpPr>
        <p:spPr>
          <a:xfrm>
            <a:off x="302895" y="-41910"/>
            <a:ext cx="11096625" cy="887730"/>
          </a:xfrm>
        </p:spPr>
        <p:txBody>
          <a:bodyPr>
            <a:normAutofit/>
          </a:bodyPr>
          <a:p>
            <a:pPr>
              <a:lnSpc>
                <a:spcPct val="150000"/>
              </a:lnSpc>
            </a:pPr>
            <a:r>
              <a:rPr sz="2800" b="1"/>
              <a:t>参考范文：</a:t>
            </a:r>
            <a:endParaRPr lang="zh-CN" altLang="en-US" sz="2800" b="1"/>
          </a:p>
        </p:txBody>
      </p:sp>
      <p:sp>
        <p:nvSpPr>
          <p:cNvPr id="2" name="文本框 1"/>
          <p:cNvSpPr txBox="1"/>
          <p:nvPr/>
        </p:nvSpPr>
        <p:spPr>
          <a:xfrm>
            <a:off x="207645" y="619760"/>
            <a:ext cx="11767185" cy="6146165"/>
          </a:xfrm>
          <a:prstGeom prst="rect">
            <a:avLst/>
          </a:prstGeom>
          <a:noFill/>
        </p:spPr>
        <p:txBody>
          <a:bodyPr wrap="square" rtlCol="0">
            <a:noAutofit/>
          </a:bodyPr>
          <a:p>
            <a:pPr>
              <a:lnSpc>
                <a:spcPct val="150000"/>
              </a:lnSpc>
            </a:pPr>
            <a:r>
              <a:rPr lang="en-US" altLang="zh-CN" sz="2200"/>
              <a:t>Dear Jenny, </a:t>
            </a:r>
            <a:endParaRPr lang="en-US" altLang="zh-CN" sz="2200"/>
          </a:p>
          <a:p>
            <a:pPr indent="457200">
              <a:lnSpc>
                <a:spcPct val="150000"/>
              </a:lnSpc>
            </a:pPr>
            <a:r>
              <a:rPr lang="en-US" altLang="zh-CN" sz="2200"/>
              <a:t>I really like the idea of adding a new column to our English newspaper. Between the two options, I would </a:t>
            </a:r>
            <a:r>
              <a:rPr lang="en-US" altLang="zh-CN" sz="2200">
                <a:solidFill>
                  <a:srgbClr val="FF0000"/>
                </a:solidFill>
              </a:rPr>
              <a:t>recommend</a:t>
            </a:r>
            <a:r>
              <a:rPr lang="en-US" altLang="zh-CN" sz="2200"/>
              <a:t> “Guess who I am”.  </a:t>
            </a:r>
            <a:endParaRPr lang="en-US" altLang="zh-CN" sz="2200"/>
          </a:p>
          <a:p>
            <a:pPr indent="457200">
              <a:lnSpc>
                <a:spcPct val="150000"/>
              </a:lnSpc>
            </a:pPr>
            <a:r>
              <a:rPr lang="en-US" altLang="zh-CN" sz="2200"/>
              <a:t>This column can </a:t>
            </a:r>
            <a:r>
              <a:rPr lang="en-US" altLang="zh-CN" sz="2200">
                <a:solidFill>
                  <a:srgbClr val="FF0000"/>
                </a:solidFill>
              </a:rPr>
              <a:t>spark students’ curiosity and engagement</a:t>
            </a:r>
            <a:r>
              <a:rPr lang="en-US" altLang="zh-CN" sz="2200"/>
              <a:t>. By describing classmates’ </a:t>
            </a:r>
            <a:r>
              <a:rPr lang="en-US" altLang="zh-CN" sz="2200">
                <a:solidFill>
                  <a:srgbClr val="FF0000"/>
                </a:solidFill>
              </a:rPr>
              <a:t>unique hobbies, talents or unforgettable moments</a:t>
            </a:r>
            <a:r>
              <a:rPr lang="en-US" altLang="zh-CN" sz="2200"/>
              <a:t> through riddles, it </a:t>
            </a:r>
            <a:r>
              <a:rPr lang="en-US" altLang="zh-CN" sz="2200">
                <a:solidFill>
                  <a:srgbClr val="FF0000"/>
                </a:solidFill>
              </a:rPr>
              <a:t>encourages interaction as readers guess who is being described</a:t>
            </a:r>
            <a:r>
              <a:rPr lang="en-US" altLang="zh-CN" sz="2200"/>
              <a:t>. It is also a great way to </a:t>
            </a:r>
            <a:r>
              <a:rPr lang="en-US" altLang="zh-CN" sz="2200">
                <a:solidFill>
                  <a:srgbClr val="FF0000"/>
                </a:solidFill>
              </a:rPr>
              <a:t>discover hidden sides of each other</a:t>
            </a:r>
            <a:r>
              <a:rPr lang="en-US" altLang="zh-CN" sz="2200"/>
              <a:t>, thus </a:t>
            </a:r>
            <a:r>
              <a:rPr lang="en-US" altLang="zh-CN" sz="2200">
                <a:solidFill>
                  <a:srgbClr val="FF0000"/>
                </a:solidFill>
              </a:rPr>
              <a:t>strengthening friendships</a:t>
            </a:r>
            <a:r>
              <a:rPr lang="en-US" altLang="zh-CN" sz="2200"/>
              <a:t>. Additionally, </a:t>
            </a:r>
            <a:r>
              <a:rPr lang="en-US" altLang="zh-CN" sz="2200">
                <a:solidFill>
                  <a:srgbClr val="FF0000"/>
                </a:solidFill>
              </a:rPr>
              <a:t>writing these riddles requires creative use of English</a:t>
            </a:r>
            <a:r>
              <a:rPr lang="en-US" altLang="zh-CN" sz="2200"/>
              <a:t>, which can </a:t>
            </a:r>
            <a:r>
              <a:rPr lang="en-US" altLang="zh-CN" sz="2200">
                <a:solidFill>
                  <a:srgbClr val="FF0000"/>
                </a:solidFill>
              </a:rPr>
              <a:t>improve our language skills</a:t>
            </a:r>
            <a:r>
              <a:rPr lang="en-US" altLang="zh-CN" sz="2200"/>
              <a:t> in a fun way. Unlike “Fun at my school”, this column </a:t>
            </a:r>
            <a:r>
              <a:rPr lang="en-US" altLang="zh-CN" sz="2200">
                <a:solidFill>
                  <a:srgbClr val="FF0000"/>
                </a:solidFill>
              </a:rPr>
              <a:t>adds an element of mystery</a:t>
            </a:r>
            <a:r>
              <a:rPr lang="en-US" altLang="zh-CN" sz="2200"/>
              <a:t>, making the newspaper more </a:t>
            </a:r>
            <a:r>
              <a:rPr lang="en-US" altLang="zh-CN" sz="2200">
                <a:solidFill>
                  <a:srgbClr val="FF0000"/>
                </a:solidFill>
              </a:rPr>
              <a:t>appealing</a:t>
            </a:r>
            <a:r>
              <a:rPr lang="en-US" altLang="zh-CN" sz="2200"/>
              <a:t>. </a:t>
            </a:r>
            <a:endParaRPr lang="en-US" altLang="zh-CN" sz="2200"/>
          </a:p>
          <a:p>
            <a:pPr>
              <a:lnSpc>
                <a:spcPct val="150000"/>
              </a:lnSpc>
            </a:pPr>
            <a:r>
              <a:rPr lang="en-US" altLang="zh-CN" sz="2200"/>
              <a:t> 	I believe this choice would </a:t>
            </a:r>
            <a:r>
              <a:rPr lang="en-US" altLang="zh-CN" sz="2200">
                <a:solidFill>
                  <a:srgbClr val="FF0000"/>
                </a:solidFill>
              </a:rPr>
              <a:t>bring more laughter and closer connection</a:t>
            </a:r>
            <a:r>
              <a:rPr lang="en-US" altLang="zh-CN" sz="2200"/>
              <a:t> to our class! Thanks for considering my suggestion. </a:t>
            </a:r>
            <a:endParaRPr lang="en-US" altLang="zh-CN" sz="2200"/>
          </a:p>
          <a:p>
            <a:pPr algn="r">
              <a:lnSpc>
                <a:spcPct val="150000"/>
              </a:lnSpc>
            </a:pPr>
            <a:r>
              <a:rPr lang="en-US" altLang="zh-CN" sz="2200">
                <a:sym typeface="+mn-ea"/>
              </a:rPr>
              <a:t>Yours</a:t>
            </a:r>
            <a:endParaRPr lang="en-US" altLang="zh-CN" sz="2200">
              <a:sym typeface="+mn-ea"/>
            </a:endParaRPr>
          </a:p>
          <a:p>
            <a:pPr algn="r">
              <a:lnSpc>
                <a:spcPct val="150000"/>
              </a:lnSpc>
            </a:pPr>
            <a:r>
              <a:rPr lang="en-US" altLang="zh-CN" sz="2200"/>
              <a:t>Li Hua</a:t>
            </a:r>
            <a:endParaRPr lang="en-US" altLang="zh-CN" sz="2200"/>
          </a:p>
        </p:txBody>
      </p:sp>
      <p:sp>
        <p:nvSpPr>
          <p:cNvPr id="3" name="文本框 2"/>
          <p:cNvSpPr txBox="1"/>
          <p:nvPr/>
        </p:nvSpPr>
        <p:spPr>
          <a:xfrm>
            <a:off x="302895" y="732790"/>
            <a:ext cx="11671935" cy="5920740"/>
          </a:xfrm>
          <a:prstGeom prst="rect">
            <a:avLst/>
          </a:prstGeom>
          <a:solidFill>
            <a:schemeClr val="accent1">
              <a:lumMod val="20000"/>
              <a:lumOff val="80000"/>
            </a:schemeClr>
          </a:solidFill>
        </p:spPr>
        <p:txBody>
          <a:bodyPr wrap="square" rtlCol="0">
            <a:noAutofit/>
          </a:bodyPr>
          <a:p>
            <a:pPr>
              <a:lnSpc>
                <a:spcPct val="150000"/>
              </a:lnSpc>
            </a:pPr>
            <a:r>
              <a:rPr lang="zh-CN" altLang="en-US" sz="2200"/>
              <a:t>我非常赞同为我们的英文报纸新增一个专栏的想法。在这两个选项中，我推荐选择</a:t>
            </a:r>
            <a:r>
              <a:rPr lang="en-US" altLang="zh-CN" sz="2200"/>
              <a:t>“</a:t>
            </a:r>
            <a:r>
              <a:rPr lang="zh-CN" altLang="en-US" sz="2200"/>
              <a:t>猜猜我是谁</a:t>
            </a:r>
            <a:r>
              <a:rPr lang="en-US" altLang="zh-CN" sz="2200"/>
              <a:t>”</a:t>
            </a:r>
            <a:r>
              <a:rPr lang="zh-CN" altLang="en-US" sz="2200"/>
              <a:t>（</a:t>
            </a:r>
            <a:r>
              <a:rPr lang="en-US" altLang="zh-CN" sz="2200"/>
              <a:t>Guess who I am</a:t>
            </a:r>
            <a:r>
              <a:rPr lang="zh-CN" altLang="en-US" sz="2200"/>
              <a:t>）。</a:t>
            </a:r>
            <a:endParaRPr lang="zh-CN" altLang="en-US" sz="2200"/>
          </a:p>
          <a:p>
            <a:pPr>
              <a:lnSpc>
                <a:spcPct val="150000"/>
              </a:lnSpc>
            </a:pPr>
            <a:endParaRPr lang="en-US" altLang="zh-CN" sz="2200"/>
          </a:p>
          <a:p>
            <a:pPr>
              <a:lnSpc>
                <a:spcPct val="150000"/>
              </a:lnSpc>
            </a:pPr>
            <a:r>
              <a:rPr lang="zh-CN" altLang="en-US" sz="2200"/>
              <a:t>这个专栏能够</a:t>
            </a:r>
            <a:r>
              <a:rPr lang="zh-CN" altLang="en-US" sz="2200" b="1"/>
              <a:t>激发同学们的好奇心和参与热情</a:t>
            </a:r>
            <a:r>
              <a:rPr lang="zh-CN" altLang="en-US" sz="2200"/>
              <a:t>。通过谜语的方式描述同学的</a:t>
            </a:r>
            <a:r>
              <a:rPr lang="zh-CN" altLang="en-US" sz="2200" b="1"/>
              <a:t>独特爱好、才能或难忘瞬间</a:t>
            </a:r>
            <a:r>
              <a:rPr lang="zh-CN" altLang="en-US" sz="2200"/>
              <a:t>，</a:t>
            </a:r>
            <a:r>
              <a:rPr lang="zh-CN" altLang="en-US" sz="2200" b="1"/>
              <a:t>鼓励大家在猜测描述对象的过程中互动交流</a:t>
            </a:r>
            <a:r>
              <a:rPr lang="zh-CN" altLang="en-US" sz="2200"/>
              <a:t>。这也是一个</a:t>
            </a:r>
            <a:r>
              <a:rPr lang="zh-CN" altLang="en-US" sz="2200" b="1"/>
              <a:t>发现彼此不为人知一面</a:t>
            </a:r>
            <a:r>
              <a:rPr lang="zh-CN" altLang="en-US" sz="2200"/>
              <a:t>的好方法，从而</a:t>
            </a:r>
            <a:r>
              <a:rPr lang="zh-CN" altLang="en-US" sz="2200" b="1"/>
              <a:t>增进友谊</a:t>
            </a:r>
            <a:r>
              <a:rPr lang="zh-CN" altLang="en-US" sz="2200"/>
              <a:t>。此外，</a:t>
            </a:r>
            <a:r>
              <a:rPr lang="zh-CN" altLang="en-US" sz="2200" b="1"/>
              <a:t>撰写这些谜语需要创造性地运用英语</a:t>
            </a:r>
            <a:r>
              <a:rPr lang="zh-CN" altLang="en-US" sz="2200"/>
              <a:t>，这能以一种有趣的方式</a:t>
            </a:r>
            <a:r>
              <a:rPr lang="zh-CN" altLang="en-US" sz="2200" b="1"/>
              <a:t>提升我们的语言能力</a:t>
            </a:r>
            <a:r>
              <a:rPr lang="zh-CN" altLang="en-US" sz="2200"/>
              <a:t>。</a:t>
            </a:r>
            <a:r>
              <a:rPr lang="zh-CN" altLang="en-US" sz="2200" b="1"/>
              <a:t>相比之下</a:t>
            </a:r>
            <a:r>
              <a:rPr lang="zh-CN" altLang="en-US" sz="2200"/>
              <a:t>，</a:t>
            </a:r>
            <a:r>
              <a:rPr lang="en-US" altLang="zh-CN" sz="2200"/>
              <a:t>“</a:t>
            </a:r>
            <a:r>
              <a:rPr lang="zh-CN" altLang="en-US" sz="2200"/>
              <a:t>校园趣事</a:t>
            </a:r>
            <a:r>
              <a:rPr lang="en-US" altLang="zh-CN" sz="2200"/>
              <a:t>”</a:t>
            </a:r>
            <a:r>
              <a:rPr lang="zh-CN" altLang="en-US" sz="2200"/>
              <a:t>（</a:t>
            </a:r>
            <a:r>
              <a:rPr lang="en-US" altLang="zh-CN" sz="2200"/>
              <a:t>Fun at my school</a:t>
            </a:r>
            <a:r>
              <a:rPr lang="zh-CN" altLang="en-US" sz="2200"/>
              <a:t>）专栏则缺少这种神秘感元素，而</a:t>
            </a:r>
            <a:r>
              <a:rPr lang="en-US" altLang="zh-CN" sz="2200"/>
              <a:t>“</a:t>
            </a:r>
            <a:r>
              <a:rPr lang="zh-CN" altLang="en-US" sz="2200"/>
              <a:t>猜猜我是谁</a:t>
            </a:r>
            <a:r>
              <a:rPr lang="en-US" altLang="zh-CN" sz="2200"/>
              <a:t>”</a:t>
            </a:r>
            <a:r>
              <a:rPr lang="zh-CN" altLang="en-US" sz="2200"/>
              <a:t>能使报纸更具</a:t>
            </a:r>
            <a:r>
              <a:rPr lang="zh-CN" altLang="en-US" sz="2200" b="1"/>
              <a:t>吸引力</a:t>
            </a:r>
            <a:r>
              <a:rPr lang="zh-CN" altLang="en-US" sz="2200"/>
              <a:t>。</a:t>
            </a:r>
            <a:endParaRPr lang="zh-CN" altLang="en-US" sz="2200"/>
          </a:p>
          <a:p>
            <a:pPr>
              <a:lnSpc>
                <a:spcPct val="150000"/>
              </a:lnSpc>
            </a:pPr>
            <a:endParaRPr lang="en-US" altLang="zh-CN" sz="2200"/>
          </a:p>
          <a:p>
            <a:pPr>
              <a:lnSpc>
                <a:spcPct val="150000"/>
              </a:lnSpc>
            </a:pPr>
            <a:r>
              <a:rPr lang="zh-CN" altLang="en-US" sz="2200"/>
              <a:t>我相信这个选择会为我们班级带来</a:t>
            </a:r>
            <a:r>
              <a:rPr lang="zh-CN" altLang="en-US" sz="2200" b="1"/>
              <a:t>更多的捧腹大笑和更紧密的情谊</a:t>
            </a:r>
            <a:r>
              <a:rPr lang="zh-CN" altLang="en-US" sz="2200"/>
              <a:t>！感谢您考虑我的建议。</a:t>
            </a:r>
            <a:endParaRPr lang="zh-CN" altLang="en-US" sz="220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3"/>
                                        </p:tgtEl>
                                        <p:attrNameLst>
                                          <p:attrName>ppt_x</p:attrName>
                                        </p:attrNameLst>
                                      </p:cBhvr>
                                      <p:tavLst>
                                        <p:tav tm="0">
                                          <p:val>
                                            <p:strVal val="ppt_x"/>
                                          </p:val>
                                        </p:tav>
                                        <p:tav tm="100000">
                                          <p:val>
                                            <p:strVal val="ppt_x"/>
                                          </p:val>
                                        </p:tav>
                                      </p:tavLst>
                                    </p:anim>
                                    <p:anim calcmode="lin" valueType="num">
                                      <p:cBhvr additive="base">
                                        <p:cTn id="7" dur="500"/>
                                        <p:tgtEl>
                                          <p:spTgt spid="3"/>
                                        </p:tgtEl>
                                        <p:attrNameLst>
                                          <p:attrName>ppt_y</p:attrName>
                                        </p:attrNameLst>
                                      </p:cBhvr>
                                      <p:tavLst>
                                        <p:tav tm="0">
                                          <p:val>
                                            <p:strVal val="ppt_y"/>
                                          </p:val>
                                        </p:tav>
                                        <p:tav tm="100000">
                                          <p:val>
                                            <p:strVal val="1+ppt_h/2"/>
                                          </p:val>
                                        </p:tav>
                                      </p:tavLst>
                                    </p:anim>
                                    <p:set>
                                      <p:cBhvr>
                                        <p:cTn id="8"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3"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p:nvPr>
            <p:ph type="title" idx="17826049"/>
          </p:nvPr>
        </p:nvSpPr>
        <p:spPr>
          <a:xfrm>
            <a:off x="694055" y="92075"/>
            <a:ext cx="11096625" cy="6472555"/>
          </a:xfrm>
        </p:spPr>
        <p:txBody>
          <a:bodyPr>
            <a:normAutofit fontScale="90000"/>
          </a:bodyPr>
          <a:p>
            <a:pPr>
              <a:lnSpc>
                <a:spcPct val="150000"/>
              </a:lnSpc>
            </a:pPr>
            <a:r>
              <a:rPr lang="en-US" altLang="zh-CN" sz="2665" b="1"/>
              <a:t>2025 </a:t>
            </a:r>
            <a:r>
              <a:rPr lang="zh-CN" altLang="en-US" sz="2665" b="1"/>
              <a:t>年</a:t>
            </a:r>
            <a:r>
              <a:rPr lang="en-US" altLang="zh-CN" sz="2665" b="1"/>
              <a:t>6</a:t>
            </a:r>
            <a:r>
              <a:rPr sz="2665" b="1"/>
              <a:t>月</a:t>
            </a:r>
            <a:r>
              <a:rPr lang="en-US" altLang="zh-CN" sz="2665" b="1"/>
              <a:t> </a:t>
            </a:r>
            <a:r>
              <a:rPr sz="2665" b="1"/>
              <a:t>高考真题</a:t>
            </a:r>
            <a:r>
              <a:rPr lang="en-US" altLang="zh-CN" sz="2665" b="1"/>
              <a:t> </a:t>
            </a:r>
            <a:r>
              <a:rPr sz="2665" b="1"/>
              <a:t>天津卷</a:t>
            </a:r>
            <a:br>
              <a:rPr sz="2220" b="1"/>
            </a:br>
            <a:r>
              <a:rPr lang="zh-CN" altLang="en-US" sz="2220" b="1"/>
              <a:t>假如你是晨光中学的李津，你在宇航爱好者论坛</a:t>
            </a:r>
            <a:r>
              <a:rPr lang="en-US" altLang="zh-CN" sz="2220" b="1"/>
              <a:t>(Space Awaits)</a:t>
            </a:r>
            <a:r>
              <a:rPr lang="zh-CN" altLang="en-US" sz="2220" b="1"/>
              <a:t>中看到一则英文讨论帖</a:t>
            </a:r>
            <a:r>
              <a:rPr lang="en-US" altLang="zh-CN" sz="2220" b="1"/>
              <a:t>:</a:t>
            </a:r>
            <a:r>
              <a:rPr lang="zh-CN" altLang="en-US" sz="2220" b="1"/>
              <a:t>一张记录有人类文明的光盘，将随探测器飞向外太空，该光盘拟收录具有代表性的影像资料。根据各国网友的提名图中六项热度较高，请你根据以下提示进行跟帖。</a:t>
            </a:r>
            <a:br>
              <a:rPr lang="en-US" altLang="zh-CN" sz="2220" b="1"/>
            </a:br>
            <a:r>
              <a:rPr lang="en-US" altLang="zh-CN" sz="2220" b="1"/>
              <a:t>1.</a:t>
            </a:r>
            <a:r>
              <a:rPr lang="zh-CN" altLang="en-US" sz="2220" b="1"/>
              <a:t>对六项提名进行概括性评论。</a:t>
            </a:r>
            <a:br>
              <a:rPr lang="en-US" altLang="zh-CN" sz="2220" b="1"/>
            </a:br>
            <a:r>
              <a:rPr lang="en-US" altLang="zh-CN" sz="2220" b="1"/>
              <a:t>2.</a:t>
            </a:r>
            <a:r>
              <a:rPr lang="zh-CN" altLang="en-US" sz="2220" b="1"/>
              <a:t>在六项中选择一项或另行推介一项你认为最值得收录的，并给出理由。</a:t>
            </a:r>
            <a:br>
              <a:rPr lang="en-US" altLang="zh-CN" sz="2220" b="1"/>
            </a:br>
            <a:br>
              <a:rPr lang="en-US" altLang="zh-CN" sz="2220" b="1"/>
            </a:br>
            <a:r>
              <a:rPr lang="zh-CN" altLang="en-US" sz="2220" b="1"/>
              <a:t>图中的内容</a:t>
            </a:r>
            <a:r>
              <a:rPr lang="en-US" altLang="zh-CN" sz="2220" b="1"/>
              <a:t>:</a:t>
            </a:r>
            <a:br>
              <a:rPr lang="en-US" altLang="zh-CN" sz="2220" b="1"/>
            </a:br>
            <a:r>
              <a:rPr lang="en-US" altLang="en-US" sz="2220" b="1"/>
              <a:t>①</a:t>
            </a:r>
            <a:r>
              <a:rPr lang="en-US" altLang="zh-CN" sz="2220" b="1"/>
              <a:t>hello in different languages    </a:t>
            </a:r>
            <a:r>
              <a:rPr lang="en-US" altLang="en-US" sz="2220" b="1"/>
              <a:t>② </a:t>
            </a:r>
            <a:r>
              <a:rPr lang="en-US" altLang="zh-CN" sz="2220" b="1"/>
              <a:t>the Great Wall      </a:t>
            </a:r>
            <a:r>
              <a:rPr lang="en-US" altLang="en-US" sz="2220" b="1"/>
              <a:t>③ </a:t>
            </a:r>
            <a:r>
              <a:rPr lang="en-US" altLang="zh-CN" sz="2220" b="1"/>
              <a:t>Peking Opera</a:t>
            </a:r>
            <a:br>
              <a:rPr lang="en-US" altLang="zh-CN" sz="2220" b="1"/>
            </a:br>
            <a:r>
              <a:rPr lang="en-US" altLang="en-US" sz="2220" b="1"/>
              <a:t>④</a:t>
            </a:r>
            <a:r>
              <a:rPr lang="en-US" altLang="zh-CN" sz="2220" b="1"/>
              <a:t>pyramids       </a:t>
            </a:r>
            <a:r>
              <a:rPr lang="en-US" altLang="en-US" sz="2220" b="1"/>
              <a:t>⑤ </a:t>
            </a:r>
            <a:r>
              <a:rPr lang="en-US" altLang="zh-CN" sz="2220" b="1"/>
              <a:t>The animals sounds in nature         </a:t>
            </a:r>
            <a:r>
              <a:rPr lang="en-US" altLang="en-US" sz="2220" b="1"/>
              <a:t>⑥ </a:t>
            </a:r>
            <a:r>
              <a:rPr lang="en-US" altLang="zh-CN" sz="2220" b="1"/>
              <a:t>China’s high-speed trains</a:t>
            </a:r>
            <a:br>
              <a:rPr lang="en-US" altLang="zh-CN" sz="2220" b="1"/>
            </a:br>
            <a:br>
              <a:rPr lang="en-US" altLang="zh-CN" sz="2220" b="1"/>
            </a:br>
            <a:r>
              <a:rPr lang="zh-CN" altLang="en-US" sz="2220" b="1"/>
              <a:t>注意</a:t>
            </a:r>
            <a:r>
              <a:rPr lang="en-US" altLang="zh-CN" sz="2220" b="1"/>
              <a:t>:</a:t>
            </a:r>
            <a:br>
              <a:rPr lang="en-US" altLang="zh-CN" sz="2220" b="1"/>
            </a:br>
            <a:r>
              <a:rPr lang="en-US" altLang="zh-CN" sz="2220" b="1"/>
              <a:t>1.</a:t>
            </a:r>
            <a:r>
              <a:rPr lang="zh-CN" altLang="en-US" sz="2220" b="1"/>
              <a:t>词数</a:t>
            </a:r>
            <a:r>
              <a:rPr lang="en-US" altLang="zh-CN" sz="2220" b="1"/>
              <a:t>100</a:t>
            </a:r>
            <a:r>
              <a:rPr lang="zh-CN" altLang="en-US" sz="2220" b="1"/>
              <a:t>左右</a:t>
            </a:r>
            <a:r>
              <a:rPr lang="en-US" altLang="zh-CN" sz="2220" b="1"/>
              <a:t>;</a:t>
            </a:r>
            <a:br>
              <a:rPr lang="en-US" altLang="zh-CN" sz="2220" b="1"/>
            </a:br>
            <a:r>
              <a:rPr lang="en-US" altLang="zh-CN" sz="2220" b="1"/>
              <a:t>2.</a:t>
            </a:r>
            <a:r>
              <a:rPr lang="zh-CN" altLang="en-US" sz="2220" b="1"/>
              <a:t>开头和结尾已给出，不计入总词数。</a:t>
            </a:r>
            <a:endParaRPr lang="zh-CN" altLang="en-US" sz="2220" b="1"/>
          </a:p>
        </p:txBody>
      </p:sp>
    </p:spTree>
    <p:custDataLst>
      <p:tags r:id="rId1"/>
    </p:custData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p:nvPr>
            <p:ph type="title" idx="17826049"/>
          </p:nvPr>
        </p:nvSpPr>
        <p:spPr>
          <a:xfrm>
            <a:off x="694055" y="92075"/>
            <a:ext cx="11096625" cy="6472555"/>
          </a:xfrm>
        </p:spPr>
        <p:txBody>
          <a:bodyPr>
            <a:normAutofit fontScale="90000"/>
          </a:bodyPr>
          <a:p>
            <a:pPr algn="l">
              <a:lnSpc>
                <a:spcPct val="150000"/>
              </a:lnSpc>
            </a:pPr>
            <a:r>
              <a:rPr lang="en-US" altLang="zh-CN" sz="2665" b="1"/>
              <a:t>Post Reply on Space Awaits Forum</a:t>
            </a:r>
            <a:br>
              <a:rPr lang="en-US" altLang="zh-CN" sz="2220" b="1"/>
            </a:br>
            <a:r>
              <a:rPr lang="en-US" altLang="zh-CN" sz="2220" b="1"/>
              <a:t>Dear forum members,</a:t>
            </a:r>
            <a:br>
              <a:rPr lang="en-US" altLang="zh-CN" sz="2220" b="1"/>
            </a:br>
            <a:r>
              <a:rPr lang="en-US" altLang="zh-CN" sz="2220" b="1"/>
              <a:t>The six highly nominated items—multilingual greetings, the Great Wall, Peking Opera, pyramids, natural animal sounds, and China’s high-speed trains—</a:t>
            </a:r>
            <a:r>
              <a:rPr lang="en-US" altLang="zh-CN" sz="2220" b="1">
                <a:solidFill>
                  <a:srgbClr val="FF0000"/>
                </a:solidFill>
              </a:rPr>
              <a:t>collectively showcase humanity’s linguistic diversity, historical grandeur, artistic traditions, ecological awareness, and technological progress</a:t>
            </a:r>
            <a:r>
              <a:rPr lang="en-US" altLang="zh-CN" sz="2220" b="1"/>
              <a:t>. Each represents a unique facet of </a:t>
            </a:r>
            <a:r>
              <a:rPr lang="en-US" altLang="zh-CN" sz="2220" b="1">
                <a:solidFill>
                  <a:srgbClr val="FF0000"/>
                </a:solidFill>
              </a:rPr>
              <a:t>civilization worthy</a:t>
            </a:r>
            <a:r>
              <a:rPr lang="en-US" altLang="zh-CN" sz="2220" b="1"/>
              <a:t> of interstellar preservation.</a:t>
            </a:r>
            <a:br>
              <a:rPr lang="en-US" altLang="zh-CN" sz="2220" b="1"/>
            </a:br>
            <a:r>
              <a:rPr lang="en-US" altLang="zh-CN" sz="2220" b="1"/>
              <a:t>Among these, I strongly recommend China’s high-speed rail network for</a:t>
            </a:r>
            <a:r>
              <a:rPr lang="en-US" altLang="zh-CN" sz="2220" b="1">
                <a:solidFill>
                  <a:srgbClr val="FF0000"/>
                </a:solidFill>
              </a:rPr>
              <a:t> inclusion</a:t>
            </a:r>
            <a:r>
              <a:rPr lang="en-US" altLang="zh-CN" sz="2220" b="1"/>
              <a:t>. As the world’s longest and busiest system, it </a:t>
            </a:r>
            <a:r>
              <a:rPr lang="en-US" altLang="zh-CN" sz="2220" b="1">
                <a:solidFill>
                  <a:srgbClr val="FF0000"/>
                </a:solidFill>
              </a:rPr>
              <a:t>symbolizes</a:t>
            </a:r>
            <a:r>
              <a:rPr lang="en-US" altLang="zh-CN" sz="2220" b="1"/>
              <a:t> humanity’s </a:t>
            </a:r>
            <a:r>
              <a:rPr lang="en-US" altLang="zh-CN" sz="2220" b="1">
                <a:solidFill>
                  <a:srgbClr val="FF0000"/>
                </a:solidFill>
              </a:rPr>
              <a:t>engineering ingenuity</a:t>
            </a:r>
            <a:r>
              <a:rPr lang="en-US" altLang="zh-CN" sz="2220" b="1"/>
              <a:t> and </a:t>
            </a:r>
            <a:r>
              <a:rPr lang="en-US" altLang="zh-CN" sz="2220" b="1">
                <a:solidFill>
                  <a:srgbClr val="FF0000"/>
                </a:solidFill>
              </a:rPr>
              <a:t>commitment to sustainable development</a:t>
            </a:r>
            <a:r>
              <a:rPr lang="en-US" altLang="zh-CN" sz="2220" b="1"/>
              <a:t>. Its 350-km/h trains demonstrate how technology </a:t>
            </a:r>
            <a:r>
              <a:rPr lang="en-US" altLang="zh-CN" sz="2220" b="1">
                <a:solidFill>
                  <a:srgbClr val="FF0000"/>
                </a:solidFill>
              </a:rPr>
              <a:t>bridges distances</a:t>
            </a:r>
            <a:r>
              <a:rPr lang="en-US" altLang="zh-CN" sz="2220" b="1"/>
              <a:t> while </a:t>
            </a:r>
            <a:r>
              <a:rPr lang="en-US" altLang="zh-CN" sz="2220" b="1">
                <a:solidFill>
                  <a:srgbClr val="FF0000"/>
                </a:solidFill>
              </a:rPr>
              <a:t>reducing carbon footprints</a:t>
            </a:r>
            <a:r>
              <a:rPr lang="en-US" altLang="zh-CN" sz="2220" b="1"/>
              <a:t>—a model of progress </a:t>
            </a:r>
            <a:r>
              <a:rPr lang="en-US" altLang="zh-CN" sz="2220" b="1">
                <a:solidFill>
                  <a:srgbClr val="FF0000"/>
                </a:solidFill>
              </a:rPr>
              <a:t>balancing efficiency and environmental responsibility</a:t>
            </a:r>
            <a:r>
              <a:rPr lang="en-US" altLang="zh-CN" sz="2220" b="1"/>
              <a:t>. This choice not only </a:t>
            </a:r>
            <a:r>
              <a:rPr lang="en-US" altLang="zh-CN" sz="2220" b="1">
                <a:solidFill>
                  <a:srgbClr val="FF0000"/>
                </a:solidFill>
              </a:rPr>
              <a:t>highlights modern achievement</a:t>
            </a:r>
            <a:r>
              <a:rPr lang="en-US" altLang="zh-CN" sz="2220" b="1"/>
              <a:t> but also offers extraterrestrial beings insight into our </a:t>
            </a:r>
            <a:r>
              <a:rPr lang="en-US" altLang="zh-CN" sz="2220" b="1">
                <a:solidFill>
                  <a:srgbClr val="FF0000"/>
                </a:solidFill>
              </a:rPr>
              <a:t>solutions for planetary connectivity</a:t>
            </a:r>
            <a:r>
              <a:rPr lang="en-US" altLang="zh-CN" sz="2220" b="1"/>
              <a:t>.</a:t>
            </a:r>
            <a:br>
              <a:rPr lang="en-US" altLang="zh-CN" sz="2220" b="1"/>
            </a:br>
            <a:r>
              <a:rPr lang="en-US" altLang="zh-CN" sz="2220" b="1"/>
              <a:t>                                                                                                              Respectfully,</a:t>
            </a:r>
            <a:br>
              <a:rPr lang="en-US" altLang="zh-CN" sz="2220" b="1"/>
            </a:br>
            <a:r>
              <a:rPr lang="en-US" altLang="zh-CN" sz="2220" b="1"/>
              <a:t>                                                                                             Li Jin, Chenguang High School</a:t>
            </a:r>
            <a:endParaRPr lang="en-US" altLang="zh-CN" sz="2220" b="1"/>
          </a:p>
        </p:txBody>
      </p:sp>
      <p:sp>
        <p:nvSpPr>
          <p:cNvPr id="6" name="文本框 5"/>
          <p:cNvSpPr txBox="1"/>
          <p:nvPr/>
        </p:nvSpPr>
        <p:spPr>
          <a:xfrm>
            <a:off x="278130" y="688340"/>
            <a:ext cx="11759565" cy="6169660"/>
          </a:xfrm>
          <a:prstGeom prst="rect">
            <a:avLst/>
          </a:prstGeom>
          <a:solidFill>
            <a:schemeClr val="accent2">
              <a:lumMod val="20000"/>
              <a:lumOff val="80000"/>
            </a:schemeClr>
          </a:solidFill>
        </p:spPr>
        <p:txBody>
          <a:bodyPr wrap="square" rtlCol="0">
            <a:noAutofit/>
          </a:bodyPr>
          <a:p>
            <a:pPr>
              <a:lnSpc>
                <a:spcPct val="150000"/>
              </a:lnSpc>
            </a:pPr>
            <a:r>
              <a:rPr lang="en-US" altLang="zh-CN" sz="2400" b="1"/>
              <a:t>Space Awaits</a:t>
            </a:r>
            <a:r>
              <a:rPr lang="zh-CN" altLang="en-US" sz="2400" b="1"/>
              <a:t>论坛回帖</a:t>
            </a:r>
            <a:endParaRPr lang="zh-CN" altLang="en-US" sz="2000"/>
          </a:p>
          <a:p>
            <a:pPr>
              <a:lnSpc>
                <a:spcPct val="150000"/>
              </a:lnSpc>
            </a:pPr>
            <a:r>
              <a:rPr lang="zh-CN" altLang="en-US" sz="2000"/>
              <a:t>尊敬的论坛成员：</a:t>
            </a:r>
            <a:endParaRPr lang="zh-CN" altLang="en-US" sz="2000"/>
          </a:p>
          <a:p>
            <a:pPr>
              <a:lnSpc>
                <a:spcPct val="150000"/>
              </a:lnSpc>
            </a:pPr>
            <a:endParaRPr lang="zh-CN" altLang="en-US" sz="2000"/>
          </a:p>
          <a:p>
            <a:pPr>
              <a:lnSpc>
                <a:spcPct val="150000"/>
              </a:lnSpc>
            </a:pPr>
            <a:r>
              <a:rPr lang="zh-CN" altLang="en-US" sz="2000"/>
              <a:t>这六项高热度提名</a:t>
            </a:r>
            <a:r>
              <a:rPr lang="en-US" altLang="zh-CN" sz="2000"/>
              <a:t>——</a:t>
            </a:r>
            <a:r>
              <a:rPr lang="zh-CN" altLang="en-US" sz="2000"/>
              <a:t>多语言问候语、长城、京剧、金字塔、自然动物之声与中国高铁</a:t>
            </a:r>
            <a:r>
              <a:rPr lang="en-US" altLang="zh-CN" sz="2000"/>
              <a:t>——</a:t>
            </a:r>
            <a:r>
              <a:rPr lang="zh-CN" altLang="en-US" sz="2000" b="1"/>
              <a:t>共同展现了人类文明的语言多样性、历史厚重感、艺术传统、生态意识与科技进步</a:t>
            </a:r>
            <a:r>
              <a:rPr lang="zh-CN" altLang="en-US" sz="2000"/>
              <a:t>。每一项都代表着值得在星际间保存的独特</a:t>
            </a:r>
            <a:r>
              <a:rPr lang="zh-CN" altLang="en-US" sz="2000" b="1"/>
              <a:t>文明结晶</a:t>
            </a:r>
            <a:r>
              <a:rPr lang="zh-CN" altLang="en-US" sz="2000"/>
              <a:t>。</a:t>
            </a:r>
            <a:endParaRPr lang="zh-CN" altLang="en-US" sz="2000"/>
          </a:p>
          <a:p>
            <a:pPr>
              <a:lnSpc>
                <a:spcPct val="150000"/>
              </a:lnSpc>
            </a:pPr>
            <a:endParaRPr lang="zh-CN" altLang="en-US" sz="2000"/>
          </a:p>
          <a:p>
            <a:pPr>
              <a:lnSpc>
                <a:spcPct val="150000"/>
              </a:lnSpc>
            </a:pPr>
            <a:r>
              <a:rPr lang="zh-CN" altLang="en-US" sz="2000"/>
              <a:t>其中，我强烈推荐将中国高铁网络</a:t>
            </a:r>
            <a:r>
              <a:rPr lang="zh-CN" altLang="en-US" sz="2000" b="1"/>
              <a:t>纳入</a:t>
            </a:r>
            <a:r>
              <a:rPr lang="zh-CN" altLang="en-US" sz="2000"/>
              <a:t>光盘。</a:t>
            </a:r>
            <a:r>
              <a:rPr lang="en-US" altLang="zh-CN" sz="2000"/>
              <a:t> </a:t>
            </a:r>
            <a:r>
              <a:rPr lang="zh-CN" altLang="en-US" sz="2000"/>
              <a:t>作为全球里程最长、运输最繁忙的铁路系统，它象征着人类</a:t>
            </a:r>
            <a:r>
              <a:rPr lang="zh-CN" altLang="en-US" sz="2000" b="1"/>
              <a:t>攻坚克难的工程智慧</a:t>
            </a:r>
            <a:r>
              <a:rPr lang="zh-CN" altLang="en-US" sz="2000"/>
              <a:t>与</a:t>
            </a:r>
            <a:r>
              <a:rPr lang="zh-CN" altLang="en-US" sz="2000" b="1"/>
              <a:t>追求可持续发展的信念</a:t>
            </a:r>
            <a:r>
              <a:rPr lang="zh-CN" altLang="en-US" sz="2000"/>
              <a:t>。时速</a:t>
            </a:r>
            <a:r>
              <a:rPr lang="en-US" altLang="zh-CN" sz="2000"/>
              <a:t>350</a:t>
            </a:r>
            <a:r>
              <a:rPr lang="zh-CN" altLang="en-US" sz="2000"/>
              <a:t>公里的列车既彰显了技术如何</a:t>
            </a:r>
            <a:r>
              <a:rPr lang="zh-CN" altLang="en-US" sz="2000" b="1"/>
              <a:t>缩短时空距离</a:t>
            </a:r>
            <a:r>
              <a:rPr lang="zh-CN" altLang="en-US" sz="2000"/>
              <a:t>，又通过</a:t>
            </a:r>
            <a:r>
              <a:rPr lang="zh-CN" altLang="en-US" sz="2000" b="1">
                <a:solidFill>
                  <a:schemeClr val="tx1"/>
                </a:solidFill>
              </a:rPr>
              <a:t>降低碳足迹</a:t>
            </a:r>
            <a:r>
              <a:rPr lang="zh-CN" altLang="en-US" sz="2000"/>
              <a:t>体现了</a:t>
            </a:r>
            <a:r>
              <a:rPr lang="zh-CN" altLang="en-US" sz="2000" b="1"/>
              <a:t>效率与环保的平衡发展</a:t>
            </a:r>
            <a:r>
              <a:rPr lang="en-US" altLang="zh-CN" sz="2000"/>
              <a:t>——</a:t>
            </a:r>
            <a:r>
              <a:rPr lang="zh-CN" altLang="en-US" sz="2000"/>
              <a:t>这正是现代文明进步的典范。此项选择不仅能</a:t>
            </a:r>
            <a:r>
              <a:rPr lang="zh-CN" altLang="en-US" sz="2000" b="1"/>
              <a:t>突出当代成就</a:t>
            </a:r>
            <a:r>
              <a:rPr lang="zh-CN" altLang="en-US" sz="2000"/>
              <a:t>，更能让外星文明理解人类实现</a:t>
            </a:r>
            <a:r>
              <a:rPr lang="zh-CN" altLang="en-US" sz="2000" b="1"/>
              <a:t>星球间互联互通的解决方案</a:t>
            </a:r>
            <a:r>
              <a:rPr lang="zh-CN" altLang="en-US" sz="2000"/>
              <a:t>。</a:t>
            </a:r>
            <a:endParaRPr lang="zh-CN" altLang="en-US" sz="2000"/>
          </a:p>
          <a:p>
            <a:pPr>
              <a:lnSpc>
                <a:spcPct val="150000"/>
              </a:lnSpc>
            </a:pPr>
            <a:r>
              <a:rPr lang="zh-CN" altLang="en-US" sz="2000"/>
              <a:t>此致</a:t>
            </a:r>
            <a:endParaRPr lang="zh-CN" altLang="en-US" sz="2000"/>
          </a:p>
          <a:p>
            <a:pPr>
              <a:lnSpc>
                <a:spcPct val="150000"/>
              </a:lnSpc>
            </a:pPr>
            <a:r>
              <a:rPr lang="en-US" altLang="zh-CN" sz="2000"/>
              <a:t>                                                                                                                                 </a:t>
            </a:r>
            <a:r>
              <a:rPr lang="zh-CN" altLang="en-US" sz="2000"/>
              <a:t>晨光中学</a:t>
            </a:r>
            <a:r>
              <a:rPr lang="en-US" altLang="zh-CN" sz="2000"/>
              <a:t> </a:t>
            </a:r>
            <a:r>
              <a:rPr lang="zh-CN" altLang="en-US" sz="2000"/>
              <a:t>李津</a:t>
            </a:r>
            <a:endParaRPr lang="zh-CN" altLang="en-US" sz="200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6"/>
                                        </p:tgtEl>
                                        <p:attrNameLst>
                                          <p:attrName>ppt_x</p:attrName>
                                        </p:attrNameLst>
                                      </p:cBhvr>
                                      <p:tavLst>
                                        <p:tav tm="0">
                                          <p:val>
                                            <p:strVal val="ppt_x"/>
                                          </p:val>
                                        </p:tav>
                                        <p:tav tm="100000">
                                          <p:val>
                                            <p:strVal val="ppt_x"/>
                                          </p:val>
                                        </p:tav>
                                      </p:tavLst>
                                    </p:anim>
                                    <p:anim calcmode="lin" valueType="num">
                                      <p:cBhvr additive="base">
                                        <p:cTn id="7" dur="500"/>
                                        <p:tgtEl>
                                          <p:spTgt spid="6"/>
                                        </p:tgtEl>
                                        <p:attrNameLst>
                                          <p:attrName>ppt_y</p:attrName>
                                        </p:attrNameLst>
                                      </p:cBhvr>
                                      <p:tavLst>
                                        <p:tav tm="0">
                                          <p:val>
                                            <p:strVal val="ppt_y"/>
                                          </p:val>
                                        </p:tav>
                                        <p:tav tm="100000">
                                          <p:val>
                                            <p:strVal val="1+ppt_h/2"/>
                                          </p:val>
                                        </p:tav>
                                      </p:tavLst>
                                    </p:anim>
                                    <p:set>
                                      <p:cBhvr>
                                        <p:cTn id="8"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6"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p:nvPr>
            <p:ph type="title" idx="17826049"/>
          </p:nvPr>
        </p:nvSpPr>
        <p:spPr>
          <a:xfrm>
            <a:off x="694055" y="92075"/>
            <a:ext cx="11096625" cy="1350010"/>
          </a:xfrm>
        </p:spPr>
        <p:txBody>
          <a:bodyPr>
            <a:normAutofit fontScale="90000"/>
          </a:bodyPr>
          <a:p>
            <a:pPr>
              <a:lnSpc>
                <a:spcPct val="150000"/>
              </a:lnSpc>
            </a:pPr>
            <a:r>
              <a:rPr lang="en-US" altLang="zh-CN" sz="2220" b="1"/>
              <a:t>2025 </a:t>
            </a:r>
            <a:r>
              <a:rPr lang="zh-CN" altLang="en-US" sz="2220" b="1"/>
              <a:t>年</a:t>
            </a:r>
            <a:r>
              <a:rPr lang="en-US" altLang="zh-CN" sz="2220" b="1"/>
              <a:t> 3 </a:t>
            </a:r>
            <a:r>
              <a:rPr lang="zh-CN" altLang="en-US" sz="2220" b="1"/>
              <a:t>月温州二模</a:t>
            </a:r>
            <a:r>
              <a:rPr lang="en-US" altLang="zh-CN" sz="2220" b="1"/>
              <a:t>---</a:t>
            </a:r>
            <a:r>
              <a:rPr lang="zh-CN" altLang="en-US" sz="2220" b="1"/>
              <a:t>投稿</a:t>
            </a:r>
            <a:r>
              <a:rPr lang="en-US" altLang="zh-CN" sz="2220" b="1"/>
              <a:t>---</a:t>
            </a:r>
            <a:r>
              <a:rPr lang="zh-CN" altLang="en-US" sz="2220" b="1"/>
              <a:t>社区服务是否该列入毕业条件</a:t>
            </a:r>
            <a:r>
              <a:rPr lang="en-US" altLang="zh-CN" sz="2220" b="1"/>
              <a:t>  </a:t>
            </a:r>
            <a:r>
              <a:rPr lang="zh-CN" altLang="en-US" sz="2220" b="1"/>
              <a:t>假定你是高中生李华，你校英语报正在开展关于</a:t>
            </a:r>
            <a:r>
              <a:rPr lang="en-US" altLang="zh-CN" sz="2220" b="1"/>
              <a:t>“</a:t>
            </a:r>
            <a:r>
              <a:rPr lang="zh-CN" altLang="en-US" sz="2220" b="1"/>
              <a:t>社区服务是否该列入毕业条件</a:t>
            </a:r>
            <a:r>
              <a:rPr lang="en-US" altLang="zh-CN" sz="2220" b="1"/>
              <a:t>”</a:t>
            </a:r>
            <a:r>
              <a:rPr lang="zh-CN" altLang="en-US" sz="2220" b="1"/>
              <a:t>的讨论，请你写一篇文章投稿，内容包括：</a:t>
            </a:r>
            <a:r>
              <a:rPr lang="en-US" altLang="zh-CN" sz="2220" b="1"/>
              <a:t>1.</a:t>
            </a:r>
            <a:r>
              <a:rPr lang="zh-CN" altLang="en-US" sz="2220" b="1"/>
              <a:t>你的观点，</a:t>
            </a:r>
            <a:r>
              <a:rPr lang="en-US" altLang="zh-CN" sz="2220" b="1"/>
              <a:t>2. </a:t>
            </a:r>
            <a:r>
              <a:rPr lang="zh-CN" altLang="en-US" sz="2220" b="1"/>
              <a:t>你的理由。</a:t>
            </a:r>
            <a:endParaRPr lang="zh-CN" altLang="en-US" sz="2220" b="1"/>
          </a:p>
        </p:txBody>
      </p:sp>
      <p:sp>
        <p:nvSpPr>
          <p:cNvPr id="9" name="文本框 8"/>
          <p:cNvSpPr txBox="1"/>
          <p:nvPr/>
        </p:nvSpPr>
        <p:spPr>
          <a:xfrm>
            <a:off x="1008380" y="1546225"/>
            <a:ext cx="10467340" cy="5311775"/>
          </a:xfrm>
          <a:prstGeom prst="rect">
            <a:avLst/>
          </a:prstGeom>
          <a:noFill/>
        </p:spPr>
        <p:txBody>
          <a:bodyPr wrap="square" rtlCol="0" anchor="t">
            <a:noAutofit/>
          </a:bodyPr>
          <a:p>
            <a:pPr>
              <a:lnSpc>
                <a:spcPct val="150000"/>
              </a:lnSpc>
            </a:pPr>
            <a:r>
              <a:rPr lang="zh-CN" altLang="en-US" sz="2200">
                <a:solidFill>
                  <a:schemeClr val="tx1"/>
                </a:solidFill>
                <a:effectLst>
                  <a:outerShdw blurRad="38100" dist="19050" dir="2700000" algn="tl" rotWithShape="0">
                    <a:schemeClr val="dk1">
                      <a:alpha val="40000"/>
                    </a:schemeClr>
                  </a:outerShdw>
                </a:effectLst>
              </a:rPr>
              <a:t>相关词块：</a:t>
            </a:r>
            <a:endParaRPr lang="zh-CN" altLang="en-US" sz="2200">
              <a:solidFill>
                <a:schemeClr val="tx1"/>
              </a:solidFill>
              <a:effectLst>
                <a:outerShdw blurRad="38100" dist="19050" dir="2700000" algn="tl" rotWithShape="0">
                  <a:schemeClr val="dk1">
                    <a:alpha val="40000"/>
                  </a:schemeClr>
                </a:outerShdw>
              </a:effectLst>
            </a:endParaRPr>
          </a:p>
          <a:p>
            <a:pPr>
              <a:lnSpc>
                <a:spcPct val="150000"/>
              </a:lnSpc>
            </a:pPr>
            <a:r>
              <a:rPr lang="en-US" altLang="zh-CN" sz="2000">
                <a:solidFill>
                  <a:schemeClr val="tx1"/>
                </a:solidFill>
                <a:effectLst>
                  <a:outerShdw blurRad="38100" dist="19050" dir="2700000" algn="tl" rotWithShape="0">
                    <a:schemeClr val="dk1">
                      <a:alpha val="40000"/>
                    </a:schemeClr>
                  </a:outerShdw>
                </a:effectLst>
              </a:rPr>
              <a:t>spark widespread debate</a:t>
            </a:r>
            <a:r>
              <a:rPr lang="zh-CN" altLang="en-US" sz="2000">
                <a:solidFill>
                  <a:schemeClr val="tx1"/>
                </a:solidFill>
                <a:effectLst>
                  <a:outerShdw blurRad="38100" dist="19050" dir="2700000" algn="tl" rotWithShape="0">
                    <a:schemeClr val="dk1">
                      <a:alpha val="40000"/>
                    </a:schemeClr>
                  </a:outerShdw>
                </a:effectLst>
              </a:rPr>
              <a:t>：引发广泛争论</a:t>
            </a:r>
            <a:r>
              <a:rPr lang="en-US" altLang="zh-CN" sz="2000">
                <a:solidFill>
                  <a:schemeClr val="tx1"/>
                </a:solidFill>
                <a:effectLst>
                  <a:outerShdw blurRad="38100" dist="19050" dir="2700000" algn="tl" rotWithShape="0">
                    <a:schemeClr val="dk1">
                      <a:alpha val="40000"/>
                    </a:schemeClr>
                  </a:outerShdw>
                </a:effectLst>
              </a:rPr>
              <a:t>​</a:t>
            </a:r>
            <a:endParaRPr lang="en-US" altLang="zh-CN" sz="2000">
              <a:solidFill>
                <a:schemeClr val="tx1"/>
              </a:solidFill>
              <a:effectLst>
                <a:outerShdw blurRad="38100" dist="19050" dir="2700000" algn="tl" rotWithShape="0">
                  <a:schemeClr val="dk1">
                    <a:alpha val="40000"/>
                  </a:schemeClr>
                </a:outerShdw>
              </a:effectLst>
            </a:endParaRPr>
          </a:p>
          <a:p>
            <a:pPr>
              <a:lnSpc>
                <a:spcPct val="150000"/>
              </a:lnSpc>
            </a:pPr>
            <a:r>
              <a:rPr lang="en-US" altLang="zh-CN" sz="2000">
                <a:solidFill>
                  <a:schemeClr val="tx1"/>
                </a:solidFill>
                <a:effectLst>
                  <a:outerShdw blurRad="38100" dist="19050" dir="2700000" algn="tl" rotWithShape="0">
                    <a:schemeClr val="dk1">
                      <a:alpha val="40000"/>
                    </a:schemeClr>
                  </a:outerShdw>
                </a:effectLst>
              </a:rPr>
              <a:t>step out of one's comfort zone</a:t>
            </a:r>
            <a:r>
              <a:rPr lang="zh-CN" altLang="en-US" sz="2000">
                <a:solidFill>
                  <a:schemeClr val="tx1"/>
                </a:solidFill>
                <a:effectLst>
                  <a:outerShdw blurRad="38100" dist="19050" dir="2700000" algn="tl" rotWithShape="0">
                    <a:schemeClr val="dk1">
                      <a:alpha val="40000"/>
                    </a:schemeClr>
                  </a:outerShdw>
                </a:effectLst>
              </a:rPr>
              <a:t>：走出舒适区</a:t>
            </a:r>
            <a:r>
              <a:rPr lang="en-US" altLang="zh-CN" sz="2000">
                <a:solidFill>
                  <a:schemeClr val="tx1"/>
                </a:solidFill>
                <a:effectLst>
                  <a:outerShdw blurRad="38100" dist="19050" dir="2700000" algn="tl" rotWithShape="0">
                    <a:schemeClr val="dk1">
                      <a:alpha val="40000"/>
                    </a:schemeClr>
                  </a:outerShdw>
                </a:effectLst>
              </a:rPr>
              <a:t>​</a:t>
            </a:r>
            <a:endParaRPr lang="en-US" altLang="zh-CN" sz="2000">
              <a:solidFill>
                <a:schemeClr val="tx1"/>
              </a:solidFill>
              <a:effectLst>
                <a:outerShdw blurRad="38100" dist="19050" dir="2700000" algn="tl" rotWithShape="0">
                  <a:schemeClr val="dk1">
                    <a:alpha val="40000"/>
                  </a:schemeClr>
                </a:outerShdw>
              </a:effectLst>
            </a:endParaRPr>
          </a:p>
          <a:p>
            <a:pPr>
              <a:lnSpc>
                <a:spcPct val="150000"/>
              </a:lnSpc>
            </a:pPr>
            <a:r>
              <a:rPr lang="en-US" altLang="zh-CN" sz="2000">
                <a:solidFill>
                  <a:schemeClr val="tx1"/>
                </a:solidFill>
                <a:effectLst>
                  <a:outerShdw blurRad="38100" dist="19050" dir="2700000" algn="tl" rotWithShape="0">
                    <a:schemeClr val="dk1">
                      <a:alpha val="40000"/>
                    </a:schemeClr>
                  </a:outerShdw>
                </a:effectLst>
              </a:rPr>
              <a:t>engage in</a:t>
            </a:r>
            <a:r>
              <a:rPr lang="zh-CN" altLang="en-US" sz="2000">
                <a:solidFill>
                  <a:schemeClr val="tx1"/>
                </a:solidFill>
                <a:effectLst>
                  <a:outerShdw blurRad="38100" dist="19050" dir="2700000" algn="tl" rotWithShape="0">
                    <a:schemeClr val="dk1">
                      <a:alpha val="40000"/>
                    </a:schemeClr>
                  </a:outerShdw>
                </a:effectLst>
              </a:rPr>
              <a:t>：参与</a:t>
            </a:r>
            <a:r>
              <a:rPr lang="en-US" altLang="zh-CN" sz="2000">
                <a:solidFill>
                  <a:schemeClr val="tx1"/>
                </a:solidFill>
                <a:effectLst>
                  <a:outerShdw blurRad="38100" dist="19050" dir="2700000" algn="tl" rotWithShape="0">
                    <a:schemeClr val="dk1">
                      <a:alpha val="40000"/>
                    </a:schemeClr>
                  </a:outerShdw>
                </a:effectLst>
              </a:rPr>
              <a:t>​</a:t>
            </a:r>
            <a:endParaRPr lang="en-US" altLang="zh-CN" sz="2000">
              <a:solidFill>
                <a:schemeClr val="tx1"/>
              </a:solidFill>
              <a:effectLst>
                <a:outerShdw blurRad="38100" dist="19050" dir="2700000" algn="tl" rotWithShape="0">
                  <a:schemeClr val="dk1">
                    <a:alpha val="40000"/>
                  </a:schemeClr>
                </a:outerShdw>
              </a:effectLst>
            </a:endParaRPr>
          </a:p>
          <a:p>
            <a:pPr>
              <a:lnSpc>
                <a:spcPct val="150000"/>
              </a:lnSpc>
            </a:pPr>
            <a:r>
              <a:rPr lang="en-US" altLang="zh-CN" sz="2000">
                <a:solidFill>
                  <a:schemeClr val="tx1"/>
                </a:solidFill>
                <a:effectLst>
                  <a:outerShdw blurRad="38100" dist="19050" dir="2700000" algn="tl" rotWithShape="0">
                    <a:schemeClr val="dk1">
                      <a:alpha val="40000"/>
                    </a:schemeClr>
                  </a:outerShdw>
                </a:effectLst>
              </a:rPr>
              <a:t>diverse backgrounds</a:t>
            </a:r>
            <a:r>
              <a:rPr lang="zh-CN" altLang="en-US" sz="2000">
                <a:solidFill>
                  <a:schemeClr val="tx1"/>
                </a:solidFill>
                <a:effectLst>
                  <a:outerShdw blurRad="38100" dist="19050" dir="2700000" algn="tl" rotWithShape="0">
                    <a:schemeClr val="dk1">
                      <a:alpha val="40000"/>
                    </a:schemeClr>
                  </a:outerShdw>
                </a:effectLst>
              </a:rPr>
              <a:t>：不同背景</a:t>
            </a:r>
            <a:r>
              <a:rPr lang="en-US" altLang="zh-CN" sz="2000">
                <a:solidFill>
                  <a:schemeClr val="tx1"/>
                </a:solidFill>
                <a:effectLst>
                  <a:outerShdw blurRad="38100" dist="19050" dir="2700000" algn="tl" rotWithShape="0">
                    <a:schemeClr val="dk1">
                      <a:alpha val="40000"/>
                    </a:schemeClr>
                  </a:outerShdw>
                </a:effectLst>
              </a:rPr>
              <a:t>​</a:t>
            </a:r>
            <a:endParaRPr lang="en-US" altLang="zh-CN" sz="2000">
              <a:solidFill>
                <a:schemeClr val="tx1"/>
              </a:solidFill>
              <a:effectLst>
                <a:outerShdw blurRad="38100" dist="19050" dir="2700000" algn="tl" rotWithShape="0">
                  <a:schemeClr val="dk1">
                    <a:alpha val="40000"/>
                  </a:schemeClr>
                </a:outerShdw>
              </a:effectLst>
            </a:endParaRPr>
          </a:p>
          <a:p>
            <a:pPr>
              <a:lnSpc>
                <a:spcPct val="150000"/>
              </a:lnSpc>
            </a:pPr>
            <a:r>
              <a:rPr lang="en-US" altLang="zh-CN" sz="2000">
                <a:solidFill>
                  <a:schemeClr val="tx1"/>
                </a:solidFill>
                <a:effectLst>
                  <a:outerShdw blurRad="38100" dist="19050" dir="2700000" algn="tl" rotWithShape="0">
                    <a:schemeClr val="dk1">
                      <a:alpha val="40000"/>
                    </a:schemeClr>
                  </a:outerShdw>
                </a:effectLst>
              </a:rPr>
              <a:t>cultivate a sense of</a:t>
            </a:r>
            <a:r>
              <a:rPr lang="zh-CN" altLang="en-US" sz="2000">
                <a:solidFill>
                  <a:schemeClr val="tx1"/>
                </a:solidFill>
                <a:effectLst>
                  <a:outerShdw blurRad="38100" dist="19050" dir="2700000" algn="tl" rotWithShape="0">
                    <a:schemeClr val="dk1">
                      <a:alpha val="40000"/>
                    </a:schemeClr>
                  </a:outerShdw>
                </a:effectLst>
              </a:rPr>
              <a:t>：培养一种</a:t>
            </a:r>
            <a:r>
              <a:rPr lang="en-US" altLang="zh-CN" sz="2000">
                <a:solidFill>
                  <a:schemeClr val="tx1"/>
                </a:solidFill>
                <a:effectLst>
                  <a:outerShdw blurRad="38100" dist="19050" dir="2700000" algn="tl" rotWithShape="0">
                    <a:schemeClr val="dk1">
                      <a:alpha val="40000"/>
                    </a:schemeClr>
                  </a:outerShdw>
                </a:effectLst>
              </a:rPr>
              <a:t>…… </a:t>
            </a:r>
            <a:r>
              <a:rPr lang="zh-CN" altLang="en-US" sz="2000">
                <a:solidFill>
                  <a:schemeClr val="tx1"/>
                </a:solidFill>
                <a:effectLst>
                  <a:outerShdw blurRad="38100" dist="19050" dir="2700000" algn="tl" rotWithShape="0">
                    <a:schemeClr val="dk1">
                      <a:alpha val="40000"/>
                    </a:schemeClr>
                  </a:outerShdw>
                </a:effectLst>
              </a:rPr>
              <a:t>感</a:t>
            </a:r>
            <a:r>
              <a:rPr lang="en-US" altLang="zh-CN" sz="2000">
                <a:solidFill>
                  <a:schemeClr val="tx1"/>
                </a:solidFill>
                <a:effectLst>
                  <a:outerShdw blurRad="38100" dist="19050" dir="2700000" algn="tl" rotWithShape="0">
                    <a:schemeClr val="dk1">
                      <a:alpha val="40000"/>
                    </a:schemeClr>
                  </a:outerShdw>
                </a:effectLst>
              </a:rPr>
              <a:t>​</a:t>
            </a:r>
            <a:endParaRPr lang="en-US" altLang="zh-CN" sz="2000">
              <a:solidFill>
                <a:schemeClr val="tx1"/>
              </a:solidFill>
              <a:effectLst>
                <a:outerShdw blurRad="38100" dist="19050" dir="2700000" algn="tl" rotWithShape="0">
                  <a:schemeClr val="dk1">
                    <a:alpha val="40000"/>
                  </a:schemeClr>
                </a:outerShdw>
              </a:effectLst>
            </a:endParaRPr>
          </a:p>
          <a:p>
            <a:pPr>
              <a:lnSpc>
                <a:spcPct val="150000"/>
              </a:lnSpc>
            </a:pPr>
            <a:r>
              <a:rPr lang="en-US" altLang="zh-CN" sz="2000">
                <a:solidFill>
                  <a:schemeClr val="tx1"/>
                </a:solidFill>
                <a:effectLst>
                  <a:outerShdw blurRad="38100" dist="19050" dir="2700000" algn="tl" rotWithShape="0">
                    <a:schemeClr val="dk1">
                      <a:alpha val="40000"/>
                    </a:schemeClr>
                  </a:outerShdw>
                </a:effectLst>
              </a:rPr>
              <a:t>social responsibility</a:t>
            </a:r>
            <a:r>
              <a:rPr lang="zh-CN" altLang="en-US" sz="2000">
                <a:solidFill>
                  <a:schemeClr val="tx1"/>
                </a:solidFill>
                <a:effectLst>
                  <a:outerShdw blurRad="38100" dist="19050" dir="2700000" algn="tl" rotWithShape="0">
                    <a:schemeClr val="dk1">
                      <a:alpha val="40000"/>
                    </a:schemeClr>
                  </a:outerShdw>
                </a:effectLst>
              </a:rPr>
              <a:t>：社会责任</a:t>
            </a:r>
            <a:r>
              <a:rPr lang="en-US" altLang="zh-CN" sz="2000">
                <a:solidFill>
                  <a:schemeClr val="tx1"/>
                </a:solidFill>
                <a:effectLst>
                  <a:outerShdw blurRad="38100" dist="19050" dir="2700000" algn="tl" rotWithShape="0">
                    <a:schemeClr val="dk1">
                      <a:alpha val="40000"/>
                    </a:schemeClr>
                  </a:outerShdw>
                </a:effectLst>
              </a:rPr>
              <a:t>​</a:t>
            </a:r>
            <a:endParaRPr lang="en-US" altLang="zh-CN" sz="2000">
              <a:solidFill>
                <a:schemeClr val="tx1"/>
              </a:solidFill>
              <a:effectLst>
                <a:outerShdw blurRad="38100" dist="19050" dir="2700000" algn="tl" rotWithShape="0">
                  <a:schemeClr val="dk1">
                    <a:alpha val="40000"/>
                  </a:schemeClr>
                </a:outerShdw>
              </a:effectLst>
            </a:endParaRPr>
          </a:p>
          <a:p>
            <a:pPr>
              <a:lnSpc>
                <a:spcPct val="150000"/>
              </a:lnSpc>
            </a:pPr>
            <a:r>
              <a:rPr lang="en-US" altLang="zh-CN" sz="2000">
                <a:solidFill>
                  <a:schemeClr val="tx1"/>
                </a:solidFill>
                <a:effectLst>
                  <a:outerShdw blurRad="38100" dist="19050" dir="2700000" algn="tl" rotWithShape="0">
                    <a:schemeClr val="dk1">
                      <a:alpha val="40000"/>
                    </a:schemeClr>
                  </a:outerShdw>
                </a:effectLst>
              </a:rPr>
              <a:t>carry over into</a:t>
            </a:r>
            <a:r>
              <a:rPr lang="zh-CN" altLang="en-US" sz="2000">
                <a:solidFill>
                  <a:schemeClr val="tx1"/>
                </a:solidFill>
                <a:effectLst>
                  <a:outerShdw blurRad="38100" dist="19050" dir="2700000" algn="tl" rotWithShape="0">
                    <a:schemeClr val="dk1">
                      <a:alpha val="40000"/>
                    </a:schemeClr>
                  </a:outerShdw>
                </a:effectLst>
              </a:rPr>
              <a:t>：延续到</a:t>
            </a:r>
            <a:r>
              <a:rPr lang="en-US" altLang="zh-CN" sz="2000">
                <a:solidFill>
                  <a:schemeClr val="tx1"/>
                </a:solidFill>
                <a:effectLst>
                  <a:outerShdw blurRad="38100" dist="19050" dir="2700000" algn="tl" rotWithShape="0">
                    <a:schemeClr val="dk1">
                      <a:alpha val="40000"/>
                    </a:schemeClr>
                  </a:outerShdw>
                </a:effectLst>
              </a:rPr>
              <a:t>​</a:t>
            </a:r>
            <a:endParaRPr lang="en-US" altLang="zh-CN" sz="2000">
              <a:solidFill>
                <a:schemeClr val="tx1"/>
              </a:solidFill>
              <a:effectLst>
                <a:outerShdw blurRad="38100" dist="19050" dir="2700000" algn="tl" rotWithShape="0">
                  <a:schemeClr val="dk1">
                    <a:alpha val="40000"/>
                  </a:schemeClr>
                </a:outerShdw>
              </a:effectLst>
            </a:endParaRPr>
          </a:p>
          <a:p>
            <a:pPr>
              <a:lnSpc>
                <a:spcPct val="150000"/>
              </a:lnSpc>
            </a:pPr>
            <a:r>
              <a:rPr lang="en-US" altLang="zh-CN" sz="2000">
                <a:solidFill>
                  <a:schemeClr val="tx1"/>
                </a:solidFill>
                <a:effectLst>
                  <a:outerShdw blurRad="38100" dist="19050" dir="2700000" algn="tl" rotWithShape="0">
                    <a:schemeClr val="dk1">
                      <a:alpha val="40000"/>
                    </a:schemeClr>
                  </a:outerShdw>
                </a:effectLst>
              </a:rPr>
              <a:t>make a difference</a:t>
            </a:r>
            <a:r>
              <a:rPr lang="zh-CN" altLang="en-US" sz="2000">
                <a:solidFill>
                  <a:schemeClr val="tx1"/>
                </a:solidFill>
                <a:effectLst>
                  <a:outerShdw blurRad="38100" dist="19050" dir="2700000" algn="tl" rotWithShape="0">
                    <a:schemeClr val="dk1">
                      <a:alpha val="40000"/>
                    </a:schemeClr>
                  </a:outerShdw>
                </a:effectLst>
              </a:rPr>
              <a:t>：有影响，起作用</a:t>
            </a:r>
            <a:r>
              <a:rPr lang="en-US" altLang="zh-CN" sz="2000">
                <a:solidFill>
                  <a:schemeClr val="tx1"/>
                </a:solidFill>
                <a:effectLst>
                  <a:outerShdw blurRad="38100" dist="19050" dir="2700000" algn="tl" rotWithShape="0">
                    <a:schemeClr val="dk1">
                      <a:alpha val="40000"/>
                    </a:schemeClr>
                  </a:outerShdw>
                </a:effectLst>
              </a:rPr>
              <a:t>​</a:t>
            </a:r>
            <a:endParaRPr lang="en-US" altLang="zh-CN" sz="2000">
              <a:solidFill>
                <a:schemeClr val="tx1"/>
              </a:solidFill>
              <a:effectLst>
                <a:outerShdw blurRad="38100" dist="19050" dir="2700000" algn="tl" rotWithShape="0">
                  <a:schemeClr val="dk1">
                    <a:alpha val="40000"/>
                  </a:schemeClr>
                </a:outerShdw>
              </a:effectLst>
            </a:endParaRPr>
          </a:p>
          <a:p>
            <a:pPr>
              <a:lnSpc>
                <a:spcPct val="150000"/>
              </a:lnSpc>
            </a:pPr>
            <a:r>
              <a:rPr lang="en-US" altLang="zh-CN" sz="2000">
                <a:solidFill>
                  <a:schemeClr val="tx1"/>
                </a:solidFill>
                <a:effectLst>
                  <a:outerShdw blurRad="38100" dist="19050" dir="2700000" algn="tl" rotWithShape="0">
                    <a:schemeClr val="dk1">
                      <a:alpha val="40000"/>
                    </a:schemeClr>
                  </a:outerShdw>
                </a:effectLst>
              </a:rPr>
              <a:t>be crucial for sb. to do sth.</a:t>
            </a:r>
            <a:r>
              <a:rPr lang="zh-CN" altLang="en-US" sz="2000">
                <a:solidFill>
                  <a:schemeClr val="tx1"/>
                </a:solidFill>
                <a:effectLst>
                  <a:outerShdw blurRad="38100" dist="19050" dir="2700000" algn="tl" rotWithShape="0">
                    <a:schemeClr val="dk1">
                      <a:alpha val="40000"/>
                    </a:schemeClr>
                  </a:outerShdw>
                </a:effectLst>
              </a:rPr>
              <a:t>：对某人做某事至关重要</a:t>
            </a:r>
            <a:r>
              <a:rPr lang="en-US" altLang="zh-CN" sz="2000">
                <a:solidFill>
                  <a:schemeClr val="tx1"/>
                </a:solidFill>
                <a:effectLst>
                  <a:outerShdw blurRad="38100" dist="19050" dir="2700000" algn="tl" rotWithShape="0">
                    <a:schemeClr val="dk1">
                      <a:alpha val="40000"/>
                    </a:schemeClr>
                  </a:outerShdw>
                </a:effectLst>
              </a:rPr>
              <a:t>​</a:t>
            </a:r>
            <a:endParaRPr lang="en-US" altLang="zh-CN" sz="2000">
              <a:solidFill>
                <a:schemeClr val="tx1"/>
              </a:solidFill>
              <a:effectLst>
                <a:outerShdw blurRad="38100" dist="19050" dir="2700000" algn="tl" rotWithShape="0">
                  <a:schemeClr val="dk1">
                    <a:alpha val="40000"/>
                  </a:schemeClr>
                </a:outerShdw>
              </a:effectLst>
            </a:endParaRPr>
          </a:p>
          <a:p>
            <a:pPr>
              <a:lnSpc>
                <a:spcPct val="150000"/>
              </a:lnSpc>
            </a:pPr>
            <a:r>
              <a:rPr lang="en-US" altLang="zh-CN" sz="2000">
                <a:solidFill>
                  <a:schemeClr val="tx1"/>
                </a:solidFill>
                <a:effectLst>
                  <a:outerShdw blurRad="38100" dist="19050" dir="2700000" algn="tl" rotWithShape="0">
                    <a:schemeClr val="dk1">
                      <a:alpha val="40000"/>
                    </a:schemeClr>
                  </a:outerShdw>
                </a:effectLst>
              </a:rPr>
              <a:t>wholeheartedly support</a:t>
            </a:r>
            <a:r>
              <a:rPr lang="zh-CN" altLang="en-US" sz="2000">
                <a:solidFill>
                  <a:schemeClr val="tx1"/>
                </a:solidFill>
                <a:effectLst>
                  <a:outerShdw blurRad="38100" dist="19050" dir="2700000" algn="tl" rotWithShape="0">
                    <a:schemeClr val="dk1">
                      <a:alpha val="40000"/>
                    </a:schemeClr>
                  </a:outerShdw>
                </a:effectLst>
              </a:rPr>
              <a:t>：全心全意支持</a:t>
            </a:r>
            <a:r>
              <a:rPr lang="en-US" altLang="zh-CN" sz="2000">
                <a:solidFill>
                  <a:schemeClr val="tx1"/>
                </a:solidFill>
                <a:effectLst>
                  <a:outerShdw blurRad="38100" dist="19050" dir="2700000" algn="tl" rotWithShape="0">
                    <a:schemeClr val="dk1">
                      <a:alpha val="40000"/>
                    </a:schemeClr>
                  </a:outerShdw>
                </a:effectLst>
              </a:rPr>
              <a:t>​​</a:t>
            </a:r>
            <a:endParaRPr lang="en-US" altLang="zh-CN" sz="2000">
              <a:solidFill>
                <a:schemeClr val="tx1"/>
              </a:solidFill>
              <a:effectLst>
                <a:outerShdw blurRad="38100" dist="19050" dir="2700000" algn="tl" rotWithShape="0">
                  <a:schemeClr val="dk1">
                    <a:alpha val="40000"/>
                  </a:schemeClr>
                </a:outerShdw>
              </a:effectLst>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 calcmode="lin" valueType="num">
                                      <p:cBhvr additive="base">
                                        <p:cTn id="13"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 calcmode="lin" valueType="num">
                                      <p:cBhvr additive="base">
                                        <p:cTn id="17"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9">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9">
                                            <p:txEl>
                                              <p:pRg st="3" end="3"/>
                                            </p:txEl>
                                          </p:spTgt>
                                        </p:tgtEl>
                                        <p:attrNameLst>
                                          <p:attrName>style.visibility</p:attrName>
                                        </p:attrNameLst>
                                      </p:cBhvr>
                                      <p:to>
                                        <p:strVal val="visible"/>
                                      </p:to>
                                    </p:set>
                                    <p:anim calcmode="lin" valueType="num">
                                      <p:cBhvr additive="base">
                                        <p:cTn id="21"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9">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9">
                                            <p:txEl>
                                              <p:pRg st="4" end="4"/>
                                            </p:txEl>
                                          </p:spTgt>
                                        </p:tgtEl>
                                        <p:attrNameLst>
                                          <p:attrName>style.visibility</p:attrName>
                                        </p:attrNameLst>
                                      </p:cBhvr>
                                      <p:to>
                                        <p:strVal val="visible"/>
                                      </p:to>
                                    </p:set>
                                    <p:anim calcmode="lin" valueType="num">
                                      <p:cBhvr additive="base">
                                        <p:cTn id="25"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9">
                                            <p:txEl>
                                              <p:pRg st="5" end="5"/>
                                            </p:txEl>
                                          </p:spTgt>
                                        </p:tgtEl>
                                        <p:attrNameLst>
                                          <p:attrName>style.visibility</p:attrName>
                                        </p:attrNameLst>
                                      </p:cBhvr>
                                      <p:to>
                                        <p:strVal val="visible"/>
                                      </p:to>
                                    </p:set>
                                    <p:anim calcmode="lin" valueType="num">
                                      <p:cBhvr additive="base">
                                        <p:cTn id="29"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9">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9">
                                            <p:txEl>
                                              <p:pRg st="6" end="6"/>
                                            </p:txEl>
                                          </p:spTgt>
                                        </p:tgtEl>
                                        <p:attrNameLst>
                                          <p:attrName>style.visibility</p:attrName>
                                        </p:attrNameLst>
                                      </p:cBhvr>
                                      <p:to>
                                        <p:strVal val="visible"/>
                                      </p:to>
                                    </p:set>
                                    <p:anim calcmode="lin" valueType="num">
                                      <p:cBhvr additive="base">
                                        <p:cTn id="33" dur="500" fill="hold"/>
                                        <p:tgtEl>
                                          <p:spTgt spid="9">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9">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9">
                                            <p:txEl>
                                              <p:pRg st="7" end="7"/>
                                            </p:txEl>
                                          </p:spTgt>
                                        </p:tgtEl>
                                        <p:attrNameLst>
                                          <p:attrName>style.visibility</p:attrName>
                                        </p:attrNameLst>
                                      </p:cBhvr>
                                      <p:to>
                                        <p:strVal val="visible"/>
                                      </p:to>
                                    </p:set>
                                    <p:anim calcmode="lin" valueType="num">
                                      <p:cBhvr additive="base">
                                        <p:cTn id="37"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
                                            <p:txEl>
                                              <p:pRg st="7" end="7"/>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9">
                                            <p:txEl>
                                              <p:pRg st="8" end="8"/>
                                            </p:txEl>
                                          </p:spTgt>
                                        </p:tgtEl>
                                        <p:attrNameLst>
                                          <p:attrName>style.visibility</p:attrName>
                                        </p:attrNameLst>
                                      </p:cBhvr>
                                      <p:to>
                                        <p:strVal val="visible"/>
                                      </p:to>
                                    </p:set>
                                    <p:anim calcmode="lin" valueType="num">
                                      <p:cBhvr additive="base">
                                        <p:cTn id="41" dur="500" fill="hold"/>
                                        <p:tgtEl>
                                          <p:spTgt spid="9">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9">
                                            <p:txEl>
                                              <p:pRg st="8" end="8"/>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9">
                                            <p:txEl>
                                              <p:pRg st="9" end="9"/>
                                            </p:txEl>
                                          </p:spTgt>
                                        </p:tgtEl>
                                        <p:attrNameLst>
                                          <p:attrName>style.visibility</p:attrName>
                                        </p:attrNameLst>
                                      </p:cBhvr>
                                      <p:to>
                                        <p:strVal val="visible"/>
                                      </p:to>
                                    </p:set>
                                    <p:anim calcmode="lin" valueType="num">
                                      <p:cBhvr additive="base">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9">
                                            <p:txEl>
                                              <p:pRg st="9" end="9"/>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9">
                                            <p:txEl>
                                              <p:pRg st="10" end="10"/>
                                            </p:txEl>
                                          </p:spTgt>
                                        </p:tgtEl>
                                        <p:attrNameLst>
                                          <p:attrName>style.visibility</p:attrName>
                                        </p:attrNameLst>
                                      </p:cBhvr>
                                      <p:to>
                                        <p:strVal val="visible"/>
                                      </p:to>
                                    </p:set>
                                    <p:anim calcmode="lin" valueType="num">
                                      <p:cBhvr additive="base">
                                        <p:cTn id="49" dur="500" fill="hold"/>
                                        <p:tgtEl>
                                          <p:spTgt spid="9">
                                            <p:txEl>
                                              <p:pRg st="10" end="1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9">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文本框 8"/>
          <p:cNvSpPr txBox="1"/>
          <p:nvPr/>
        </p:nvSpPr>
        <p:spPr>
          <a:xfrm>
            <a:off x="261620" y="392430"/>
            <a:ext cx="11762105" cy="5692140"/>
          </a:xfrm>
          <a:prstGeom prst="rect">
            <a:avLst/>
          </a:prstGeom>
          <a:noFill/>
        </p:spPr>
        <p:txBody>
          <a:bodyPr wrap="square" rtlCol="0" anchor="t">
            <a:noAutofit/>
          </a:bodyPr>
          <a:p>
            <a:pPr algn="ctr">
              <a:lnSpc>
                <a:spcPct val="150000"/>
              </a:lnSpc>
            </a:pPr>
            <a:r>
              <a:rPr lang="en-US" altLang="zh-CN" sz="2800" b="1"/>
              <a:t>Should Community Service be a Requirement for Graduation?​</a:t>
            </a:r>
            <a:endParaRPr lang="en-US" altLang="zh-CN" sz="2400" b="1"/>
          </a:p>
          <a:p>
            <a:pPr>
              <a:lnSpc>
                <a:spcPct val="150000"/>
              </a:lnSpc>
            </a:pPr>
            <a:endParaRPr lang="en-US" altLang="zh-CN" sz="2200"/>
          </a:p>
          <a:p>
            <a:pPr>
              <a:lnSpc>
                <a:spcPct val="150000"/>
              </a:lnSpc>
            </a:pPr>
            <a:r>
              <a:rPr lang="en-US" altLang="zh-CN" sz="2200"/>
              <a:t>In the ongoing conversation about high school graduation prerequisites, the proposal of </a:t>
            </a:r>
            <a:r>
              <a:rPr lang="en-US" altLang="zh-CN" sz="2200">
                <a:solidFill>
                  <a:srgbClr val="FF0000"/>
                </a:solidFill>
              </a:rPr>
              <a:t>making community service a compulsory part</a:t>
            </a:r>
            <a:r>
              <a:rPr lang="en-US" altLang="zh-CN" sz="2200"/>
              <a:t> has become a </a:t>
            </a:r>
            <a:r>
              <a:rPr lang="en-US" altLang="zh-CN" sz="2200">
                <a:solidFill>
                  <a:srgbClr val="FF0000"/>
                </a:solidFill>
              </a:rPr>
              <a:t>hot - button issue</a:t>
            </a:r>
            <a:r>
              <a:rPr lang="en-US" altLang="zh-CN" sz="2200"/>
              <a:t>. </a:t>
            </a:r>
            <a:r>
              <a:rPr lang="en-US" altLang="zh-CN" sz="2200">
                <a:solidFill>
                  <a:srgbClr val="FF0000"/>
                </a:solidFill>
              </a:rPr>
              <a:t>From my perspective</a:t>
            </a:r>
            <a:r>
              <a:rPr lang="en-US" altLang="zh-CN" sz="2200"/>
              <a:t>, it is an excellent idea to make community service a graduation requirement.​</a:t>
            </a:r>
            <a:endParaRPr lang="en-US" altLang="zh-CN" sz="2200"/>
          </a:p>
          <a:p>
            <a:pPr>
              <a:lnSpc>
                <a:spcPct val="150000"/>
              </a:lnSpc>
            </a:pPr>
            <a:endParaRPr lang="en-US" altLang="zh-CN" sz="2200"/>
          </a:p>
          <a:p>
            <a:pPr>
              <a:lnSpc>
                <a:spcPct val="150000"/>
              </a:lnSpc>
            </a:pPr>
            <a:r>
              <a:rPr lang="en-US" altLang="zh-CN" sz="2200"/>
              <a:t>Firstly, community service </a:t>
            </a:r>
            <a:r>
              <a:rPr lang="en-US" altLang="zh-CN" sz="2200">
                <a:solidFill>
                  <a:srgbClr val="FF0000"/>
                </a:solidFill>
              </a:rPr>
              <a:t>broadens our horizons</a:t>
            </a:r>
            <a:r>
              <a:rPr lang="en-US" altLang="zh-CN" sz="2200"/>
              <a:t>. Through various volunteer activities, we </a:t>
            </a:r>
            <a:r>
              <a:rPr lang="en-US" altLang="zh-CN" sz="2200">
                <a:solidFill>
                  <a:srgbClr val="FF0000"/>
                </a:solidFill>
              </a:rPr>
              <a:t>are exposed to</a:t>
            </a:r>
            <a:r>
              <a:rPr lang="en-US" altLang="zh-CN" sz="2200"/>
              <a:t> different aspects of society. For instance, when we help out at a local food bank, we get to know about the </a:t>
            </a:r>
            <a:r>
              <a:rPr lang="en-US" altLang="zh-CN" sz="2200">
                <a:solidFill>
                  <a:srgbClr val="FF0000"/>
                </a:solidFill>
              </a:rPr>
              <a:t>food insecurity problem</a:t>
            </a:r>
            <a:r>
              <a:rPr lang="en-US" altLang="zh-CN" sz="2200"/>
              <a:t> in our community. This knowledge enriches our understanding of the real world and helps us become more </a:t>
            </a:r>
            <a:r>
              <a:rPr lang="en-US" altLang="zh-CN" sz="2200">
                <a:solidFill>
                  <a:srgbClr val="FF0000"/>
                </a:solidFill>
              </a:rPr>
              <a:t>well - rounded </a:t>
            </a:r>
            <a:r>
              <a:rPr lang="en-US" altLang="zh-CN" sz="2200"/>
              <a:t>individuals.​</a:t>
            </a:r>
            <a:endParaRPr lang="en-US" altLang="zh-CN" sz="2200"/>
          </a:p>
          <a:p>
            <a:pPr>
              <a:lnSpc>
                <a:spcPct val="150000"/>
              </a:lnSpc>
            </a:pPr>
            <a:endParaRPr lang="en-US" altLang="zh-CN" sz="2200"/>
          </a:p>
        </p:txBody>
      </p:sp>
      <p:sp>
        <p:nvSpPr>
          <p:cNvPr id="6" name="文本框 5"/>
          <p:cNvSpPr txBox="1"/>
          <p:nvPr/>
        </p:nvSpPr>
        <p:spPr>
          <a:xfrm flipV="1">
            <a:off x="261620" y="1546225"/>
            <a:ext cx="11800840" cy="5073650"/>
          </a:xfrm>
          <a:prstGeom prst="rect">
            <a:avLst/>
          </a:prstGeom>
          <a:solidFill>
            <a:schemeClr val="accent5">
              <a:lumMod val="40000"/>
              <a:lumOff val="60000"/>
            </a:schemeClr>
          </a:solidFill>
        </p:spPr>
        <p:txBody>
          <a:bodyPr wrap="square" rtlCol="0">
            <a:noAutofit/>
          </a:bodyPr>
          <a:p>
            <a:endParaRPr lang="zh-CN" altLang="en-US"/>
          </a:p>
        </p:txBody>
      </p:sp>
      <p:sp>
        <p:nvSpPr>
          <p:cNvPr id="7" name="文本框 6"/>
          <p:cNvSpPr txBox="1"/>
          <p:nvPr/>
        </p:nvSpPr>
        <p:spPr>
          <a:xfrm>
            <a:off x="523240" y="2007870"/>
            <a:ext cx="11409680" cy="4150360"/>
          </a:xfrm>
          <a:prstGeom prst="rect">
            <a:avLst/>
          </a:prstGeom>
          <a:noFill/>
        </p:spPr>
        <p:txBody>
          <a:bodyPr wrap="square" rtlCol="0">
            <a:noAutofit/>
          </a:bodyPr>
          <a:p>
            <a:pPr>
              <a:lnSpc>
                <a:spcPct val="150000"/>
              </a:lnSpc>
            </a:pPr>
            <a:r>
              <a:rPr lang="zh-CN" altLang="en-US" sz="2400"/>
              <a:t>在关于高中毕业必修课程的持续讨论中，</a:t>
            </a:r>
            <a:r>
              <a:rPr lang="zh-CN" altLang="en-US" sz="2400" b="1">
                <a:solidFill>
                  <a:schemeClr val="tx1"/>
                </a:solidFill>
              </a:rPr>
              <a:t>将社区服务纳入强制要求的提案</a:t>
            </a:r>
            <a:r>
              <a:rPr lang="zh-CN" altLang="en-US" sz="2400"/>
              <a:t>已成为</a:t>
            </a:r>
            <a:r>
              <a:rPr lang="zh-CN" altLang="en-US" sz="2400" b="1"/>
              <a:t>热议焦点</a:t>
            </a:r>
            <a:r>
              <a:rPr lang="zh-CN" altLang="en-US" sz="2400"/>
              <a:t>。</a:t>
            </a:r>
            <a:r>
              <a:rPr lang="zh-CN" altLang="en-US" sz="2400" b="1"/>
              <a:t>在我看来</a:t>
            </a:r>
            <a:r>
              <a:rPr lang="zh-CN" altLang="en-US" sz="2400"/>
              <a:t>，将社区服务设为毕业要求是个绝佳的主意。</a:t>
            </a:r>
            <a:endParaRPr lang="zh-CN" altLang="en-US" sz="2400"/>
          </a:p>
          <a:p>
            <a:pPr>
              <a:lnSpc>
                <a:spcPct val="150000"/>
              </a:lnSpc>
            </a:pPr>
            <a:endParaRPr lang="zh-CN" altLang="en-US" sz="2400"/>
          </a:p>
          <a:p>
            <a:pPr>
              <a:lnSpc>
                <a:spcPct val="150000"/>
              </a:lnSpc>
            </a:pPr>
            <a:r>
              <a:rPr lang="zh-CN" altLang="en-US" sz="2400"/>
              <a:t>首先，社区服务能</a:t>
            </a:r>
            <a:r>
              <a:rPr lang="zh-CN" altLang="en-US" sz="2400" b="1"/>
              <a:t>开阔我们的视野</a:t>
            </a:r>
            <a:r>
              <a:rPr lang="zh-CN" altLang="en-US" sz="2400"/>
              <a:t>。通过各种志愿活动，我们能</a:t>
            </a:r>
            <a:r>
              <a:rPr lang="zh-CN" altLang="en-US" sz="2400" b="1"/>
              <a:t>接触到</a:t>
            </a:r>
            <a:r>
              <a:rPr lang="zh-CN" altLang="en-US" sz="2400"/>
              <a:t>社会的不同层面。例如，当我们在本地食品银行提供帮助时，就会了解到社区存在的</a:t>
            </a:r>
            <a:r>
              <a:rPr lang="zh-CN" altLang="en-US" sz="2400" b="1"/>
              <a:t>食品短缺问题</a:t>
            </a:r>
            <a:r>
              <a:rPr lang="zh-CN" altLang="en-US" sz="2400"/>
              <a:t>。这些认知丰富了我们对现实世界的理解，帮助我们成为更</a:t>
            </a:r>
            <a:r>
              <a:rPr lang="zh-CN" altLang="en-US" sz="2400" b="1"/>
              <a:t>全面发展</a:t>
            </a:r>
            <a:r>
              <a:rPr lang="zh-CN" altLang="en-US" sz="2400"/>
              <a:t>的人。</a:t>
            </a:r>
            <a:endParaRPr lang="zh-CN" altLang="en-US" sz="240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7"/>
                                        </p:tgtEl>
                                        <p:attrNameLst>
                                          <p:attrName>ppt_x</p:attrName>
                                        </p:attrNameLst>
                                      </p:cBhvr>
                                      <p:tavLst>
                                        <p:tav tm="0">
                                          <p:val>
                                            <p:strVal val="ppt_x"/>
                                          </p:val>
                                        </p:tav>
                                        <p:tav tm="100000">
                                          <p:val>
                                            <p:strVal val="ppt_x"/>
                                          </p:val>
                                        </p:tav>
                                      </p:tavLst>
                                    </p:anim>
                                    <p:anim calcmode="lin" valueType="num">
                                      <p:cBhvr additive="base">
                                        <p:cTn id="7" dur="500"/>
                                        <p:tgtEl>
                                          <p:spTgt spid="7"/>
                                        </p:tgtEl>
                                        <p:attrNameLst>
                                          <p:attrName>ppt_y</p:attrName>
                                        </p:attrNameLst>
                                      </p:cBhvr>
                                      <p:tavLst>
                                        <p:tav tm="0">
                                          <p:val>
                                            <p:strVal val="ppt_y"/>
                                          </p:val>
                                        </p:tav>
                                        <p:tav tm="100000">
                                          <p:val>
                                            <p:strVal val="1+ppt_h/2"/>
                                          </p:val>
                                        </p:tav>
                                      </p:tavLst>
                                    </p:anim>
                                    <p:set>
                                      <p:cBhvr>
                                        <p:cTn id="8" dur="1" fill="hold">
                                          <p:stCondLst>
                                            <p:cond delay="499"/>
                                          </p:stCondLst>
                                        </p:cTn>
                                        <p:tgtEl>
                                          <p:spTgt spid="7"/>
                                        </p:tgtEl>
                                        <p:attrNameLst>
                                          <p:attrName>style.visibility</p:attrName>
                                        </p:attrNameLst>
                                      </p:cBhvr>
                                      <p:to>
                                        <p:strVal val="hidden"/>
                                      </p:to>
                                    </p:set>
                                  </p:childTnLst>
                                </p:cTn>
                              </p:par>
                              <p:par>
                                <p:cTn id="9" presetID="2" presetClass="exit" presetSubtype="4" fill="hold" grpId="0" nodeType="withEffect">
                                  <p:stCondLst>
                                    <p:cond delay="0"/>
                                  </p:stCondLst>
                                  <p:childTnLst>
                                    <p:anim calcmode="lin" valueType="num">
                                      <p:cBhvr additive="base">
                                        <p:cTn id="10" dur="500"/>
                                        <p:tgtEl>
                                          <p:spTgt spid="6"/>
                                        </p:tgtEl>
                                        <p:attrNameLst>
                                          <p:attrName>ppt_x</p:attrName>
                                        </p:attrNameLst>
                                      </p:cBhvr>
                                      <p:tavLst>
                                        <p:tav tm="0">
                                          <p:val>
                                            <p:strVal val="ppt_x"/>
                                          </p:val>
                                        </p:tav>
                                        <p:tav tm="100000">
                                          <p:val>
                                            <p:strVal val="ppt_x"/>
                                          </p:val>
                                        </p:tav>
                                      </p:tavLst>
                                    </p:anim>
                                    <p:anim calcmode="lin" valueType="num">
                                      <p:cBhvr additive="base">
                                        <p:cTn id="11" dur="500"/>
                                        <p:tgtEl>
                                          <p:spTgt spid="6"/>
                                        </p:tgtEl>
                                        <p:attrNameLst>
                                          <p:attrName>ppt_y</p:attrName>
                                        </p:attrNameLst>
                                      </p:cBhvr>
                                      <p:tavLst>
                                        <p:tav tm="0">
                                          <p:val>
                                            <p:strVal val="ppt_y"/>
                                          </p:val>
                                        </p:tav>
                                        <p:tav tm="100000">
                                          <p:val>
                                            <p:strVal val="1+ppt_h/2"/>
                                          </p:val>
                                        </p:tav>
                                      </p:tavLst>
                                    </p:anim>
                                    <p:set>
                                      <p:cBhvr>
                                        <p:cTn id="1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bldLvl="0" animBg="1"/>
      <p:bldP spid="7" grpId="1"/>
      <p:bldP spid="6"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文本框 8"/>
          <p:cNvSpPr txBox="1"/>
          <p:nvPr/>
        </p:nvSpPr>
        <p:spPr>
          <a:xfrm>
            <a:off x="693420" y="1115060"/>
            <a:ext cx="10971530" cy="5311775"/>
          </a:xfrm>
          <a:prstGeom prst="rect">
            <a:avLst/>
          </a:prstGeom>
          <a:noFill/>
        </p:spPr>
        <p:txBody>
          <a:bodyPr wrap="square" rtlCol="0" anchor="t">
            <a:noAutofit/>
          </a:bodyPr>
          <a:p>
            <a:pPr>
              <a:lnSpc>
                <a:spcPct val="150000"/>
              </a:lnSpc>
            </a:pPr>
            <a:r>
              <a:rPr lang="en-US" altLang="zh-CN" sz="2400"/>
              <a:t>Secondly, it </a:t>
            </a:r>
            <a:r>
              <a:rPr lang="en-US" altLang="zh-CN" sz="2400">
                <a:solidFill>
                  <a:srgbClr val="FF0000"/>
                </a:solidFill>
              </a:rPr>
              <a:t>builds character</a:t>
            </a:r>
            <a:r>
              <a:rPr lang="en-US" altLang="zh-CN" sz="2400"/>
              <a:t>. Facing challenges during community service, such as dealing with difficult situations in a community garden project, </a:t>
            </a:r>
            <a:r>
              <a:rPr lang="en-US" altLang="zh-CN" sz="2400">
                <a:solidFill>
                  <a:srgbClr val="FF0000"/>
                </a:solidFill>
              </a:rPr>
              <a:t>teaches us perseverance and teamwork</a:t>
            </a:r>
            <a:r>
              <a:rPr lang="en-US" altLang="zh-CN" sz="2400"/>
              <a:t>. These qualities are </a:t>
            </a:r>
            <a:r>
              <a:rPr lang="en-US" altLang="zh-CN" sz="2400">
                <a:solidFill>
                  <a:srgbClr val="FF0000"/>
                </a:solidFill>
              </a:rPr>
              <a:t>essential</a:t>
            </a:r>
            <a:r>
              <a:rPr lang="en-US" altLang="zh-CN" sz="2400"/>
              <a:t> for our future success, whether in further education or in the workplace.​</a:t>
            </a:r>
            <a:endParaRPr lang="en-US" altLang="zh-CN" sz="2400"/>
          </a:p>
          <a:p>
            <a:pPr>
              <a:lnSpc>
                <a:spcPct val="150000"/>
              </a:lnSpc>
            </a:pPr>
            <a:endParaRPr lang="en-US" altLang="zh-CN" sz="2400"/>
          </a:p>
          <a:p>
            <a:pPr>
              <a:lnSpc>
                <a:spcPct val="150000"/>
              </a:lnSpc>
            </a:pPr>
            <a:r>
              <a:rPr lang="en-US" altLang="zh-CN" sz="2400"/>
              <a:t>In conclusion, making community service a graduation requirement is </a:t>
            </a:r>
            <a:r>
              <a:rPr lang="en-US" altLang="zh-CN" sz="2400">
                <a:solidFill>
                  <a:srgbClr val="FF0000"/>
                </a:solidFill>
              </a:rPr>
              <a:t>beneficial</a:t>
            </a:r>
            <a:r>
              <a:rPr lang="en-US" altLang="zh-CN" sz="2400"/>
              <a:t>. It broadens our knowledge, builds our character, and </a:t>
            </a:r>
            <a:r>
              <a:rPr lang="en-US" altLang="zh-CN" sz="2400">
                <a:solidFill>
                  <a:srgbClr val="FF0000"/>
                </a:solidFill>
              </a:rPr>
              <a:t>prepares us better for life after high school</a:t>
            </a:r>
            <a:r>
              <a:rPr lang="en-US" altLang="zh-CN" sz="2400"/>
              <a:t>. Thus, I strongly </a:t>
            </a:r>
            <a:r>
              <a:rPr lang="en-US" altLang="zh-CN" sz="2400">
                <a:solidFill>
                  <a:srgbClr val="FF0000"/>
                </a:solidFill>
              </a:rPr>
              <a:t>advocate for its inclusion</a:t>
            </a:r>
            <a:r>
              <a:rPr lang="en-US" altLang="zh-CN" sz="2400"/>
              <a:t>.​</a:t>
            </a:r>
            <a:endParaRPr lang="en-US" altLang="zh-CN" sz="2400"/>
          </a:p>
        </p:txBody>
      </p:sp>
      <p:sp>
        <p:nvSpPr>
          <p:cNvPr id="11" name="文本框 10"/>
          <p:cNvSpPr txBox="1"/>
          <p:nvPr/>
        </p:nvSpPr>
        <p:spPr>
          <a:xfrm flipV="1">
            <a:off x="195580" y="1047115"/>
            <a:ext cx="11800840" cy="5155565"/>
          </a:xfrm>
          <a:prstGeom prst="rect">
            <a:avLst/>
          </a:prstGeom>
          <a:solidFill>
            <a:schemeClr val="accent5">
              <a:lumMod val="40000"/>
              <a:lumOff val="60000"/>
            </a:schemeClr>
          </a:solidFill>
        </p:spPr>
        <p:txBody>
          <a:bodyPr wrap="square" rtlCol="0">
            <a:noAutofit/>
          </a:bodyPr>
          <a:p>
            <a:endParaRPr lang="zh-CN" altLang="en-US"/>
          </a:p>
        </p:txBody>
      </p:sp>
      <p:sp>
        <p:nvSpPr>
          <p:cNvPr id="2" name="文本框 1"/>
          <p:cNvSpPr txBox="1"/>
          <p:nvPr/>
        </p:nvSpPr>
        <p:spPr>
          <a:xfrm>
            <a:off x="575945" y="1245235"/>
            <a:ext cx="11039475" cy="4759325"/>
          </a:xfrm>
          <a:prstGeom prst="rect">
            <a:avLst/>
          </a:prstGeom>
          <a:noFill/>
        </p:spPr>
        <p:txBody>
          <a:bodyPr wrap="square" rtlCol="0">
            <a:noAutofit/>
          </a:bodyPr>
          <a:p>
            <a:pPr>
              <a:lnSpc>
                <a:spcPct val="150000"/>
              </a:lnSpc>
            </a:pPr>
            <a:r>
              <a:rPr lang="zh-CN" altLang="en-US" sz="2400"/>
              <a:t>其次，它</a:t>
            </a:r>
            <a:r>
              <a:rPr lang="zh-CN" altLang="en-US" sz="2400" b="1"/>
              <a:t>塑造品格</a:t>
            </a:r>
            <a:r>
              <a:rPr lang="zh-CN" altLang="en-US" sz="2400"/>
              <a:t>。</a:t>
            </a:r>
            <a:r>
              <a:rPr lang="en-US" altLang="zh-CN" sz="2400"/>
              <a:t> </a:t>
            </a:r>
            <a:r>
              <a:rPr lang="zh-CN" altLang="en-US" sz="2400"/>
              <a:t>在社区服务中面对挑战，例如在社区花园项目中处理棘手的情况，能</a:t>
            </a:r>
            <a:r>
              <a:rPr lang="zh-CN" altLang="en-US" sz="2400" b="1"/>
              <a:t>教会我们坚持不懈和团队协作</a:t>
            </a:r>
            <a:r>
              <a:rPr lang="zh-CN" altLang="en-US" sz="2400"/>
              <a:t>。无论是对继续深造还是进入职场，这些品质对我们未来的成功都至关重要。</a:t>
            </a:r>
            <a:endParaRPr lang="zh-CN" altLang="en-US" sz="2400"/>
          </a:p>
          <a:p>
            <a:pPr>
              <a:lnSpc>
                <a:spcPct val="150000"/>
              </a:lnSpc>
            </a:pPr>
            <a:endParaRPr lang="en-US" altLang="zh-CN" sz="2400"/>
          </a:p>
          <a:p>
            <a:pPr>
              <a:lnSpc>
                <a:spcPct val="150000"/>
              </a:lnSpc>
            </a:pPr>
            <a:r>
              <a:rPr lang="zh-CN" altLang="en-US" sz="2400"/>
              <a:t>总之，将社区服务设为毕业要求是</a:t>
            </a:r>
            <a:r>
              <a:rPr lang="zh-CN" altLang="en-US" sz="2400" b="1"/>
              <a:t>有益的</a:t>
            </a:r>
            <a:r>
              <a:rPr lang="zh-CN" altLang="en-US" sz="2400"/>
              <a:t>。</a:t>
            </a:r>
            <a:r>
              <a:rPr lang="en-US" altLang="zh-CN" sz="2400"/>
              <a:t> </a:t>
            </a:r>
            <a:r>
              <a:rPr lang="zh-CN" altLang="en-US" sz="2400"/>
              <a:t>它拓宽了我们的知识面，塑造了我们的品格，并让我们</a:t>
            </a:r>
            <a:r>
              <a:rPr lang="zh-CN" altLang="en-US" sz="2400" b="1"/>
              <a:t>为高中毕业后的生活做好了更充分的准备</a:t>
            </a:r>
            <a:r>
              <a:rPr lang="zh-CN" altLang="en-US" sz="2400"/>
              <a:t>。因此，我</a:t>
            </a:r>
            <a:r>
              <a:rPr lang="zh-CN" altLang="en-US" sz="2400" b="1"/>
              <a:t>强烈建议</a:t>
            </a:r>
            <a:r>
              <a:rPr lang="zh-CN" altLang="en-US" sz="2400"/>
              <a:t>将其纳入毕业要求。</a:t>
            </a:r>
            <a:endParaRPr lang="zh-CN" altLang="en-US" sz="240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2"/>
                                        </p:tgtEl>
                                        <p:attrNameLst>
                                          <p:attrName>ppt_x</p:attrName>
                                        </p:attrNameLst>
                                      </p:cBhvr>
                                      <p:tavLst>
                                        <p:tav tm="0">
                                          <p:val>
                                            <p:strVal val="ppt_x"/>
                                          </p:val>
                                        </p:tav>
                                        <p:tav tm="100000">
                                          <p:val>
                                            <p:strVal val="ppt_x"/>
                                          </p:val>
                                        </p:tav>
                                      </p:tavLst>
                                    </p:anim>
                                    <p:anim calcmode="lin" valueType="num">
                                      <p:cBhvr additive="base">
                                        <p:cTn id="7" dur="500"/>
                                        <p:tgtEl>
                                          <p:spTgt spid="2"/>
                                        </p:tgtEl>
                                        <p:attrNameLst>
                                          <p:attrName>ppt_y</p:attrName>
                                        </p:attrNameLst>
                                      </p:cBhvr>
                                      <p:tavLst>
                                        <p:tav tm="0">
                                          <p:val>
                                            <p:strVal val="ppt_y"/>
                                          </p:val>
                                        </p:tav>
                                        <p:tav tm="100000">
                                          <p:val>
                                            <p:strVal val="1+ppt_h/2"/>
                                          </p:val>
                                        </p:tav>
                                      </p:tavLst>
                                    </p:anim>
                                    <p:set>
                                      <p:cBhvr>
                                        <p:cTn id="8" dur="1" fill="hold">
                                          <p:stCondLst>
                                            <p:cond delay="499"/>
                                          </p:stCondLst>
                                        </p:cTn>
                                        <p:tgtEl>
                                          <p:spTgt spid="2"/>
                                        </p:tgtEl>
                                        <p:attrNameLst>
                                          <p:attrName>style.visibility</p:attrName>
                                        </p:attrNameLst>
                                      </p:cBhvr>
                                      <p:to>
                                        <p:strVal val="hidden"/>
                                      </p:to>
                                    </p:set>
                                  </p:childTnLst>
                                </p:cTn>
                              </p:par>
                              <p:par>
                                <p:cTn id="9" presetID="2" presetClass="exit" presetSubtype="4" fill="hold" grpId="0" nodeType="withEffect">
                                  <p:stCondLst>
                                    <p:cond delay="0"/>
                                  </p:stCondLst>
                                  <p:childTnLst>
                                    <p:anim calcmode="lin" valueType="num">
                                      <p:cBhvr additive="base">
                                        <p:cTn id="10" dur="500"/>
                                        <p:tgtEl>
                                          <p:spTgt spid="11"/>
                                        </p:tgtEl>
                                        <p:attrNameLst>
                                          <p:attrName>ppt_x</p:attrName>
                                        </p:attrNameLst>
                                      </p:cBhvr>
                                      <p:tavLst>
                                        <p:tav tm="0">
                                          <p:val>
                                            <p:strVal val="ppt_x"/>
                                          </p:val>
                                        </p:tav>
                                        <p:tav tm="100000">
                                          <p:val>
                                            <p:strVal val="ppt_x"/>
                                          </p:val>
                                        </p:tav>
                                      </p:tavLst>
                                    </p:anim>
                                    <p:anim calcmode="lin" valueType="num">
                                      <p:cBhvr additive="base">
                                        <p:cTn id="11" dur="500"/>
                                        <p:tgtEl>
                                          <p:spTgt spid="11"/>
                                        </p:tgtEl>
                                        <p:attrNameLst>
                                          <p:attrName>ppt_y</p:attrName>
                                        </p:attrNameLst>
                                      </p:cBhvr>
                                      <p:tavLst>
                                        <p:tav tm="0">
                                          <p:val>
                                            <p:strVal val="ppt_y"/>
                                          </p:val>
                                        </p:tav>
                                        <p:tav tm="100000">
                                          <p:val>
                                            <p:strVal val="1+ppt_h/2"/>
                                          </p:val>
                                        </p:tav>
                                      </p:tavLst>
                                    </p:anim>
                                    <p:set>
                                      <p:cBhvr>
                                        <p:cTn id="12"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animBg="1"/>
      <p:bldP spid="2" grpId="1"/>
      <p:bldP spid="11"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p:nvPr>
            <p:ph type="title" idx="17826049"/>
          </p:nvPr>
        </p:nvSpPr>
        <p:spPr>
          <a:xfrm>
            <a:off x="255270" y="155575"/>
            <a:ext cx="6320790" cy="835660"/>
          </a:xfrm>
        </p:spPr>
        <p:txBody>
          <a:bodyPr/>
          <a:p>
            <a:r>
              <a:rPr lang="zh-CN" altLang="en-US" sz="3200"/>
              <a:t>深圳一模</a:t>
            </a:r>
            <a:endParaRPr sz="3200"/>
          </a:p>
        </p:txBody>
      </p:sp>
      <p:sp>
        <p:nvSpPr>
          <p:cNvPr id="2" name="文本框 1"/>
          <p:cNvSpPr txBox="1"/>
          <p:nvPr/>
        </p:nvSpPr>
        <p:spPr>
          <a:xfrm>
            <a:off x="322580" y="1115060"/>
            <a:ext cx="11413490" cy="5743575"/>
          </a:xfrm>
          <a:prstGeom prst="rect">
            <a:avLst/>
          </a:prstGeom>
          <a:noFill/>
        </p:spPr>
        <p:txBody>
          <a:bodyPr wrap="square" rtlCol="0" anchor="t">
            <a:noAutofit/>
          </a:bodyPr>
          <a:p>
            <a:pPr>
              <a:lnSpc>
                <a:spcPct val="150000"/>
              </a:lnSpc>
            </a:pPr>
            <a:endParaRPr lang="en-US" altLang="zh-CN" sz="2200"/>
          </a:p>
          <a:p>
            <a:pPr>
              <a:lnSpc>
                <a:spcPct val="150000"/>
              </a:lnSpc>
            </a:pPr>
            <a:r>
              <a:rPr lang="en-US" altLang="zh-CN" sz="2200"/>
              <a:t>Dear Mr. Green,</a:t>
            </a:r>
            <a:endParaRPr lang="en-US" altLang="zh-CN" sz="2200"/>
          </a:p>
          <a:p>
            <a:pPr>
              <a:lnSpc>
                <a:spcPct val="150000"/>
              </a:lnSpc>
            </a:pPr>
            <a:endParaRPr lang="en-US" altLang="zh-CN" sz="2200"/>
          </a:p>
          <a:p>
            <a:pPr indent="457200">
              <a:lnSpc>
                <a:spcPct val="150000"/>
              </a:lnSpc>
            </a:pPr>
            <a:r>
              <a:rPr lang="en-US" altLang="zh-CN" sz="2500"/>
              <a:t>I am writing to share my ideas on the logo design for our English literature reading room. I would like to choose “Open a Book, Open a World”. This logo is really </a:t>
            </a:r>
            <a:r>
              <a:rPr lang="en-US" altLang="zh-CN" sz="2500">
                <a:solidFill>
                  <a:srgbClr val="FF0000"/>
                </a:solidFill>
              </a:rPr>
              <a:t>appealing</a:t>
            </a:r>
            <a:r>
              <a:rPr lang="en-US" altLang="zh-CN" sz="2500"/>
              <a:t>. It </a:t>
            </a:r>
            <a:r>
              <a:rPr lang="en-US" altLang="zh-CN" sz="2500">
                <a:solidFill>
                  <a:srgbClr val="FF0000"/>
                </a:solidFill>
              </a:rPr>
              <a:t>vividly conveys</a:t>
            </a:r>
            <a:r>
              <a:rPr lang="en-US" altLang="zh-CN" sz="2500"/>
              <a:t> the idea that when we open a book, we are entering </a:t>
            </a:r>
            <a:r>
              <a:rPr lang="en-US" altLang="zh-CN" sz="2500">
                <a:solidFill>
                  <a:srgbClr val="FF0000"/>
                </a:solidFill>
              </a:rPr>
              <a:t>a brand - new world full of knowledge and imagination</a:t>
            </a:r>
            <a:r>
              <a:rPr lang="en-US" altLang="zh-CN" sz="2500"/>
              <a:t>. It encourages students to </a:t>
            </a:r>
            <a:r>
              <a:rPr lang="en-US" altLang="zh-CN" sz="2500">
                <a:solidFill>
                  <a:srgbClr val="FF0000"/>
                </a:solidFill>
              </a:rPr>
              <a:t>explore the vast world within books</a:t>
            </a:r>
            <a:r>
              <a:rPr lang="en-US" altLang="zh-CN" sz="2500"/>
              <a:t> and broadens our horizons. 	That's why I think it is the most </a:t>
            </a:r>
            <a:r>
              <a:rPr lang="en-US" altLang="zh-CN" sz="2500">
                <a:solidFill>
                  <a:srgbClr val="FF0000"/>
                </a:solidFill>
              </a:rPr>
              <a:t>suitable</a:t>
            </a:r>
            <a:r>
              <a:rPr lang="en-US" altLang="zh-CN" sz="2500"/>
              <a:t> logo for our reading room.</a:t>
            </a:r>
            <a:endParaRPr lang="en-US" altLang="zh-CN" sz="2500"/>
          </a:p>
        </p:txBody>
      </p:sp>
      <p:pic>
        <p:nvPicPr>
          <p:cNvPr id="3" name="图片 2" descr="65417238"/>
          <p:cNvPicPr>
            <a:picLocks noChangeAspect="1"/>
          </p:cNvPicPr>
          <p:nvPr/>
        </p:nvPicPr>
        <p:blipFill>
          <a:blip r:embed="rId1"/>
          <a:stretch>
            <a:fillRect/>
          </a:stretch>
        </p:blipFill>
        <p:spPr>
          <a:xfrm>
            <a:off x="3176270" y="155575"/>
            <a:ext cx="7829550" cy="2524125"/>
          </a:xfrm>
          <a:prstGeom prst="rect">
            <a:avLst/>
          </a:prstGeom>
        </p:spPr>
      </p:pic>
      <p:sp>
        <p:nvSpPr>
          <p:cNvPr id="5" name="文本框 4"/>
          <p:cNvSpPr txBox="1"/>
          <p:nvPr/>
        </p:nvSpPr>
        <p:spPr>
          <a:xfrm flipV="1">
            <a:off x="255270" y="2872740"/>
            <a:ext cx="11800840" cy="3418205"/>
          </a:xfrm>
          <a:prstGeom prst="rect">
            <a:avLst/>
          </a:prstGeom>
          <a:solidFill>
            <a:schemeClr val="accent5">
              <a:lumMod val="40000"/>
              <a:lumOff val="60000"/>
            </a:schemeClr>
          </a:solidFill>
        </p:spPr>
        <p:txBody>
          <a:bodyPr wrap="square" rtlCol="0">
            <a:noAutofit/>
          </a:bodyPr>
          <a:p>
            <a:endParaRPr lang="zh-CN" altLang="en-US"/>
          </a:p>
        </p:txBody>
      </p:sp>
      <p:sp>
        <p:nvSpPr>
          <p:cNvPr id="6" name="文本框 5"/>
          <p:cNvSpPr txBox="1"/>
          <p:nvPr/>
        </p:nvSpPr>
        <p:spPr>
          <a:xfrm>
            <a:off x="542290" y="2992755"/>
            <a:ext cx="11193780" cy="2861310"/>
          </a:xfrm>
          <a:prstGeom prst="rect">
            <a:avLst/>
          </a:prstGeom>
          <a:noFill/>
        </p:spPr>
        <p:txBody>
          <a:bodyPr wrap="square" rtlCol="0">
            <a:spAutoFit/>
          </a:bodyPr>
          <a:p>
            <a:pPr>
              <a:lnSpc>
                <a:spcPct val="150000"/>
              </a:lnSpc>
            </a:pPr>
            <a:r>
              <a:rPr lang="en-US" altLang="zh-CN" sz="2400"/>
              <a:t>       </a:t>
            </a:r>
            <a:r>
              <a:rPr lang="zh-CN" altLang="en-US" sz="2400"/>
              <a:t>我写信是想分享关于我们英文文学阅览室标识设计的一个想法。我想选用</a:t>
            </a:r>
            <a:r>
              <a:rPr lang="en-US" altLang="zh-CN" sz="2400"/>
              <a:t>“</a:t>
            </a:r>
            <a:r>
              <a:rPr lang="zh-CN" altLang="en-US" sz="2400"/>
              <a:t>翻开一本书，开启一个世界</a:t>
            </a:r>
            <a:r>
              <a:rPr lang="en-US" altLang="zh-CN" sz="2400"/>
              <a:t>”</a:t>
            </a:r>
            <a:r>
              <a:rPr lang="zh-CN" altLang="en-US" sz="2400"/>
              <a:t>作为标语。这个设计非常</a:t>
            </a:r>
            <a:r>
              <a:rPr lang="zh-CN" altLang="en-US" sz="2400" b="1"/>
              <a:t>吸引人</a:t>
            </a:r>
            <a:r>
              <a:rPr lang="zh-CN" altLang="en-US" sz="2400"/>
              <a:t>，它</a:t>
            </a:r>
            <a:r>
              <a:rPr lang="zh-CN" altLang="en-US" sz="2400" b="1"/>
              <a:t>生动地传递出</a:t>
            </a:r>
            <a:r>
              <a:rPr lang="zh-CN" altLang="en-US" sz="2400"/>
              <a:t>这样的理念：当我们翻开书页时，便踏入了一个</a:t>
            </a:r>
            <a:r>
              <a:rPr lang="zh-CN" altLang="en-US" sz="2400" b="1"/>
              <a:t>充满知识与想象的崭新世界</a:t>
            </a:r>
            <a:r>
              <a:rPr lang="zh-CN" altLang="en-US" sz="2400"/>
              <a:t>。它鼓励学生</a:t>
            </a:r>
            <a:r>
              <a:rPr lang="zh-CN" altLang="en-US" sz="2400" b="1"/>
              <a:t>探索书籍中的浩瀚天地</a:t>
            </a:r>
            <a:r>
              <a:rPr lang="zh-CN" altLang="en-US" sz="2400"/>
              <a:t>，开阔我们的视野。</a:t>
            </a:r>
            <a:endParaRPr lang="zh-CN" altLang="en-US" sz="2400"/>
          </a:p>
          <a:p>
            <a:pPr>
              <a:lnSpc>
                <a:spcPct val="150000"/>
              </a:lnSpc>
            </a:pPr>
            <a:r>
              <a:rPr lang="en-US" altLang="zh-CN" sz="2400"/>
              <a:t>      </a:t>
            </a:r>
            <a:r>
              <a:rPr lang="zh-CN" altLang="en-US" sz="2400"/>
              <a:t>这正是我认为它最</a:t>
            </a:r>
            <a:r>
              <a:rPr lang="zh-CN" altLang="en-US" sz="2400" b="1">
                <a:solidFill>
                  <a:schemeClr val="tx1"/>
                </a:solidFill>
              </a:rPr>
              <a:t>适合</a:t>
            </a:r>
            <a:r>
              <a:rPr lang="zh-CN" altLang="en-US" sz="2400"/>
              <a:t>作为阅览室标识的原因。</a:t>
            </a:r>
            <a:endParaRPr lang="zh-CN" altLang="en-US" sz="2400"/>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6"/>
                                        </p:tgtEl>
                                        <p:attrNameLst>
                                          <p:attrName>ppt_x</p:attrName>
                                        </p:attrNameLst>
                                      </p:cBhvr>
                                      <p:tavLst>
                                        <p:tav tm="0">
                                          <p:val>
                                            <p:strVal val="ppt_x"/>
                                          </p:val>
                                        </p:tav>
                                        <p:tav tm="100000">
                                          <p:val>
                                            <p:strVal val="ppt_x"/>
                                          </p:val>
                                        </p:tav>
                                      </p:tavLst>
                                    </p:anim>
                                    <p:anim calcmode="lin" valueType="num">
                                      <p:cBhvr additive="base">
                                        <p:cTn id="7" dur="500"/>
                                        <p:tgtEl>
                                          <p:spTgt spid="6"/>
                                        </p:tgtEl>
                                        <p:attrNameLst>
                                          <p:attrName>ppt_y</p:attrName>
                                        </p:attrNameLst>
                                      </p:cBhvr>
                                      <p:tavLst>
                                        <p:tav tm="0">
                                          <p:val>
                                            <p:strVal val="ppt_y"/>
                                          </p:val>
                                        </p:tav>
                                        <p:tav tm="100000">
                                          <p:val>
                                            <p:strVal val="1+ppt_h/2"/>
                                          </p:val>
                                        </p:tav>
                                      </p:tavLst>
                                    </p:anim>
                                    <p:set>
                                      <p:cBhvr>
                                        <p:cTn id="8" dur="1" fill="hold">
                                          <p:stCondLst>
                                            <p:cond delay="499"/>
                                          </p:stCondLst>
                                        </p:cTn>
                                        <p:tgtEl>
                                          <p:spTgt spid="6"/>
                                        </p:tgtEl>
                                        <p:attrNameLst>
                                          <p:attrName>style.visibility</p:attrName>
                                        </p:attrNameLst>
                                      </p:cBhvr>
                                      <p:to>
                                        <p:strVal val="hidden"/>
                                      </p:to>
                                    </p:set>
                                  </p:childTnLst>
                                </p:cTn>
                              </p:par>
                              <p:par>
                                <p:cTn id="9" presetID="2" presetClass="exit" presetSubtype="4" fill="hold" grpId="0" nodeType="withEffect">
                                  <p:stCondLst>
                                    <p:cond delay="0"/>
                                  </p:stCondLst>
                                  <p:childTnLst>
                                    <p:anim calcmode="lin" valueType="num">
                                      <p:cBhvr additive="base">
                                        <p:cTn id="10" dur="500"/>
                                        <p:tgtEl>
                                          <p:spTgt spid="5"/>
                                        </p:tgtEl>
                                        <p:attrNameLst>
                                          <p:attrName>ppt_x</p:attrName>
                                        </p:attrNameLst>
                                      </p:cBhvr>
                                      <p:tavLst>
                                        <p:tav tm="0">
                                          <p:val>
                                            <p:strVal val="ppt_x"/>
                                          </p:val>
                                        </p:tav>
                                        <p:tav tm="100000">
                                          <p:val>
                                            <p:strVal val="ppt_x"/>
                                          </p:val>
                                        </p:tav>
                                      </p:tavLst>
                                    </p:anim>
                                    <p:anim calcmode="lin" valueType="num">
                                      <p:cBhvr additive="base">
                                        <p:cTn id="11" dur="500"/>
                                        <p:tgtEl>
                                          <p:spTgt spid="5"/>
                                        </p:tgtEl>
                                        <p:attrNameLst>
                                          <p:attrName>ppt_y</p:attrName>
                                        </p:attrNameLst>
                                      </p:cBhvr>
                                      <p:tavLst>
                                        <p:tav tm="0">
                                          <p:val>
                                            <p:strVal val="ppt_y"/>
                                          </p:val>
                                        </p:tav>
                                        <p:tav tm="100000">
                                          <p:val>
                                            <p:strVal val="1+ppt_h/2"/>
                                          </p:val>
                                        </p:tav>
                                      </p:tavLst>
                                    </p:anim>
                                    <p:set>
                                      <p:cBhvr>
                                        <p:cTn id="12"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animBg="1"/>
      <p:bldP spid="6" grpId="1"/>
      <p:bldP spid="5"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副标题 1"/>
          <p:cNvSpPr>
            <a:spLocks noGrp="1"/>
          </p:cNvSpPr>
          <p:nvPr>
            <p:ph type="subTitle" idx="17826305"/>
            <p:custDataLst>
              <p:tags r:id="rId1"/>
            </p:custDataLst>
          </p:nvPr>
        </p:nvSpPr>
        <p:spPr/>
        <p:txBody>
          <a:bodyPr/>
          <a:p>
            <a:r>
              <a:rPr lang="zh-CN" altLang="en-US"/>
              <a:t>CONTENTS</a:t>
            </a:r>
            <a:endParaRPr lang="zh-CN" altLang="en-US"/>
          </a:p>
        </p:txBody>
      </p:sp>
      <p:sp>
        <p:nvSpPr>
          <p:cNvPr id="3" name="标题 2"/>
          <p:cNvSpPr>
            <a:spLocks noGrp="1"/>
          </p:cNvSpPr>
          <p:nvPr>
            <p:ph type="ctrTitle" idx="17826049"/>
            <p:custDataLst>
              <p:tags r:id="rId2"/>
            </p:custDataLst>
          </p:nvPr>
        </p:nvSpPr>
        <p:spPr/>
        <p:txBody>
          <a:bodyPr/>
          <a:p>
            <a:r>
              <a:rPr lang="zh-CN" altLang="en-US" sz="4500"/>
              <a:t>目录</a:t>
            </a:r>
            <a:endParaRPr lang="zh-CN" altLang="en-US" sz="4500"/>
          </a:p>
        </p:txBody>
      </p:sp>
      <p:sp>
        <p:nvSpPr>
          <p:cNvPr id="4" name="文本占位符 3"/>
          <p:cNvSpPr>
            <a:spLocks noGrp="1"/>
          </p:cNvSpPr>
          <p:nvPr>
            <p:ph type="body" idx="319883777"/>
            <p:custDataLst>
              <p:tags r:id="rId3"/>
            </p:custDataLst>
          </p:nvPr>
        </p:nvSpPr>
        <p:spPr>
          <a:xfrm>
            <a:off x="4039870" y="3048000"/>
            <a:ext cx="596900" cy="508000"/>
          </a:xfrm>
        </p:spPr>
        <p:txBody>
          <a:bodyPr/>
          <a:p>
            <a:r>
              <a:rPr lang="en-US" altLang="en-US"/>
              <a:t>03</a:t>
            </a:r>
            <a:endParaRPr lang="en-US" altLang="en-US"/>
          </a:p>
        </p:txBody>
      </p:sp>
      <p:sp>
        <p:nvSpPr>
          <p:cNvPr id="5" name="装饰  3"/>
          <p:cNvSpPr>
            <a:spLocks noGrp="1"/>
          </p:cNvSpPr>
          <p:nvPr>
            <p:ph type="body" idx="319883522" hasCustomPrompt="1"/>
            <p:custDataLst>
              <p:tags r:id="rId4"/>
            </p:custDataLst>
          </p:nvPr>
        </p:nvSpPr>
        <p:spPr>
          <a:xfrm>
            <a:off x="4795520" y="2971800"/>
            <a:ext cx="25400" cy="762000"/>
          </a:xfrm>
        </p:spPr>
        <p:txBody>
          <a:bodyPr>
            <a:noAutofit/>
          </a:bodyPr>
          <a:p>
            <a:pPr>
              <a:buNone/>
            </a:pPr>
            <a:endParaRPr lang="zh-CN" altLang="en-US"/>
          </a:p>
        </p:txBody>
      </p:sp>
      <p:sp>
        <p:nvSpPr>
          <p:cNvPr id="6" name="文本占位符 5"/>
          <p:cNvSpPr>
            <a:spLocks noGrp="1"/>
          </p:cNvSpPr>
          <p:nvPr>
            <p:ph type="body" idx="51446017"/>
            <p:custDataLst>
              <p:tags r:id="rId5"/>
            </p:custDataLst>
          </p:nvPr>
        </p:nvSpPr>
        <p:spPr>
          <a:xfrm>
            <a:off x="5049520" y="2895600"/>
            <a:ext cx="2324100" cy="914400"/>
          </a:xfrm>
        </p:spPr>
        <p:txBody>
          <a:bodyPr/>
          <a:p>
            <a:r>
              <a:rPr lang="zh-CN" altLang="en-US"/>
              <a:t>议论文</a:t>
            </a:r>
            <a:r>
              <a:rPr lang="en-US" altLang="zh-CN"/>
              <a:t>(1)——</a:t>
            </a:r>
            <a:r>
              <a:rPr lang="zh-CN" altLang="en-US"/>
              <a:t>只呈现一种观点型</a:t>
            </a:r>
            <a:r>
              <a:rPr lang="en-US" altLang="zh-CN"/>
              <a:t> </a:t>
            </a:r>
            <a:endParaRPr lang="en-US" altLang="zh-CN"/>
          </a:p>
        </p:txBody>
      </p:sp>
      <p:sp>
        <p:nvSpPr>
          <p:cNvPr id="7" name="文本占位符 6"/>
          <p:cNvSpPr>
            <a:spLocks noGrp="1"/>
          </p:cNvSpPr>
          <p:nvPr>
            <p:ph type="body" idx="319949313"/>
            <p:custDataLst>
              <p:tags r:id="rId6"/>
            </p:custDataLst>
          </p:nvPr>
        </p:nvSpPr>
        <p:spPr>
          <a:xfrm>
            <a:off x="7964170" y="3048000"/>
            <a:ext cx="596900" cy="508000"/>
          </a:xfrm>
        </p:spPr>
        <p:txBody>
          <a:bodyPr/>
          <a:p>
            <a:r>
              <a:rPr lang="en-US" altLang="en-US"/>
              <a:t>04</a:t>
            </a:r>
            <a:endParaRPr lang="en-US" altLang="en-US"/>
          </a:p>
        </p:txBody>
      </p:sp>
      <p:sp>
        <p:nvSpPr>
          <p:cNvPr id="8" name="装饰  6"/>
          <p:cNvSpPr>
            <a:spLocks noGrp="1"/>
          </p:cNvSpPr>
          <p:nvPr>
            <p:ph type="body" idx="319949058" hasCustomPrompt="1"/>
            <p:custDataLst>
              <p:tags r:id="rId7"/>
            </p:custDataLst>
          </p:nvPr>
        </p:nvSpPr>
        <p:spPr>
          <a:xfrm>
            <a:off x="8754745" y="4394200"/>
            <a:ext cx="25400" cy="762000"/>
          </a:xfrm>
        </p:spPr>
        <p:txBody>
          <a:bodyPr>
            <a:noAutofit/>
          </a:bodyPr>
          <a:p>
            <a:pPr>
              <a:buNone/>
            </a:pPr>
            <a:endParaRPr lang="zh-CN" altLang="en-US"/>
          </a:p>
        </p:txBody>
      </p:sp>
      <p:sp>
        <p:nvSpPr>
          <p:cNvPr id="9" name="文本占位符 8"/>
          <p:cNvSpPr>
            <a:spLocks noGrp="1"/>
          </p:cNvSpPr>
          <p:nvPr>
            <p:ph type="body" idx="51511553"/>
            <p:custDataLst>
              <p:tags r:id="rId8"/>
            </p:custDataLst>
          </p:nvPr>
        </p:nvSpPr>
        <p:spPr>
          <a:xfrm>
            <a:off x="8973820" y="2895600"/>
            <a:ext cx="2324100" cy="914400"/>
          </a:xfrm>
        </p:spPr>
        <p:txBody>
          <a:bodyPr/>
          <a:p>
            <a:r>
              <a:rPr lang="zh-CN" altLang="en-US"/>
              <a:t>议论文</a:t>
            </a:r>
            <a:r>
              <a:rPr lang="en-US" altLang="zh-CN"/>
              <a:t>(2)——</a:t>
            </a:r>
            <a:r>
              <a:rPr lang="zh-CN" altLang="en-US"/>
              <a:t>正反观点型</a:t>
            </a:r>
            <a:endParaRPr lang="zh-CN" altLang="en-US"/>
          </a:p>
        </p:txBody>
      </p:sp>
      <p:sp>
        <p:nvSpPr>
          <p:cNvPr id="10" name="文本占位符 3"/>
          <p:cNvSpPr>
            <a:spLocks noGrp="1"/>
          </p:cNvSpPr>
          <p:nvPr>
            <p:custDataLst>
              <p:tags r:id="rId9"/>
            </p:custDataLst>
          </p:nvPr>
        </p:nvSpPr>
        <p:spPr>
          <a:xfrm>
            <a:off x="4044950" y="1549400"/>
            <a:ext cx="596900" cy="508000"/>
          </a:xfrm>
          <a:prstGeom prst="rect">
            <a:avLst/>
          </a:prstGeom>
          <a:noFill/>
        </p:spPr>
        <p:txBody>
          <a:bodyPr vert="horz" wrap="none" lIns="0" tIns="0" rIns="0" bIns="0" rtlCol="0" anchor="ctr">
            <a:noAutofit/>
          </a:bodyPr>
          <a:lstStyle>
            <a:lvl1pPr marL="0" indent="0" algn="ctr" defTabSz="914400" rtl="0" eaLnBrk="1" latinLnBrk="0" hangingPunct="1">
              <a:lnSpc>
                <a:spcPct val="109000"/>
              </a:lnSpc>
              <a:spcBef>
                <a:spcPct val="0"/>
              </a:spcBef>
              <a:spcAft>
                <a:spcPct val="0"/>
              </a:spcAft>
              <a:buFont typeface="Arial" panose="020B0604020202020204" pitchFamily="34" charset="0"/>
              <a:buNone/>
              <a:defRPr sz="4000" b="0" kern="1200" spc="0">
                <a:solidFill>
                  <a:schemeClr val="accent1"/>
                </a:solidFill>
                <a:latin typeface="+mn-lt"/>
                <a:ea typeface="+mn-ea"/>
                <a:cs typeface="+mn-cs"/>
              </a:defRPr>
            </a:lvl1pPr>
            <a:lvl2pPr marL="538480" indent="-206375" algn="l" defTabSz="914400" rtl="0" eaLnBrk="1" latinLnBrk="0" hangingPunct="1">
              <a:lnSpc>
                <a:spcPct val="130000"/>
              </a:lnSpc>
              <a:spcBef>
                <a:spcPts val="0"/>
              </a:spcBef>
              <a:buFont typeface="Arial" panose="020B0604020202020204" pitchFamily="34" charset="0"/>
              <a:buChar char="•"/>
              <a:defRPr sz="2000" kern="1200">
                <a:solidFill>
                  <a:schemeClr val="tx1">
                    <a:lumMod val="65000"/>
                    <a:lumOff val="35000"/>
                  </a:schemeClr>
                </a:solidFill>
                <a:latin typeface="+mn-lt"/>
                <a:ea typeface="+mn-ea"/>
                <a:cs typeface="+mn-cs"/>
              </a:defRPr>
            </a:lvl2pPr>
            <a:lvl3pPr marL="798830" indent="-161925" algn="l" defTabSz="914400" rtl="0" eaLnBrk="1" latinLnBrk="0" hangingPunct="1">
              <a:lnSpc>
                <a:spcPct val="130000"/>
              </a:lnSpc>
              <a:spcBef>
                <a:spcPts val="0"/>
              </a:spcBef>
              <a:buFont typeface="Arial" panose="020B0604020202020204" pitchFamily="34" charset="0"/>
              <a:buChar char="•"/>
              <a:defRPr sz="1800" kern="1200">
                <a:solidFill>
                  <a:schemeClr val="tx1">
                    <a:lumMod val="65000"/>
                    <a:lumOff val="35000"/>
                  </a:schemeClr>
                </a:solidFill>
                <a:latin typeface="+mn-lt"/>
                <a:ea typeface="+mn-ea"/>
                <a:cs typeface="+mn-cs"/>
              </a:defRPr>
            </a:lvl3pPr>
            <a:lvl4pPr marL="1030605" indent="-149225" algn="l" defTabSz="914400" rtl="0" eaLnBrk="1" latinLnBrk="0" hangingPunct="1">
              <a:lnSpc>
                <a:spcPct val="130000"/>
              </a:lnSpc>
              <a:spcBef>
                <a:spcPts val="0"/>
              </a:spcBef>
              <a:buFont typeface="Arial" panose="020B0604020202020204" pitchFamily="34" charset="0"/>
              <a:buChar char="•"/>
              <a:defRPr sz="1600" kern="1200">
                <a:solidFill>
                  <a:schemeClr val="tx1">
                    <a:lumMod val="65000"/>
                    <a:lumOff val="35000"/>
                  </a:schemeClr>
                </a:solidFill>
                <a:latin typeface="+mn-lt"/>
                <a:ea typeface="+mn-ea"/>
                <a:cs typeface="+mn-cs"/>
              </a:defRPr>
            </a:lvl4pPr>
            <a:lvl5pPr marL="1235075" indent="-127000" algn="l" defTabSz="914400" rtl="0" eaLnBrk="1" latinLnBrk="0" hangingPunct="1">
              <a:lnSpc>
                <a:spcPct val="130000"/>
              </a:lnSpc>
              <a:spcBef>
                <a:spcPts val="0"/>
              </a:spcBef>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a:t>01</a:t>
            </a:r>
            <a:endParaRPr lang="en-US" altLang="en-US"/>
          </a:p>
        </p:txBody>
      </p:sp>
      <p:sp>
        <p:nvSpPr>
          <p:cNvPr id="12" name="文本占位符 5"/>
          <p:cNvSpPr>
            <a:spLocks noGrp="1"/>
          </p:cNvSpPr>
          <p:nvPr>
            <p:custDataLst>
              <p:tags r:id="rId10"/>
            </p:custDataLst>
          </p:nvPr>
        </p:nvSpPr>
        <p:spPr>
          <a:xfrm>
            <a:off x="5054600" y="1397000"/>
            <a:ext cx="2324100" cy="914400"/>
          </a:xfrm>
          <a:prstGeom prst="rect">
            <a:avLst/>
          </a:prstGeom>
          <a:noFill/>
        </p:spPr>
        <p:txBody>
          <a:bodyPr vert="horz" wrap="square" lIns="0" tIns="0" rIns="0" bIns="0" rtlCol="0" anchor="ctr">
            <a:normAutofit/>
          </a:bodyPr>
          <a:lstStyle>
            <a:lvl1pPr marL="0" indent="0" algn="l" defTabSz="914400" rtl="0" eaLnBrk="1" latinLnBrk="0" hangingPunct="1">
              <a:lnSpc>
                <a:spcPct val="118000"/>
              </a:lnSpc>
              <a:spcBef>
                <a:spcPct val="0"/>
              </a:spcBef>
              <a:spcAft>
                <a:spcPct val="0"/>
              </a:spcAft>
              <a:buFont typeface="Arial" panose="020B0604020202020204" pitchFamily="34" charset="0"/>
              <a:buNone/>
              <a:defRPr sz="2400" b="0" kern="1200" spc="0">
                <a:solidFill>
                  <a:schemeClr val="tx1"/>
                </a:solidFill>
                <a:latin typeface="+mn-lt"/>
                <a:ea typeface="+mn-ea"/>
                <a:cs typeface="+mn-cs"/>
              </a:defRPr>
            </a:lvl1pPr>
            <a:lvl2pPr marL="538480" indent="-206375" algn="l" defTabSz="914400" rtl="0" eaLnBrk="1" latinLnBrk="0" hangingPunct="1">
              <a:lnSpc>
                <a:spcPct val="130000"/>
              </a:lnSpc>
              <a:spcBef>
                <a:spcPts val="0"/>
              </a:spcBef>
              <a:buFont typeface="Arial" panose="020B0604020202020204" pitchFamily="34" charset="0"/>
              <a:buChar char="•"/>
              <a:defRPr sz="2000" kern="1200">
                <a:solidFill>
                  <a:schemeClr val="tx1">
                    <a:lumMod val="65000"/>
                    <a:lumOff val="35000"/>
                  </a:schemeClr>
                </a:solidFill>
                <a:latin typeface="+mn-lt"/>
                <a:ea typeface="+mn-ea"/>
                <a:cs typeface="+mn-cs"/>
              </a:defRPr>
            </a:lvl2pPr>
            <a:lvl3pPr marL="798830" indent="-161925" algn="l" defTabSz="914400" rtl="0" eaLnBrk="1" latinLnBrk="0" hangingPunct="1">
              <a:lnSpc>
                <a:spcPct val="130000"/>
              </a:lnSpc>
              <a:spcBef>
                <a:spcPts val="0"/>
              </a:spcBef>
              <a:buFont typeface="Arial" panose="020B0604020202020204" pitchFamily="34" charset="0"/>
              <a:buChar char="•"/>
              <a:defRPr sz="1800" kern="1200">
                <a:solidFill>
                  <a:schemeClr val="tx1">
                    <a:lumMod val="65000"/>
                    <a:lumOff val="35000"/>
                  </a:schemeClr>
                </a:solidFill>
                <a:latin typeface="+mn-lt"/>
                <a:ea typeface="+mn-ea"/>
                <a:cs typeface="+mn-cs"/>
              </a:defRPr>
            </a:lvl3pPr>
            <a:lvl4pPr marL="1030605" indent="-149225" algn="l" defTabSz="914400" rtl="0" eaLnBrk="1" latinLnBrk="0" hangingPunct="1">
              <a:lnSpc>
                <a:spcPct val="130000"/>
              </a:lnSpc>
              <a:spcBef>
                <a:spcPts val="0"/>
              </a:spcBef>
              <a:buFont typeface="Arial" panose="020B0604020202020204" pitchFamily="34" charset="0"/>
              <a:buChar char="•"/>
              <a:defRPr sz="1600" kern="1200">
                <a:solidFill>
                  <a:schemeClr val="tx1">
                    <a:lumMod val="65000"/>
                    <a:lumOff val="35000"/>
                  </a:schemeClr>
                </a:solidFill>
                <a:latin typeface="+mn-lt"/>
                <a:ea typeface="+mn-ea"/>
                <a:cs typeface="+mn-cs"/>
              </a:defRPr>
            </a:lvl4pPr>
            <a:lvl5pPr marL="1235075" indent="-127000" algn="l" defTabSz="914400" rtl="0" eaLnBrk="1" latinLnBrk="0" hangingPunct="1">
              <a:lnSpc>
                <a:spcPct val="130000"/>
              </a:lnSpc>
              <a:spcBef>
                <a:spcPts val="0"/>
              </a:spcBef>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t>语言特点</a:t>
            </a:r>
            <a:endParaRPr lang="zh-CN"/>
          </a:p>
        </p:txBody>
      </p:sp>
      <p:sp>
        <p:nvSpPr>
          <p:cNvPr id="13" name="文本占位符 6"/>
          <p:cNvSpPr>
            <a:spLocks noGrp="1"/>
          </p:cNvSpPr>
          <p:nvPr>
            <p:custDataLst>
              <p:tags r:id="rId11"/>
            </p:custDataLst>
          </p:nvPr>
        </p:nvSpPr>
        <p:spPr>
          <a:xfrm>
            <a:off x="7969250" y="1549400"/>
            <a:ext cx="596900" cy="508000"/>
          </a:xfrm>
          <a:prstGeom prst="rect">
            <a:avLst/>
          </a:prstGeom>
          <a:noFill/>
        </p:spPr>
        <p:txBody>
          <a:bodyPr vert="horz" wrap="none" lIns="0" tIns="0" rIns="0" bIns="0" rtlCol="0" anchor="ctr">
            <a:noAutofit/>
          </a:bodyPr>
          <a:lstStyle>
            <a:lvl1pPr marL="0" indent="0" algn="ctr" defTabSz="914400" rtl="0" eaLnBrk="1" latinLnBrk="0" hangingPunct="1">
              <a:lnSpc>
                <a:spcPct val="109000"/>
              </a:lnSpc>
              <a:spcBef>
                <a:spcPct val="0"/>
              </a:spcBef>
              <a:spcAft>
                <a:spcPct val="0"/>
              </a:spcAft>
              <a:buFont typeface="Arial" panose="020B0604020202020204" pitchFamily="34" charset="0"/>
              <a:buNone/>
              <a:defRPr sz="4000" b="0" kern="1200" spc="0">
                <a:solidFill>
                  <a:schemeClr val="accent1"/>
                </a:solidFill>
                <a:latin typeface="+mn-lt"/>
                <a:ea typeface="+mn-ea"/>
                <a:cs typeface="+mn-cs"/>
              </a:defRPr>
            </a:lvl1pPr>
            <a:lvl2pPr marL="538480" indent="-206375" algn="l" defTabSz="914400" rtl="0" eaLnBrk="1" latinLnBrk="0" hangingPunct="1">
              <a:lnSpc>
                <a:spcPct val="130000"/>
              </a:lnSpc>
              <a:spcBef>
                <a:spcPts val="0"/>
              </a:spcBef>
              <a:buFont typeface="Arial" panose="020B0604020202020204" pitchFamily="34" charset="0"/>
              <a:buChar char="•"/>
              <a:defRPr sz="2000" kern="1200">
                <a:solidFill>
                  <a:schemeClr val="tx1">
                    <a:lumMod val="65000"/>
                    <a:lumOff val="35000"/>
                  </a:schemeClr>
                </a:solidFill>
                <a:latin typeface="+mn-lt"/>
                <a:ea typeface="+mn-ea"/>
                <a:cs typeface="+mn-cs"/>
              </a:defRPr>
            </a:lvl2pPr>
            <a:lvl3pPr marL="798830" indent="-161925" algn="l" defTabSz="914400" rtl="0" eaLnBrk="1" latinLnBrk="0" hangingPunct="1">
              <a:lnSpc>
                <a:spcPct val="130000"/>
              </a:lnSpc>
              <a:spcBef>
                <a:spcPts val="0"/>
              </a:spcBef>
              <a:buFont typeface="Arial" panose="020B0604020202020204" pitchFamily="34" charset="0"/>
              <a:buChar char="•"/>
              <a:defRPr sz="1800" kern="1200">
                <a:solidFill>
                  <a:schemeClr val="tx1">
                    <a:lumMod val="65000"/>
                    <a:lumOff val="35000"/>
                  </a:schemeClr>
                </a:solidFill>
                <a:latin typeface="+mn-lt"/>
                <a:ea typeface="+mn-ea"/>
                <a:cs typeface="+mn-cs"/>
              </a:defRPr>
            </a:lvl3pPr>
            <a:lvl4pPr marL="1030605" indent="-149225" algn="l" defTabSz="914400" rtl="0" eaLnBrk="1" latinLnBrk="0" hangingPunct="1">
              <a:lnSpc>
                <a:spcPct val="130000"/>
              </a:lnSpc>
              <a:spcBef>
                <a:spcPts val="0"/>
              </a:spcBef>
              <a:buFont typeface="Arial" panose="020B0604020202020204" pitchFamily="34" charset="0"/>
              <a:buChar char="•"/>
              <a:defRPr sz="1600" kern="1200">
                <a:solidFill>
                  <a:schemeClr val="tx1">
                    <a:lumMod val="65000"/>
                    <a:lumOff val="35000"/>
                  </a:schemeClr>
                </a:solidFill>
                <a:latin typeface="+mn-lt"/>
                <a:ea typeface="+mn-ea"/>
                <a:cs typeface="+mn-cs"/>
              </a:defRPr>
            </a:lvl4pPr>
            <a:lvl5pPr marL="1235075" indent="-127000" algn="l" defTabSz="914400" rtl="0" eaLnBrk="1" latinLnBrk="0" hangingPunct="1">
              <a:lnSpc>
                <a:spcPct val="130000"/>
              </a:lnSpc>
              <a:spcBef>
                <a:spcPts val="0"/>
              </a:spcBef>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a:t>02</a:t>
            </a:r>
            <a:endParaRPr lang="en-US" altLang="en-US"/>
          </a:p>
        </p:txBody>
      </p:sp>
      <p:sp>
        <p:nvSpPr>
          <p:cNvPr id="15" name="文本占位符 8"/>
          <p:cNvSpPr>
            <a:spLocks noGrp="1"/>
          </p:cNvSpPr>
          <p:nvPr>
            <p:custDataLst>
              <p:tags r:id="rId12"/>
            </p:custDataLst>
          </p:nvPr>
        </p:nvSpPr>
        <p:spPr>
          <a:xfrm>
            <a:off x="8978900" y="1397000"/>
            <a:ext cx="2324100" cy="914400"/>
          </a:xfrm>
          <a:prstGeom prst="rect">
            <a:avLst/>
          </a:prstGeom>
          <a:noFill/>
        </p:spPr>
        <p:txBody>
          <a:bodyPr vert="horz" wrap="square" lIns="0" tIns="0" rIns="0" bIns="0" rtlCol="0" anchor="ctr">
            <a:normAutofit/>
          </a:bodyPr>
          <a:lstStyle>
            <a:lvl1pPr marL="0" indent="0" algn="l" defTabSz="914400" rtl="0" eaLnBrk="1" latinLnBrk="0" hangingPunct="1">
              <a:lnSpc>
                <a:spcPct val="118000"/>
              </a:lnSpc>
              <a:spcBef>
                <a:spcPct val="0"/>
              </a:spcBef>
              <a:spcAft>
                <a:spcPct val="0"/>
              </a:spcAft>
              <a:buFont typeface="Arial" panose="020B0604020202020204" pitchFamily="34" charset="0"/>
              <a:buNone/>
              <a:defRPr sz="2400" b="0" kern="1200" spc="0">
                <a:solidFill>
                  <a:schemeClr val="tx1"/>
                </a:solidFill>
                <a:latin typeface="+mn-lt"/>
                <a:ea typeface="+mn-ea"/>
                <a:cs typeface="+mn-cs"/>
              </a:defRPr>
            </a:lvl1pPr>
            <a:lvl2pPr marL="538480" indent="-206375" algn="l" defTabSz="914400" rtl="0" eaLnBrk="1" latinLnBrk="0" hangingPunct="1">
              <a:lnSpc>
                <a:spcPct val="130000"/>
              </a:lnSpc>
              <a:spcBef>
                <a:spcPts val="0"/>
              </a:spcBef>
              <a:buFont typeface="Arial" panose="020B0604020202020204" pitchFamily="34" charset="0"/>
              <a:buChar char="•"/>
              <a:defRPr sz="2000" kern="1200">
                <a:solidFill>
                  <a:schemeClr val="tx1">
                    <a:lumMod val="65000"/>
                    <a:lumOff val="35000"/>
                  </a:schemeClr>
                </a:solidFill>
                <a:latin typeface="+mn-lt"/>
                <a:ea typeface="+mn-ea"/>
                <a:cs typeface="+mn-cs"/>
              </a:defRPr>
            </a:lvl2pPr>
            <a:lvl3pPr marL="798830" indent="-161925" algn="l" defTabSz="914400" rtl="0" eaLnBrk="1" latinLnBrk="0" hangingPunct="1">
              <a:lnSpc>
                <a:spcPct val="130000"/>
              </a:lnSpc>
              <a:spcBef>
                <a:spcPts val="0"/>
              </a:spcBef>
              <a:buFont typeface="Arial" panose="020B0604020202020204" pitchFamily="34" charset="0"/>
              <a:buChar char="•"/>
              <a:defRPr sz="1800" kern="1200">
                <a:solidFill>
                  <a:schemeClr val="tx1">
                    <a:lumMod val="65000"/>
                    <a:lumOff val="35000"/>
                  </a:schemeClr>
                </a:solidFill>
                <a:latin typeface="+mn-lt"/>
                <a:ea typeface="+mn-ea"/>
                <a:cs typeface="+mn-cs"/>
              </a:defRPr>
            </a:lvl3pPr>
            <a:lvl4pPr marL="1030605" indent="-149225" algn="l" defTabSz="914400" rtl="0" eaLnBrk="1" latinLnBrk="0" hangingPunct="1">
              <a:lnSpc>
                <a:spcPct val="130000"/>
              </a:lnSpc>
              <a:spcBef>
                <a:spcPts val="0"/>
              </a:spcBef>
              <a:buFont typeface="Arial" panose="020B0604020202020204" pitchFamily="34" charset="0"/>
              <a:buChar char="•"/>
              <a:defRPr sz="1600" kern="1200">
                <a:solidFill>
                  <a:schemeClr val="tx1">
                    <a:lumMod val="65000"/>
                    <a:lumOff val="35000"/>
                  </a:schemeClr>
                </a:solidFill>
                <a:latin typeface="+mn-lt"/>
                <a:ea typeface="+mn-ea"/>
                <a:cs typeface="+mn-cs"/>
              </a:defRPr>
            </a:lvl4pPr>
            <a:lvl5pPr marL="1235075" indent="-127000" algn="l" defTabSz="914400" rtl="0" eaLnBrk="1" latinLnBrk="0" hangingPunct="1">
              <a:lnSpc>
                <a:spcPct val="130000"/>
              </a:lnSpc>
              <a:spcBef>
                <a:spcPts val="0"/>
              </a:spcBef>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a:t>写作要求</a:t>
            </a:r>
            <a:endParaRPr lang="zh-CN" altLang="en-US"/>
          </a:p>
        </p:txBody>
      </p:sp>
      <p:sp>
        <p:nvSpPr>
          <p:cNvPr id="16" name="文本占位符 3"/>
          <p:cNvSpPr>
            <a:spLocks noGrp="1"/>
          </p:cNvSpPr>
          <p:nvPr>
            <p:custDataLst>
              <p:tags r:id="rId13"/>
            </p:custDataLst>
          </p:nvPr>
        </p:nvSpPr>
        <p:spPr>
          <a:xfrm>
            <a:off x="4039870" y="4546600"/>
            <a:ext cx="596900" cy="508000"/>
          </a:xfrm>
          <a:prstGeom prst="rect">
            <a:avLst/>
          </a:prstGeom>
          <a:noFill/>
        </p:spPr>
        <p:txBody>
          <a:bodyPr vert="horz" wrap="none" lIns="0" tIns="0" rIns="0" bIns="0" rtlCol="0" anchor="ctr">
            <a:noAutofit/>
          </a:bodyPr>
          <a:lstStyle>
            <a:lvl1pPr marL="0" indent="0" algn="ctr" defTabSz="914400" rtl="0" eaLnBrk="1" latinLnBrk="0" hangingPunct="1">
              <a:lnSpc>
                <a:spcPct val="109000"/>
              </a:lnSpc>
              <a:spcBef>
                <a:spcPct val="0"/>
              </a:spcBef>
              <a:spcAft>
                <a:spcPct val="0"/>
              </a:spcAft>
              <a:buFont typeface="Arial" panose="020B0604020202020204" pitchFamily="34" charset="0"/>
              <a:buNone/>
              <a:defRPr sz="4000" b="0" kern="1200" spc="0">
                <a:solidFill>
                  <a:schemeClr val="accent1"/>
                </a:solidFill>
                <a:latin typeface="+mn-lt"/>
                <a:ea typeface="+mn-ea"/>
                <a:cs typeface="+mn-cs"/>
              </a:defRPr>
            </a:lvl1pPr>
            <a:lvl2pPr marL="538480" indent="-206375" algn="l" defTabSz="914400" rtl="0" eaLnBrk="1" latinLnBrk="0" hangingPunct="1">
              <a:lnSpc>
                <a:spcPct val="130000"/>
              </a:lnSpc>
              <a:spcBef>
                <a:spcPts val="0"/>
              </a:spcBef>
              <a:buFont typeface="Arial" panose="020B0604020202020204" pitchFamily="34" charset="0"/>
              <a:buChar char="•"/>
              <a:defRPr sz="2000" kern="1200">
                <a:solidFill>
                  <a:schemeClr val="tx1">
                    <a:lumMod val="65000"/>
                    <a:lumOff val="35000"/>
                  </a:schemeClr>
                </a:solidFill>
                <a:latin typeface="+mn-lt"/>
                <a:ea typeface="+mn-ea"/>
                <a:cs typeface="+mn-cs"/>
              </a:defRPr>
            </a:lvl2pPr>
            <a:lvl3pPr marL="798830" indent="-161925" algn="l" defTabSz="914400" rtl="0" eaLnBrk="1" latinLnBrk="0" hangingPunct="1">
              <a:lnSpc>
                <a:spcPct val="130000"/>
              </a:lnSpc>
              <a:spcBef>
                <a:spcPts val="0"/>
              </a:spcBef>
              <a:buFont typeface="Arial" panose="020B0604020202020204" pitchFamily="34" charset="0"/>
              <a:buChar char="•"/>
              <a:defRPr sz="1800" kern="1200">
                <a:solidFill>
                  <a:schemeClr val="tx1">
                    <a:lumMod val="65000"/>
                    <a:lumOff val="35000"/>
                  </a:schemeClr>
                </a:solidFill>
                <a:latin typeface="+mn-lt"/>
                <a:ea typeface="+mn-ea"/>
                <a:cs typeface="+mn-cs"/>
              </a:defRPr>
            </a:lvl3pPr>
            <a:lvl4pPr marL="1030605" indent="-149225" algn="l" defTabSz="914400" rtl="0" eaLnBrk="1" latinLnBrk="0" hangingPunct="1">
              <a:lnSpc>
                <a:spcPct val="130000"/>
              </a:lnSpc>
              <a:spcBef>
                <a:spcPts val="0"/>
              </a:spcBef>
              <a:buFont typeface="Arial" panose="020B0604020202020204" pitchFamily="34" charset="0"/>
              <a:buChar char="•"/>
              <a:defRPr sz="1600" kern="1200">
                <a:solidFill>
                  <a:schemeClr val="tx1">
                    <a:lumMod val="65000"/>
                    <a:lumOff val="35000"/>
                  </a:schemeClr>
                </a:solidFill>
                <a:latin typeface="+mn-lt"/>
                <a:ea typeface="+mn-ea"/>
                <a:cs typeface="+mn-cs"/>
              </a:defRPr>
            </a:lvl4pPr>
            <a:lvl5pPr marL="1235075" indent="-127000" algn="l" defTabSz="914400" rtl="0" eaLnBrk="1" latinLnBrk="0" hangingPunct="1">
              <a:lnSpc>
                <a:spcPct val="130000"/>
              </a:lnSpc>
              <a:spcBef>
                <a:spcPts val="0"/>
              </a:spcBef>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a:t>05</a:t>
            </a:r>
            <a:endParaRPr lang="en-US" altLang="en-US"/>
          </a:p>
        </p:txBody>
      </p:sp>
      <p:sp>
        <p:nvSpPr>
          <p:cNvPr id="18" name="文本占位符 5"/>
          <p:cNvSpPr>
            <a:spLocks noGrp="1"/>
          </p:cNvSpPr>
          <p:nvPr>
            <p:custDataLst>
              <p:tags r:id="rId14"/>
            </p:custDataLst>
          </p:nvPr>
        </p:nvSpPr>
        <p:spPr>
          <a:xfrm>
            <a:off x="5049520" y="4394200"/>
            <a:ext cx="2324100" cy="914400"/>
          </a:xfrm>
          <a:prstGeom prst="rect">
            <a:avLst/>
          </a:prstGeom>
          <a:noFill/>
        </p:spPr>
        <p:txBody>
          <a:bodyPr vert="horz" wrap="square" lIns="0" tIns="0" rIns="0" bIns="0" rtlCol="0" anchor="ctr">
            <a:normAutofit/>
          </a:bodyPr>
          <a:lstStyle>
            <a:lvl1pPr marL="0" indent="0" algn="l" defTabSz="914400" rtl="0" eaLnBrk="1" latinLnBrk="0" hangingPunct="1">
              <a:lnSpc>
                <a:spcPct val="118000"/>
              </a:lnSpc>
              <a:spcBef>
                <a:spcPct val="0"/>
              </a:spcBef>
              <a:spcAft>
                <a:spcPct val="0"/>
              </a:spcAft>
              <a:buFont typeface="Arial" panose="020B0604020202020204" pitchFamily="34" charset="0"/>
              <a:buNone/>
              <a:defRPr sz="2400" b="0" kern="1200" spc="0">
                <a:solidFill>
                  <a:schemeClr val="tx1"/>
                </a:solidFill>
                <a:latin typeface="+mn-lt"/>
                <a:ea typeface="+mn-ea"/>
                <a:cs typeface="+mn-cs"/>
              </a:defRPr>
            </a:lvl1pPr>
            <a:lvl2pPr marL="538480" indent="-206375" algn="l" defTabSz="914400" rtl="0" eaLnBrk="1" latinLnBrk="0" hangingPunct="1">
              <a:lnSpc>
                <a:spcPct val="130000"/>
              </a:lnSpc>
              <a:spcBef>
                <a:spcPts val="0"/>
              </a:spcBef>
              <a:buFont typeface="Arial" panose="020B0604020202020204" pitchFamily="34" charset="0"/>
              <a:buChar char="•"/>
              <a:defRPr sz="2000" kern="1200">
                <a:solidFill>
                  <a:schemeClr val="tx1">
                    <a:lumMod val="65000"/>
                    <a:lumOff val="35000"/>
                  </a:schemeClr>
                </a:solidFill>
                <a:latin typeface="+mn-lt"/>
                <a:ea typeface="+mn-ea"/>
                <a:cs typeface="+mn-cs"/>
              </a:defRPr>
            </a:lvl2pPr>
            <a:lvl3pPr marL="798830" indent="-161925" algn="l" defTabSz="914400" rtl="0" eaLnBrk="1" latinLnBrk="0" hangingPunct="1">
              <a:lnSpc>
                <a:spcPct val="130000"/>
              </a:lnSpc>
              <a:spcBef>
                <a:spcPts val="0"/>
              </a:spcBef>
              <a:buFont typeface="Arial" panose="020B0604020202020204" pitchFamily="34" charset="0"/>
              <a:buChar char="•"/>
              <a:defRPr sz="1800" kern="1200">
                <a:solidFill>
                  <a:schemeClr val="tx1">
                    <a:lumMod val="65000"/>
                    <a:lumOff val="35000"/>
                  </a:schemeClr>
                </a:solidFill>
                <a:latin typeface="+mn-lt"/>
                <a:ea typeface="+mn-ea"/>
                <a:cs typeface="+mn-cs"/>
              </a:defRPr>
            </a:lvl3pPr>
            <a:lvl4pPr marL="1030605" indent="-149225" algn="l" defTabSz="914400" rtl="0" eaLnBrk="1" latinLnBrk="0" hangingPunct="1">
              <a:lnSpc>
                <a:spcPct val="130000"/>
              </a:lnSpc>
              <a:spcBef>
                <a:spcPts val="0"/>
              </a:spcBef>
              <a:buFont typeface="Arial" panose="020B0604020202020204" pitchFamily="34" charset="0"/>
              <a:buChar char="•"/>
              <a:defRPr sz="1600" kern="1200">
                <a:solidFill>
                  <a:schemeClr val="tx1">
                    <a:lumMod val="65000"/>
                    <a:lumOff val="35000"/>
                  </a:schemeClr>
                </a:solidFill>
                <a:latin typeface="+mn-lt"/>
                <a:ea typeface="+mn-ea"/>
                <a:cs typeface="+mn-cs"/>
              </a:defRPr>
            </a:lvl4pPr>
            <a:lvl5pPr marL="1235075" indent="-127000" algn="l" defTabSz="914400" rtl="0" eaLnBrk="1" latinLnBrk="0" hangingPunct="1">
              <a:lnSpc>
                <a:spcPct val="130000"/>
              </a:lnSpc>
              <a:spcBef>
                <a:spcPts val="0"/>
              </a:spcBef>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a:t>议论文</a:t>
            </a:r>
            <a:r>
              <a:rPr lang="en-US" altLang="zh-CN"/>
              <a:t>(3)——</a:t>
            </a:r>
            <a:r>
              <a:rPr lang="zh-CN" altLang="en-US"/>
              <a:t>利弊对比型</a:t>
            </a:r>
            <a:endParaRPr lang="zh-CN" altLang="en-US"/>
          </a:p>
        </p:txBody>
      </p:sp>
      <p:sp>
        <p:nvSpPr>
          <p:cNvPr id="19" name="文本占位符 6"/>
          <p:cNvSpPr>
            <a:spLocks noGrp="1"/>
          </p:cNvSpPr>
          <p:nvPr>
            <p:custDataLst>
              <p:tags r:id="rId15"/>
            </p:custDataLst>
          </p:nvPr>
        </p:nvSpPr>
        <p:spPr>
          <a:xfrm>
            <a:off x="7964170" y="4546600"/>
            <a:ext cx="596900" cy="508000"/>
          </a:xfrm>
          <a:prstGeom prst="rect">
            <a:avLst/>
          </a:prstGeom>
          <a:noFill/>
        </p:spPr>
        <p:txBody>
          <a:bodyPr vert="horz" wrap="none" lIns="0" tIns="0" rIns="0" bIns="0" rtlCol="0" anchor="ctr">
            <a:noAutofit/>
          </a:bodyPr>
          <a:lstStyle>
            <a:lvl1pPr marL="0" indent="0" algn="ctr" defTabSz="914400" rtl="0" eaLnBrk="1" latinLnBrk="0" hangingPunct="1">
              <a:lnSpc>
                <a:spcPct val="109000"/>
              </a:lnSpc>
              <a:spcBef>
                <a:spcPct val="0"/>
              </a:spcBef>
              <a:spcAft>
                <a:spcPct val="0"/>
              </a:spcAft>
              <a:buFont typeface="Arial" panose="020B0604020202020204" pitchFamily="34" charset="0"/>
              <a:buNone/>
              <a:defRPr sz="4000" b="0" kern="1200" spc="0">
                <a:solidFill>
                  <a:schemeClr val="accent1"/>
                </a:solidFill>
                <a:latin typeface="+mn-lt"/>
                <a:ea typeface="+mn-ea"/>
                <a:cs typeface="+mn-cs"/>
              </a:defRPr>
            </a:lvl1pPr>
            <a:lvl2pPr marL="538480" indent="-206375" algn="l" defTabSz="914400" rtl="0" eaLnBrk="1" latinLnBrk="0" hangingPunct="1">
              <a:lnSpc>
                <a:spcPct val="130000"/>
              </a:lnSpc>
              <a:spcBef>
                <a:spcPts val="0"/>
              </a:spcBef>
              <a:buFont typeface="Arial" panose="020B0604020202020204" pitchFamily="34" charset="0"/>
              <a:buChar char="•"/>
              <a:defRPr sz="2000" kern="1200">
                <a:solidFill>
                  <a:schemeClr val="tx1">
                    <a:lumMod val="65000"/>
                    <a:lumOff val="35000"/>
                  </a:schemeClr>
                </a:solidFill>
                <a:latin typeface="+mn-lt"/>
                <a:ea typeface="+mn-ea"/>
                <a:cs typeface="+mn-cs"/>
              </a:defRPr>
            </a:lvl2pPr>
            <a:lvl3pPr marL="798830" indent="-161925" algn="l" defTabSz="914400" rtl="0" eaLnBrk="1" latinLnBrk="0" hangingPunct="1">
              <a:lnSpc>
                <a:spcPct val="130000"/>
              </a:lnSpc>
              <a:spcBef>
                <a:spcPts val="0"/>
              </a:spcBef>
              <a:buFont typeface="Arial" panose="020B0604020202020204" pitchFamily="34" charset="0"/>
              <a:buChar char="•"/>
              <a:defRPr sz="1800" kern="1200">
                <a:solidFill>
                  <a:schemeClr val="tx1">
                    <a:lumMod val="65000"/>
                    <a:lumOff val="35000"/>
                  </a:schemeClr>
                </a:solidFill>
                <a:latin typeface="+mn-lt"/>
                <a:ea typeface="+mn-ea"/>
                <a:cs typeface="+mn-cs"/>
              </a:defRPr>
            </a:lvl3pPr>
            <a:lvl4pPr marL="1030605" indent="-149225" algn="l" defTabSz="914400" rtl="0" eaLnBrk="1" latinLnBrk="0" hangingPunct="1">
              <a:lnSpc>
                <a:spcPct val="130000"/>
              </a:lnSpc>
              <a:spcBef>
                <a:spcPts val="0"/>
              </a:spcBef>
              <a:buFont typeface="Arial" panose="020B0604020202020204" pitchFamily="34" charset="0"/>
              <a:buChar char="•"/>
              <a:defRPr sz="1600" kern="1200">
                <a:solidFill>
                  <a:schemeClr val="tx1">
                    <a:lumMod val="65000"/>
                    <a:lumOff val="35000"/>
                  </a:schemeClr>
                </a:solidFill>
                <a:latin typeface="+mn-lt"/>
                <a:ea typeface="+mn-ea"/>
                <a:cs typeface="+mn-cs"/>
              </a:defRPr>
            </a:lvl4pPr>
            <a:lvl5pPr marL="1235075" indent="-127000" algn="l" defTabSz="914400" rtl="0" eaLnBrk="1" latinLnBrk="0" hangingPunct="1">
              <a:lnSpc>
                <a:spcPct val="130000"/>
              </a:lnSpc>
              <a:spcBef>
                <a:spcPts val="0"/>
              </a:spcBef>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a:t>06</a:t>
            </a:r>
            <a:endParaRPr lang="en-US" altLang="en-US"/>
          </a:p>
        </p:txBody>
      </p:sp>
      <p:sp>
        <p:nvSpPr>
          <p:cNvPr id="21" name="文本占位符 8"/>
          <p:cNvSpPr>
            <a:spLocks noGrp="1"/>
          </p:cNvSpPr>
          <p:nvPr>
            <p:custDataLst>
              <p:tags r:id="rId16"/>
            </p:custDataLst>
          </p:nvPr>
        </p:nvSpPr>
        <p:spPr>
          <a:xfrm>
            <a:off x="8973820" y="4394200"/>
            <a:ext cx="2324100" cy="914400"/>
          </a:xfrm>
          <a:prstGeom prst="rect">
            <a:avLst/>
          </a:prstGeom>
          <a:noFill/>
        </p:spPr>
        <p:txBody>
          <a:bodyPr vert="horz" wrap="square" lIns="0" tIns="0" rIns="0" bIns="0" rtlCol="0" anchor="ctr">
            <a:normAutofit fontScale="90000"/>
          </a:bodyPr>
          <a:lstStyle>
            <a:lvl1pPr marL="0" indent="0" algn="l" defTabSz="914400" rtl="0" eaLnBrk="1" latinLnBrk="0" hangingPunct="1">
              <a:lnSpc>
                <a:spcPct val="118000"/>
              </a:lnSpc>
              <a:spcBef>
                <a:spcPct val="0"/>
              </a:spcBef>
              <a:spcAft>
                <a:spcPct val="0"/>
              </a:spcAft>
              <a:buFont typeface="Arial" panose="020B0604020202020204" pitchFamily="34" charset="0"/>
              <a:buNone/>
              <a:defRPr sz="2400" b="0" kern="1200" spc="0">
                <a:solidFill>
                  <a:schemeClr val="tx1"/>
                </a:solidFill>
                <a:latin typeface="+mn-lt"/>
                <a:ea typeface="+mn-ea"/>
                <a:cs typeface="+mn-cs"/>
              </a:defRPr>
            </a:lvl1pPr>
            <a:lvl2pPr marL="538480" indent="-206375" algn="l" defTabSz="914400" rtl="0" eaLnBrk="1" latinLnBrk="0" hangingPunct="1">
              <a:lnSpc>
                <a:spcPct val="130000"/>
              </a:lnSpc>
              <a:spcBef>
                <a:spcPts val="0"/>
              </a:spcBef>
              <a:buFont typeface="Arial" panose="020B0604020202020204" pitchFamily="34" charset="0"/>
              <a:buChar char="•"/>
              <a:defRPr sz="2000" kern="1200">
                <a:solidFill>
                  <a:schemeClr val="tx1">
                    <a:lumMod val="65000"/>
                    <a:lumOff val="35000"/>
                  </a:schemeClr>
                </a:solidFill>
                <a:latin typeface="+mn-lt"/>
                <a:ea typeface="+mn-ea"/>
                <a:cs typeface="+mn-cs"/>
              </a:defRPr>
            </a:lvl2pPr>
            <a:lvl3pPr marL="798830" indent="-161925" algn="l" defTabSz="914400" rtl="0" eaLnBrk="1" latinLnBrk="0" hangingPunct="1">
              <a:lnSpc>
                <a:spcPct val="130000"/>
              </a:lnSpc>
              <a:spcBef>
                <a:spcPts val="0"/>
              </a:spcBef>
              <a:buFont typeface="Arial" panose="020B0604020202020204" pitchFamily="34" charset="0"/>
              <a:buChar char="•"/>
              <a:defRPr sz="1800" kern="1200">
                <a:solidFill>
                  <a:schemeClr val="tx1">
                    <a:lumMod val="65000"/>
                    <a:lumOff val="35000"/>
                  </a:schemeClr>
                </a:solidFill>
                <a:latin typeface="+mn-lt"/>
                <a:ea typeface="+mn-ea"/>
                <a:cs typeface="+mn-cs"/>
              </a:defRPr>
            </a:lvl3pPr>
            <a:lvl4pPr marL="1030605" indent="-149225" algn="l" defTabSz="914400" rtl="0" eaLnBrk="1" latinLnBrk="0" hangingPunct="1">
              <a:lnSpc>
                <a:spcPct val="130000"/>
              </a:lnSpc>
              <a:spcBef>
                <a:spcPts val="0"/>
              </a:spcBef>
              <a:buFont typeface="Arial" panose="020B0604020202020204" pitchFamily="34" charset="0"/>
              <a:buChar char="•"/>
              <a:defRPr sz="1600" kern="1200">
                <a:solidFill>
                  <a:schemeClr val="tx1">
                    <a:lumMod val="65000"/>
                    <a:lumOff val="35000"/>
                  </a:schemeClr>
                </a:solidFill>
                <a:latin typeface="+mn-lt"/>
                <a:ea typeface="+mn-ea"/>
                <a:cs typeface="+mn-cs"/>
              </a:defRPr>
            </a:lvl4pPr>
            <a:lvl5pPr marL="1235075" indent="-127000" algn="l" defTabSz="914400" rtl="0" eaLnBrk="1" latinLnBrk="0" hangingPunct="1">
              <a:lnSpc>
                <a:spcPct val="130000"/>
              </a:lnSpc>
              <a:spcBef>
                <a:spcPts val="0"/>
              </a:spcBef>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a:t>议论文</a:t>
            </a:r>
            <a:r>
              <a:rPr lang="en-US" altLang="zh-CN"/>
              <a:t>(4)——</a:t>
            </a:r>
            <a:r>
              <a:rPr lang="zh-CN" altLang="en-US"/>
              <a:t>提出建议</a:t>
            </a:r>
            <a:r>
              <a:rPr lang="en-US" altLang="zh-CN"/>
              <a:t>/</a:t>
            </a:r>
            <a:r>
              <a:rPr lang="zh-CN" altLang="en-US"/>
              <a:t>解决问题型</a:t>
            </a:r>
            <a:endParaRPr lang="zh-CN" altLang="en-US"/>
          </a:p>
        </p:txBody>
      </p:sp>
      <p:pic>
        <p:nvPicPr>
          <p:cNvPr id="30" name="图片 29"/>
          <p:cNvPicPr>
            <a:picLocks noChangeAspect="1"/>
          </p:cNvPicPr>
          <p:nvPr/>
        </p:nvPicPr>
        <p:blipFill>
          <a:blip r:embed="rId17"/>
          <a:stretch>
            <a:fillRect/>
          </a:stretch>
        </p:blipFill>
        <p:spPr>
          <a:xfrm>
            <a:off x="8733155" y="2952750"/>
            <a:ext cx="68580" cy="800100"/>
          </a:xfrm>
          <a:prstGeom prst="rect">
            <a:avLst/>
          </a:prstGeom>
        </p:spPr>
      </p:pic>
      <p:pic>
        <p:nvPicPr>
          <p:cNvPr id="31" name="图片 30"/>
          <p:cNvPicPr>
            <a:picLocks noChangeAspect="1"/>
          </p:cNvPicPr>
          <p:nvPr/>
        </p:nvPicPr>
        <p:blipFill>
          <a:blip r:embed="rId17"/>
          <a:stretch>
            <a:fillRect/>
          </a:stretch>
        </p:blipFill>
        <p:spPr>
          <a:xfrm>
            <a:off x="4752340" y="4394200"/>
            <a:ext cx="68580" cy="800100"/>
          </a:xfrm>
          <a:prstGeom prst="rect">
            <a:avLst/>
          </a:prstGeom>
        </p:spPr>
      </p:pic>
      <p:pic>
        <p:nvPicPr>
          <p:cNvPr id="32" name="图片 31"/>
          <p:cNvPicPr>
            <a:picLocks noChangeAspect="1"/>
          </p:cNvPicPr>
          <p:nvPr/>
        </p:nvPicPr>
        <p:blipFill>
          <a:blip r:embed="rId17"/>
          <a:stretch>
            <a:fillRect/>
          </a:stretch>
        </p:blipFill>
        <p:spPr>
          <a:xfrm>
            <a:off x="4813935" y="1397000"/>
            <a:ext cx="68580" cy="800100"/>
          </a:xfrm>
          <a:prstGeom prst="rect">
            <a:avLst/>
          </a:prstGeom>
        </p:spPr>
      </p:pic>
      <p:pic>
        <p:nvPicPr>
          <p:cNvPr id="33" name="图片 32"/>
          <p:cNvPicPr>
            <a:picLocks noChangeAspect="1"/>
          </p:cNvPicPr>
          <p:nvPr/>
        </p:nvPicPr>
        <p:blipFill>
          <a:blip r:embed="rId17"/>
          <a:stretch>
            <a:fillRect/>
          </a:stretch>
        </p:blipFill>
        <p:spPr>
          <a:xfrm>
            <a:off x="8757920" y="1397000"/>
            <a:ext cx="68580" cy="800100"/>
          </a:xfrm>
          <a:prstGeom prst="rect">
            <a:avLst/>
          </a:prstGeom>
        </p:spPr>
      </p:pic>
    </p:spTree>
    <p:custDataLst>
      <p:tags r:id="rId18"/>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p:nvPr>
            <p:ph type="title" idx="17826049"/>
          </p:nvPr>
        </p:nvSpPr>
        <p:spPr>
          <a:xfrm>
            <a:off x="491490" y="155575"/>
            <a:ext cx="11245215" cy="1031240"/>
          </a:xfrm>
        </p:spPr>
        <p:txBody>
          <a:bodyPr>
            <a:normAutofit fontScale="90000"/>
          </a:bodyPr>
          <a:p>
            <a:r>
              <a:rPr lang="en-US" altLang="zh-CN" sz="2445" b="1"/>
              <a:t>2025 </a:t>
            </a:r>
            <a:r>
              <a:rPr lang="zh-CN" altLang="en-US" sz="2445" b="1"/>
              <a:t>年</a:t>
            </a:r>
            <a:r>
              <a:rPr lang="en-US" altLang="zh-CN" sz="2445" b="1"/>
              <a:t> 3 </a:t>
            </a:r>
            <a:r>
              <a:rPr lang="zh-CN" altLang="en-US" sz="2445" b="1"/>
              <a:t>月广州一模</a:t>
            </a:r>
            <a:r>
              <a:rPr lang="en-US" altLang="zh-CN" sz="2445" b="1"/>
              <a:t>---</a:t>
            </a:r>
            <a:r>
              <a:rPr lang="zh-CN" altLang="en-US" sz="2445" b="1"/>
              <a:t>看法</a:t>
            </a:r>
            <a:r>
              <a:rPr lang="en-US" altLang="zh-CN" sz="2445" b="1"/>
              <a:t>+</a:t>
            </a:r>
            <a:r>
              <a:rPr lang="zh-CN" altLang="en-US" sz="2445" b="1"/>
              <a:t>理由</a:t>
            </a:r>
            <a:r>
              <a:rPr lang="en-US" altLang="zh-CN" sz="2445" b="1"/>
              <a:t>---</a:t>
            </a:r>
            <a:r>
              <a:rPr lang="zh-CN" altLang="en-US" sz="2445" b="1"/>
              <a:t>实体书店是否消失？</a:t>
            </a:r>
            <a:br>
              <a:rPr lang="zh-CN" altLang="en-US" sz="2445" b="1"/>
            </a:br>
            <a:r>
              <a:rPr lang="zh-CN" altLang="en-US" sz="2445" b="1"/>
              <a:t>学校英语俱乐部计划在</a:t>
            </a:r>
            <a:r>
              <a:rPr lang="en-US" altLang="zh-CN" sz="2445" b="1"/>
              <a:t>“</a:t>
            </a:r>
            <a:r>
              <a:rPr lang="zh-CN" altLang="en-US" sz="2445" b="1"/>
              <a:t>世界读书日</a:t>
            </a:r>
            <a:r>
              <a:rPr lang="en-US" altLang="zh-CN" sz="2445" b="1"/>
              <a:t>”</a:t>
            </a:r>
            <a:r>
              <a:rPr lang="zh-CN" altLang="en-US" sz="2445" b="1"/>
              <a:t>举行英文演讲比赛，主题是</a:t>
            </a:r>
            <a:r>
              <a:rPr lang="en-US" altLang="zh-CN" sz="2445" b="1"/>
              <a:t>“</a:t>
            </a:r>
            <a:r>
              <a:rPr lang="zh-CN" altLang="en-US" sz="2445" b="1"/>
              <a:t>实体书店是否会消失</a:t>
            </a:r>
            <a:r>
              <a:rPr lang="en-US" altLang="zh-CN" sz="2445" b="1"/>
              <a:t>?”</a:t>
            </a:r>
            <a:r>
              <a:rPr lang="zh-CN" altLang="en-US" sz="2445" b="1"/>
              <a:t>请你写一篇英文演讲稿，内容包括：</a:t>
            </a:r>
            <a:r>
              <a:rPr lang="en-US" altLang="zh-CN" sz="2445" b="1"/>
              <a:t>1.</a:t>
            </a:r>
            <a:r>
              <a:rPr lang="zh-CN" altLang="en-US" sz="2445" b="1"/>
              <a:t>你的看法；</a:t>
            </a:r>
            <a:r>
              <a:rPr lang="en-US" altLang="zh-CN" sz="2445" b="1"/>
              <a:t>2. </a:t>
            </a:r>
            <a:r>
              <a:rPr lang="zh-CN" altLang="en-US" sz="2445" b="1"/>
              <a:t>你的理由。</a:t>
            </a:r>
            <a:endParaRPr lang="zh-CN" altLang="en-US" sz="2445" b="1"/>
          </a:p>
        </p:txBody>
      </p:sp>
      <p:sp>
        <p:nvSpPr>
          <p:cNvPr id="2" name="文本框 1"/>
          <p:cNvSpPr txBox="1"/>
          <p:nvPr/>
        </p:nvSpPr>
        <p:spPr>
          <a:xfrm>
            <a:off x="322580" y="1115060"/>
            <a:ext cx="11670665" cy="5743575"/>
          </a:xfrm>
          <a:prstGeom prst="rect">
            <a:avLst/>
          </a:prstGeom>
          <a:noFill/>
        </p:spPr>
        <p:txBody>
          <a:bodyPr wrap="square" rtlCol="0" anchor="t">
            <a:noAutofit/>
          </a:bodyPr>
          <a:p>
            <a:pPr>
              <a:lnSpc>
                <a:spcPct val="150000"/>
              </a:lnSpc>
            </a:pPr>
            <a:r>
              <a:rPr lang="en-US" altLang="zh-CN" sz="2800"/>
              <a:t>Will Physical Bookstores Disappear?</a:t>
            </a:r>
            <a:endParaRPr lang="en-US" altLang="zh-CN"/>
          </a:p>
          <a:p>
            <a:pPr>
              <a:lnSpc>
                <a:spcPct val="150000"/>
              </a:lnSpc>
            </a:pPr>
            <a:r>
              <a:rPr lang="en-US" altLang="zh-CN" sz="2300"/>
              <a:t>Today we gather to discuss </a:t>
            </a:r>
            <a:r>
              <a:rPr lang="en-US" altLang="zh-CN" sz="2300">
                <a:solidFill>
                  <a:srgbClr val="FF0000"/>
                </a:solidFill>
              </a:rPr>
              <a:t>a pressing question</a:t>
            </a:r>
            <a:r>
              <a:rPr lang="zh-CN" altLang="en-US" sz="2300"/>
              <a:t>（一个紧迫的问题）</a:t>
            </a:r>
            <a:r>
              <a:rPr lang="en-US" altLang="zh-CN" sz="2300"/>
              <a:t>: Will Physical Bookstores Disappear?</a:t>
            </a:r>
            <a:r>
              <a:rPr lang="en-US" altLang="zh-CN" sz="2300">
                <a:solidFill>
                  <a:srgbClr val="FF0000"/>
                </a:solidFill>
              </a:rPr>
              <a:t> I am convinced that it will not.</a:t>
            </a:r>
            <a:r>
              <a:rPr lang="zh-CN" altLang="en-US" sz="2300">
                <a:solidFill>
                  <a:srgbClr val="FF0000"/>
                </a:solidFill>
              </a:rPr>
              <a:t>（表明观点）</a:t>
            </a:r>
            <a:endParaRPr lang="en-US" altLang="zh-CN" sz="2300">
              <a:solidFill>
                <a:srgbClr val="FF0000"/>
              </a:solidFill>
            </a:endParaRPr>
          </a:p>
          <a:p>
            <a:pPr>
              <a:lnSpc>
                <a:spcPct val="150000"/>
              </a:lnSpc>
            </a:pPr>
            <a:r>
              <a:rPr lang="en-US" altLang="zh-CN" sz="2300"/>
              <a:t>Take the Rainbow Bookstore from our textbook as an example. It was once </a:t>
            </a:r>
            <a:r>
              <a:rPr lang="en-US" altLang="zh-CN" sz="2300">
                <a:solidFill>
                  <a:srgbClr val="FF0000"/>
                </a:solidFill>
              </a:rPr>
              <a:t>on the edge of </a:t>
            </a:r>
            <a:r>
              <a:rPr lang="zh-CN" altLang="en-US" sz="2300"/>
              <a:t>（在</a:t>
            </a:r>
            <a:r>
              <a:rPr lang="en-US" altLang="zh-CN" sz="2300"/>
              <a:t>……</a:t>
            </a:r>
            <a:r>
              <a:rPr lang="zh-CN" altLang="en-US" sz="2300"/>
              <a:t>的边缘）</a:t>
            </a:r>
            <a:r>
              <a:rPr lang="en-US" altLang="zh-CN" sz="2300"/>
              <a:t> closing in that most young people preferred reading e-books and were </a:t>
            </a:r>
            <a:r>
              <a:rPr lang="en-US" altLang="zh-CN" sz="2300">
                <a:solidFill>
                  <a:srgbClr val="FF0000"/>
                </a:solidFill>
              </a:rPr>
              <a:t>attracted by online discounts</a:t>
            </a:r>
            <a:r>
              <a:rPr lang="zh-CN" altLang="en-US" sz="2300"/>
              <a:t>（被网上折扣所吸引）</a:t>
            </a:r>
            <a:r>
              <a:rPr lang="en-US" altLang="zh-CN" sz="2300"/>
              <a:t>. However, the store, in Jennifer’s capable, creative hands, </a:t>
            </a:r>
            <a:r>
              <a:rPr lang="en-US" altLang="zh-CN" sz="2300">
                <a:solidFill>
                  <a:srgbClr val="FF0000"/>
                </a:solidFill>
              </a:rPr>
              <a:t>transformed into </a:t>
            </a:r>
            <a:r>
              <a:rPr lang="zh-CN" altLang="en-US" sz="2300"/>
              <a:t>（变成）</a:t>
            </a:r>
            <a:r>
              <a:rPr lang="en-US" altLang="zh-CN" sz="2300"/>
              <a:t>a place for literature-loving members of the community to get together. Now </a:t>
            </a:r>
            <a:r>
              <a:rPr lang="en-US" altLang="zh-CN" sz="2300">
                <a:solidFill>
                  <a:srgbClr val="FF0000"/>
                </a:solidFill>
              </a:rPr>
              <a:t>featuring</a:t>
            </a:r>
            <a:r>
              <a:rPr lang="zh-CN" altLang="en-US" sz="2300"/>
              <a:t>（具有</a:t>
            </a:r>
            <a:r>
              <a:rPr lang="en-US" altLang="zh-CN" sz="2300"/>
              <a:t>...</a:t>
            </a:r>
            <a:r>
              <a:rPr lang="zh-CN" altLang="en-US" sz="2300"/>
              <a:t>特色）</a:t>
            </a:r>
            <a:r>
              <a:rPr lang="en-US" altLang="zh-CN" sz="2300"/>
              <a:t> a caf</a:t>
            </a:r>
            <a:r>
              <a:rPr lang="en-US" altLang="en-US" sz="2300"/>
              <a:t>é</a:t>
            </a:r>
            <a:r>
              <a:rPr lang="en-US" altLang="zh-CN" sz="2300"/>
              <a:t> selling organic food and cultural gatherings—book readings, poetry recitals, even jazz concerts, it offers people a </a:t>
            </a:r>
            <a:r>
              <a:rPr lang="en-US" altLang="zh-CN" sz="2300">
                <a:solidFill>
                  <a:srgbClr val="FF0000"/>
                </a:solidFill>
              </a:rPr>
              <a:t>sensory engagement</a:t>
            </a:r>
            <a:r>
              <a:rPr lang="zh-CN" altLang="en-US" sz="2300"/>
              <a:t>（感官体验）</a:t>
            </a:r>
            <a:r>
              <a:rPr lang="en-US" altLang="zh-CN" sz="2300"/>
              <a:t> that cannot be downloaded.</a:t>
            </a:r>
            <a:endParaRPr lang="en-US" altLang="zh-CN" sz="2300"/>
          </a:p>
        </p:txBody>
      </p:sp>
      <p:sp>
        <p:nvSpPr>
          <p:cNvPr id="7" name="文本框 6"/>
          <p:cNvSpPr txBox="1"/>
          <p:nvPr/>
        </p:nvSpPr>
        <p:spPr>
          <a:xfrm>
            <a:off x="322580" y="1821180"/>
            <a:ext cx="11670665" cy="4832350"/>
          </a:xfrm>
          <a:prstGeom prst="rect">
            <a:avLst/>
          </a:prstGeom>
          <a:solidFill>
            <a:schemeClr val="accent5">
              <a:lumMod val="40000"/>
              <a:lumOff val="60000"/>
            </a:schemeClr>
          </a:solidFill>
        </p:spPr>
        <p:txBody>
          <a:bodyPr wrap="square" rtlCol="0">
            <a:noAutofit/>
          </a:bodyPr>
          <a:p>
            <a:pPr>
              <a:lnSpc>
                <a:spcPct val="150000"/>
              </a:lnSpc>
            </a:pPr>
            <a:r>
              <a:rPr lang="zh-CN" altLang="en-US" sz="2400"/>
              <a:t>今天我们齐聚于此，探讨一个紧迫议题：实体书店会消失吗？</a:t>
            </a:r>
            <a:r>
              <a:rPr lang="zh-CN" altLang="en-US" sz="2400" b="1"/>
              <a:t>我坚信它们不会消亡。</a:t>
            </a:r>
            <a:endParaRPr lang="zh-CN" altLang="en-US" sz="2400"/>
          </a:p>
          <a:p>
            <a:pPr>
              <a:lnSpc>
                <a:spcPct val="150000"/>
              </a:lnSpc>
            </a:pPr>
            <a:endParaRPr lang="en-US" altLang="zh-CN" sz="2400"/>
          </a:p>
          <a:p>
            <a:pPr>
              <a:lnSpc>
                <a:spcPct val="150000"/>
              </a:lnSpc>
            </a:pPr>
            <a:r>
              <a:rPr lang="zh-CN" altLang="en-US" sz="2400"/>
              <a:t>以教材中提到的彩虹书店为例。当今年轻人偏爱电子书，又频频</a:t>
            </a:r>
            <a:r>
              <a:rPr lang="zh-CN" altLang="en-US" sz="2400" b="1"/>
              <a:t>被网上折扣吸引</a:t>
            </a:r>
            <a:r>
              <a:rPr lang="zh-CN" altLang="en-US" sz="2400"/>
              <a:t>，这家书店曾</a:t>
            </a:r>
            <a:r>
              <a:rPr lang="zh-CN" altLang="en-US" sz="2400" b="1"/>
              <a:t>濒临倒闭</a:t>
            </a:r>
            <a:r>
              <a:rPr lang="zh-CN" altLang="en-US" sz="2400"/>
              <a:t>。然而在店主詹妮弗富有才干与创意的经营下，它成功</a:t>
            </a:r>
            <a:r>
              <a:rPr lang="zh-CN" altLang="en-US" sz="2400" b="1"/>
              <a:t>转型为</a:t>
            </a:r>
            <a:r>
              <a:rPr lang="zh-CN" altLang="en-US" sz="2400"/>
              <a:t>文学爱好者聚集的社区空间。如今这里不仅供应有机健康饮品的咖啡馆，更定期举办文化活动</a:t>
            </a:r>
            <a:r>
              <a:rPr lang="en-US" altLang="zh-CN" sz="2400"/>
              <a:t>——</a:t>
            </a:r>
            <a:r>
              <a:rPr lang="zh-CN" altLang="en-US" sz="2400"/>
              <a:t>图书朗诵会、诗歌鉴赏课，甚至爵士音乐会，为人们提供着无法被下载的</a:t>
            </a:r>
            <a:r>
              <a:rPr lang="zh-CN" altLang="en-US" sz="2400" b="1">
                <a:solidFill>
                  <a:schemeClr val="tx1"/>
                </a:solidFill>
              </a:rPr>
              <a:t>沉浸式感官体验</a:t>
            </a:r>
            <a:r>
              <a:rPr lang="zh-CN" altLang="en-US" sz="2400"/>
              <a:t>。</a:t>
            </a:r>
            <a:endParaRPr lang="zh-CN" altLang="en-US" sz="240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7"/>
                                        </p:tgtEl>
                                        <p:attrNameLst>
                                          <p:attrName>ppt_x</p:attrName>
                                        </p:attrNameLst>
                                      </p:cBhvr>
                                      <p:tavLst>
                                        <p:tav tm="0">
                                          <p:val>
                                            <p:strVal val="ppt_x"/>
                                          </p:val>
                                        </p:tav>
                                        <p:tav tm="100000">
                                          <p:val>
                                            <p:strVal val="ppt_x"/>
                                          </p:val>
                                        </p:tav>
                                      </p:tavLst>
                                    </p:anim>
                                    <p:anim calcmode="lin" valueType="num">
                                      <p:cBhvr additive="base">
                                        <p:cTn id="7" dur="500"/>
                                        <p:tgtEl>
                                          <p:spTgt spid="7"/>
                                        </p:tgtEl>
                                        <p:attrNameLst>
                                          <p:attrName>ppt_y</p:attrName>
                                        </p:attrNameLst>
                                      </p:cBhvr>
                                      <p:tavLst>
                                        <p:tav tm="0">
                                          <p:val>
                                            <p:strVal val="ppt_y"/>
                                          </p:val>
                                        </p:tav>
                                        <p:tav tm="100000">
                                          <p:val>
                                            <p:strVal val="1+ppt_h/2"/>
                                          </p:val>
                                        </p:tav>
                                      </p:tavLst>
                                    </p:anim>
                                    <p:set>
                                      <p:cBhvr>
                                        <p:cTn id="8"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389255" y="916305"/>
            <a:ext cx="11413490" cy="4839335"/>
          </a:xfrm>
          <a:prstGeom prst="rect">
            <a:avLst/>
          </a:prstGeom>
          <a:noFill/>
        </p:spPr>
        <p:txBody>
          <a:bodyPr wrap="square" rtlCol="0" anchor="t">
            <a:noAutofit/>
          </a:bodyPr>
          <a:p>
            <a:pPr>
              <a:lnSpc>
                <a:spcPct val="150000"/>
              </a:lnSpc>
            </a:pPr>
            <a:r>
              <a:rPr lang="en-US" altLang="zh-CN" sz="2400">
                <a:solidFill>
                  <a:srgbClr val="FF0000"/>
                </a:solidFill>
              </a:rPr>
              <a:t>As evidenced by</a:t>
            </a:r>
            <a:r>
              <a:rPr lang="en-US" altLang="zh-CN" sz="2400"/>
              <a:t> Harvard research</a:t>
            </a:r>
            <a:r>
              <a:rPr lang="zh-CN" altLang="en-US" sz="2400"/>
              <a:t>（正如哈佛大学的研究证明那样）</a:t>
            </a:r>
            <a:r>
              <a:rPr lang="en-US" altLang="zh-CN" sz="2400"/>
              <a:t>, 68% readers </a:t>
            </a:r>
            <a:r>
              <a:rPr lang="en-US" altLang="zh-CN" sz="2400">
                <a:solidFill>
                  <a:srgbClr val="FF0000"/>
                </a:solidFill>
              </a:rPr>
              <a:t>cherish the smell of books</a:t>
            </a:r>
            <a:r>
              <a:rPr lang="zh-CN" altLang="en-US" sz="2400"/>
              <a:t>（珍惜书香）</a:t>
            </a:r>
            <a:r>
              <a:rPr lang="en-US" altLang="zh-CN" sz="2400"/>
              <a:t>—a </a:t>
            </a:r>
            <a:r>
              <a:rPr lang="en-US" altLang="zh-CN" sz="2400">
                <a:solidFill>
                  <a:srgbClr val="FF0000"/>
                </a:solidFill>
              </a:rPr>
              <a:t>sensory pleasure</a:t>
            </a:r>
            <a:r>
              <a:rPr lang="en-US" altLang="zh-CN" sz="2400"/>
              <a:t> no e-reader can produce.</a:t>
            </a:r>
            <a:endParaRPr lang="en-US" altLang="zh-CN" sz="2400"/>
          </a:p>
          <a:p>
            <a:pPr>
              <a:lnSpc>
                <a:spcPct val="150000"/>
              </a:lnSpc>
            </a:pPr>
            <a:endParaRPr lang="en-US" altLang="zh-CN" sz="2400"/>
          </a:p>
          <a:p>
            <a:pPr>
              <a:lnSpc>
                <a:spcPct val="150000"/>
              </a:lnSpc>
            </a:pPr>
            <a:r>
              <a:rPr lang="en-US" altLang="zh-CN" sz="2400"/>
              <a:t>The Bookstore is a shining example of physical bookstores’ survival in such an era. By </a:t>
            </a:r>
            <a:r>
              <a:rPr lang="en-US" altLang="zh-CN" sz="2400">
                <a:solidFill>
                  <a:srgbClr val="FF0000"/>
                </a:solidFill>
              </a:rPr>
              <a:t>blending the scent of paper with digital convenience</a:t>
            </a:r>
            <a:r>
              <a:rPr lang="zh-CN" altLang="en-US" sz="2400"/>
              <a:t>（通过将纸张的气味与数字的便利相结合）</a:t>
            </a:r>
            <a:r>
              <a:rPr lang="en-US" altLang="zh-CN" sz="2400"/>
              <a:t>—hosting VR book launches or AI-curated readings—these spaces will </a:t>
            </a:r>
            <a:r>
              <a:rPr lang="en-US" altLang="zh-CN" sz="2400">
                <a:solidFill>
                  <a:srgbClr val="FF0000"/>
                </a:solidFill>
              </a:rPr>
              <a:t>evolve into </a:t>
            </a:r>
            <a:r>
              <a:rPr lang="zh-CN" altLang="en-US" sz="2400"/>
              <a:t>（发展成）</a:t>
            </a:r>
            <a:r>
              <a:rPr lang="en-US" altLang="zh-CN" sz="2400"/>
              <a:t>third places for </a:t>
            </a:r>
            <a:r>
              <a:rPr lang="en-US" altLang="zh-CN" sz="2400">
                <a:solidFill>
                  <a:srgbClr val="FF0000"/>
                </a:solidFill>
              </a:rPr>
              <a:t>soul nourishment</a:t>
            </a:r>
            <a:r>
              <a:rPr lang="en-US" altLang="zh-CN" sz="2400"/>
              <a:t>.</a:t>
            </a:r>
            <a:endParaRPr lang="en-US" altLang="zh-CN" sz="2400"/>
          </a:p>
          <a:p>
            <a:pPr>
              <a:lnSpc>
                <a:spcPct val="150000"/>
              </a:lnSpc>
            </a:pPr>
            <a:endParaRPr lang="en-US" altLang="zh-CN" sz="2400"/>
          </a:p>
        </p:txBody>
      </p:sp>
      <p:sp>
        <p:nvSpPr>
          <p:cNvPr id="3" name="文本框 2"/>
          <p:cNvSpPr txBox="1"/>
          <p:nvPr/>
        </p:nvSpPr>
        <p:spPr>
          <a:xfrm>
            <a:off x="389255" y="916305"/>
            <a:ext cx="11503025" cy="4705350"/>
          </a:xfrm>
          <a:prstGeom prst="rect">
            <a:avLst/>
          </a:prstGeom>
          <a:solidFill>
            <a:schemeClr val="accent5">
              <a:lumMod val="40000"/>
              <a:lumOff val="60000"/>
            </a:schemeClr>
          </a:solidFill>
        </p:spPr>
        <p:txBody>
          <a:bodyPr wrap="square" rtlCol="0">
            <a:noAutofit/>
          </a:bodyPr>
          <a:p>
            <a:pPr>
              <a:lnSpc>
                <a:spcPct val="150000"/>
              </a:lnSpc>
            </a:pPr>
            <a:r>
              <a:rPr lang="zh-CN" altLang="en-US" sz="2400" b="1"/>
              <a:t>正如</a:t>
            </a:r>
            <a:r>
              <a:rPr lang="zh-CN" altLang="en-US" sz="2400"/>
              <a:t>哈佛大学研究数据</a:t>
            </a:r>
            <a:r>
              <a:rPr lang="zh-CN" altLang="en-US" sz="2400" b="1"/>
              <a:t>所示</a:t>
            </a:r>
            <a:r>
              <a:rPr lang="zh-CN" altLang="en-US" sz="2400"/>
              <a:t>，</a:t>
            </a:r>
            <a:r>
              <a:rPr lang="en-US" altLang="zh-CN" sz="2400"/>
              <a:t>68%</a:t>
            </a:r>
            <a:r>
              <a:rPr lang="zh-CN" altLang="en-US" sz="2400"/>
              <a:t>的读者</a:t>
            </a:r>
            <a:r>
              <a:rPr lang="zh-CN" altLang="en-US" sz="2400" b="1"/>
              <a:t>珍视纸质书特有的墨香气息</a:t>
            </a:r>
            <a:r>
              <a:rPr lang="en-US" altLang="zh-CN" sz="2400"/>
              <a:t>——</a:t>
            </a:r>
            <a:r>
              <a:rPr lang="zh-CN" altLang="en-US" sz="2400"/>
              <a:t>这种</a:t>
            </a:r>
            <a:r>
              <a:rPr lang="zh-CN" altLang="en-US" sz="2400" b="1"/>
              <a:t>感官愉悦</a:t>
            </a:r>
            <a:r>
              <a:rPr lang="zh-CN" altLang="en-US" sz="2400"/>
              <a:t>是电子阅读器永远无法复制的。</a:t>
            </a:r>
            <a:endParaRPr lang="zh-CN" altLang="en-US" sz="2400"/>
          </a:p>
          <a:p>
            <a:pPr>
              <a:lnSpc>
                <a:spcPct val="150000"/>
              </a:lnSpc>
            </a:pPr>
            <a:endParaRPr lang="zh-CN" altLang="en-US" sz="2400"/>
          </a:p>
          <a:p>
            <a:pPr>
              <a:lnSpc>
                <a:spcPct val="150000"/>
              </a:lnSpc>
            </a:pPr>
            <a:r>
              <a:rPr lang="zh-CN" altLang="en-US" sz="2400"/>
              <a:t>彩虹书店的成功范例，恰恰证明了实体书店在数字时代的生存之道。通过</a:t>
            </a:r>
            <a:r>
              <a:rPr lang="zh-CN" altLang="en-US" sz="2400" b="1"/>
              <a:t>将纸页的芬芳与科技的便捷深度交融</a:t>
            </a:r>
            <a:r>
              <a:rPr lang="en-US" altLang="zh-CN" sz="2400"/>
              <a:t>——</a:t>
            </a:r>
            <a:r>
              <a:rPr lang="zh-CN" altLang="en-US" sz="2400"/>
              <a:t>无论是举办</a:t>
            </a:r>
            <a:r>
              <a:rPr lang="en-US" altLang="zh-CN" sz="2400"/>
              <a:t>VR</a:t>
            </a:r>
            <a:r>
              <a:rPr lang="zh-CN" altLang="en-US" sz="2400"/>
              <a:t>新书发布会，还是</a:t>
            </a:r>
            <a:r>
              <a:rPr lang="en-US" altLang="zh-CN" sz="2400"/>
              <a:t>AI</a:t>
            </a:r>
            <a:r>
              <a:rPr lang="zh-CN" altLang="en-US" sz="2400"/>
              <a:t>智能荐读活动</a:t>
            </a:r>
            <a:r>
              <a:rPr lang="en-US" altLang="zh-CN" sz="2400"/>
              <a:t>——</a:t>
            </a:r>
            <a:r>
              <a:rPr lang="zh-CN" altLang="en-US" sz="2400"/>
              <a:t>这类空间最终将</a:t>
            </a:r>
            <a:r>
              <a:rPr lang="zh-CN" altLang="en-US" sz="2400" b="1"/>
              <a:t>发展成为滋养灵魂</a:t>
            </a:r>
            <a:r>
              <a:rPr lang="zh-CN" altLang="en-US" sz="2400"/>
              <a:t>的第三空间。</a:t>
            </a:r>
            <a:endParaRPr lang="zh-CN" altLang="en-US" sz="240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3"/>
                                        </p:tgtEl>
                                        <p:attrNameLst>
                                          <p:attrName>ppt_x</p:attrName>
                                        </p:attrNameLst>
                                      </p:cBhvr>
                                      <p:tavLst>
                                        <p:tav tm="0">
                                          <p:val>
                                            <p:strVal val="ppt_x"/>
                                          </p:val>
                                        </p:tav>
                                        <p:tav tm="100000">
                                          <p:val>
                                            <p:strVal val="ppt_x"/>
                                          </p:val>
                                        </p:tav>
                                      </p:tavLst>
                                    </p:anim>
                                    <p:anim calcmode="lin" valueType="num">
                                      <p:cBhvr additive="base">
                                        <p:cTn id="7" dur="500"/>
                                        <p:tgtEl>
                                          <p:spTgt spid="3"/>
                                        </p:tgtEl>
                                        <p:attrNameLst>
                                          <p:attrName>ppt_y</p:attrName>
                                        </p:attrNameLst>
                                      </p:cBhvr>
                                      <p:tavLst>
                                        <p:tav tm="0">
                                          <p:val>
                                            <p:strVal val="ppt_y"/>
                                          </p:val>
                                        </p:tav>
                                        <p:tav tm="100000">
                                          <p:val>
                                            <p:strVal val="1+ppt_h/2"/>
                                          </p:val>
                                        </p:tav>
                                      </p:tavLst>
                                    </p:anim>
                                    <p:set>
                                      <p:cBhvr>
                                        <p:cTn id="8"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p:cNvSpPr>
            <a:spLocks noGrp="1"/>
          </p:cNvSpPr>
          <p:nvPr>
            <p:ph type="title" idx="17826049"/>
            <p:custDataLst>
              <p:tags r:id="rId1"/>
            </p:custDataLst>
          </p:nvPr>
        </p:nvSpPr>
        <p:spPr>
          <a:xfrm>
            <a:off x="1016000" y="3530600"/>
            <a:ext cx="9808210" cy="1524000"/>
          </a:xfrm>
        </p:spPr>
        <p:txBody>
          <a:bodyPr/>
          <a:p>
            <a:r>
              <a:rPr altLang="en-US"/>
              <a:t>议论文</a:t>
            </a:r>
            <a:r>
              <a:rPr altLang="zh-CN"/>
              <a:t>(</a:t>
            </a:r>
            <a:r>
              <a:rPr lang="en-US" altLang="zh-CN"/>
              <a:t>2</a:t>
            </a:r>
            <a:r>
              <a:rPr altLang="zh-CN"/>
              <a:t>)——</a:t>
            </a:r>
            <a:r>
              <a:rPr>
                <a:sym typeface="+mn-ea"/>
              </a:rPr>
              <a:t>正反观点型</a:t>
            </a:r>
            <a:endParaRPr>
              <a:sym typeface="+mn-ea"/>
            </a:endParaRPr>
          </a:p>
        </p:txBody>
      </p:sp>
      <p:sp>
        <p:nvSpPr>
          <p:cNvPr id="3" name="Text Placeholder 2"/>
          <p:cNvSpPr>
            <a:spLocks noGrp="1"/>
          </p:cNvSpPr>
          <p:nvPr>
            <p:ph type="body" idx="17826561"/>
            <p:custDataLst>
              <p:tags r:id="rId2"/>
            </p:custDataLst>
          </p:nvPr>
        </p:nvSpPr>
        <p:spPr/>
        <p:txBody>
          <a:bodyPr/>
          <a:p>
            <a:r>
              <a:rPr lang="en-US" altLang="en-US"/>
              <a:t>04</a:t>
            </a:r>
            <a:endParaRPr lang="en-US" altLang="en-US"/>
          </a:p>
        </p:txBody>
      </p:sp>
    </p:spTree>
    <p:custDataLst>
      <p:tags r:id="rId3"/>
    </p:custData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p:cNvSpPr>
            <a:spLocks noGrp="1"/>
          </p:cNvSpPr>
          <p:nvPr>
            <p:ph type="title" idx="17826049"/>
            <p:custDataLst>
              <p:tags r:id="rId1"/>
            </p:custDataLst>
          </p:nvPr>
        </p:nvSpPr>
        <p:spPr>
          <a:xfrm>
            <a:off x="398780" y="187325"/>
            <a:ext cx="11412855" cy="6522720"/>
          </a:xfrm>
        </p:spPr>
        <p:txBody>
          <a:bodyPr>
            <a:normAutofit fontScale="90000"/>
          </a:bodyPr>
          <a:p>
            <a:r>
              <a:rPr lang="en-US" altLang="zh-CN" sz="2665">
                <a:sym typeface="+mn-ea"/>
              </a:rPr>
              <a:t> </a:t>
            </a:r>
            <a:r>
              <a:rPr lang="zh-CN" altLang="en-US" sz="2665" b="1">
                <a:solidFill>
                  <a:schemeClr val="accent1"/>
                </a:solidFill>
                <a:effectLst>
                  <a:outerShdw blurRad="38100" dist="25400" dir="5400000" algn="ctr" rotWithShape="0">
                    <a:srgbClr val="6E747A">
                      <a:alpha val="43000"/>
                    </a:srgbClr>
                  </a:outerShdw>
                </a:effectLst>
                <a:sym typeface="+mn-ea"/>
              </a:rPr>
              <a:t>正反观点都要涵盖</a:t>
            </a:r>
            <a:br>
              <a:rPr lang="zh-CN" altLang="en-US" sz="2665">
                <a:sym typeface="+mn-ea"/>
              </a:rPr>
            </a:br>
            <a:br>
              <a:rPr lang="zh-CN" altLang="en-US" sz="2665">
                <a:sym typeface="+mn-ea"/>
              </a:rPr>
            </a:br>
            <a:r>
              <a:rPr lang="en-US" altLang="zh-CN" sz="2500">
                <a:solidFill>
                  <a:srgbClr val="FF0000"/>
                </a:solidFill>
                <a:sym typeface="+mn-ea"/>
              </a:rPr>
              <a:t>Para1</a:t>
            </a:r>
            <a:r>
              <a:rPr lang="zh-CN" altLang="en-US" sz="2500">
                <a:solidFill>
                  <a:srgbClr val="FF0000"/>
                </a:solidFill>
                <a:sym typeface="+mn-ea"/>
              </a:rPr>
              <a:t>：主题观点</a:t>
            </a:r>
            <a:r>
              <a:rPr lang="en-US" altLang="zh-CN" sz="2500">
                <a:solidFill>
                  <a:srgbClr val="FF0000"/>
                </a:solidFill>
                <a:sym typeface="+mn-ea"/>
              </a:rPr>
              <a:t>+</a:t>
            </a:r>
            <a:r>
              <a:rPr lang="zh-CN" altLang="en-US" sz="2500">
                <a:solidFill>
                  <a:srgbClr val="FF0000"/>
                </a:solidFill>
                <a:sym typeface="+mn-ea"/>
              </a:rPr>
              <a:t>阐述</a:t>
            </a:r>
            <a:r>
              <a:rPr lang="en-US" altLang="zh-CN" sz="2500">
                <a:solidFill>
                  <a:srgbClr val="FF0000"/>
                </a:solidFill>
                <a:sym typeface="+mn-ea"/>
              </a:rPr>
              <a:t>+</a:t>
            </a:r>
            <a:r>
              <a:rPr lang="zh-CN" altLang="en-US" sz="2500">
                <a:solidFill>
                  <a:srgbClr val="FF0000"/>
                </a:solidFill>
                <a:sym typeface="+mn-ea"/>
              </a:rPr>
              <a:t>论点过渡</a:t>
            </a:r>
            <a:br>
              <a:rPr lang="en-US" altLang="zh-CN" sz="2500">
                <a:sym typeface="+mn-ea"/>
              </a:rPr>
            </a:br>
            <a:r>
              <a:rPr lang="en-US" altLang="zh-CN" sz="2500">
                <a:sym typeface="+mn-ea"/>
              </a:rPr>
              <a:t>	There is a widespread concern over the issue whether/that……But it is well known that the opinions concerning this hot topic vary from person to person. It can be illustrated from the following points. </a:t>
            </a:r>
            <a:r>
              <a:rPr lang="zh-CN" altLang="en-US" sz="2500">
                <a:sym typeface="+mn-ea"/>
              </a:rPr>
              <a:t>（论点过渡）</a:t>
            </a:r>
            <a:br>
              <a:rPr lang="zh-CN" altLang="en-US" sz="2500">
                <a:sym typeface="+mn-ea"/>
              </a:rPr>
            </a:br>
            <a:br>
              <a:rPr lang="zh-CN" altLang="en-US" sz="2500">
                <a:sym typeface="+mn-ea"/>
              </a:rPr>
            </a:br>
            <a:r>
              <a:rPr lang="en-US" altLang="zh-CN" sz="2500">
                <a:solidFill>
                  <a:srgbClr val="FF0000"/>
                </a:solidFill>
                <a:sym typeface="+mn-ea"/>
              </a:rPr>
              <a:t>Para2: </a:t>
            </a:r>
            <a:r>
              <a:rPr lang="zh-CN" altLang="en-US" sz="2500">
                <a:solidFill>
                  <a:srgbClr val="FF0000"/>
                </a:solidFill>
                <a:sym typeface="+mn-ea"/>
              </a:rPr>
              <a:t>分论点陈述正反论点</a:t>
            </a:r>
            <a:r>
              <a:rPr lang="en-US" altLang="zh-CN" sz="2500">
                <a:solidFill>
                  <a:srgbClr val="FF0000"/>
                </a:solidFill>
                <a:sym typeface="+mn-ea"/>
              </a:rPr>
              <a:t>+ </a:t>
            </a:r>
            <a:r>
              <a:rPr lang="zh-CN" altLang="en-US" sz="2500">
                <a:solidFill>
                  <a:srgbClr val="FF0000"/>
                </a:solidFill>
                <a:sym typeface="+mn-ea"/>
              </a:rPr>
              <a:t>各类支撑细节</a:t>
            </a:r>
            <a:br>
              <a:rPr lang="zh-CN" altLang="en-US" sz="2500">
                <a:sym typeface="+mn-ea"/>
              </a:rPr>
            </a:br>
            <a:r>
              <a:rPr lang="en-US" altLang="zh-CN" sz="2500">
                <a:sym typeface="+mn-ea"/>
              </a:rPr>
              <a:t>	Some people believe (</a:t>
            </a:r>
            <a:r>
              <a:rPr lang="zh-CN" altLang="en-US" sz="2500">
                <a:sym typeface="+mn-ea"/>
              </a:rPr>
              <a:t>正方观点</a:t>
            </a:r>
            <a:r>
              <a:rPr lang="en-US" altLang="zh-CN" sz="2500">
                <a:sym typeface="+mn-ea"/>
              </a:rPr>
              <a:t>) There are two factors contributing to this attitude. In the first place</a:t>
            </a:r>
            <a:r>
              <a:rPr lang="zh-CN" altLang="en-US" sz="2500">
                <a:sym typeface="+mn-ea"/>
              </a:rPr>
              <a:t>，</a:t>
            </a:r>
            <a:r>
              <a:rPr lang="en-US" altLang="zh-CN" sz="2500">
                <a:sym typeface="+mn-ea"/>
              </a:rPr>
              <a:t> (</a:t>
            </a:r>
            <a:r>
              <a:rPr lang="zh-CN" altLang="en-US" sz="2500">
                <a:sym typeface="+mn-ea"/>
              </a:rPr>
              <a:t>原因一</a:t>
            </a:r>
            <a:r>
              <a:rPr lang="en-US" altLang="zh-CN" sz="2500">
                <a:sym typeface="+mn-ea"/>
              </a:rPr>
              <a:t>) </a:t>
            </a:r>
            <a:r>
              <a:rPr lang="zh-CN" altLang="en-US" sz="2500">
                <a:sym typeface="+mn-ea"/>
              </a:rPr>
              <a:t>．</a:t>
            </a:r>
            <a:r>
              <a:rPr lang="en-US" altLang="zh-CN" sz="2500">
                <a:sym typeface="+mn-ea"/>
              </a:rPr>
              <a:t>Furthermore</a:t>
            </a:r>
            <a:r>
              <a:rPr lang="zh-CN" altLang="en-US" sz="2500">
                <a:sym typeface="+mn-ea"/>
              </a:rPr>
              <a:t>，</a:t>
            </a:r>
            <a:r>
              <a:rPr lang="en-US" altLang="zh-CN" sz="2500">
                <a:sym typeface="+mn-ea"/>
              </a:rPr>
              <a:t>(</a:t>
            </a:r>
            <a:r>
              <a:rPr lang="zh-CN" altLang="en-US" sz="2500">
                <a:sym typeface="+mn-ea"/>
              </a:rPr>
              <a:t>原因二</a:t>
            </a:r>
            <a:r>
              <a:rPr lang="en-US" altLang="zh-CN" sz="2500">
                <a:sym typeface="+mn-ea"/>
              </a:rPr>
              <a:t>) </a:t>
            </a:r>
            <a:r>
              <a:rPr lang="zh-CN" altLang="en-US" sz="2500">
                <a:sym typeface="+mn-ea"/>
              </a:rPr>
              <a:t>．</a:t>
            </a:r>
            <a:r>
              <a:rPr lang="en-US" altLang="zh-CN" sz="2500">
                <a:sym typeface="+mn-ea"/>
              </a:rPr>
              <a:t>However</a:t>
            </a:r>
            <a:r>
              <a:rPr lang="zh-CN" altLang="en-US" sz="2500">
                <a:sym typeface="+mn-ea"/>
              </a:rPr>
              <a:t>，</a:t>
            </a:r>
            <a:r>
              <a:rPr lang="en-US" altLang="zh-CN" sz="2500">
                <a:sym typeface="+mn-ea"/>
              </a:rPr>
              <a:t>the flip side</a:t>
            </a:r>
            <a:r>
              <a:rPr lang="zh-CN" altLang="en-US" sz="2500">
                <a:sym typeface="+mn-ea"/>
              </a:rPr>
              <a:t>方面</a:t>
            </a:r>
            <a:r>
              <a:rPr lang="en-US" altLang="zh-CN" sz="2500">
                <a:sym typeface="+mn-ea"/>
              </a:rPr>
              <a:t> of the coin is (</a:t>
            </a:r>
            <a:r>
              <a:rPr lang="zh-CN" altLang="en-US" sz="2500">
                <a:sym typeface="+mn-ea"/>
              </a:rPr>
              <a:t>反方观点</a:t>
            </a:r>
            <a:r>
              <a:rPr lang="en-US" altLang="zh-CN" sz="2500">
                <a:sym typeface="+mn-ea"/>
              </a:rPr>
              <a:t>)</a:t>
            </a:r>
            <a:r>
              <a:rPr lang="zh-CN" altLang="en-US" sz="2500">
                <a:sym typeface="+mn-ea"/>
              </a:rPr>
              <a:t>．</a:t>
            </a:r>
            <a:r>
              <a:rPr lang="en-US" altLang="zh-CN" sz="2500">
                <a:sym typeface="+mn-ea"/>
              </a:rPr>
              <a:t>For one thing</a:t>
            </a:r>
            <a:r>
              <a:rPr lang="zh-CN" altLang="en-US" sz="2500">
                <a:sym typeface="+mn-ea"/>
              </a:rPr>
              <a:t>，</a:t>
            </a:r>
            <a:r>
              <a:rPr lang="en-US" altLang="en-US" sz="2500">
                <a:sym typeface="+mn-ea"/>
              </a:rPr>
              <a:t>   </a:t>
            </a:r>
            <a:r>
              <a:rPr lang="en-US" altLang="zh-CN" sz="2500">
                <a:sym typeface="+mn-ea"/>
              </a:rPr>
              <a:t> (</a:t>
            </a:r>
            <a:r>
              <a:rPr lang="zh-CN" altLang="en-US" sz="2500">
                <a:sym typeface="+mn-ea"/>
              </a:rPr>
              <a:t>原因一</a:t>
            </a:r>
            <a:r>
              <a:rPr lang="en-US" altLang="zh-CN" sz="2500">
                <a:sym typeface="+mn-ea"/>
              </a:rPr>
              <a:t>)</a:t>
            </a:r>
            <a:r>
              <a:rPr lang="zh-CN" altLang="en-US" sz="2500">
                <a:sym typeface="+mn-ea"/>
              </a:rPr>
              <a:t>．</a:t>
            </a:r>
            <a:r>
              <a:rPr lang="en-US" altLang="zh-CN" sz="2500">
                <a:sym typeface="+mn-ea"/>
              </a:rPr>
              <a:t>For anothe</a:t>
            </a:r>
            <a:r>
              <a:rPr lang="zh-CN" altLang="en-US" sz="2500">
                <a:sym typeface="+mn-ea"/>
              </a:rPr>
              <a:t>，</a:t>
            </a:r>
            <a:r>
              <a:rPr lang="en-US" altLang="en-US" sz="2500">
                <a:sym typeface="+mn-ea"/>
              </a:rPr>
              <a:t>  </a:t>
            </a:r>
            <a:r>
              <a:rPr lang="en-US" altLang="zh-CN" sz="2500">
                <a:sym typeface="+mn-ea"/>
              </a:rPr>
              <a:t> (</a:t>
            </a:r>
            <a:r>
              <a:rPr lang="zh-CN" altLang="en-US" sz="2500">
                <a:sym typeface="+mn-ea"/>
              </a:rPr>
              <a:t>原因二</a:t>
            </a:r>
            <a:r>
              <a:rPr lang="en-US" altLang="zh-CN" sz="2500">
                <a:sym typeface="+mn-ea"/>
              </a:rPr>
              <a:t>)</a:t>
            </a:r>
            <a:r>
              <a:rPr lang="zh-CN" altLang="en-US" sz="2500">
                <a:sym typeface="+mn-ea"/>
              </a:rPr>
              <a:t>．</a:t>
            </a:r>
            <a:br>
              <a:rPr lang="zh-CN" altLang="en-US" sz="2500">
                <a:sym typeface="+mn-ea"/>
              </a:rPr>
            </a:br>
            <a:br>
              <a:rPr lang="zh-CN" altLang="en-US" sz="2500">
                <a:sym typeface="+mn-ea"/>
              </a:rPr>
            </a:br>
            <a:r>
              <a:rPr lang="en-US" altLang="zh-CN" sz="2500">
                <a:solidFill>
                  <a:srgbClr val="FF0000"/>
                </a:solidFill>
                <a:sym typeface="+mn-ea"/>
              </a:rPr>
              <a:t>Para3: </a:t>
            </a:r>
            <a:r>
              <a:rPr lang="zh-CN" altLang="en-US" sz="2500">
                <a:solidFill>
                  <a:srgbClr val="FF0000"/>
                </a:solidFill>
                <a:sym typeface="+mn-ea"/>
              </a:rPr>
              <a:t>表达个人观点</a:t>
            </a:r>
            <a:br>
              <a:rPr lang="zh-CN" altLang="en-US" sz="2500">
                <a:sym typeface="+mn-ea"/>
              </a:rPr>
            </a:br>
            <a:r>
              <a:rPr lang="en-US" altLang="zh-CN" sz="2500">
                <a:sym typeface="+mn-ea"/>
              </a:rPr>
              <a:t>	In my opinion </a:t>
            </a:r>
            <a:r>
              <a:rPr lang="zh-CN" altLang="en-US" sz="2500">
                <a:sym typeface="+mn-ea"/>
              </a:rPr>
              <a:t>，</a:t>
            </a:r>
            <a:r>
              <a:rPr lang="en-US" altLang="zh-CN" sz="2500">
                <a:sym typeface="+mn-ea"/>
              </a:rPr>
              <a:t> (</a:t>
            </a:r>
            <a:r>
              <a:rPr lang="zh-CN" altLang="en-US" sz="2500">
                <a:sym typeface="+mn-ea"/>
              </a:rPr>
              <a:t>个人观点</a:t>
            </a:r>
            <a:r>
              <a:rPr lang="en-US" altLang="zh-CN" sz="2500">
                <a:sym typeface="+mn-ea"/>
              </a:rPr>
              <a:t>)</a:t>
            </a:r>
            <a:r>
              <a:rPr lang="zh-CN" altLang="en-US" sz="2500">
                <a:sym typeface="+mn-ea"/>
              </a:rPr>
              <a:t>．</a:t>
            </a:r>
            <a:r>
              <a:rPr lang="en-US" altLang="zh-CN" sz="2500">
                <a:sym typeface="+mn-ea"/>
              </a:rPr>
              <a:t>First of all</a:t>
            </a:r>
            <a:r>
              <a:rPr lang="zh-CN" altLang="en-US" sz="2500">
                <a:sym typeface="+mn-ea"/>
              </a:rPr>
              <a:t>，</a:t>
            </a:r>
            <a:r>
              <a:rPr lang="en-US" altLang="zh-CN" sz="2500">
                <a:sym typeface="+mn-ea"/>
              </a:rPr>
              <a:t>_________.In addition</a:t>
            </a:r>
            <a:r>
              <a:rPr lang="zh-CN" altLang="en-US" sz="2500">
                <a:sym typeface="+mn-ea"/>
              </a:rPr>
              <a:t>，</a:t>
            </a:r>
            <a:r>
              <a:rPr lang="en-US" altLang="zh-CN" sz="2500">
                <a:sym typeface="+mn-ea"/>
              </a:rPr>
              <a:t>_________. In a word</a:t>
            </a:r>
            <a:r>
              <a:rPr lang="zh-CN" altLang="en-US" sz="2500">
                <a:sym typeface="+mn-ea"/>
              </a:rPr>
              <a:t>，</a:t>
            </a:r>
            <a:r>
              <a:rPr lang="en-US" altLang="zh-CN" sz="2500">
                <a:sym typeface="+mn-ea"/>
              </a:rPr>
              <a:t>only through...can we have a bright future. </a:t>
            </a:r>
            <a:r>
              <a:rPr lang="zh-CN" altLang="en-US" sz="2500">
                <a:sym typeface="+mn-ea"/>
              </a:rPr>
              <a:t>总之，只有通过</a:t>
            </a:r>
            <a:r>
              <a:rPr lang="en-US" altLang="zh-CN" sz="2500">
                <a:sym typeface="+mn-ea"/>
              </a:rPr>
              <a:t>……</a:t>
            </a:r>
            <a:r>
              <a:rPr lang="zh-CN" altLang="en-US" sz="2500">
                <a:sym typeface="+mn-ea"/>
              </a:rPr>
              <a:t>我们才能有一个光明的未来</a:t>
            </a:r>
            <a:r>
              <a:rPr lang="en-US" altLang="zh-CN" sz="2500">
                <a:sym typeface="+mn-ea"/>
              </a:rPr>
              <a:t>.</a:t>
            </a:r>
            <a:endParaRPr lang="en-US" altLang="zh-CN" sz="2500">
              <a:sym typeface="+mn-ea"/>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p:cNvSpPr>
            <a:spLocks noGrp="1"/>
          </p:cNvSpPr>
          <p:nvPr>
            <p:ph type="title" idx="17826049"/>
            <p:custDataLst>
              <p:tags r:id="rId1"/>
            </p:custDataLst>
          </p:nvPr>
        </p:nvSpPr>
        <p:spPr>
          <a:xfrm>
            <a:off x="398780" y="187325"/>
            <a:ext cx="11412855" cy="6522720"/>
          </a:xfrm>
        </p:spPr>
        <p:txBody>
          <a:bodyPr>
            <a:normAutofit fontScale="90000"/>
          </a:bodyPr>
          <a:p>
            <a:r>
              <a:rPr lang="zh-CN" altLang="en-US" sz="2220" b="1">
                <a:sym typeface="+mn-ea"/>
              </a:rPr>
              <a:t>探索太空正反方假设你是李华，举行了一次班会，班会的主题是：太空探险的意义。请结合下表内容，用英语给校报写一篇文章，客观地介绍班会上同学们讨论的情况并表达你自己的观点。</a:t>
            </a:r>
            <a:br>
              <a:rPr lang="zh-CN" altLang="en-US" sz="2220" b="1">
                <a:sym typeface="+mn-ea"/>
              </a:rPr>
            </a:br>
            <a:r>
              <a:rPr lang="zh-CN" altLang="en-US" sz="2220" b="1">
                <a:sym typeface="+mn-ea"/>
              </a:rPr>
              <a:t>赞同的理由</a:t>
            </a:r>
            <a:r>
              <a:rPr lang="en-US" altLang="zh-CN" sz="2220" b="1">
                <a:sym typeface="+mn-ea"/>
              </a:rPr>
              <a:t>:1.</a:t>
            </a:r>
            <a:r>
              <a:rPr lang="zh-CN" altLang="en-US" sz="2220" b="1">
                <a:sym typeface="+mn-ea"/>
              </a:rPr>
              <a:t>获得新知识；</a:t>
            </a:r>
            <a:r>
              <a:rPr lang="en-US" altLang="zh-CN" sz="2220" b="1">
                <a:sym typeface="+mn-ea"/>
              </a:rPr>
              <a:t>2.</a:t>
            </a:r>
            <a:r>
              <a:rPr lang="zh-CN" altLang="en-US" sz="2220" b="1">
                <a:sym typeface="+mn-ea"/>
              </a:rPr>
              <a:t>从太空取得新资源；</a:t>
            </a:r>
            <a:r>
              <a:rPr lang="en-US" altLang="zh-CN" sz="2220" b="1">
                <a:sym typeface="+mn-ea"/>
              </a:rPr>
              <a:t>3.</a:t>
            </a:r>
            <a:r>
              <a:rPr lang="zh-CN" altLang="en-US" sz="2220" b="1">
                <a:sym typeface="+mn-ea"/>
              </a:rPr>
              <a:t>扩大人类未来的生存空间。</a:t>
            </a:r>
            <a:br>
              <a:rPr lang="zh-CN" altLang="en-US" sz="2220" b="1">
                <a:sym typeface="+mn-ea"/>
              </a:rPr>
            </a:br>
            <a:r>
              <a:rPr lang="zh-CN" altLang="en-US" sz="2220" b="1">
                <a:sym typeface="+mn-ea"/>
              </a:rPr>
              <a:t>反对的理由</a:t>
            </a:r>
            <a:r>
              <a:rPr lang="en-US" altLang="zh-CN" sz="2220" b="1">
                <a:sym typeface="+mn-ea"/>
              </a:rPr>
              <a:t>:1.</a:t>
            </a:r>
            <a:r>
              <a:rPr lang="zh-CN" altLang="en-US" sz="2220" b="1">
                <a:sym typeface="+mn-ea"/>
              </a:rPr>
              <a:t>耗资巨大；</a:t>
            </a:r>
            <a:r>
              <a:rPr lang="en-US" altLang="zh-CN" sz="2220" b="1">
                <a:sym typeface="+mn-ea"/>
              </a:rPr>
              <a:t>2.</a:t>
            </a:r>
            <a:r>
              <a:rPr lang="zh-CN" altLang="en-US" sz="2220" b="1">
                <a:sym typeface="+mn-ea"/>
              </a:rPr>
              <a:t>宇航员的安全问题。</a:t>
            </a:r>
            <a:br>
              <a:rPr lang="zh-CN" altLang="en-US" sz="2220" b="1">
                <a:sym typeface="+mn-ea"/>
              </a:rPr>
            </a:br>
            <a:r>
              <a:rPr lang="zh-CN" altLang="en-US" sz="2220" b="1">
                <a:sym typeface="+mn-ea"/>
              </a:rPr>
              <a:t>你自己的观点</a:t>
            </a:r>
            <a:r>
              <a:rPr lang="en-US" altLang="zh-CN" sz="2220" b="1">
                <a:sym typeface="+mn-ea"/>
              </a:rPr>
              <a:t>:……</a:t>
            </a:r>
            <a:br>
              <a:rPr lang="en-US" altLang="zh-CN" sz="2500">
                <a:sym typeface="+mn-ea"/>
              </a:rPr>
            </a:br>
            <a:r>
              <a:rPr lang="en-US" altLang="zh-CN" sz="2500">
                <a:sym typeface="+mn-ea"/>
              </a:rPr>
              <a:t>Outer Space Explorations</a:t>
            </a:r>
            <a:r>
              <a:rPr lang="zh-CN" altLang="en-US" sz="2500">
                <a:sym typeface="+mn-ea"/>
              </a:rPr>
              <a:t>，</a:t>
            </a:r>
            <a:r>
              <a:rPr lang="en-US" altLang="zh-CN" sz="2500">
                <a:sym typeface="+mn-ea"/>
              </a:rPr>
              <a:t>YES or NO?</a:t>
            </a:r>
            <a:br>
              <a:rPr lang="en-US" altLang="zh-CN" sz="2500">
                <a:sym typeface="+mn-ea"/>
              </a:rPr>
            </a:br>
            <a:r>
              <a:rPr lang="en-US" altLang="zh-CN" sz="2500">
                <a:sym typeface="+mn-ea"/>
              </a:rPr>
              <a:t>  We had an argument over </a:t>
            </a:r>
            <a:r>
              <a:rPr lang="en-US" altLang="zh-CN" sz="2500">
                <a:solidFill>
                  <a:srgbClr val="FF0000"/>
                </a:solidFill>
                <a:sym typeface="+mn-ea"/>
              </a:rPr>
              <a:t>whether it is necessary to carry out outer space explorations</a:t>
            </a:r>
            <a:r>
              <a:rPr lang="en-US" altLang="zh-CN" sz="2500">
                <a:sym typeface="+mn-ea"/>
              </a:rPr>
              <a:t> at a class meeting the other day.</a:t>
            </a:r>
            <a:r>
              <a:rPr lang="en-US" altLang="en-US" sz="2500">
                <a:sym typeface="+mn-ea"/>
              </a:rPr>
              <a:t>  </a:t>
            </a:r>
            <a:r>
              <a:rPr lang="en-US" altLang="zh-CN" sz="2500">
                <a:sym typeface="+mn-ea"/>
              </a:rPr>
              <a:t>The opinions concerning this hot topic </a:t>
            </a:r>
            <a:r>
              <a:rPr lang="en-US" altLang="zh-CN" sz="2500">
                <a:solidFill>
                  <a:srgbClr val="FF0000"/>
                </a:solidFill>
                <a:sym typeface="+mn-ea"/>
              </a:rPr>
              <a:t>vary from person to person</a:t>
            </a:r>
            <a:r>
              <a:rPr lang="en-US" altLang="zh-CN" sz="2500">
                <a:sym typeface="+mn-ea"/>
              </a:rPr>
              <a:t>.</a:t>
            </a:r>
            <a:br>
              <a:rPr lang="en-US" altLang="zh-CN" sz="2500">
                <a:sym typeface="+mn-ea"/>
              </a:rPr>
            </a:br>
            <a:r>
              <a:rPr lang="en-US" altLang="en-US" sz="2500">
                <a:sym typeface="+mn-ea"/>
              </a:rPr>
              <a:t> </a:t>
            </a:r>
            <a:r>
              <a:rPr lang="en-US" altLang="zh-CN" sz="2500">
                <a:sym typeface="+mn-ea"/>
              </a:rPr>
              <a:t> </a:t>
            </a:r>
            <a:r>
              <a:rPr lang="en-US" altLang="en-US" sz="2500">
                <a:sym typeface="+mn-ea"/>
              </a:rPr>
              <a:t> </a:t>
            </a:r>
            <a:r>
              <a:rPr lang="en-US" altLang="zh-CN" sz="2500">
                <a:sym typeface="+mn-ea"/>
              </a:rPr>
              <a:t> Some of us think it important to research the outer space because</a:t>
            </a:r>
            <a:r>
              <a:rPr sz="2500">
                <a:sym typeface="+mn-ea"/>
              </a:rPr>
              <a:t>：</a:t>
            </a:r>
            <a:r>
              <a:rPr lang="en-US" altLang="zh-CN" sz="2500">
                <a:sym typeface="+mn-ea"/>
              </a:rPr>
              <a:t>First of all</a:t>
            </a:r>
            <a:r>
              <a:rPr lang="zh-CN" altLang="en-US" sz="2500">
                <a:sym typeface="+mn-ea"/>
              </a:rPr>
              <a:t>，</a:t>
            </a:r>
            <a:r>
              <a:rPr lang="en-US" altLang="zh-CN" sz="2500">
                <a:sym typeface="+mn-ea"/>
              </a:rPr>
              <a:t>people can </a:t>
            </a:r>
            <a:r>
              <a:rPr lang="en-US" altLang="zh-CN" sz="2500">
                <a:solidFill>
                  <a:srgbClr val="FF0000"/>
                </a:solidFill>
                <a:sym typeface="+mn-ea"/>
              </a:rPr>
              <a:t>get a better understanding of the outer space</a:t>
            </a:r>
            <a:r>
              <a:rPr lang="en-US" altLang="zh-CN" sz="2500">
                <a:sym typeface="+mn-ea"/>
              </a:rPr>
              <a:t> through their exploration. Second, </a:t>
            </a:r>
            <a:r>
              <a:rPr lang="en-US" altLang="zh-CN" sz="2500">
                <a:solidFill>
                  <a:srgbClr val="FF0000"/>
                </a:solidFill>
                <a:sym typeface="+mn-ea"/>
              </a:rPr>
              <a:t>new resources</a:t>
            </a:r>
            <a:r>
              <a:rPr lang="en-US" altLang="zh-CN" sz="2500">
                <a:sym typeface="+mn-ea"/>
              </a:rPr>
              <a:t> can be found there for human being, which are beneficial for your future generations. Third, this exploration can possibly </a:t>
            </a:r>
            <a:r>
              <a:rPr lang="en-US" altLang="zh-CN" sz="2500">
                <a:solidFill>
                  <a:srgbClr val="FF0000"/>
                </a:solidFill>
                <a:sym typeface="+mn-ea"/>
              </a:rPr>
              <a:t>bring about new living space for human life in the near future</a:t>
            </a:r>
            <a:r>
              <a:rPr lang="en-US" altLang="zh-CN" sz="2500">
                <a:sym typeface="+mn-ea"/>
              </a:rPr>
              <a:t>.</a:t>
            </a:r>
            <a:br>
              <a:rPr lang="en-US" altLang="zh-CN" sz="2500">
                <a:sym typeface="+mn-ea"/>
              </a:rPr>
            </a:br>
            <a:r>
              <a:rPr lang="en-US" altLang="en-US" sz="2500">
                <a:sym typeface="+mn-ea"/>
              </a:rPr>
              <a:t> </a:t>
            </a:r>
            <a:r>
              <a:rPr lang="en-US" altLang="zh-CN" sz="2500">
                <a:sym typeface="+mn-ea"/>
              </a:rPr>
              <a:t> </a:t>
            </a:r>
            <a:r>
              <a:rPr lang="en-US" altLang="en-US" sz="2500">
                <a:sym typeface="+mn-ea"/>
              </a:rPr>
              <a:t> </a:t>
            </a:r>
            <a:r>
              <a:rPr lang="en-US" altLang="zh-CN" sz="2500">
                <a:sym typeface="+mn-ea"/>
              </a:rPr>
              <a:t> However, others are strongly against it. They believe that it takes so much money to do this kind of exploration, which is </a:t>
            </a:r>
            <a:r>
              <a:rPr lang="en-US" altLang="zh-CN" sz="2500">
                <a:solidFill>
                  <a:srgbClr val="FF0000"/>
                </a:solidFill>
                <a:sym typeface="+mn-ea"/>
              </a:rPr>
              <a:t>not worth the value</a:t>
            </a:r>
            <a:r>
              <a:rPr lang="en-US" altLang="zh-CN" sz="2500">
                <a:sym typeface="+mn-ea"/>
              </a:rPr>
              <a:t>. Besides, it is very dangerous for astronauts to do such work in the outer space.</a:t>
            </a:r>
            <a:br>
              <a:rPr lang="en-US" altLang="zh-CN" sz="2500">
                <a:sym typeface="+mn-ea"/>
              </a:rPr>
            </a:br>
            <a:r>
              <a:rPr lang="en-US" altLang="zh-CN" sz="2500">
                <a:solidFill>
                  <a:srgbClr val="FF0000"/>
                </a:solidFill>
                <a:sym typeface="+mn-ea"/>
              </a:rPr>
              <a:t>In my view</a:t>
            </a:r>
            <a:r>
              <a:rPr lang="zh-CN" altLang="en-US" sz="2500">
                <a:sym typeface="+mn-ea"/>
              </a:rPr>
              <a:t>，</a:t>
            </a:r>
            <a:r>
              <a:rPr lang="en-US" altLang="zh-CN" sz="2500">
                <a:sym typeface="+mn-ea"/>
              </a:rPr>
              <a:t>people should be </a:t>
            </a:r>
            <a:r>
              <a:rPr lang="en-US" altLang="zh-CN" sz="2500">
                <a:solidFill>
                  <a:srgbClr val="FF0000"/>
                </a:solidFill>
                <a:sym typeface="+mn-ea"/>
              </a:rPr>
              <a:t>pioneering</a:t>
            </a:r>
            <a:r>
              <a:rPr lang="en-US" altLang="zh-CN" sz="2500">
                <a:sym typeface="+mn-ea"/>
              </a:rPr>
              <a:t> and therefore such explorations into the outer space are worth trying out.</a:t>
            </a:r>
            <a:endParaRPr lang="en-US" altLang="zh-CN" sz="2500">
              <a:sym typeface="+mn-ea"/>
            </a:endParaRPr>
          </a:p>
        </p:txBody>
      </p:sp>
      <p:sp>
        <p:nvSpPr>
          <p:cNvPr id="7" name="文本框 6"/>
          <p:cNvSpPr txBox="1"/>
          <p:nvPr/>
        </p:nvSpPr>
        <p:spPr>
          <a:xfrm>
            <a:off x="398780" y="2094865"/>
            <a:ext cx="11388090" cy="4615180"/>
          </a:xfrm>
          <a:prstGeom prst="rect">
            <a:avLst/>
          </a:prstGeom>
          <a:solidFill>
            <a:schemeClr val="accent5">
              <a:lumMod val="40000"/>
              <a:lumOff val="60000"/>
            </a:schemeClr>
          </a:solidFill>
        </p:spPr>
        <p:txBody>
          <a:bodyPr wrap="square" rtlCol="0">
            <a:noAutofit/>
          </a:bodyPr>
          <a:p>
            <a:pPr>
              <a:lnSpc>
                <a:spcPct val="150000"/>
              </a:lnSpc>
            </a:pPr>
            <a:r>
              <a:rPr lang="zh-CN" altLang="en-US" sz="2200"/>
              <a:t>在最近的班会上，我们就</a:t>
            </a:r>
            <a:r>
              <a:rPr lang="zh-CN" altLang="en-US" sz="2200" b="1"/>
              <a:t>是否有必要开展外太空探索</a:t>
            </a:r>
            <a:r>
              <a:rPr lang="zh-CN" altLang="en-US" sz="2200"/>
              <a:t>展开了激烈辩论。针对这一热点话题，同学们</a:t>
            </a:r>
            <a:r>
              <a:rPr lang="zh-CN" altLang="en-US" sz="2200" b="1"/>
              <a:t>各抒己见，见仁见智</a:t>
            </a:r>
            <a:r>
              <a:rPr lang="zh-CN" altLang="en-US" sz="2200"/>
              <a:t>。</a:t>
            </a:r>
            <a:endParaRPr lang="en-US" altLang="zh-CN" sz="2200"/>
          </a:p>
          <a:p>
            <a:pPr>
              <a:lnSpc>
                <a:spcPct val="150000"/>
              </a:lnSpc>
            </a:pPr>
            <a:r>
              <a:rPr lang="zh-CN" altLang="en-US" sz="2200"/>
              <a:t>支持探索的同学认为其意义重大，理由如下：首先，人类能通过探索</a:t>
            </a:r>
            <a:r>
              <a:rPr lang="zh-CN" altLang="en-US" sz="2200" b="1"/>
              <a:t>深化对外太空的认知</a:t>
            </a:r>
            <a:r>
              <a:rPr lang="zh-CN" altLang="en-US" sz="2200"/>
              <a:t>；其次，太空蕴藏的</a:t>
            </a:r>
            <a:r>
              <a:rPr lang="zh-CN" altLang="en-US" sz="2200" b="1"/>
              <a:t>新型资源</a:t>
            </a:r>
            <a:r>
              <a:rPr lang="zh-CN" altLang="en-US" sz="2200"/>
              <a:t>可为子孙后代所用；再者，此类探索有望在</a:t>
            </a:r>
            <a:r>
              <a:rPr lang="zh-CN" altLang="en-US" sz="2200" b="1"/>
              <a:t>不远的将来为人类开辟新的生存空间</a:t>
            </a:r>
            <a:r>
              <a:rPr lang="zh-CN" altLang="en-US" sz="2200"/>
              <a:t>。</a:t>
            </a:r>
            <a:endParaRPr lang="en-US" altLang="zh-CN" sz="2200"/>
          </a:p>
          <a:p>
            <a:pPr>
              <a:lnSpc>
                <a:spcPct val="150000"/>
              </a:lnSpc>
            </a:pPr>
            <a:r>
              <a:rPr lang="zh-CN" altLang="en-US" sz="2200"/>
              <a:t>然而反对者则持强烈异议：他们主张这类探索</a:t>
            </a:r>
            <a:r>
              <a:rPr lang="zh-CN" altLang="en-US" sz="2200" b="1"/>
              <a:t>耗资巨大却得不偿失</a:t>
            </a:r>
            <a:r>
              <a:rPr lang="zh-CN" altLang="en-US" sz="2200"/>
              <a:t>；同时指出宇航员在太空执行任务</a:t>
            </a:r>
            <a:r>
              <a:rPr lang="zh-CN" altLang="en-US" sz="2200" b="1"/>
              <a:t>面临极高风险</a:t>
            </a:r>
            <a:r>
              <a:rPr lang="zh-CN" altLang="en-US" sz="2200"/>
              <a:t>。</a:t>
            </a:r>
            <a:endParaRPr lang="en-US" altLang="zh-CN" sz="2200"/>
          </a:p>
          <a:p>
            <a:pPr>
              <a:lnSpc>
                <a:spcPct val="150000"/>
              </a:lnSpc>
            </a:pPr>
            <a:r>
              <a:rPr lang="zh-CN" altLang="en-US" sz="2200" b="1"/>
              <a:t>在我看来</a:t>
            </a:r>
            <a:r>
              <a:rPr lang="zh-CN" altLang="en-US" sz="2200"/>
              <a:t>，人类应秉持</a:t>
            </a:r>
            <a:r>
              <a:rPr lang="zh-CN" altLang="en-US" sz="2200" b="1"/>
              <a:t>开拓精神</a:t>
            </a:r>
            <a:r>
              <a:rPr lang="zh-CN" altLang="en-US" sz="2200"/>
              <a:t>，外太空探索值得全力尝试。</a:t>
            </a:r>
            <a:endParaRPr lang="zh-CN" altLang="en-US" sz="2200"/>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7"/>
                                        </p:tgtEl>
                                        <p:attrNameLst>
                                          <p:attrName>ppt_x</p:attrName>
                                        </p:attrNameLst>
                                      </p:cBhvr>
                                      <p:tavLst>
                                        <p:tav tm="0">
                                          <p:val>
                                            <p:strVal val="ppt_x"/>
                                          </p:val>
                                        </p:tav>
                                        <p:tav tm="100000">
                                          <p:val>
                                            <p:strVal val="ppt_x"/>
                                          </p:val>
                                        </p:tav>
                                      </p:tavLst>
                                    </p:anim>
                                    <p:anim calcmode="lin" valueType="num">
                                      <p:cBhvr additive="base">
                                        <p:cTn id="7" dur="500"/>
                                        <p:tgtEl>
                                          <p:spTgt spid="7"/>
                                        </p:tgtEl>
                                        <p:attrNameLst>
                                          <p:attrName>ppt_y</p:attrName>
                                        </p:attrNameLst>
                                      </p:cBhvr>
                                      <p:tavLst>
                                        <p:tav tm="0">
                                          <p:val>
                                            <p:strVal val="ppt_y"/>
                                          </p:val>
                                        </p:tav>
                                        <p:tav tm="100000">
                                          <p:val>
                                            <p:strVal val="1+ppt_h/2"/>
                                          </p:val>
                                        </p:tav>
                                      </p:tavLst>
                                    </p:anim>
                                    <p:set>
                                      <p:cBhvr>
                                        <p:cTn id="8"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p:cNvSpPr>
            <a:spLocks noGrp="1"/>
          </p:cNvSpPr>
          <p:nvPr>
            <p:ph type="title" idx="17826049"/>
            <p:custDataLst>
              <p:tags r:id="rId1"/>
            </p:custDataLst>
          </p:nvPr>
        </p:nvSpPr>
        <p:spPr>
          <a:xfrm>
            <a:off x="398780" y="187325"/>
            <a:ext cx="11412855" cy="6522720"/>
          </a:xfrm>
        </p:spPr>
        <p:txBody>
          <a:bodyPr>
            <a:normAutofit fontScale="90000"/>
          </a:bodyPr>
          <a:p>
            <a:r>
              <a:rPr lang="zh-CN" altLang="en-US" sz="2200" b="1">
                <a:sym typeface="+mn-ea"/>
              </a:rPr>
              <a:t>（</a:t>
            </a:r>
            <a:r>
              <a:rPr lang="en-US" altLang="zh-CN" sz="2200" b="1">
                <a:sym typeface="+mn-ea"/>
              </a:rPr>
              <a:t>2025</a:t>
            </a:r>
            <a:r>
              <a:rPr lang="zh-CN" altLang="en-US" sz="2200" b="1">
                <a:sym typeface="+mn-ea"/>
              </a:rPr>
              <a:t>届浙江省绍兴市高三下学期二模英语试题）近期，你将参加学校组织的英语主题征文活动。请结合自身经历，就</a:t>
            </a:r>
            <a:r>
              <a:rPr lang="en-US" altLang="zh-CN" sz="2200" b="1">
                <a:sym typeface="+mn-ea"/>
              </a:rPr>
              <a:t>“</a:t>
            </a:r>
            <a:r>
              <a:rPr lang="zh-CN" altLang="en-US" sz="2200" b="1">
                <a:sym typeface="+mn-ea"/>
              </a:rPr>
              <a:t>技术支撑下的个性化学习</a:t>
            </a:r>
            <a:r>
              <a:rPr lang="en-US" altLang="zh-CN" sz="2200" b="1">
                <a:sym typeface="+mn-ea"/>
              </a:rPr>
              <a:t>”</a:t>
            </a:r>
            <a:r>
              <a:rPr lang="zh-CN" altLang="en-US" sz="2200" b="1">
                <a:sym typeface="+mn-ea"/>
              </a:rPr>
              <a:t>的主题写一篇短文，内容包括：</a:t>
            </a:r>
            <a:r>
              <a:rPr lang="en-US" altLang="en-US" sz="2200" b="1">
                <a:sym typeface="+mn-ea"/>
              </a:rPr>
              <a:t> </a:t>
            </a:r>
            <a:r>
              <a:rPr lang="en-US" altLang="zh-CN" sz="2200" b="1">
                <a:sym typeface="+mn-ea"/>
              </a:rPr>
              <a:t>(1)</a:t>
            </a:r>
            <a:r>
              <a:rPr lang="en-US" altLang="en-US" sz="2200" b="1">
                <a:sym typeface="+mn-ea"/>
              </a:rPr>
              <a:t> </a:t>
            </a:r>
            <a:r>
              <a:rPr lang="zh-CN" altLang="en-US" sz="2200" b="1">
                <a:sym typeface="+mn-ea"/>
              </a:rPr>
              <a:t>陈述观点；</a:t>
            </a:r>
            <a:r>
              <a:rPr lang="en-US" altLang="en-US" sz="2200" b="1">
                <a:sym typeface="+mn-ea"/>
              </a:rPr>
              <a:t> </a:t>
            </a:r>
            <a:r>
              <a:rPr lang="en-US" altLang="zh-CN" sz="2200" b="1">
                <a:sym typeface="+mn-ea"/>
              </a:rPr>
              <a:t>(2)</a:t>
            </a:r>
            <a:r>
              <a:rPr lang="en-US" altLang="en-US" sz="2200" b="1">
                <a:sym typeface="+mn-ea"/>
              </a:rPr>
              <a:t> </a:t>
            </a:r>
            <a:r>
              <a:rPr lang="zh-CN" altLang="en-US" sz="2200" b="1">
                <a:sym typeface="+mn-ea"/>
              </a:rPr>
              <a:t>分享体验。</a:t>
            </a:r>
            <a:br>
              <a:rPr lang="zh-CN" altLang="en-US" sz="2200">
                <a:sym typeface="+mn-ea"/>
              </a:rPr>
            </a:br>
            <a:br>
              <a:rPr lang="zh-CN" altLang="en-US" sz="2500">
                <a:sym typeface="+mn-ea"/>
              </a:rPr>
            </a:br>
            <a:r>
              <a:rPr lang="en-US" altLang="zh-CN" sz="2500">
                <a:sym typeface="+mn-ea"/>
              </a:rPr>
              <a:t>My View on </a:t>
            </a:r>
            <a:r>
              <a:rPr lang="en-US" altLang="zh-CN" sz="2500" b="1">
                <a:solidFill>
                  <a:srgbClr val="FF0000"/>
                </a:solidFill>
                <a:sym typeface="+mn-ea"/>
              </a:rPr>
              <a:t>Technology-Supported Personalized Learning</a:t>
            </a:r>
            <a:br>
              <a:rPr lang="en-US" altLang="zh-CN" sz="2500" b="1">
                <a:solidFill>
                  <a:srgbClr val="FF0000"/>
                </a:solidFill>
                <a:sym typeface="+mn-ea"/>
              </a:rPr>
            </a:br>
            <a:br>
              <a:rPr lang="en-US" altLang="zh-CN" sz="2500">
                <a:sym typeface="+mn-ea"/>
              </a:rPr>
            </a:br>
            <a:r>
              <a:rPr lang="en-US" altLang="zh-CN" sz="2500">
                <a:sym typeface="+mn-ea"/>
              </a:rPr>
              <a:t>Nowadays, more learners are applying technology to learning. However, some are not totally happy with AI lessons, since AI </a:t>
            </a:r>
            <a:r>
              <a:rPr lang="en-US" altLang="zh-CN" sz="2500">
                <a:solidFill>
                  <a:srgbClr val="FF0000"/>
                </a:solidFill>
                <a:sym typeface="+mn-ea"/>
              </a:rPr>
              <a:t>lacks natural responses</a:t>
            </a:r>
            <a:r>
              <a:rPr lang="en-US" altLang="zh-CN" sz="2500">
                <a:sym typeface="+mn-ea"/>
              </a:rPr>
              <a:t>. Personally, </a:t>
            </a:r>
            <a:r>
              <a:rPr lang="en-US" altLang="zh-CN" sz="2500">
                <a:solidFill>
                  <a:srgbClr val="FF0000"/>
                </a:solidFill>
                <a:sym typeface="+mn-ea"/>
              </a:rPr>
              <a:t>AI-driven platforms</a:t>
            </a:r>
            <a:r>
              <a:rPr lang="en-US" altLang="zh-CN" sz="2500">
                <a:sym typeface="+mn-ea"/>
              </a:rPr>
              <a:t> offer t</a:t>
            </a:r>
            <a:r>
              <a:rPr lang="en-US" altLang="zh-CN" sz="2500">
                <a:solidFill>
                  <a:srgbClr val="FF0000"/>
                </a:solidFill>
                <a:sym typeface="+mn-ea"/>
              </a:rPr>
              <a:t>ailored learning experiences </a:t>
            </a:r>
            <a:r>
              <a:rPr lang="en-US" altLang="zh-CN" sz="2500">
                <a:sym typeface="+mn-ea"/>
              </a:rPr>
              <a:t>that </a:t>
            </a:r>
            <a:r>
              <a:rPr lang="en-US" altLang="zh-CN" sz="2500">
                <a:solidFill>
                  <a:srgbClr val="FF0000"/>
                </a:solidFill>
                <a:sym typeface="+mn-ea"/>
              </a:rPr>
              <a:t>adapt to individual needs</a:t>
            </a:r>
            <a:r>
              <a:rPr lang="en-US" altLang="zh-CN" sz="2500">
                <a:sym typeface="+mn-ea"/>
              </a:rPr>
              <a:t>.</a:t>
            </a:r>
            <a:br>
              <a:rPr lang="en-US" altLang="zh-CN" sz="2500">
                <a:sym typeface="+mn-ea"/>
              </a:rPr>
            </a:br>
            <a:br>
              <a:rPr lang="en-US" altLang="zh-CN" sz="2500">
                <a:sym typeface="+mn-ea"/>
              </a:rPr>
            </a:br>
            <a:r>
              <a:rPr lang="en-US" altLang="zh-CN" sz="2500">
                <a:sym typeface="+mn-ea"/>
              </a:rPr>
              <a:t>From my experience, using AI tools to </a:t>
            </a:r>
            <a:r>
              <a:rPr lang="en-US" altLang="zh-CN" sz="2500">
                <a:solidFill>
                  <a:srgbClr val="FF0000"/>
                </a:solidFill>
                <a:sym typeface="+mn-ea"/>
              </a:rPr>
              <a:t>access resources</a:t>
            </a:r>
            <a:r>
              <a:rPr lang="en-US" altLang="zh-CN" sz="2500">
                <a:sym typeface="+mn-ea"/>
              </a:rPr>
              <a:t> has made learning more </a:t>
            </a:r>
            <a:r>
              <a:rPr lang="en-US" altLang="zh-CN" sz="2500">
                <a:solidFill>
                  <a:srgbClr val="FF0000"/>
                </a:solidFill>
                <a:sym typeface="+mn-ea"/>
              </a:rPr>
              <a:t>flexible and effective</a:t>
            </a:r>
            <a:r>
              <a:rPr lang="en-US" altLang="zh-CN" sz="2500">
                <a:sym typeface="+mn-ea"/>
              </a:rPr>
              <a:t>. Thanks to </a:t>
            </a:r>
            <a:r>
              <a:rPr lang="en-US" altLang="zh-CN" sz="2500">
                <a:solidFill>
                  <a:srgbClr val="FF0000"/>
                </a:solidFill>
                <a:sym typeface="+mn-ea"/>
              </a:rPr>
              <a:t>various language learning apps</a:t>
            </a:r>
            <a:r>
              <a:rPr lang="en-US" altLang="zh-CN" sz="2500">
                <a:sym typeface="+mn-ea"/>
              </a:rPr>
              <a:t>, I could practice listening at any time. Meanwhile, the apps also </a:t>
            </a:r>
            <a:r>
              <a:rPr lang="en-US" altLang="zh-CN" sz="2500">
                <a:solidFill>
                  <a:srgbClr val="FF0000"/>
                </a:solidFill>
                <a:sym typeface="+mn-ea"/>
              </a:rPr>
              <a:t>analyzed my mistakes</a:t>
            </a:r>
            <a:r>
              <a:rPr lang="en-US" altLang="zh-CN" sz="2500">
                <a:sym typeface="+mn-ea"/>
              </a:rPr>
              <a:t>, allowing me to </a:t>
            </a:r>
            <a:r>
              <a:rPr lang="en-US" altLang="zh-CN" sz="2500">
                <a:solidFill>
                  <a:srgbClr val="FF0000"/>
                </a:solidFill>
                <a:sym typeface="+mn-ea"/>
              </a:rPr>
              <a:t>focus on my weak areas</a:t>
            </a:r>
            <a:r>
              <a:rPr lang="en-US" altLang="zh-CN" sz="2500">
                <a:sym typeface="+mn-ea"/>
              </a:rPr>
              <a:t>.</a:t>
            </a:r>
            <a:r>
              <a:rPr lang="en-US" altLang="en-US" sz="2500">
                <a:sym typeface="+mn-ea"/>
              </a:rPr>
              <a:t> </a:t>
            </a:r>
            <a:br>
              <a:rPr lang="en-US" altLang="en-US" sz="2500">
                <a:sym typeface="+mn-ea"/>
              </a:rPr>
            </a:br>
            <a:br>
              <a:rPr lang="en-US" altLang="en-US" sz="2500">
                <a:sym typeface="+mn-ea"/>
              </a:rPr>
            </a:br>
            <a:r>
              <a:rPr lang="en-US" altLang="zh-CN" sz="2500">
                <a:sym typeface="+mn-ea"/>
              </a:rPr>
              <a:t>In conclusion, by </a:t>
            </a:r>
            <a:r>
              <a:rPr lang="en-US" altLang="zh-CN" sz="2500">
                <a:solidFill>
                  <a:srgbClr val="FF0000"/>
                </a:solidFill>
                <a:sym typeface="+mn-ea"/>
              </a:rPr>
              <a:t>embracing technology</a:t>
            </a:r>
            <a:r>
              <a:rPr lang="en-US" altLang="zh-CN" sz="2500">
                <a:sym typeface="+mn-ea"/>
              </a:rPr>
              <a:t>, we can create a better learning environment, </a:t>
            </a:r>
            <a:r>
              <a:rPr lang="en-US" altLang="zh-CN" sz="2500">
                <a:solidFill>
                  <a:srgbClr val="FF0000"/>
                </a:solidFill>
                <a:sym typeface="+mn-ea"/>
              </a:rPr>
              <a:t>empowering every student to reach their full potential</a:t>
            </a:r>
            <a:r>
              <a:rPr lang="en-US" altLang="zh-CN" sz="2500">
                <a:sym typeface="+mn-ea"/>
              </a:rPr>
              <a:t>.</a:t>
            </a:r>
            <a:endParaRPr lang="en-US" altLang="zh-CN" sz="2500">
              <a:sym typeface="+mn-ea"/>
            </a:endParaRPr>
          </a:p>
        </p:txBody>
      </p:sp>
      <p:sp>
        <p:nvSpPr>
          <p:cNvPr id="3" name="文本框 2"/>
          <p:cNvSpPr txBox="1"/>
          <p:nvPr/>
        </p:nvSpPr>
        <p:spPr>
          <a:xfrm>
            <a:off x="398780" y="2080895"/>
            <a:ext cx="11412855" cy="4375150"/>
          </a:xfrm>
          <a:prstGeom prst="rect">
            <a:avLst/>
          </a:prstGeom>
          <a:solidFill>
            <a:schemeClr val="accent5">
              <a:lumMod val="40000"/>
              <a:lumOff val="60000"/>
            </a:schemeClr>
          </a:solidFill>
        </p:spPr>
        <p:txBody>
          <a:bodyPr wrap="square" rtlCol="0">
            <a:noAutofit/>
          </a:bodyPr>
          <a:p>
            <a:pPr>
              <a:lnSpc>
                <a:spcPct val="150000"/>
              </a:lnSpc>
            </a:pPr>
            <a:r>
              <a:rPr lang="zh-CN" altLang="en-US" sz="2200"/>
              <a:t>当下，越来越多学习者将科技应用于学习过程。然而部分人对</a:t>
            </a:r>
            <a:r>
              <a:rPr lang="en-US" altLang="zh-CN" sz="2200"/>
              <a:t>AI</a:t>
            </a:r>
            <a:r>
              <a:rPr lang="zh-CN" altLang="en-US" sz="2200"/>
              <a:t>课程体验不尽满意，因其</a:t>
            </a:r>
            <a:r>
              <a:rPr lang="zh-CN" altLang="en-US" sz="2200" b="1"/>
              <a:t>缺乏自然互动感</a:t>
            </a:r>
            <a:r>
              <a:rPr lang="zh-CN" altLang="en-US" sz="2200"/>
              <a:t>。就个人而言，</a:t>
            </a:r>
            <a:r>
              <a:rPr lang="zh-CN" altLang="en-US" sz="2200" b="1"/>
              <a:t>人工智能驱动平台</a:t>
            </a:r>
            <a:r>
              <a:rPr lang="zh-CN" altLang="en-US" sz="2200"/>
              <a:t>能提供</a:t>
            </a:r>
            <a:r>
              <a:rPr lang="zh-CN" altLang="en-US" sz="2200" b="1"/>
              <a:t>量身定制的学习方案</a:t>
            </a:r>
            <a:r>
              <a:rPr lang="zh-CN" altLang="en-US" sz="2200"/>
              <a:t>，精准</a:t>
            </a:r>
            <a:r>
              <a:rPr lang="zh-CN" altLang="en-US" sz="2200" b="1"/>
              <a:t>适配个体需求</a:t>
            </a:r>
            <a:r>
              <a:rPr lang="zh-CN" altLang="en-US" sz="2200"/>
              <a:t>。</a:t>
            </a:r>
            <a:endParaRPr lang="zh-CN" altLang="en-US" sz="2200"/>
          </a:p>
          <a:p>
            <a:pPr>
              <a:lnSpc>
                <a:spcPct val="150000"/>
              </a:lnSpc>
            </a:pPr>
            <a:endParaRPr lang="en-US" altLang="zh-CN" sz="2200"/>
          </a:p>
          <a:p>
            <a:pPr>
              <a:lnSpc>
                <a:spcPct val="150000"/>
              </a:lnSpc>
            </a:pPr>
            <a:r>
              <a:rPr lang="zh-CN" altLang="en-US" sz="2200"/>
              <a:t>亲历证明，运用</a:t>
            </a:r>
            <a:r>
              <a:rPr lang="en-US" altLang="zh-CN" sz="2200"/>
              <a:t>AI</a:t>
            </a:r>
            <a:r>
              <a:rPr lang="zh-CN" altLang="en-US" sz="2200"/>
              <a:t>工具</a:t>
            </a:r>
            <a:r>
              <a:rPr lang="zh-CN" altLang="en-US" sz="2200" b="1"/>
              <a:t>获取学习资料</a:t>
            </a:r>
            <a:r>
              <a:rPr lang="zh-CN" altLang="en-US" sz="2200"/>
              <a:t>使我的学习更趋</a:t>
            </a:r>
            <a:r>
              <a:rPr lang="zh-CN" altLang="en-US" sz="2200" b="1"/>
              <a:t>灵活高效</a:t>
            </a:r>
            <a:r>
              <a:rPr lang="zh-CN" altLang="en-US" sz="2200"/>
              <a:t>。得益于</a:t>
            </a:r>
            <a:r>
              <a:rPr lang="zh-CN" altLang="en-US" sz="2200" b="1"/>
              <a:t>多元化的语言学习软件</a:t>
            </a:r>
            <a:r>
              <a:rPr lang="zh-CN" altLang="en-US" sz="2200"/>
              <a:t>，我能随时进行听力训练；同时这些应用会深</a:t>
            </a:r>
            <a:r>
              <a:rPr lang="zh-CN" altLang="en-US" sz="2200" b="1"/>
              <a:t>度分析错误数据</a:t>
            </a:r>
            <a:r>
              <a:rPr lang="zh-CN" altLang="en-US" sz="2200"/>
              <a:t>，助我精准</a:t>
            </a:r>
            <a:r>
              <a:rPr lang="zh-CN" altLang="en-US" sz="2200" b="1"/>
              <a:t>聚焦薄弱环节</a:t>
            </a:r>
            <a:r>
              <a:rPr lang="zh-CN" altLang="en-US" sz="2200"/>
              <a:t>。</a:t>
            </a:r>
            <a:endParaRPr lang="zh-CN" altLang="en-US" sz="2200"/>
          </a:p>
          <a:p>
            <a:pPr>
              <a:lnSpc>
                <a:spcPct val="150000"/>
              </a:lnSpc>
            </a:pPr>
            <a:endParaRPr lang="en-US" altLang="zh-CN" sz="2200"/>
          </a:p>
          <a:p>
            <a:pPr>
              <a:lnSpc>
                <a:spcPct val="150000"/>
              </a:lnSpc>
            </a:pPr>
            <a:r>
              <a:rPr lang="zh-CN" altLang="en-US" sz="2200"/>
              <a:t>总而言之，</a:t>
            </a:r>
            <a:r>
              <a:rPr lang="zh-CN" altLang="en-US" sz="2200" b="1"/>
              <a:t>善用科技</a:t>
            </a:r>
            <a:r>
              <a:rPr lang="zh-CN" altLang="en-US" sz="2200"/>
              <a:t>能构建更优质的学习生态，助力每位学子</a:t>
            </a:r>
            <a:r>
              <a:rPr lang="zh-CN" altLang="en-US" sz="2200" b="1"/>
              <a:t>充分发掘自身潜力</a:t>
            </a:r>
            <a:r>
              <a:rPr lang="zh-CN" altLang="en-US" sz="2200"/>
              <a:t>。</a:t>
            </a:r>
            <a:endParaRPr lang="zh-CN" altLang="en-US" sz="2200"/>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3"/>
                                        </p:tgtEl>
                                        <p:attrNameLst>
                                          <p:attrName>ppt_x</p:attrName>
                                        </p:attrNameLst>
                                      </p:cBhvr>
                                      <p:tavLst>
                                        <p:tav tm="0">
                                          <p:val>
                                            <p:strVal val="ppt_x"/>
                                          </p:val>
                                        </p:tav>
                                        <p:tav tm="100000">
                                          <p:val>
                                            <p:strVal val="ppt_x"/>
                                          </p:val>
                                        </p:tav>
                                      </p:tavLst>
                                    </p:anim>
                                    <p:anim calcmode="lin" valueType="num">
                                      <p:cBhvr additive="base">
                                        <p:cTn id="7" dur="500"/>
                                        <p:tgtEl>
                                          <p:spTgt spid="3"/>
                                        </p:tgtEl>
                                        <p:attrNameLst>
                                          <p:attrName>ppt_y</p:attrName>
                                        </p:attrNameLst>
                                      </p:cBhvr>
                                      <p:tavLst>
                                        <p:tav tm="0">
                                          <p:val>
                                            <p:strVal val="ppt_y"/>
                                          </p:val>
                                        </p:tav>
                                        <p:tav tm="100000">
                                          <p:val>
                                            <p:strVal val="1+ppt_h/2"/>
                                          </p:val>
                                        </p:tav>
                                      </p:tavLst>
                                    </p:anim>
                                    <p:set>
                                      <p:cBhvr>
                                        <p:cTn id="8"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p:cNvSpPr>
            <a:spLocks noGrp="1"/>
          </p:cNvSpPr>
          <p:nvPr>
            <p:ph type="title" idx="17826049"/>
            <p:custDataLst>
              <p:tags r:id="rId1"/>
            </p:custDataLst>
          </p:nvPr>
        </p:nvSpPr>
        <p:spPr>
          <a:xfrm>
            <a:off x="1016000" y="3530600"/>
            <a:ext cx="9808210" cy="1524000"/>
          </a:xfrm>
        </p:spPr>
        <p:txBody>
          <a:bodyPr/>
          <a:p>
            <a:r>
              <a:rPr altLang="en-US"/>
              <a:t>议论文</a:t>
            </a:r>
            <a:r>
              <a:rPr altLang="zh-CN"/>
              <a:t>(</a:t>
            </a:r>
            <a:r>
              <a:rPr lang="en-US" altLang="zh-CN"/>
              <a:t>3</a:t>
            </a:r>
            <a:r>
              <a:rPr altLang="zh-CN"/>
              <a:t>)——</a:t>
            </a:r>
            <a:r>
              <a:rPr>
                <a:sym typeface="+mn-ea"/>
              </a:rPr>
              <a:t>利弊对比型</a:t>
            </a:r>
            <a:endParaRPr>
              <a:sym typeface="+mn-ea"/>
            </a:endParaRPr>
          </a:p>
        </p:txBody>
      </p:sp>
      <p:sp>
        <p:nvSpPr>
          <p:cNvPr id="3" name="Text Placeholder 2"/>
          <p:cNvSpPr>
            <a:spLocks noGrp="1"/>
          </p:cNvSpPr>
          <p:nvPr>
            <p:ph type="body" idx="17826561"/>
            <p:custDataLst>
              <p:tags r:id="rId2"/>
            </p:custDataLst>
          </p:nvPr>
        </p:nvSpPr>
        <p:spPr/>
        <p:txBody>
          <a:bodyPr/>
          <a:p>
            <a:r>
              <a:rPr lang="en-US" altLang="en-US"/>
              <a:t>05</a:t>
            </a:r>
            <a:endParaRPr lang="en-US" altLang="en-US"/>
          </a:p>
        </p:txBody>
      </p:sp>
    </p:spTree>
    <p:custDataLst>
      <p:tags r:id="rId3"/>
    </p:custData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p:nvPr>
            <p:ph type="title" idx="17826049"/>
          </p:nvPr>
        </p:nvSpPr>
        <p:spPr>
          <a:xfrm>
            <a:off x="907415" y="1032510"/>
            <a:ext cx="9942195" cy="3505835"/>
          </a:xfrm>
        </p:spPr>
        <p:txBody>
          <a:bodyPr>
            <a:normAutofit fontScale="90000"/>
          </a:bodyPr>
          <a:p>
            <a:pPr>
              <a:lnSpc>
                <a:spcPct val="200000"/>
              </a:lnSpc>
            </a:pPr>
            <a:r>
              <a:rPr lang="en-US" altLang="zh-CN" sz="2780" b="1">
                <a:solidFill>
                  <a:schemeClr val="accent1"/>
                </a:solidFill>
                <a:effectLst>
                  <a:outerShdw blurRad="38100" dist="25400" dir="5400000" algn="ctr" rotWithShape="0">
                    <a:srgbClr val="6E747A">
                      <a:alpha val="43000"/>
                    </a:srgbClr>
                  </a:outerShdw>
                </a:effectLst>
              </a:rPr>
              <a:t>   </a:t>
            </a:r>
            <a:r>
              <a:rPr lang="en-US" altLang="zh-CN" sz="3110" b="1">
                <a:solidFill>
                  <a:schemeClr val="accent1"/>
                </a:solidFill>
                <a:effectLst>
                  <a:outerShdw blurRad="38100" dist="25400" dir="5400000" algn="ctr" rotWithShape="0">
                    <a:srgbClr val="6E747A">
                      <a:alpha val="43000"/>
                    </a:srgbClr>
                  </a:outerShdw>
                </a:effectLst>
              </a:rPr>
              <a:t>    </a:t>
            </a:r>
            <a:r>
              <a:rPr lang="zh-CN" altLang="en-US" sz="3110" b="1">
                <a:solidFill>
                  <a:schemeClr val="accent1"/>
                </a:solidFill>
                <a:effectLst>
                  <a:outerShdw blurRad="38100" dist="25400" dir="5400000" algn="ctr" rotWithShape="0">
                    <a:srgbClr val="6E747A">
                      <a:alpha val="43000"/>
                    </a:srgbClr>
                  </a:outerShdw>
                </a:effectLst>
              </a:rPr>
              <a:t>这种题型往往要求先说明一下现状，再对比</a:t>
            </a:r>
            <a:r>
              <a:rPr lang="zh-CN" altLang="en-US" sz="3110" b="1">
                <a:solidFill>
                  <a:schemeClr val="tx1"/>
                </a:solidFill>
                <a:effectLst>
                  <a:outerShdw blurRad="38100" dist="19050" dir="2700000" algn="tl" rotWithShape="0">
                    <a:schemeClr val="dk1">
                      <a:alpha val="40000"/>
                    </a:schemeClr>
                  </a:outerShdw>
                </a:effectLst>
              </a:rPr>
              <a:t>事物本身</a:t>
            </a:r>
            <a:r>
              <a:rPr lang="zh-CN" altLang="en-US" sz="3110" b="1">
                <a:solidFill>
                  <a:schemeClr val="accent1"/>
                </a:solidFill>
                <a:effectLst>
                  <a:outerShdw blurRad="38100" dist="25400" dir="5400000" algn="ctr" rotWithShape="0">
                    <a:srgbClr val="6E747A">
                      <a:alpha val="43000"/>
                    </a:srgbClr>
                  </a:outerShdw>
                </a:effectLst>
              </a:rPr>
              <a:t>的利弊，有时也会单从一个角度</a:t>
            </a:r>
            <a:r>
              <a:rPr lang="en-US" altLang="zh-CN" sz="3110" b="1">
                <a:solidFill>
                  <a:schemeClr val="accent1"/>
                </a:solidFill>
                <a:effectLst>
                  <a:outerShdw blurRad="38100" dist="25400" dir="5400000" algn="ctr" rotWithShape="0">
                    <a:srgbClr val="6E747A">
                      <a:alpha val="43000"/>
                    </a:srgbClr>
                  </a:outerShdw>
                </a:effectLst>
              </a:rPr>
              <a:t>(</a:t>
            </a:r>
            <a:r>
              <a:rPr lang="zh-CN" altLang="en-US" sz="3110" b="1">
                <a:solidFill>
                  <a:schemeClr val="accent1"/>
                </a:solidFill>
                <a:effectLst>
                  <a:outerShdw blurRad="38100" dist="25400" dir="5400000" algn="ctr" rotWithShape="0">
                    <a:srgbClr val="6E747A">
                      <a:alpha val="43000"/>
                    </a:srgbClr>
                  </a:outerShdw>
                </a:effectLst>
              </a:rPr>
              <a:t>利或弊</a:t>
            </a:r>
            <a:r>
              <a:rPr lang="en-US" altLang="zh-CN" sz="3110" b="1">
                <a:solidFill>
                  <a:schemeClr val="accent1"/>
                </a:solidFill>
                <a:effectLst>
                  <a:outerShdw blurRad="38100" dist="25400" dir="5400000" algn="ctr" rotWithShape="0">
                    <a:srgbClr val="6E747A">
                      <a:alpha val="43000"/>
                    </a:srgbClr>
                  </a:outerShdw>
                </a:effectLst>
              </a:rPr>
              <a:t>)</a:t>
            </a:r>
            <a:r>
              <a:rPr lang="zh-CN" altLang="en-US" sz="3110" b="1">
                <a:solidFill>
                  <a:schemeClr val="accent1"/>
                </a:solidFill>
                <a:effectLst>
                  <a:outerShdw blurRad="38100" dist="25400" dir="5400000" algn="ctr" rotWithShape="0">
                    <a:srgbClr val="6E747A">
                      <a:alpha val="43000"/>
                    </a:srgbClr>
                  </a:outerShdw>
                </a:effectLst>
              </a:rPr>
              <a:t>出发，最后往往要求考生表明自己的态度</a:t>
            </a:r>
            <a:r>
              <a:rPr lang="en-US" altLang="zh-CN" sz="3110" b="1">
                <a:solidFill>
                  <a:schemeClr val="accent1"/>
                </a:solidFill>
                <a:effectLst>
                  <a:outerShdw blurRad="38100" dist="25400" dir="5400000" algn="ctr" rotWithShape="0">
                    <a:srgbClr val="6E747A">
                      <a:alpha val="43000"/>
                    </a:srgbClr>
                  </a:outerShdw>
                </a:effectLst>
              </a:rPr>
              <a:t>(</a:t>
            </a:r>
            <a:r>
              <a:rPr lang="zh-CN" altLang="en-US" sz="3110" b="1">
                <a:solidFill>
                  <a:schemeClr val="accent1"/>
                </a:solidFill>
                <a:effectLst>
                  <a:outerShdw blurRad="38100" dist="25400" dir="5400000" algn="ctr" rotWithShape="0">
                    <a:srgbClr val="6E747A">
                      <a:alpha val="43000"/>
                    </a:srgbClr>
                  </a:outerShdw>
                </a:effectLst>
              </a:rPr>
              <a:t>或对事物前景提出预测</a:t>
            </a:r>
            <a:r>
              <a:rPr lang="en-US" altLang="zh-CN" sz="3110" b="1">
                <a:solidFill>
                  <a:schemeClr val="accent1"/>
                </a:solidFill>
                <a:effectLst>
                  <a:outerShdw blurRad="38100" dist="25400" dir="5400000" algn="ctr" rotWithShape="0">
                    <a:srgbClr val="6E747A">
                      <a:alpha val="43000"/>
                    </a:srgbClr>
                  </a:outerShdw>
                </a:effectLst>
              </a:rPr>
              <a:t>)</a:t>
            </a:r>
            <a:r>
              <a:rPr lang="zh-CN" altLang="en-US" sz="3110" b="1">
                <a:solidFill>
                  <a:schemeClr val="accent1"/>
                </a:solidFill>
                <a:effectLst>
                  <a:outerShdw blurRad="38100" dist="25400" dir="5400000" algn="ctr" rotWithShape="0">
                    <a:srgbClr val="6E747A">
                      <a:alpha val="43000"/>
                    </a:srgbClr>
                  </a:outerShdw>
                </a:effectLst>
              </a:rPr>
              <a:t>。</a:t>
            </a:r>
            <a:br>
              <a:rPr lang="zh-CN" altLang="en-US" sz="2780" b="1">
                <a:solidFill>
                  <a:schemeClr val="accent1"/>
                </a:solidFill>
                <a:effectLst>
                  <a:outerShdw blurRad="38100" dist="25400" dir="5400000" algn="ctr" rotWithShape="0">
                    <a:srgbClr val="6E747A">
                      <a:alpha val="43000"/>
                    </a:srgbClr>
                  </a:outerShdw>
                </a:effectLst>
              </a:rPr>
            </a:br>
            <a:br>
              <a:rPr lang="zh-CN" altLang="en-US" sz="2665"/>
            </a:br>
            <a:endParaRPr lang="zh-CN" altLang="en-US" sz="222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anim calcmode="discrete" valueType="clr">
                                      <p:cBhvr override="childStyle">
                                        <p:cTn id="7"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gtEl>
                                        <p:attrNameLst>
                                          <p:attrName>fillcolor</p:attrName>
                                        </p:attrNameLst>
                                      </p:cBhvr>
                                      <p:tavLst>
                                        <p:tav tm="0">
                                          <p:val>
                                            <p:clrVal>
                                              <a:schemeClr val="accent2"/>
                                            </p:clrVal>
                                          </p:val>
                                        </p:tav>
                                        <p:tav tm="50000">
                                          <p:val>
                                            <p:clrVal>
                                              <a:schemeClr val="hlink"/>
                                            </p:clrVal>
                                          </p:val>
                                        </p:tav>
                                      </p:tavLst>
                                    </p:anim>
                                    <p:set>
                                      <p:cBhvr>
                                        <p:cTn id="9" dur="80"/>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p:nvPr>
            <p:ph type="title" idx="17826049"/>
          </p:nvPr>
        </p:nvSpPr>
        <p:spPr>
          <a:xfrm>
            <a:off x="389255" y="228600"/>
            <a:ext cx="11515725" cy="6410325"/>
          </a:xfrm>
        </p:spPr>
        <p:txBody>
          <a:bodyPr>
            <a:normAutofit fontScale="90000"/>
          </a:bodyPr>
          <a:p>
            <a:pPr>
              <a:lnSpc>
                <a:spcPct val="150000"/>
              </a:lnSpc>
            </a:pPr>
            <a:r>
              <a:rPr lang="zh-CN" altLang="en-US" sz="2445" b="1">
                <a:solidFill>
                  <a:srgbClr val="FF0000"/>
                </a:solidFill>
              </a:rPr>
              <a:t>一、文章结构</a:t>
            </a:r>
            <a:br>
              <a:rPr lang="zh-CN" altLang="en-US" sz="2445"/>
            </a:br>
            <a:r>
              <a:rPr lang="en-US" altLang="zh-CN" sz="2445">
                <a:solidFill>
                  <a:schemeClr val="tx1"/>
                </a:solidFill>
                <a:effectLst>
                  <a:outerShdw blurRad="38100" dist="19050" dir="2700000" algn="tl" rotWithShape="0">
                    <a:schemeClr val="dk1">
                      <a:alpha val="40000"/>
                    </a:schemeClr>
                  </a:outerShdw>
                </a:effectLst>
              </a:rPr>
              <a:t>1</a:t>
            </a:r>
            <a:r>
              <a:rPr lang="zh-CN" altLang="en-US" sz="2445">
                <a:solidFill>
                  <a:schemeClr val="tx1"/>
                </a:solidFill>
                <a:effectLst>
                  <a:outerShdw blurRad="38100" dist="19050" dir="2700000" algn="tl" rotWithShape="0">
                    <a:schemeClr val="dk1">
                      <a:alpha val="40000"/>
                    </a:schemeClr>
                  </a:outerShdw>
                </a:effectLst>
              </a:rPr>
              <a:t>．说明事物现状；</a:t>
            </a:r>
            <a:r>
              <a:rPr lang="en-US" altLang="zh-CN" sz="2445">
                <a:solidFill>
                  <a:schemeClr val="tx1"/>
                </a:solidFill>
                <a:effectLst>
                  <a:outerShdw blurRad="38100" dist="19050" dir="2700000" algn="tl" rotWithShape="0">
                    <a:schemeClr val="dk1">
                      <a:alpha val="40000"/>
                    </a:schemeClr>
                  </a:outerShdw>
                </a:effectLst>
              </a:rPr>
              <a:t>2</a:t>
            </a:r>
            <a:r>
              <a:rPr lang="zh-CN" altLang="en-US" sz="2445">
                <a:solidFill>
                  <a:schemeClr val="tx1"/>
                </a:solidFill>
                <a:effectLst>
                  <a:outerShdw blurRad="38100" dist="19050" dir="2700000" algn="tl" rotWithShape="0">
                    <a:schemeClr val="dk1">
                      <a:alpha val="40000"/>
                    </a:schemeClr>
                  </a:outerShdw>
                </a:effectLst>
              </a:rPr>
              <a:t>．事物本身的优缺点</a:t>
            </a:r>
            <a:r>
              <a:rPr lang="en-US" altLang="zh-CN" sz="2445">
                <a:solidFill>
                  <a:schemeClr val="tx1"/>
                </a:solidFill>
                <a:effectLst>
                  <a:outerShdw blurRad="38100" dist="19050" dir="2700000" algn="tl" rotWithShape="0">
                    <a:schemeClr val="dk1">
                      <a:alpha val="40000"/>
                    </a:schemeClr>
                  </a:outerShdw>
                </a:effectLst>
              </a:rPr>
              <a:t>(</a:t>
            </a:r>
            <a:r>
              <a:rPr lang="zh-CN" altLang="en-US" sz="2445">
                <a:solidFill>
                  <a:schemeClr val="tx1"/>
                </a:solidFill>
                <a:effectLst>
                  <a:outerShdw blurRad="38100" dist="19050" dir="2700000" algn="tl" rotWithShape="0">
                    <a:schemeClr val="dk1">
                      <a:alpha val="40000"/>
                    </a:schemeClr>
                  </a:outerShdw>
                </a:effectLst>
              </a:rPr>
              <a:t>或一方面</a:t>
            </a:r>
            <a:r>
              <a:rPr lang="en-US" altLang="zh-CN" sz="2445">
                <a:solidFill>
                  <a:schemeClr val="tx1"/>
                </a:solidFill>
                <a:effectLst>
                  <a:outerShdw blurRad="38100" dist="19050" dir="2700000" algn="tl" rotWithShape="0">
                    <a:schemeClr val="dk1">
                      <a:alpha val="40000"/>
                    </a:schemeClr>
                  </a:outerShdw>
                </a:effectLst>
              </a:rPr>
              <a:t>)</a:t>
            </a:r>
            <a:r>
              <a:rPr lang="zh-CN" altLang="en-US" sz="2445">
                <a:solidFill>
                  <a:schemeClr val="tx1"/>
                </a:solidFill>
                <a:effectLst>
                  <a:outerShdw blurRad="38100" dist="19050" dir="2700000" algn="tl" rotWithShape="0">
                    <a:schemeClr val="dk1">
                      <a:alpha val="40000"/>
                    </a:schemeClr>
                  </a:outerShdw>
                </a:effectLst>
              </a:rPr>
              <a:t>；</a:t>
            </a:r>
            <a:r>
              <a:rPr lang="en-US" altLang="zh-CN" sz="2445">
                <a:solidFill>
                  <a:schemeClr val="tx1"/>
                </a:solidFill>
                <a:effectLst>
                  <a:outerShdw blurRad="38100" dist="19050" dir="2700000" algn="tl" rotWithShape="0">
                    <a:schemeClr val="dk1">
                      <a:alpha val="40000"/>
                    </a:schemeClr>
                  </a:outerShdw>
                </a:effectLst>
              </a:rPr>
              <a:t>3</a:t>
            </a:r>
            <a:r>
              <a:rPr lang="zh-CN" altLang="en-US" sz="2445">
                <a:solidFill>
                  <a:schemeClr val="tx1"/>
                </a:solidFill>
                <a:effectLst>
                  <a:outerShdw blurRad="38100" dist="19050" dir="2700000" algn="tl" rotWithShape="0">
                    <a:schemeClr val="dk1">
                      <a:alpha val="40000"/>
                    </a:schemeClr>
                  </a:outerShdw>
                </a:effectLst>
              </a:rPr>
              <a:t>．你对现状</a:t>
            </a:r>
            <a:r>
              <a:rPr lang="en-US" altLang="zh-CN" sz="2445">
                <a:solidFill>
                  <a:schemeClr val="tx1"/>
                </a:solidFill>
                <a:effectLst>
                  <a:outerShdw blurRad="38100" dist="19050" dir="2700000" algn="tl" rotWithShape="0">
                    <a:schemeClr val="dk1">
                      <a:alpha val="40000"/>
                    </a:schemeClr>
                  </a:outerShdw>
                </a:effectLst>
              </a:rPr>
              <a:t>(</a:t>
            </a:r>
            <a:r>
              <a:rPr lang="zh-CN" altLang="en-US" sz="2445">
                <a:solidFill>
                  <a:schemeClr val="tx1"/>
                </a:solidFill>
                <a:effectLst>
                  <a:outerShdw blurRad="38100" dist="19050" dir="2700000" algn="tl" rotWithShape="0">
                    <a:schemeClr val="dk1">
                      <a:alpha val="40000"/>
                    </a:schemeClr>
                  </a:outerShdw>
                </a:effectLst>
              </a:rPr>
              <a:t>或前景</a:t>
            </a:r>
            <a:r>
              <a:rPr lang="en-US" altLang="zh-CN" sz="2445">
                <a:solidFill>
                  <a:schemeClr val="tx1"/>
                </a:solidFill>
                <a:effectLst>
                  <a:outerShdw blurRad="38100" dist="19050" dir="2700000" algn="tl" rotWithShape="0">
                    <a:schemeClr val="dk1">
                      <a:alpha val="40000"/>
                    </a:schemeClr>
                  </a:outerShdw>
                </a:effectLst>
              </a:rPr>
              <a:t>)</a:t>
            </a:r>
            <a:r>
              <a:rPr lang="zh-CN" altLang="en-US" sz="2445">
                <a:solidFill>
                  <a:schemeClr val="tx1"/>
                </a:solidFill>
                <a:effectLst>
                  <a:outerShdw blurRad="38100" dist="19050" dir="2700000" algn="tl" rotWithShape="0">
                    <a:schemeClr val="dk1">
                      <a:alpha val="40000"/>
                    </a:schemeClr>
                  </a:outerShdw>
                </a:effectLst>
              </a:rPr>
              <a:t>的看法。</a:t>
            </a:r>
            <a:br>
              <a:rPr lang="zh-CN" altLang="en-US" sz="2665"/>
            </a:br>
            <a:r>
              <a:rPr lang="zh-CN" altLang="en-US" sz="2665" b="1">
                <a:solidFill>
                  <a:srgbClr val="FF0000"/>
                </a:solidFill>
              </a:rPr>
              <a:t>二、写作模板</a:t>
            </a:r>
            <a:br>
              <a:rPr lang="zh-CN" altLang="en-US" sz="2220"/>
            </a:br>
            <a:r>
              <a:rPr lang="en-US" altLang="zh-CN" sz="2220"/>
              <a:t>Nowadays</a:t>
            </a:r>
            <a:r>
              <a:rPr lang="zh-CN" altLang="en-US" sz="2220"/>
              <a:t>，</a:t>
            </a:r>
            <a:r>
              <a:rPr lang="en-US" altLang="zh-CN" sz="2220"/>
              <a:t>there is a widespread concern over (the issue that)</a:t>
            </a:r>
            <a:r>
              <a:rPr lang="en-US" altLang="en-US" sz="2220"/>
              <a:t> </a:t>
            </a:r>
            <a:r>
              <a:rPr lang="en-US" altLang="zh-CN" sz="2220"/>
              <a:t>______________ (</a:t>
            </a:r>
            <a:r>
              <a:rPr lang="zh-CN" altLang="en-US" sz="2220"/>
              <a:t>讨论议题</a:t>
            </a:r>
            <a:r>
              <a:rPr lang="en-US" altLang="zh-CN" sz="2220"/>
              <a:t>)</a:t>
            </a:r>
            <a:r>
              <a:rPr lang="zh-CN" altLang="en-US" sz="2220"/>
              <a:t>．</a:t>
            </a:r>
            <a:r>
              <a:rPr lang="en-US" altLang="zh-CN" sz="2220"/>
              <a:t>In fact</a:t>
            </a:r>
            <a:r>
              <a:rPr lang="zh-CN" altLang="en-US" sz="2220"/>
              <a:t>，</a:t>
            </a:r>
            <a:r>
              <a:rPr lang="en-US" altLang="zh-CN" sz="2220"/>
              <a:t>there are both advantages and disadvantages in it</a:t>
            </a:r>
            <a:r>
              <a:rPr lang="zh-CN" altLang="en-US" sz="2220"/>
              <a:t>．</a:t>
            </a:r>
            <a:br>
              <a:rPr lang="zh-CN" altLang="en-US" sz="2220"/>
            </a:br>
            <a:br>
              <a:rPr lang="zh-CN" altLang="en-US" sz="2220"/>
            </a:br>
            <a:r>
              <a:rPr lang="en-US" altLang="zh-CN" sz="2220"/>
              <a:t>Generally speaking</a:t>
            </a:r>
            <a:r>
              <a:rPr lang="zh-CN" altLang="en-US" sz="2220"/>
              <a:t>，</a:t>
            </a:r>
            <a:r>
              <a:rPr lang="en-US" altLang="zh-CN" sz="2220"/>
              <a:t>it is widely believed that there are several positive aspects as follows. Firstly</a:t>
            </a:r>
            <a:r>
              <a:rPr lang="zh-CN" altLang="en-US" sz="2220"/>
              <a:t>，</a:t>
            </a:r>
            <a:r>
              <a:rPr lang="en-US" altLang="zh-CN" sz="2220"/>
              <a:t>_______________</a:t>
            </a:r>
            <a:r>
              <a:rPr lang="en-US" altLang="en-US" sz="2220"/>
              <a:t> </a:t>
            </a:r>
            <a:r>
              <a:rPr lang="en-US" altLang="zh-CN" sz="2220"/>
              <a:t>(</a:t>
            </a:r>
            <a:r>
              <a:rPr lang="zh-CN" altLang="en-US" sz="2220"/>
              <a:t>优点一</a:t>
            </a:r>
            <a:r>
              <a:rPr lang="en-US" altLang="zh-CN" sz="2220"/>
              <a:t>)</a:t>
            </a:r>
            <a:r>
              <a:rPr lang="zh-CN" altLang="en-US" sz="2220"/>
              <a:t>．</a:t>
            </a:r>
            <a:r>
              <a:rPr lang="en-US" altLang="zh-CN" sz="2220"/>
              <a:t>And secondly,________________(</a:t>
            </a:r>
            <a:r>
              <a:rPr lang="zh-CN" altLang="en-US" sz="2220"/>
              <a:t>优点二</a:t>
            </a:r>
            <a:r>
              <a:rPr lang="en-US" altLang="zh-CN" sz="2220"/>
              <a:t>)</a:t>
            </a:r>
            <a:r>
              <a:rPr lang="zh-CN" altLang="en-US" sz="2220"/>
              <a:t>．</a:t>
            </a:r>
            <a:r>
              <a:rPr lang="en-US" altLang="zh-CN" sz="2220"/>
              <a:t>Just as a popular saying goes</a:t>
            </a:r>
            <a:r>
              <a:rPr lang="zh-CN" altLang="en-US" sz="2220"/>
              <a:t>，</a:t>
            </a:r>
            <a:r>
              <a:rPr lang="en-US" altLang="zh-CN" sz="2220"/>
              <a:t>“Every coin has two sides”</a:t>
            </a:r>
            <a:r>
              <a:rPr lang="zh-CN" altLang="en-US" sz="2220"/>
              <a:t>，</a:t>
            </a:r>
            <a:r>
              <a:rPr lang="en-US" altLang="zh-CN" sz="2220"/>
              <a:t>_______________(</a:t>
            </a:r>
            <a:r>
              <a:rPr lang="zh-CN" altLang="en-US" sz="2220"/>
              <a:t>讨论议题</a:t>
            </a:r>
            <a:r>
              <a:rPr lang="en-US" altLang="zh-CN" sz="2220"/>
              <a:t>) is no exception. To begin with</a:t>
            </a:r>
            <a:r>
              <a:rPr lang="zh-CN" altLang="en-US" sz="2220"/>
              <a:t>，</a:t>
            </a:r>
            <a:r>
              <a:rPr lang="en-US" altLang="zh-CN" sz="2220"/>
              <a:t>_______________</a:t>
            </a:r>
            <a:r>
              <a:rPr lang="en-US" altLang="en-US" sz="2220"/>
              <a:t> </a:t>
            </a:r>
            <a:r>
              <a:rPr lang="en-US" altLang="zh-CN" sz="2220"/>
              <a:t>(</a:t>
            </a:r>
            <a:r>
              <a:rPr lang="zh-CN" altLang="en-US" sz="2220"/>
              <a:t>缺点一</a:t>
            </a:r>
            <a:r>
              <a:rPr lang="en-US" altLang="zh-CN" sz="2220"/>
              <a:t>)</a:t>
            </a:r>
            <a:r>
              <a:rPr lang="zh-CN" altLang="en-US" sz="2220"/>
              <a:t>．</a:t>
            </a:r>
            <a:r>
              <a:rPr lang="en-US" altLang="zh-CN" sz="2220"/>
              <a:t>In addition</a:t>
            </a:r>
            <a:r>
              <a:rPr lang="zh-CN" altLang="en-US" sz="2220"/>
              <a:t>，</a:t>
            </a:r>
            <a:r>
              <a:rPr lang="en-US" altLang="zh-CN" sz="2220"/>
              <a:t>_______________</a:t>
            </a:r>
            <a:r>
              <a:rPr lang="en-US" altLang="en-US" sz="2220"/>
              <a:t> </a:t>
            </a:r>
            <a:r>
              <a:rPr lang="en-US" altLang="zh-CN" sz="2220"/>
              <a:t> (</a:t>
            </a:r>
            <a:r>
              <a:rPr lang="zh-CN" altLang="en-US" sz="2220"/>
              <a:t>缺点二</a:t>
            </a:r>
            <a:r>
              <a:rPr lang="en-US" altLang="zh-CN" sz="2220"/>
              <a:t>)</a:t>
            </a:r>
            <a:r>
              <a:rPr lang="zh-CN" altLang="en-US" sz="2220"/>
              <a:t>．</a:t>
            </a:r>
            <a:br>
              <a:rPr lang="zh-CN" altLang="en-US" sz="2220"/>
            </a:br>
            <a:br>
              <a:rPr lang="zh-CN" altLang="en-US" sz="2220"/>
            </a:br>
            <a:r>
              <a:rPr lang="en-US" altLang="zh-CN" sz="2220"/>
              <a:t>To sum up</a:t>
            </a:r>
            <a:r>
              <a:rPr lang="zh-CN" altLang="en-US" sz="2220"/>
              <a:t>，</a:t>
            </a:r>
            <a:r>
              <a:rPr lang="en-US" altLang="zh-CN" sz="2220"/>
              <a:t>we should try to bring the advantages of (</a:t>
            </a:r>
            <a:r>
              <a:rPr lang="zh-CN" altLang="en-US" sz="2220"/>
              <a:t>讨论议题</a:t>
            </a:r>
            <a:r>
              <a:rPr lang="en-US" altLang="zh-CN" sz="2220"/>
              <a:t>) _______________ into full play</a:t>
            </a:r>
            <a:r>
              <a:rPr lang="zh-CN" altLang="en-US" sz="2220"/>
              <a:t>，</a:t>
            </a:r>
            <a:r>
              <a:rPr lang="en-US" altLang="zh-CN" sz="2220"/>
              <a:t>and reduce the disadvantages to the minimum at the same time. In that case</a:t>
            </a:r>
            <a:r>
              <a:rPr lang="zh-CN" altLang="en-US" sz="2220"/>
              <a:t>，</a:t>
            </a:r>
            <a:r>
              <a:rPr lang="en-US" altLang="zh-CN" sz="2220"/>
              <a:t>we will definitely make better use of the</a:t>
            </a:r>
            <a:r>
              <a:rPr lang="en-US" altLang="en-US" sz="2220"/>
              <a:t> </a:t>
            </a:r>
            <a:r>
              <a:rPr lang="en-US" altLang="zh-CN" sz="2220"/>
              <a:t>___ (</a:t>
            </a:r>
            <a:r>
              <a:rPr lang="zh-CN" altLang="en-US" sz="2220"/>
              <a:t>讨论议题</a:t>
            </a:r>
            <a:r>
              <a:rPr lang="en-US" altLang="zh-CN" sz="2220"/>
              <a:t>)</a:t>
            </a:r>
            <a:r>
              <a:rPr lang="zh-CN" altLang="en-US" sz="2220"/>
              <a:t>．</a:t>
            </a:r>
            <a:endParaRPr lang="zh-CN" altLang="en-US" sz="222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p:nvPr>
            <p:ph type="title" idx="17826049"/>
          </p:nvPr>
        </p:nvSpPr>
        <p:spPr>
          <a:xfrm>
            <a:off x="81915" y="228600"/>
            <a:ext cx="12009120" cy="6410325"/>
          </a:xfrm>
        </p:spPr>
        <p:txBody>
          <a:bodyPr>
            <a:normAutofit fontScale="90000"/>
          </a:bodyPr>
          <a:p>
            <a:pPr>
              <a:lnSpc>
                <a:spcPct val="150000"/>
              </a:lnSpc>
            </a:pPr>
            <a:r>
              <a:rPr lang="zh-CN" altLang="en-US" sz="2445" b="1"/>
              <a:t>（微信学习群的利弊分析）微信学习群越来越受人们的欢迎。对此</a:t>
            </a:r>
            <a:r>
              <a:rPr lang="en-US" altLang="zh-CN" sz="2445" b="1"/>
              <a:t>,</a:t>
            </a:r>
            <a:r>
              <a:rPr lang="zh-CN" altLang="en-US" sz="2445" b="1"/>
              <a:t>不同的人持有不同的观点。请你根据以下提示，用英语给某英语报刊写一篇短文</a:t>
            </a:r>
            <a:r>
              <a:rPr lang="en-US" altLang="zh-CN" sz="2445" b="1"/>
              <a:t>,</a:t>
            </a:r>
            <a:r>
              <a:rPr lang="zh-CN" altLang="en-US" sz="2445" b="1"/>
              <a:t>并谈谈你的看法。字数</a:t>
            </a:r>
            <a:r>
              <a:rPr lang="en-US" altLang="zh-CN" sz="2445" b="1"/>
              <a:t>80</a:t>
            </a:r>
            <a:r>
              <a:rPr lang="zh-CN" altLang="en-US" sz="2445" b="1"/>
              <a:t>词。</a:t>
            </a:r>
            <a:br>
              <a:rPr lang="zh-CN" altLang="en-US" sz="2665"/>
            </a:br>
            <a:r>
              <a:rPr lang="en-US" altLang="zh-CN" sz="2665"/>
              <a:t>	</a:t>
            </a:r>
            <a:r>
              <a:rPr lang="en-US" altLang="zh-CN" sz="2335"/>
              <a:t>Nowadays, WeChat study groups is </a:t>
            </a:r>
            <a:r>
              <a:rPr lang="en-US" altLang="zh-CN" sz="2335">
                <a:solidFill>
                  <a:srgbClr val="FF0000"/>
                </a:solidFill>
              </a:rPr>
              <a:t>enjoying an increasing popularity</a:t>
            </a:r>
            <a:r>
              <a:rPr lang="en-US" altLang="zh-CN" sz="2335"/>
              <a:t> among people. However, different people hold different opinions. </a:t>
            </a:r>
            <a:br>
              <a:rPr lang="en-US" altLang="zh-CN" sz="2335"/>
            </a:br>
            <a:r>
              <a:rPr lang="en-US" altLang="zh-CN" sz="2335"/>
              <a:t>	Some people advocate that people should study in WeChat study groups. Firstly, people can obtain new knowledge that they can’t get from books. Secondly, learners can </a:t>
            </a:r>
            <a:r>
              <a:rPr lang="en-US" altLang="zh-CN" sz="2335">
                <a:solidFill>
                  <a:srgbClr val="FF0000"/>
                </a:solidFill>
              </a:rPr>
              <a:t>make full use of their spare time to study</a:t>
            </a:r>
            <a:r>
              <a:rPr lang="en-US" altLang="zh-CN" sz="2335"/>
              <a:t>.</a:t>
            </a:r>
            <a:br>
              <a:rPr lang="en-US" altLang="zh-CN" sz="2335"/>
            </a:br>
            <a:r>
              <a:rPr lang="en-US" altLang="zh-CN" sz="2335"/>
              <a:t>           However, others oppose this opinion. They emphasize that the groups are </a:t>
            </a:r>
            <a:r>
              <a:rPr lang="en-US" altLang="zh-CN" sz="2335">
                <a:solidFill>
                  <a:srgbClr val="FF0000"/>
                </a:solidFill>
              </a:rPr>
              <a:t>poorly managed</a:t>
            </a:r>
            <a:r>
              <a:rPr lang="en-US" altLang="zh-CN" sz="2335"/>
              <a:t>, leading to much false information. Besides, studying by joining WeChat study groups is a waste of time. We might begin playing online games </a:t>
            </a:r>
            <a:r>
              <a:rPr lang="en-US" altLang="zh-CN" sz="2335">
                <a:solidFill>
                  <a:srgbClr val="FF0000"/>
                </a:solidFill>
              </a:rPr>
              <a:t>the instant </a:t>
            </a:r>
            <a:r>
              <a:rPr lang="en-US" altLang="zh-CN" sz="2335"/>
              <a:t>we </a:t>
            </a:r>
            <a:r>
              <a:rPr lang="en-US" altLang="zh-CN" sz="2335">
                <a:solidFill>
                  <a:srgbClr val="FF0000"/>
                </a:solidFill>
              </a:rPr>
              <a:t>switch on the computer</a:t>
            </a:r>
            <a:r>
              <a:rPr lang="en-US" altLang="zh-CN" sz="2335"/>
              <a:t>.</a:t>
            </a:r>
            <a:br>
              <a:rPr lang="en-US" altLang="zh-CN" sz="2335"/>
            </a:br>
            <a:r>
              <a:rPr lang="en-US" altLang="zh-CN" sz="2335"/>
              <a:t>          </a:t>
            </a:r>
            <a:r>
              <a:rPr lang="en-US" altLang="zh-CN" sz="2110"/>
              <a:t>Taking everything into consideration, I have a </a:t>
            </a:r>
            <a:r>
              <a:rPr lang="en-US" altLang="zh-CN" sz="2110">
                <a:solidFill>
                  <a:srgbClr val="FF0000"/>
                </a:solidFill>
              </a:rPr>
              <a:t>preference</a:t>
            </a:r>
            <a:r>
              <a:rPr lang="en-US" altLang="zh-CN" sz="2110"/>
              <a:t> for studying in WeChat study groups. After all, I can </a:t>
            </a:r>
            <a:r>
              <a:rPr lang="en-US" altLang="zh-CN" sz="2110">
                <a:solidFill>
                  <a:srgbClr val="FF0000"/>
                </a:solidFill>
              </a:rPr>
              <a:t>gain much motivation from peers</a:t>
            </a:r>
            <a:r>
              <a:rPr lang="en-US" altLang="zh-CN" sz="2110"/>
              <a:t> and develop friendship with a lot of friends.</a:t>
            </a:r>
            <a:br>
              <a:rPr lang="en-US" altLang="zh-CN" sz="2665"/>
            </a:br>
            <a:r>
              <a:rPr lang="en-US" altLang="zh-CN" sz="2665"/>
              <a:t>  </a:t>
            </a:r>
            <a:endParaRPr lang="zh-CN" altLang="en-US" sz="2220"/>
          </a:p>
        </p:txBody>
      </p:sp>
      <p:sp>
        <p:nvSpPr>
          <p:cNvPr id="2" name="文本框 1"/>
          <p:cNvSpPr txBox="1"/>
          <p:nvPr/>
        </p:nvSpPr>
        <p:spPr>
          <a:xfrm>
            <a:off x="81915" y="1464310"/>
            <a:ext cx="12008485" cy="5311140"/>
          </a:xfrm>
          <a:prstGeom prst="rect">
            <a:avLst/>
          </a:prstGeom>
          <a:solidFill>
            <a:schemeClr val="accent5">
              <a:lumMod val="40000"/>
              <a:lumOff val="60000"/>
            </a:schemeClr>
          </a:solidFill>
        </p:spPr>
        <p:txBody>
          <a:bodyPr wrap="square" rtlCol="0">
            <a:noAutofit/>
          </a:bodyPr>
          <a:p>
            <a:pPr>
              <a:lnSpc>
                <a:spcPct val="150000"/>
              </a:lnSpc>
            </a:pPr>
            <a:r>
              <a:rPr lang="zh-CN" altLang="en-US" sz="2300">
                <a:sym typeface="+mn-ea"/>
              </a:rPr>
              <a:t>如今，微信学习群在人们中</a:t>
            </a:r>
            <a:r>
              <a:rPr lang="zh-CN" altLang="en-US" sz="2300" b="1">
                <a:sym typeface="+mn-ea"/>
              </a:rPr>
              <a:t>越来越受欢迎</a:t>
            </a:r>
            <a:r>
              <a:rPr lang="zh-CN" altLang="en-US" sz="2300">
                <a:sym typeface="+mn-ea"/>
              </a:rPr>
              <a:t>。然而，不同的人持有不同的意见。</a:t>
            </a:r>
            <a:endParaRPr lang="zh-CN" altLang="en-US" sz="2300">
              <a:sym typeface="+mn-ea"/>
            </a:endParaRPr>
          </a:p>
          <a:p>
            <a:pPr>
              <a:lnSpc>
                <a:spcPct val="150000"/>
              </a:lnSpc>
            </a:pPr>
            <a:br>
              <a:rPr lang="zh-CN" altLang="en-US" sz="2300">
                <a:sym typeface="+mn-ea"/>
              </a:rPr>
            </a:br>
            <a:r>
              <a:rPr lang="zh-CN" altLang="en-US" sz="2300">
                <a:sym typeface="+mn-ea"/>
              </a:rPr>
              <a:t>有些人主张人们应该在微信学习群里学习。首先，人们可以获得从书本上得不到的新知识。其次，学习者可以</a:t>
            </a:r>
            <a:r>
              <a:rPr lang="zh-CN" altLang="en-US" sz="2300" b="1">
                <a:sym typeface="+mn-ea"/>
              </a:rPr>
              <a:t>充分利用业余时间进行学习</a:t>
            </a:r>
            <a:r>
              <a:rPr lang="zh-CN" altLang="en-US" sz="2300">
                <a:sym typeface="+mn-ea"/>
              </a:rPr>
              <a:t>。</a:t>
            </a:r>
            <a:endParaRPr lang="zh-CN" altLang="en-US" sz="2300">
              <a:sym typeface="+mn-ea"/>
            </a:endParaRPr>
          </a:p>
          <a:p>
            <a:pPr>
              <a:lnSpc>
                <a:spcPct val="150000"/>
              </a:lnSpc>
            </a:pPr>
            <a:endParaRPr lang="zh-CN" altLang="en-US" sz="2300">
              <a:sym typeface="+mn-ea"/>
            </a:endParaRPr>
          </a:p>
          <a:p>
            <a:pPr>
              <a:lnSpc>
                <a:spcPct val="150000"/>
              </a:lnSpc>
            </a:pPr>
            <a:r>
              <a:rPr lang="zh-CN" altLang="en-US" sz="2300">
                <a:sym typeface="+mn-ea"/>
              </a:rPr>
              <a:t>然而，其他人反对这一观点。他们强调，这</a:t>
            </a:r>
            <a:r>
              <a:rPr lang="en-US" altLang="zh-CN" sz="2300">
                <a:sym typeface="+mn-ea"/>
              </a:rPr>
              <a:t> </a:t>
            </a:r>
            <a:r>
              <a:rPr lang="zh-CN" altLang="en-US" sz="2300">
                <a:sym typeface="+mn-ea"/>
              </a:rPr>
              <a:t>些团体管理不善，导致了许多虚假信息。此外，加入微信学习群学习是浪费时间。我们可能</a:t>
            </a:r>
            <a:r>
              <a:rPr lang="zh-CN" altLang="en-US" sz="2300" b="1">
                <a:sym typeface="+mn-ea"/>
              </a:rPr>
              <a:t>一</a:t>
            </a:r>
            <a:r>
              <a:rPr lang="zh-CN" altLang="en-US" sz="2300">
                <a:sym typeface="+mn-ea"/>
              </a:rPr>
              <a:t>打开电脑</a:t>
            </a:r>
            <a:r>
              <a:rPr lang="zh-CN" altLang="en-US" sz="2300" b="1">
                <a:sym typeface="+mn-ea"/>
              </a:rPr>
              <a:t>就</a:t>
            </a:r>
            <a:r>
              <a:rPr lang="zh-CN" altLang="en-US" sz="2300">
                <a:sym typeface="+mn-ea"/>
              </a:rPr>
              <a:t>开始玩网络游戏。</a:t>
            </a:r>
            <a:endParaRPr lang="zh-CN" altLang="en-US" sz="2300">
              <a:sym typeface="+mn-ea"/>
            </a:endParaRPr>
          </a:p>
          <a:p>
            <a:pPr>
              <a:lnSpc>
                <a:spcPct val="150000"/>
              </a:lnSpc>
            </a:pPr>
            <a:br>
              <a:rPr lang="zh-CN" altLang="en-US" sz="2300">
                <a:sym typeface="+mn-ea"/>
              </a:rPr>
            </a:br>
            <a:r>
              <a:rPr lang="zh-CN" altLang="en-US" sz="2300">
                <a:sym typeface="+mn-ea"/>
              </a:rPr>
              <a:t>综合考虑，我</a:t>
            </a:r>
            <a:r>
              <a:rPr lang="zh-CN" altLang="en-US" sz="2300" b="1">
                <a:sym typeface="+mn-ea"/>
              </a:rPr>
              <a:t>更喜欢</a:t>
            </a:r>
            <a:r>
              <a:rPr lang="zh-CN" altLang="en-US" sz="2300">
                <a:sym typeface="+mn-ea"/>
              </a:rPr>
              <a:t>在微信学习群里学习。毕竟，我可以</a:t>
            </a:r>
            <a:r>
              <a:rPr lang="zh-CN" altLang="en-US" sz="2300" b="1">
                <a:sym typeface="+mn-ea"/>
              </a:rPr>
              <a:t>从同龄人那里获得很多动力</a:t>
            </a:r>
            <a:r>
              <a:rPr lang="zh-CN" altLang="en-US" sz="2300">
                <a:sym typeface="+mn-ea"/>
              </a:rPr>
              <a:t>，并与很多朋友发展友谊。</a:t>
            </a:r>
            <a:endParaRPr lang="zh-CN" altLang="en-US" sz="2300"/>
          </a:p>
          <a:p>
            <a:endParaRPr lang="zh-CN" altLang="en-US" sz="230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2"/>
                                        </p:tgtEl>
                                        <p:attrNameLst>
                                          <p:attrName>ppt_x</p:attrName>
                                        </p:attrNameLst>
                                      </p:cBhvr>
                                      <p:tavLst>
                                        <p:tav tm="0">
                                          <p:val>
                                            <p:strVal val="ppt_x"/>
                                          </p:val>
                                        </p:tav>
                                        <p:tav tm="100000">
                                          <p:val>
                                            <p:strVal val="ppt_x"/>
                                          </p:val>
                                        </p:tav>
                                      </p:tavLst>
                                    </p:anim>
                                    <p:anim calcmode="lin" valueType="num">
                                      <p:cBhvr additive="base">
                                        <p:cTn id="7" dur="500"/>
                                        <p:tgtEl>
                                          <p:spTgt spid="2"/>
                                        </p:tgtEl>
                                        <p:attrNameLst>
                                          <p:attrName>ppt_y</p:attrName>
                                        </p:attrNameLst>
                                      </p:cBhvr>
                                      <p:tavLst>
                                        <p:tav tm="0">
                                          <p:val>
                                            <p:strVal val="ppt_y"/>
                                          </p:val>
                                        </p:tav>
                                        <p:tav tm="100000">
                                          <p:val>
                                            <p:strVal val="1+ppt_h/2"/>
                                          </p:val>
                                        </p:tav>
                                      </p:tavLst>
                                    </p:anim>
                                    <p:set>
                                      <p:cBhvr>
                                        <p:cTn id="8"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2"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idx="17826049"/>
            <p:custDataLst>
              <p:tags r:id="rId1"/>
            </p:custDataLst>
          </p:nvPr>
        </p:nvSpPr>
        <p:spPr>
          <a:xfrm>
            <a:off x="1113155" y="154940"/>
            <a:ext cx="8778240" cy="1219200"/>
          </a:xfrm>
        </p:spPr>
        <p:txBody>
          <a:bodyPr/>
          <a:p>
            <a:r>
              <a:rPr lang="zh-CN" altLang="en-US" sz="3300"/>
              <a:t>观点议论类应用文写作概览</a:t>
            </a:r>
            <a:endParaRPr lang="zh-CN" altLang="en-US" sz="3300"/>
          </a:p>
        </p:txBody>
      </p:sp>
      <p:sp>
        <p:nvSpPr>
          <p:cNvPr id="5" name="文本占位符 4"/>
          <p:cNvSpPr>
            <a:spLocks noGrp="1"/>
          </p:cNvSpPr>
          <p:nvPr>
            <p:ph type="body" idx="51446785"/>
            <p:custDataLst>
              <p:tags r:id="rId2"/>
            </p:custDataLst>
          </p:nvPr>
        </p:nvSpPr>
        <p:spPr>
          <a:xfrm>
            <a:off x="1221740" y="1623695"/>
            <a:ext cx="10133965" cy="3738880"/>
          </a:xfrm>
        </p:spPr>
        <p:txBody>
          <a:bodyPr>
            <a:normAutofit/>
          </a:bodyPr>
          <a:p>
            <a:pPr>
              <a:lnSpc>
                <a:spcPct val="150000"/>
              </a:lnSpc>
            </a:pPr>
            <a:r>
              <a:rPr lang="zh-CN" altLang="en-US" sz="2800"/>
              <a:t>观点议论类应用文写作要求针对某个问题、某件事或某种现象等进行</a:t>
            </a:r>
            <a:r>
              <a:rPr lang="zh-CN" altLang="en-US" sz="2800">
                <a:solidFill>
                  <a:srgbClr val="FF0000"/>
                </a:solidFill>
              </a:rPr>
              <a:t>分析、评论</a:t>
            </a:r>
            <a:r>
              <a:rPr lang="zh-CN" altLang="en-US" sz="2800"/>
              <a:t>，表明自己的</a:t>
            </a:r>
            <a:r>
              <a:rPr lang="zh-CN" altLang="en-US" sz="2800">
                <a:solidFill>
                  <a:srgbClr val="FF0000"/>
                </a:solidFill>
              </a:rPr>
              <a:t>观点、立场、态度、看法和主张</a:t>
            </a:r>
            <a:r>
              <a:rPr lang="zh-CN" altLang="en-US" sz="2800"/>
              <a:t>等。</a:t>
            </a:r>
            <a:r>
              <a:rPr lang="en-US" altLang="zh-CN" sz="2800"/>
              <a:t>“</a:t>
            </a:r>
            <a:r>
              <a:rPr lang="zh-CN" altLang="en-US" sz="2800"/>
              <a:t>周围的环境、学校生活、兴趣与爱好、个人情感、人际关系、计划与愿望、语言学习、世界与环境、热点话题、文学与艺术</a:t>
            </a:r>
            <a:r>
              <a:rPr lang="en-US" altLang="zh-CN" sz="2800"/>
              <a:t>”</a:t>
            </a:r>
            <a:r>
              <a:rPr lang="zh-CN" altLang="en-US" sz="2800"/>
              <a:t>等话题的写作都会涉及“观点议论类写作”。</a:t>
            </a:r>
            <a:endParaRPr lang="zh-CN" altLang="en-US" sz="2800"/>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strips(downLeft)">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5" grpId="1"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p:nvPr>
            <p:ph type="title" idx="17826049"/>
          </p:nvPr>
        </p:nvSpPr>
        <p:spPr>
          <a:xfrm>
            <a:off x="389255" y="106045"/>
            <a:ext cx="11515725" cy="6592570"/>
          </a:xfrm>
        </p:spPr>
        <p:txBody>
          <a:bodyPr>
            <a:normAutofit fontScale="90000"/>
          </a:bodyPr>
          <a:p>
            <a:pPr algn="l">
              <a:lnSpc>
                <a:spcPct val="150000"/>
              </a:lnSpc>
            </a:pPr>
            <a:r>
              <a:rPr lang="zh-CN" altLang="en-US" sz="2445" b="1"/>
              <a:t>（</a:t>
            </a:r>
            <a:r>
              <a:rPr lang="en-US" altLang="zh-CN" sz="2445" b="1"/>
              <a:t>2025</a:t>
            </a:r>
            <a:r>
              <a:rPr lang="zh-CN" altLang="en-US" sz="2445" b="1"/>
              <a:t>届安徽省淮南市高三二模）假定你是李华，你的英国网友</a:t>
            </a:r>
            <a:r>
              <a:rPr lang="en-US" altLang="zh-CN" sz="2445" b="1"/>
              <a:t>Adam</a:t>
            </a:r>
            <a:r>
              <a:rPr lang="zh-CN" altLang="en-US" sz="2445" b="1"/>
              <a:t>想向你了解高中生如何在周末利用</a:t>
            </a:r>
            <a:r>
              <a:rPr lang="en-US" altLang="zh-CN" sz="2445" b="1"/>
              <a:t>AI</a:t>
            </a:r>
            <a:r>
              <a:rPr lang="zh-CN" altLang="en-US" sz="2445" b="1"/>
              <a:t>进行自主学习。请你用英语给他写一封邮件，内容包括：</a:t>
            </a:r>
            <a:br>
              <a:rPr lang="zh-CN" altLang="en-US" sz="2445" b="1"/>
            </a:br>
            <a:r>
              <a:rPr lang="zh-CN" altLang="en-US" sz="2445" b="1"/>
              <a:t>（</a:t>
            </a:r>
            <a:r>
              <a:rPr lang="en-US" altLang="zh-CN" sz="2445" b="1"/>
              <a:t>1</a:t>
            </a:r>
            <a:r>
              <a:rPr lang="zh-CN" altLang="en-US" sz="2445" b="1"/>
              <a:t>）简要介绍如何利用</a:t>
            </a:r>
            <a:r>
              <a:rPr lang="en-US" altLang="zh-CN" sz="2445" b="1"/>
              <a:t>AI</a:t>
            </a:r>
            <a:r>
              <a:rPr lang="zh-CN" altLang="en-US" sz="2445" b="1"/>
              <a:t>进行自主学习；（</a:t>
            </a:r>
            <a:r>
              <a:rPr lang="en-US" altLang="zh-CN" sz="2445" b="1"/>
              <a:t>2</a:t>
            </a:r>
            <a:r>
              <a:rPr lang="zh-CN" altLang="en-US" sz="2445" b="1"/>
              <a:t>）分析利用</a:t>
            </a:r>
            <a:r>
              <a:rPr lang="en-US" altLang="zh-CN" sz="2445" b="1"/>
              <a:t>AI</a:t>
            </a:r>
            <a:r>
              <a:rPr lang="zh-CN" altLang="en-US" sz="2445" b="1"/>
              <a:t>进行自主学习的利弊。</a:t>
            </a:r>
            <a:br>
              <a:rPr lang="en-US" altLang="zh-CN" sz="2220"/>
            </a:br>
            <a:r>
              <a:rPr lang="en-US" altLang="zh-CN" sz="2445"/>
              <a:t>Dear</a:t>
            </a:r>
            <a:r>
              <a:rPr lang="en-US" altLang="en-US" sz="2445"/>
              <a:t> </a:t>
            </a:r>
            <a:r>
              <a:rPr lang="en-US" altLang="zh-CN" sz="2445"/>
              <a:t>Adam,</a:t>
            </a:r>
            <a:br>
              <a:rPr lang="en-US" altLang="zh-CN" sz="2445"/>
            </a:br>
            <a:r>
              <a:rPr lang="en-US" altLang="zh-CN" sz="2445"/>
              <a:t>	I am delighted to know that you’re curious about how to use AI for self-study on weekends. We can use AI tools like </a:t>
            </a:r>
            <a:r>
              <a:rPr lang="en-US" altLang="zh-CN" sz="2445" b="1"/>
              <a:t>smart learning apps</a:t>
            </a:r>
            <a:r>
              <a:rPr lang="en-US" altLang="zh-CN" sz="2445"/>
              <a:t>, </a:t>
            </a:r>
            <a:r>
              <a:rPr lang="en-US" altLang="zh-CN" sz="2445">
                <a:solidFill>
                  <a:srgbClr val="FF0000"/>
                </a:solidFill>
              </a:rPr>
              <a:t>language programs with virtual tutors</a:t>
            </a:r>
            <a:r>
              <a:rPr lang="en-US" altLang="zh-CN" sz="2445"/>
              <a:t>, or </a:t>
            </a:r>
            <a:r>
              <a:rPr lang="en-US" altLang="zh-CN" sz="2445">
                <a:solidFill>
                  <a:srgbClr val="FF0000"/>
                </a:solidFill>
              </a:rPr>
              <a:t>study helpers that offer timely assistance.</a:t>
            </a:r>
            <a:r>
              <a:rPr lang="en-US" altLang="zh-CN" sz="2445"/>
              <a:t> These tools </a:t>
            </a:r>
            <a:r>
              <a:rPr lang="en-US" altLang="zh-CN" sz="2445">
                <a:solidFill>
                  <a:srgbClr val="FF0000"/>
                </a:solidFill>
              </a:rPr>
              <a:t>adjust tasks based on personal progress</a:t>
            </a:r>
            <a:r>
              <a:rPr lang="en-US" altLang="zh-CN" sz="2445"/>
              <a:t> and </a:t>
            </a:r>
            <a:r>
              <a:rPr lang="en-US" altLang="zh-CN" sz="2445">
                <a:solidFill>
                  <a:srgbClr val="FF0000"/>
                </a:solidFill>
              </a:rPr>
              <a:t>offer flexible learning time</a:t>
            </a:r>
            <a:r>
              <a:rPr lang="en-US" altLang="zh-CN" sz="2445"/>
              <a:t>.</a:t>
            </a:r>
            <a:br>
              <a:rPr lang="en-US" altLang="zh-CN" sz="2445"/>
            </a:br>
            <a:r>
              <a:rPr lang="en-US" altLang="zh-CN" sz="2445"/>
              <a:t>	While AI</a:t>
            </a:r>
            <a:r>
              <a:rPr lang="en-US" altLang="zh-CN" sz="2445">
                <a:solidFill>
                  <a:srgbClr val="FF0000"/>
                </a:solidFill>
              </a:rPr>
              <a:t> improves study effectiveness</a:t>
            </a:r>
            <a:r>
              <a:rPr lang="en-US" altLang="zh-CN" sz="2445"/>
              <a:t> and </a:t>
            </a:r>
            <a:r>
              <a:rPr lang="en-US" altLang="zh-CN" sz="2445">
                <a:solidFill>
                  <a:srgbClr val="FF0000"/>
                </a:solidFill>
              </a:rPr>
              <a:t>caters to individual needs</a:t>
            </a:r>
            <a:r>
              <a:rPr lang="en-US" altLang="zh-CN" sz="2445"/>
              <a:t>, </a:t>
            </a:r>
            <a:r>
              <a:rPr lang="en-US" altLang="zh-CN" sz="2445">
                <a:solidFill>
                  <a:srgbClr val="FF0000"/>
                </a:solidFill>
              </a:rPr>
              <a:t>depending too much on it</a:t>
            </a:r>
            <a:r>
              <a:rPr lang="en-US" altLang="zh-CN" sz="2445"/>
              <a:t> may</a:t>
            </a:r>
            <a:r>
              <a:rPr lang="en-US" altLang="zh-CN" sz="2445">
                <a:solidFill>
                  <a:srgbClr val="FF0000"/>
                </a:solidFill>
              </a:rPr>
              <a:t> weaken problem-solving skills.</a:t>
            </a:r>
            <a:r>
              <a:rPr lang="en-US" altLang="zh-CN" sz="2445"/>
              <a:t> Also, </a:t>
            </a:r>
            <a:r>
              <a:rPr lang="en-US" altLang="zh-CN" sz="2445">
                <a:solidFill>
                  <a:srgbClr val="FF0000"/>
                </a:solidFill>
              </a:rPr>
              <a:t>long screen time</a:t>
            </a:r>
            <a:r>
              <a:rPr lang="en-US" altLang="zh-CN" sz="2445"/>
              <a:t> could negatively impact our health.</a:t>
            </a:r>
            <a:br>
              <a:rPr lang="en-US" altLang="zh-CN" sz="2445"/>
            </a:br>
            <a:r>
              <a:rPr lang="en-US" altLang="zh-CN" sz="2445"/>
              <a:t>	</a:t>
            </a:r>
            <a:r>
              <a:rPr lang="en-US" altLang="zh-CN" sz="2445">
                <a:solidFill>
                  <a:srgbClr val="FF0000"/>
                </a:solidFill>
              </a:rPr>
              <a:t>AI is like a useful friend, but we must use it wisely.</a:t>
            </a:r>
            <a:br>
              <a:rPr lang="en-US" altLang="zh-CN" sz="2445"/>
            </a:br>
            <a:r>
              <a:rPr lang="en-US" altLang="zh-CN" sz="2445"/>
              <a:t>                                                                                                                                                               </a:t>
            </a:r>
            <a:endParaRPr lang="en-US" altLang="zh-CN" sz="2445"/>
          </a:p>
        </p:txBody>
      </p:sp>
      <p:sp>
        <p:nvSpPr>
          <p:cNvPr id="3" name="文本框 2"/>
          <p:cNvSpPr txBox="1"/>
          <p:nvPr/>
        </p:nvSpPr>
        <p:spPr>
          <a:xfrm>
            <a:off x="265430" y="1668780"/>
            <a:ext cx="11773535" cy="5378450"/>
          </a:xfrm>
          <a:prstGeom prst="rect">
            <a:avLst/>
          </a:prstGeom>
          <a:solidFill>
            <a:schemeClr val="accent5">
              <a:lumMod val="40000"/>
              <a:lumOff val="60000"/>
            </a:schemeClr>
          </a:solidFill>
        </p:spPr>
        <p:txBody>
          <a:bodyPr wrap="square" rtlCol="0">
            <a:noAutofit/>
          </a:bodyPr>
          <a:p>
            <a:pPr>
              <a:lnSpc>
                <a:spcPct val="150000"/>
              </a:lnSpc>
            </a:pPr>
            <a:r>
              <a:rPr lang="zh-CN" altLang="en-US" sz="2300"/>
              <a:t>亲爱的</a:t>
            </a:r>
            <a:r>
              <a:rPr lang="en-US" altLang="zh-CN" sz="2300"/>
              <a:t>Adam</a:t>
            </a:r>
            <a:r>
              <a:rPr lang="zh-CN" altLang="en-US" sz="2300"/>
              <a:t>：</a:t>
            </a:r>
            <a:endParaRPr lang="zh-CN" altLang="en-US" sz="2300"/>
          </a:p>
          <a:p>
            <a:pPr>
              <a:lnSpc>
                <a:spcPct val="150000"/>
              </a:lnSpc>
            </a:pPr>
            <a:endParaRPr lang="zh-CN" altLang="en-US" sz="2300"/>
          </a:p>
          <a:p>
            <a:pPr>
              <a:lnSpc>
                <a:spcPct val="150000"/>
              </a:lnSpc>
            </a:pPr>
            <a:r>
              <a:rPr lang="zh-CN" altLang="en-US" sz="2300"/>
              <a:t>得知你对如何利用</a:t>
            </a:r>
            <a:r>
              <a:rPr lang="en-US" altLang="zh-CN" sz="2300"/>
              <a:t>AI</a:t>
            </a:r>
            <a:r>
              <a:rPr lang="zh-CN" altLang="en-US" sz="2300"/>
              <a:t>进行周末自学感兴趣，我非常欣喜。我们可以借助这些智能工具：</a:t>
            </a:r>
            <a:r>
              <a:rPr lang="zh-CN" altLang="en-US" sz="2300" b="1"/>
              <a:t>适配进度的学习应用</a:t>
            </a:r>
            <a:r>
              <a:rPr lang="zh-CN" altLang="en-US" sz="2300"/>
              <a:t>，</a:t>
            </a:r>
            <a:r>
              <a:rPr lang="zh-CN" altLang="en-US" sz="2300" b="1"/>
              <a:t>配备虚拟导师的语言程序</a:t>
            </a:r>
            <a:r>
              <a:rPr lang="zh-CN" altLang="en-US" sz="2300"/>
              <a:t>，</a:t>
            </a:r>
            <a:r>
              <a:rPr lang="zh-CN" altLang="en-US" sz="2300" b="1"/>
              <a:t>提供即时答疑的学习助手</a:t>
            </a:r>
            <a:r>
              <a:rPr lang="zh-CN" altLang="en-US" sz="2300"/>
              <a:t>。它们不仅</a:t>
            </a:r>
            <a:r>
              <a:rPr lang="zh-CN" altLang="en-US" sz="2300" b="1"/>
              <a:t>根据个人进度动态调整任务</a:t>
            </a:r>
            <a:r>
              <a:rPr lang="zh-CN" altLang="en-US" sz="2300"/>
              <a:t>，更能</a:t>
            </a:r>
            <a:r>
              <a:rPr lang="zh-CN" altLang="en-US" sz="2300" b="1"/>
              <a:t>灵活调配学习时间</a:t>
            </a:r>
            <a:r>
              <a:rPr lang="zh-CN" altLang="en-US" sz="2300"/>
              <a:t>。</a:t>
            </a:r>
            <a:endParaRPr lang="zh-CN" altLang="en-US" sz="2300"/>
          </a:p>
          <a:p>
            <a:pPr>
              <a:lnSpc>
                <a:spcPct val="150000"/>
              </a:lnSpc>
            </a:pPr>
            <a:endParaRPr lang="en-US" altLang="zh-CN" sz="2300"/>
          </a:p>
          <a:p>
            <a:pPr>
              <a:lnSpc>
                <a:spcPct val="150000"/>
              </a:lnSpc>
            </a:pPr>
            <a:r>
              <a:rPr lang="zh-CN" altLang="en-US" sz="2300"/>
              <a:t>尽管</a:t>
            </a:r>
            <a:r>
              <a:rPr lang="en-US" altLang="zh-CN" sz="2300"/>
              <a:t>AI</a:t>
            </a:r>
            <a:r>
              <a:rPr lang="zh-CN" altLang="en-US" sz="2300"/>
              <a:t>能</a:t>
            </a:r>
            <a:r>
              <a:rPr lang="zh-CN" altLang="en-US" sz="2300" b="1"/>
              <a:t>提升学习效能</a:t>
            </a:r>
            <a:r>
              <a:rPr lang="zh-CN" altLang="en-US" sz="2300"/>
              <a:t>并</a:t>
            </a:r>
            <a:r>
              <a:rPr lang="zh-CN" altLang="en-US" sz="2300" b="1"/>
              <a:t>满足个性化需求</a:t>
            </a:r>
            <a:r>
              <a:rPr lang="zh-CN" altLang="en-US" sz="2300"/>
              <a:t>，但需警惕两点：</a:t>
            </a:r>
            <a:r>
              <a:rPr lang="zh-CN" altLang="en-US" sz="2300" b="1"/>
              <a:t>过度依赖</a:t>
            </a:r>
            <a:r>
              <a:rPr lang="zh-CN" altLang="en-US" sz="2300"/>
              <a:t>可能</a:t>
            </a:r>
            <a:r>
              <a:rPr lang="zh-CN" altLang="en-US" sz="2300" b="1"/>
              <a:t>削弱自主解题能力</a:t>
            </a:r>
            <a:r>
              <a:rPr lang="zh-CN" altLang="en-US" sz="2300"/>
              <a:t>；</a:t>
            </a:r>
            <a:r>
              <a:rPr lang="zh-CN" altLang="en-US" sz="2300" b="1"/>
              <a:t>长时间用眼恐</a:t>
            </a:r>
            <a:r>
              <a:rPr lang="zh-CN" altLang="en-US" sz="2300"/>
              <a:t>影响身心健康。</a:t>
            </a:r>
            <a:endParaRPr lang="zh-CN" altLang="en-US" sz="2300"/>
          </a:p>
          <a:p>
            <a:pPr>
              <a:lnSpc>
                <a:spcPct val="150000"/>
              </a:lnSpc>
            </a:pPr>
            <a:endParaRPr lang="en-US" altLang="zh-CN" sz="2300"/>
          </a:p>
          <a:p>
            <a:pPr>
              <a:lnSpc>
                <a:spcPct val="150000"/>
              </a:lnSpc>
            </a:pPr>
            <a:r>
              <a:rPr lang="en-US" altLang="zh-CN" sz="2300" b="1"/>
              <a:t>AI</a:t>
            </a:r>
            <a:r>
              <a:rPr lang="zh-CN" altLang="en-US" sz="2300" b="1"/>
              <a:t>如同益友，善用方显其值</a:t>
            </a:r>
            <a:r>
              <a:rPr lang="zh-CN" altLang="en-US" sz="2300"/>
              <a:t>。</a:t>
            </a:r>
            <a:endParaRPr lang="zh-CN" altLang="en-US" sz="230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3"/>
                                        </p:tgtEl>
                                        <p:attrNameLst>
                                          <p:attrName>ppt_x</p:attrName>
                                        </p:attrNameLst>
                                      </p:cBhvr>
                                      <p:tavLst>
                                        <p:tav tm="0">
                                          <p:val>
                                            <p:strVal val="ppt_x"/>
                                          </p:val>
                                        </p:tav>
                                        <p:tav tm="100000">
                                          <p:val>
                                            <p:strVal val="ppt_x"/>
                                          </p:val>
                                        </p:tav>
                                      </p:tavLst>
                                    </p:anim>
                                    <p:anim calcmode="lin" valueType="num">
                                      <p:cBhvr additive="base">
                                        <p:cTn id="7" dur="500"/>
                                        <p:tgtEl>
                                          <p:spTgt spid="3"/>
                                        </p:tgtEl>
                                        <p:attrNameLst>
                                          <p:attrName>ppt_y</p:attrName>
                                        </p:attrNameLst>
                                      </p:cBhvr>
                                      <p:tavLst>
                                        <p:tav tm="0">
                                          <p:val>
                                            <p:strVal val="ppt_y"/>
                                          </p:val>
                                        </p:tav>
                                        <p:tav tm="100000">
                                          <p:val>
                                            <p:strVal val="1+ppt_h/2"/>
                                          </p:val>
                                        </p:tav>
                                      </p:tavLst>
                                    </p:anim>
                                    <p:set>
                                      <p:cBhvr>
                                        <p:cTn id="8"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p:bldP spid="3" grpId="0" animBg="1"/>
      <p:bldP spid="3" grpId="1"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p:cNvSpPr>
            <a:spLocks noGrp="1"/>
          </p:cNvSpPr>
          <p:nvPr>
            <p:ph type="title" idx="17826049"/>
            <p:custDataLst>
              <p:tags r:id="rId1"/>
            </p:custDataLst>
          </p:nvPr>
        </p:nvSpPr>
        <p:spPr>
          <a:xfrm>
            <a:off x="1016000" y="3530600"/>
            <a:ext cx="9808210" cy="1524000"/>
          </a:xfrm>
        </p:spPr>
        <p:txBody>
          <a:bodyPr/>
          <a:p>
            <a:r>
              <a:rPr altLang="en-US"/>
              <a:t>议论文</a:t>
            </a:r>
            <a:r>
              <a:rPr altLang="zh-CN"/>
              <a:t>(</a:t>
            </a:r>
            <a:r>
              <a:rPr lang="en-US" altLang="zh-CN"/>
              <a:t>3</a:t>
            </a:r>
            <a:r>
              <a:rPr altLang="zh-CN"/>
              <a:t>)——提出建议</a:t>
            </a:r>
            <a:r>
              <a:rPr lang="en-US" altLang="zh-CN"/>
              <a:t>/</a:t>
            </a:r>
            <a:r>
              <a:rPr>
                <a:sym typeface="+mn-ea"/>
              </a:rPr>
              <a:t>解决问题型</a:t>
            </a:r>
            <a:endParaRPr>
              <a:sym typeface="+mn-ea"/>
            </a:endParaRPr>
          </a:p>
        </p:txBody>
      </p:sp>
      <p:sp>
        <p:nvSpPr>
          <p:cNvPr id="3" name="Text Placeholder 2"/>
          <p:cNvSpPr>
            <a:spLocks noGrp="1"/>
          </p:cNvSpPr>
          <p:nvPr>
            <p:ph type="body" idx="17826561"/>
            <p:custDataLst>
              <p:tags r:id="rId2"/>
            </p:custDataLst>
          </p:nvPr>
        </p:nvSpPr>
        <p:spPr/>
        <p:txBody>
          <a:bodyPr/>
          <a:p>
            <a:r>
              <a:rPr lang="en-US" altLang="en-US"/>
              <a:t>06</a:t>
            </a:r>
            <a:endParaRPr lang="en-US" altLang="en-US"/>
          </a:p>
        </p:txBody>
      </p:sp>
    </p:spTree>
    <p:custDataLst>
      <p:tags r:id="rId3"/>
    </p:custData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p:nvPr>
            <p:ph type="title" idx="17826049"/>
          </p:nvPr>
        </p:nvSpPr>
        <p:spPr>
          <a:xfrm>
            <a:off x="306705" y="187325"/>
            <a:ext cx="11546840" cy="6541135"/>
          </a:xfrm>
        </p:spPr>
        <p:txBody>
          <a:bodyPr>
            <a:normAutofit fontScale="90000"/>
          </a:bodyPr>
          <a:p>
            <a:r>
              <a:rPr lang="zh-CN" altLang="en-US" sz="2445" b="1">
                <a:solidFill>
                  <a:schemeClr val="tx1"/>
                </a:solidFill>
                <a:effectLst>
                  <a:outerShdw blurRad="38100" dist="19050" dir="2700000" algn="tl" rotWithShape="0">
                    <a:schemeClr val="dk1">
                      <a:alpha val="40000"/>
                    </a:schemeClr>
                  </a:outerShdw>
                </a:effectLst>
              </a:rPr>
              <a:t>一、段落框架</a:t>
            </a:r>
            <a:r>
              <a:rPr lang="en-US" altLang="zh-CN" sz="2445" b="1">
                <a:solidFill>
                  <a:schemeClr val="tx1"/>
                </a:solidFill>
                <a:effectLst>
                  <a:outerShdw blurRad="38100" dist="19050" dir="2700000" algn="tl" rotWithShape="0">
                    <a:schemeClr val="dk1">
                      <a:alpha val="40000"/>
                    </a:schemeClr>
                  </a:outerShdw>
                </a:effectLst>
              </a:rPr>
              <a:t>: </a:t>
            </a:r>
            <a:r>
              <a:rPr lang="zh-CN" altLang="en-US" sz="2445" b="1">
                <a:solidFill>
                  <a:schemeClr val="tx1"/>
                </a:solidFill>
                <a:effectLst>
                  <a:outerShdw blurRad="38100" dist="19050" dir="2700000" algn="tl" rotWithShape="0">
                    <a:schemeClr val="dk1">
                      <a:alpha val="40000"/>
                    </a:schemeClr>
                  </a:outerShdw>
                </a:effectLst>
              </a:rPr>
              <a:t>第一段：引出现象，并指出这种现象的后果</a:t>
            </a:r>
            <a:br>
              <a:rPr lang="zh-CN" altLang="en-US" sz="2445"/>
            </a:br>
            <a:r>
              <a:rPr lang="en-US" altLang="zh-CN" sz="2445"/>
              <a:t> (1)Recently the rise in problem of/phenomenon of...has caused/aroused/captured public/popular/wide/worldwide concern.</a:t>
            </a:r>
            <a:br>
              <a:rPr lang="en-US" altLang="zh-CN" sz="2445"/>
            </a:br>
            <a:br>
              <a:rPr lang="en-US" altLang="zh-CN" sz="2445"/>
            </a:br>
            <a:r>
              <a:rPr lang="en-US" altLang="zh-CN" sz="2445"/>
              <a:t>(2) Nowadays, there is a growing concern about the problem/phenomenon that...</a:t>
            </a:r>
            <a:br>
              <a:rPr lang="en-US" altLang="zh-CN" sz="2445"/>
            </a:br>
            <a:br>
              <a:rPr lang="en-US" altLang="zh-CN" sz="2445"/>
            </a:br>
            <a:r>
              <a:rPr lang="en-US" altLang="zh-CN" sz="2445"/>
              <a:t>(3) Nowadays, an increasing number of people come to realize/be aware of the importance of...</a:t>
            </a:r>
            <a:br>
              <a:rPr lang="en-US" altLang="zh-CN" sz="2445"/>
            </a:br>
            <a:br>
              <a:rPr lang="en-US" altLang="zh-CN" sz="2445"/>
            </a:br>
            <a:r>
              <a:rPr lang="zh-CN" altLang="en-US" sz="2445" b="1">
                <a:solidFill>
                  <a:schemeClr val="tx1"/>
                </a:solidFill>
                <a:effectLst>
                  <a:outerShdw blurRad="38100" dist="19050" dir="2700000" algn="tl" rotWithShape="0">
                    <a:schemeClr val="dk1">
                      <a:alpha val="40000"/>
                    </a:schemeClr>
                  </a:outerShdw>
                </a:effectLst>
              </a:rPr>
              <a:t>第二段：提出解决的办法</a:t>
            </a:r>
            <a:br>
              <a:rPr lang="zh-CN" altLang="en-US" sz="2445" b="1">
                <a:solidFill>
                  <a:schemeClr val="tx1"/>
                </a:solidFill>
                <a:effectLst>
                  <a:outerShdw blurRad="38100" dist="19050" dir="2700000" algn="tl" rotWithShape="0">
                    <a:schemeClr val="dk1">
                      <a:alpha val="40000"/>
                    </a:schemeClr>
                  </a:outerShdw>
                </a:effectLst>
              </a:rPr>
            </a:br>
            <a:br>
              <a:rPr lang="zh-CN" altLang="en-US" sz="2445"/>
            </a:br>
            <a:r>
              <a:rPr lang="en-US" altLang="zh-CN" sz="2445"/>
              <a:t>(1) We should take a series of effective measures to cope with the situation. For one thing</a:t>
            </a:r>
            <a:r>
              <a:rPr lang="zh-CN" altLang="en-US" sz="2445"/>
              <a:t>，</a:t>
            </a:r>
            <a:r>
              <a:rPr lang="en-US" altLang="zh-CN" sz="2445"/>
              <a:t>___________(</a:t>
            </a:r>
            <a:r>
              <a:rPr lang="zh-CN" altLang="en-US" sz="2445"/>
              <a:t>解决方法一</a:t>
            </a:r>
            <a:r>
              <a:rPr lang="en-US" altLang="zh-CN" sz="2445"/>
              <a:t>).For another,_________(</a:t>
            </a:r>
            <a:r>
              <a:rPr lang="zh-CN" altLang="en-US" sz="2445"/>
              <a:t>解决方法二</a:t>
            </a:r>
            <a:r>
              <a:rPr lang="en-US" altLang="zh-CN" sz="2445"/>
              <a:t>).Finally,___________(</a:t>
            </a:r>
            <a:r>
              <a:rPr lang="zh-CN" altLang="en-US" sz="2445"/>
              <a:t>解决方法三</a:t>
            </a:r>
            <a:r>
              <a:rPr lang="en-US" altLang="zh-CN" sz="2445"/>
              <a:t>)</a:t>
            </a:r>
            <a:r>
              <a:rPr lang="zh-CN" altLang="en-US" sz="2445"/>
              <a:t>．</a:t>
            </a:r>
            <a:br>
              <a:rPr lang="zh-CN" altLang="en-US" sz="2445"/>
            </a:br>
            <a:br>
              <a:rPr lang="zh-CN" altLang="en-US" sz="2445"/>
            </a:br>
            <a:r>
              <a:rPr lang="en-US" altLang="zh-CN" sz="2445"/>
              <a:t>(2)It is essential that proper/effective measures should be taken to reverse this situation/stop the trend.</a:t>
            </a:r>
            <a:br>
              <a:rPr lang="en-US" altLang="zh-CN" sz="2445"/>
            </a:br>
            <a:br>
              <a:rPr lang="en-US" altLang="zh-CN" sz="2445"/>
            </a:br>
            <a:r>
              <a:rPr lang="zh-CN" altLang="en-US" sz="2445" b="1">
                <a:solidFill>
                  <a:schemeClr val="tx1"/>
                </a:solidFill>
                <a:effectLst>
                  <a:outerShdw blurRad="38100" dist="19050" dir="2700000" algn="tl" rotWithShape="0">
                    <a:schemeClr val="dk1">
                      <a:alpha val="40000"/>
                    </a:schemeClr>
                  </a:outerShdw>
                </a:effectLst>
              </a:rPr>
              <a:t>第三段：总结这样做的好处</a:t>
            </a:r>
            <a:r>
              <a:rPr lang="en-US" altLang="zh-CN" sz="2445" b="1">
                <a:solidFill>
                  <a:schemeClr val="tx1"/>
                </a:solidFill>
                <a:effectLst>
                  <a:outerShdw blurRad="38100" dist="19050" dir="2700000" algn="tl" rotWithShape="0">
                    <a:schemeClr val="dk1">
                      <a:alpha val="40000"/>
                    </a:schemeClr>
                  </a:outerShdw>
                </a:effectLst>
              </a:rPr>
              <a:t>:</a:t>
            </a:r>
            <a:r>
              <a:rPr lang="en-US" altLang="zh-CN" sz="2445"/>
              <a:t> Only in this way can we...</a:t>
            </a:r>
            <a:br>
              <a:rPr lang="en-US" altLang="zh-CN" sz="2665"/>
            </a:br>
            <a:endParaRPr lang="en-US" altLang="zh-CN" sz="2665"/>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p:nvPr>
            <p:ph type="title" idx="17826049"/>
          </p:nvPr>
        </p:nvSpPr>
        <p:spPr>
          <a:xfrm>
            <a:off x="306705" y="187325"/>
            <a:ext cx="11546840" cy="6558915"/>
          </a:xfrm>
        </p:spPr>
        <p:txBody>
          <a:bodyPr>
            <a:normAutofit fontScale="90000"/>
          </a:bodyPr>
          <a:p>
            <a:pPr>
              <a:lnSpc>
                <a:spcPct val="150000"/>
              </a:lnSpc>
            </a:pPr>
            <a:r>
              <a:rPr lang="zh-CN" altLang="en-US" sz="2665"/>
              <a:t>二、写作模板</a:t>
            </a:r>
            <a:br>
              <a:rPr lang="zh-CN" altLang="en-US" sz="2665"/>
            </a:br>
            <a:r>
              <a:rPr lang="en-US" altLang="en-US" sz="2665"/>
              <a:t>  </a:t>
            </a:r>
            <a:r>
              <a:rPr lang="en-US" altLang="zh-CN" sz="2665"/>
              <a:t> Currently</a:t>
            </a:r>
            <a:r>
              <a:rPr lang="zh-CN" altLang="en-US" sz="2665"/>
              <a:t>，</a:t>
            </a:r>
            <a:r>
              <a:rPr lang="en-US" altLang="zh-CN" sz="2665"/>
              <a:t>there is a widespread concern over (the issue that)</a:t>
            </a:r>
            <a:r>
              <a:rPr lang="en-US" altLang="en-US" sz="2665"/>
              <a:t> </a:t>
            </a:r>
            <a:r>
              <a:rPr lang="en-US" altLang="zh-CN" sz="2665"/>
              <a:t>_____________ (</a:t>
            </a:r>
            <a:r>
              <a:rPr lang="zh-CN" altLang="en-US" sz="2665"/>
              <a:t>讨论议题</a:t>
            </a:r>
            <a:r>
              <a:rPr lang="en-US" altLang="zh-CN" sz="2665"/>
              <a:t>)</a:t>
            </a:r>
            <a:r>
              <a:rPr lang="zh-CN" altLang="en-US" sz="2665"/>
              <a:t>．</a:t>
            </a:r>
            <a:r>
              <a:rPr lang="en-US" altLang="zh-CN" sz="2665"/>
              <a:t>It is really an important concern to every one of us. As a result</a:t>
            </a:r>
            <a:r>
              <a:rPr lang="zh-CN" altLang="en-US" sz="2665"/>
              <a:t>，</a:t>
            </a:r>
            <a:r>
              <a:rPr lang="en-US" altLang="zh-CN" sz="2665"/>
              <a:t>we must spare no effort to take some measures to solve this problem.</a:t>
            </a:r>
            <a:br>
              <a:rPr lang="en-US" altLang="zh-CN" sz="2665"/>
            </a:br>
            <a:br>
              <a:rPr lang="en-US" altLang="zh-CN" sz="2665"/>
            </a:br>
            <a:r>
              <a:rPr lang="en-US" altLang="en-US" sz="2665"/>
              <a:t>    </a:t>
            </a:r>
            <a:r>
              <a:rPr lang="en-US" altLang="zh-CN" sz="2665"/>
              <a:t>As we know</a:t>
            </a:r>
            <a:r>
              <a:rPr lang="zh-CN" altLang="en-US" sz="2665"/>
              <a:t>，</a:t>
            </a:r>
            <a:r>
              <a:rPr lang="en-US" altLang="zh-CN" sz="2665"/>
              <a:t>there are many steps which can be taken to solve this problem. First of all</a:t>
            </a:r>
            <a:r>
              <a:rPr lang="zh-CN" altLang="en-US" sz="2665"/>
              <a:t>，</a:t>
            </a:r>
            <a:r>
              <a:rPr lang="en-US" altLang="zh-CN" sz="2665"/>
              <a:t>_____________(</a:t>
            </a:r>
            <a:r>
              <a:rPr lang="zh-CN" altLang="en-US" sz="2665"/>
              <a:t>途径一</a:t>
            </a:r>
            <a:r>
              <a:rPr lang="en-US" altLang="zh-CN" sz="2665"/>
              <a:t>)</a:t>
            </a:r>
            <a:r>
              <a:rPr lang="zh-CN" altLang="en-US" sz="2665"/>
              <a:t>．</a:t>
            </a:r>
            <a:r>
              <a:rPr lang="en-US" altLang="zh-CN" sz="2665"/>
              <a:t>In addition</a:t>
            </a:r>
            <a:r>
              <a:rPr lang="zh-CN" altLang="en-US" sz="2665"/>
              <a:t>，</a:t>
            </a:r>
            <a:r>
              <a:rPr lang="en-US" altLang="zh-CN" sz="2665"/>
              <a:t>another way contributing to success of solving the problem is</a:t>
            </a:r>
            <a:r>
              <a:rPr lang="en-US" altLang="en-US" sz="2665"/>
              <a:t> </a:t>
            </a:r>
            <a:r>
              <a:rPr lang="en-US" altLang="zh-CN" sz="2665"/>
              <a:t>_____________ (</a:t>
            </a:r>
            <a:r>
              <a:rPr lang="zh-CN" altLang="en-US" sz="2665"/>
              <a:t>途径二</a:t>
            </a:r>
            <a:r>
              <a:rPr lang="en-US" altLang="zh-CN" sz="2665"/>
              <a:t>)</a:t>
            </a:r>
            <a:r>
              <a:rPr lang="zh-CN" altLang="en-US" sz="2665"/>
              <a:t>．</a:t>
            </a:r>
            <a:br>
              <a:rPr lang="zh-CN" altLang="en-US" sz="2665"/>
            </a:br>
            <a:br>
              <a:rPr lang="zh-CN" altLang="en-US" sz="2665"/>
            </a:br>
            <a:r>
              <a:rPr lang="en-US" altLang="en-US" sz="2665"/>
              <a:t>    </a:t>
            </a:r>
            <a:r>
              <a:rPr lang="en-US" altLang="zh-CN" sz="2665"/>
              <a:t>After</a:t>
            </a:r>
            <a:r>
              <a:rPr lang="en-US" altLang="en-US" sz="2665"/>
              <a:t> </a:t>
            </a:r>
            <a:r>
              <a:rPr lang="en-US" altLang="zh-CN" sz="2665"/>
              <a:t>all,</a:t>
            </a:r>
            <a:r>
              <a:rPr lang="en-US" altLang="en-US" sz="2665"/>
              <a:t> </a:t>
            </a:r>
            <a:r>
              <a:rPr lang="en-US" altLang="zh-CN" sz="2665"/>
              <a:t>to solve the problem of</a:t>
            </a:r>
            <a:r>
              <a:rPr lang="en-US" altLang="en-US" sz="2665"/>
              <a:t> </a:t>
            </a:r>
            <a:r>
              <a:rPr lang="en-US" altLang="zh-CN" sz="2665"/>
              <a:t>_____________ (</a:t>
            </a:r>
            <a:r>
              <a:rPr lang="zh-CN" altLang="en-US" sz="2665"/>
              <a:t>讨论议题</a:t>
            </a:r>
            <a:r>
              <a:rPr lang="en-US" altLang="zh-CN" sz="2665"/>
              <a:t>)</a:t>
            </a:r>
            <a:r>
              <a:rPr lang="zh-CN" altLang="en-US" sz="2665"/>
              <a:t>，</a:t>
            </a:r>
            <a:r>
              <a:rPr lang="en-US" altLang="zh-CN" sz="2665"/>
              <a:t>we should find a number of various ways. But as far as I am concerned</a:t>
            </a:r>
            <a:r>
              <a:rPr lang="zh-CN" altLang="en-US" sz="2665"/>
              <a:t>，</a:t>
            </a:r>
            <a:r>
              <a:rPr lang="en-US" altLang="zh-CN" sz="2665"/>
              <a:t>I would prefer to solve the problem in this way</a:t>
            </a:r>
            <a:r>
              <a:rPr lang="zh-CN" altLang="en-US" sz="2665"/>
              <a:t>，</a:t>
            </a:r>
            <a:r>
              <a:rPr lang="en-US" altLang="zh-CN" sz="2665"/>
              <a:t>that is to say, _____________ (</a:t>
            </a:r>
            <a:r>
              <a:rPr lang="zh-CN" altLang="en-US" sz="2665"/>
              <a:t>自己的方法</a:t>
            </a:r>
            <a:r>
              <a:rPr lang="en-US" altLang="zh-CN" sz="2665"/>
              <a:t>)</a:t>
            </a:r>
            <a:r>
              <a:rPr lang="zh-CN" altLang="en-US" sz="2665"/>
              <a:t>．</a:t>
            </a:r>
            <a:br>
              <a:rPr lang="en-US" altLang="zh-CN" sz="2665"/>
            </a:br>
            <a:endParaRPr lang="en-US" altLang="zh-CN" sz="2665"/>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p:nvPr>
            <p:ph type="title" idx="17826049"/>
          </p:nvPr>
        </p:nvSpPr>
        <p:spPr>
          <a:xfrm>
            <a:off x="306705" y="187325"/>
            <a:ext cx="11690350" cy="6670040"/>
          </a:xfrm>
        </p:spPr>
        <p:txBody>
          <a:bodyPr>
            <a:normAutofit fontScale="90000"/>
          </a:bodyPr>
          <a:p>
            <a:r>
              <a:rPr sz="2335">
                <a:sym typeface="+mn-ea"/>
              </a:rPr>
              <a:t>（浙江省嘉兴市</a:t>
            </a:r>
            <a:r>
              <a:rPr lang="en-US" altLang="zh-CN" sz="2335">
                <a:sym typeface="+mn-ea"/>
              </a:rPr>
              <a:t>2025</a:t>
            </a:r>
            <a:r>
              <a:rPr sz="2335">
                <a:sym typeface="+mn-ea"/>
              </a:rPr>
              <a:t>届高三下学期二模）</a:t>
            </a:r>
            <a:r>
              <a:rPr lang="zh-CN" altLang="en-US" sz="2335"/>
              <a:t>投稿：校园是否设立涂鸦墙</a:t>
            </a:r>
            <a:r>
              <a:rPr lang="en-US" altLang="zh-CN" sz="2335"/>
              <a:t>-</a:t>
            </a:r>
            <a:r>
              <a:rPr lang="zh-CN" altLang="en-US" sz="2335"/>
              <a:t>正方观点</a:t>
            </a:r>
            <a:r>
              <a:rPr lang="en-US" altLang="zh-CN" sz="2335"/>
              <a:t>   </a:t>
            </a:r>
            <a:br>
              <a:rPr lang="en-US" altLang="zh-CN" sz="2335"/>
            </a:br>
            <a:r>
              <a:rPr lang="zh-CN" altLang="en-US" sz="2335"/>
              <a:t>你校英文报</a:t>
            </a:r>
            <a:r>
              <a:rPr lang="en-US" altLang="zh-CN" sz="2335"/>
              <a:t>“Campus Culture”</a:t>
            </a:r>
            <a:r>
              <a:rPr lang="zh-CN" altLang="en-US" sz="2335"/>
              <a:t>栏目正在开展关于是否设立涂鸦墙（</a:t>
            </a:r>
            <a:r>
              <a:rPr lang="en-US" altLang="zh-CN" sz="2335"/>
              <a:t>graffiti wall</a:t>
            </a:r>
            <a:r>
              <a:rPr lang="zh-CN" altLang="en-US" sz="2335"/>
              <a:t>）讨论，请你写一篇短文投稿，内容包括：</a:t>
            </a:r>
            <a:r>
              <a:rPr lang="en-US" altLang="zh-CN" sz="2335"/>
              <a:t>1.</a:t>
            </a:r>
            <a:r>
              <a:rPr lang="zh-CN" altLang="en-US" sz="2335"/>
              <a:t>你的见解；</a:t>
            </a:r>
            <a:r>
              <a:rPr lang="en-US" altLang="zh-CN" sz="2335"/>
              <a:t>2.</a:t>
            </a:r>
            <a:r>
              <a:rPr lang="zh-CN" altLang="en-US" sz="2335"/>
              <a:t>你的建议。</a:t>
            </a:r>
            <a:br>
              <a:rPr lang="zh-CN" altLang="en-US" sz="2335"/>
            </a:br>
            <a:r>
              <a:rPr lang="en-US" altLang="zh-CN" sz="2335"/>
              <a:t>Should We Establish a Graffiti Wall?</a:t>
            </a:r>
            <a:br>
              <a:rPr lang="en-US" altLang="zh-CN" sz="2335"/>
            </a:br>
            <a:r>
              <a:rPr lang="zh-CN" altLang="en-US" sz="2335"/>
              <a:t>写作注意要点</a:t>
            </a:r>
            <a:br>
              <a:rPr lang="zh-CN" altLang="en-US" sz="2335"/>
            </a:br>
            <a:r>
              <a:rPr lang="en-US" altLang="zh-CN" sz="2335"/>
              <a:t>1.</a:t>
            </a:r>
            <a:r>
              <a:rPr lang="zh-CN" altLang="en-US" sz="2335"/>
              <a:t>基本时态为一般现在时。</a:t>
            </a:r>
            <a:br>
              <a:rPr lang="zh-CN" altLang="en-US" sz="2335"/>
            </a:br>
            <a:r>
              <a:rPr lang="en-US" altLang="zh-CN" sz="2335"/>
              <a:t>2.</a:t>
            </a:r>
            <a:r>
              <a:rPr lang="zh-CN" altLang="en-US" sz="2335"/>
              <a:t>写作思路：三段论。第一段陈述见解（要点</a:t>
            </a:r>
            <a:r>
              <a:rPr lang="en-US" altLang="zh-CN" sz="2335"/>
              <a:t>1</a:t>
            </a:r>
            <a:r>
              <a:rPr lang="zh-CN" altLang="en-US" sz="2335"/>
              <a:t>）；第二段提出建议（要点</a:t>
            </a:r>
            <a:r>
              <a:rPr lang="en-US" altLang="zh-CN" sz="2335"/>
              <a:t>2</a:t>
            </a:r>
            <a:r>
              <a:rPr lang="zh-CN" altLang="en-US" sz="2335"/>
              <a:t>）；第三段总结观点。</a:t>
            </a:r>
            <a:br>
              <a:rPr lang="zh-CN" altLang="en-US" sz="2665"/>
            </a:br>
            <a:r>
              <a:rPr lang="en-US" altLang="zh-CN" sz="2220"/>
              <a:t>Should We Establish a Graffiti Wall?</a:t>
            </a:r>
            <a:br>
              <a:rPr lang="en-US" altLang="zh-CN" sz="2220"/>
            </a:br>
            <a:br>
              <a:rPr lang="en-US" altLang="zh-CN" sz="2220"/>
            </a:br>
            <a:r>
              <a:rPr lang="en-US" altLang="zh-CN" sz="2220"/>
              <a:t>I'm </a:t>
            </a:r>
            <a:r>
              <a:rPr lang="en-US" altLang="zh-CN" sz="2220">
                <a:solidFill>
                  <a:srgbClr val="FF0000"/>
                </a:solidFill>
              </a:rPr>
              <a:t>all for</a:t>
            </a:r>
            <a:r>
              <a:rPr lang="en-US" altLang="zh-CN" sz="2220"/>
              <a:t> establishing a graffiti wall in our campus. Not only does the graffiti wall </a:t>
            </a:r>
            <a:r>
              <a:rPr lang="en-US" altLang="zh-CN" sz="2220">
                <a:solidFill>
                  <a:srgbClr val="FF0000"/>
                </a:solidFill>
              </a:rPr>
              <a:t>function as a platform for students to showcase their creativity</a:t>
            </a:r>
            <a:r>
              <a:rPr lang="en-US" altLang="zh-CN" sz="2220"/>
              <a:t>, it also </a:t>
            </a:r>
            <a:r>
              <a:rPr lang="en-US" altLang="zh-CN" sz="2220">
                <a:solidFill>
                  <a:srgbClr val="FF0000"/>
                </a:solidFill>
              </a:rPr>
              <a:t>elevates the school's cultural atmosphere</a:t>
            </a:r>
            <a:r>
              <a:rPr lang="en-US" altLang="zh-CN" sz="2220"/>
              <a:t>.</a:t>
            </a:r>
            <a:br>
              <a:rPr lang="en-US" altLang="zh-CN" sz="2220"/>
            </a:br>
            <a:br>
              <a:rPr lang="en-US" altLang="zh-CN" sz="2220"/>
            </a:br>
            <a:r>
              <a:rPr lang="en-US" altLang="zh-CN" sz="2220"/>
              <a:t>To </a:t>
            </a:r>
            <a:r>
              <a:rPr lang="en-US" altLang="zh-CN" sz="2220">
                <a:solidFill>
                  <a:srgbClr val="FF0000"/>
                </a:solidFill>
              </a:rPr>
              <a:t>facilitate its healthy operation as expected</a:t>
            </a:r>
            <a:r>
              <a:rPr lang="en-US" altLang="zh-CN" sz="2220"/>
              <a:t>, it is recommended that our school s</a:t>
            </a:r>
            <a:r>
              <a:rPr lang="en-US" altLang="zh-CN" sz="2220">
                <a:solidFill>
                  <a:srgbClr val="FF0000"/>
                </a:solidFill>
              </a:rPr>
              <a:t>et up special graffiti areas</a:t>
            </a:r>
            <a:r>
              <a:rPr lang="en-US" altLang="zh-CN" sz="2220"/>
              <a:t> on the side of the teaching building or around the playground, and </a:t>
            </a:r>
            <a:r>
              <a:rPr lang="en-US" altLang="zh-CN" sz="2220">
                <a:solidFill>
                  <a:srgbClr val="FF0000"/>
                </a:solidFill>
              </a:rPr>
              <a:t>establish specific usage guidelines</a:t>
            </a:r>
            <a:r>
              <a:rPr lang="en-US" altLang="zh-CN" sz="2220"/>
              <a:t>.We can also </a:t>
            </a:r>
            <a:r>
              <a:rPr lang="en-US" altLang="zh-CN" sz="2220">
                <a:solidFill>
                  <a:srgbClr val="FF0000"/>
                </a:solidFill>
              </a:rPr>
              <a:t>introduce monthly themes</a:t>
            </a:r>
            <a:r>
              <a:rPr lang="en-US" altLang="zh-CN" sz="2220"/>
              <a:t> ranging from environmental protection to friendship, to encourage more </a:t>
            </a:r>
            <a:r>
              <a:rPr lang="en-US" altLang="zh-CN" sz="2220">
                <a:solidFill>
                  <a:srgbClr val="FF0000"/>
                </a:solidFill>
              </a:rPr>
              <a:t>thoughtful artworks</a:t>
            </a:r>
            <a:r>
              <a:rPr lang="en-US" altLang="zh-CN" sz="2220"/>
              <a:t>. Equally important is to </a:t>
            </a:r>
            <a:r>
              <a:rPr lang="en-US" altLang="zh-CN" sz="2220">
                <a:solidFill>
                  <a:srgbClr val="FF0000"/>
                </a:solidFill>
              </a:rPr>
              <a:t>establish a student management team</a:t>
            </a:r>
            <a:r>
              <a:rPr lang="en-US" altLang="zh-CN" sz="2220"/>
              <a:t> to </a:t>
            </a:r>
            <a:r>
              <a:rPr lang="en-US" altLang="zh-CN" sz="2220">
                <a:solidFill>
                  <a:srgbClr val="FF0000"/>
                </a:solidFill>
              </a:rPr>
              <a:t>guarantee the daily maintenance and administration</a:t>
            </a:r>
            <a:r>
              <a:rPr lang="en-US" altLang="zh-CN" sz="2220"/>
              <a:t> of the graffiti wall.</a:t>
            </a:r>
            <a:br>
              <a:rPr lang="en-US" altLang="zh-CN" sz="2220"/>
            </a:br>
            <a:br>
              <a:rPr lang="en-US" altLang="zh-CN" sz="2220"/>
            </a:br>
            <a:r>
              <a:rPr lang="en-US" altLang="zh-CN" sz="2220"/>
              <a:t>The graffiti wall is expected to </a:t>
            </a:r>
            <a:r>
              <a:rPr lang="en-US" altLang="zh-CN" sz="2220">
                <a:solidFill>
                  <a:srgbClr val="FF0000"/>
                </a:solidFill>
              </a:rPr>
              <a:t>emerge as the most dynamic cultural landmark</a:t>
            </a:r>
            <a:r>
              <a:rPr lang="en-US" altLang="zh-CN" sz="2220"/>
              <a:t> on campus.</a:t>
            </a:r>
            <a:endParaRPr lang="en-US" altLang="zh-CN" sz="2220"/>
          </a:p>
        </p:txBody>
      </p:sp>
      <p:sp>
        <p:nvSpPr>
          <p:cNvPr id="3" name="文本框 2"/>
          <p:cNvSpPr txBox="1"/>
          <p:nvPr/>
        </p:nvSpPr>
        <p:spPr>
          <a:xfrm>
            <a:off x="306705" y="2907030"/>
            <a:ext cx="11586210" cy="3815715"/>
          </a:xfrm>
          <a:prstGeom prst="rect">
            <a:avLst/>
          </a:prstGeom>
          <a:solidFill>
            <a:schemeClr val="accent5">
              <a:lumMod val="40000"/>
              <a:lumOff val="60000"/>
            </a:schemeClr>
          </a:solidFill>
        </p:spPr>
        <p:txBody>
          <a:bodyPr wrap="square" rtlCol="0">
            <a:noAutofit/>
          </a:bodyPr>
          <a:p>
            <a:endParaRPr lang="zh-CN" altLang="en-US"/>
          </a:p>
          <a:p>
            <a:r>
              <a:rPr lang="zh-CN" altLang="en-US" sz="2200"/>
              <a:t>我</a:t>
            </a:r>
            <a:r>
              <a:rPr lang="zh-CN" altLang="en-US" sz="2200" b="1"/>
              <a:t>全力支持</a:t>
            </a:r>
            <a:r>
              <a:rPr lang="zh-CN" altLang="en-US" sz="2200"/>
              <a:t>在校内设立创意涂鸦墙。此举不仅能</a:t>
            </a:r>
            <a:r>
              <a:rPr lang="zh-CN" altLang="en-US" sz="2200" b="1"/>
              <a:t>构建学生展示艺术才华的专属平台</a:t>
            </a:r>
            <a:r>
              <a:rPr lang="zh-CN" altLang="en-US" sz="2200"/>
              <a:t>，更能有效</a:t>
            </a:r>
            <a:r>
              <a:rPr lang="zh-CN" altLang="en-US" sz="2200" b="1"/>
              <a:t>提升校园整体人文氛围</a:t>
            </a:r>
            <a:r>
              <a:rPr lang="zh-CN" altLang="en-US" sz="2200"/>
              <a:t>。</a:t>
            </a:r>
            <a:endParaRPr lang="zh-CN" altLang="en-US" sz="2200"/>
          </a:p>
          <a:p>
            <a:endParaRPr lang="zh-CN" altLang="en-US" sz="2200"/>
          </a:p>
          <a:p>
            <a:r>
              <a:rPr lang="zh-CN" altLang="en-US" sz="2200"/>
              <a:t>为</a:t>
            </a:r>
            <a:r>
              <a:rPr lang="zh-CN" altLang="en-US" sz="2200" b="1"/>
              <a:t>确保涂鸦墙健康有序运行</a:t>
            </a:r>
            <a:r>
              <a:rPr lang="zh-CN" altLang="en-US" sz="2200"/>
              <a:t>，建议学校在教学楼主墙面或操场周边围栏</a:t>
            </a:r>
            <a:r>
              <a:rPr lang="zh-CN" altLang="en-US" sz="2200" b="1"/>
              <a:t>规划专门区域</a:t>
            </a:r>
            <a:r>
              <a:rPr lang="zh-CN" altLang="en-US" sz="2200"/>
              <a:t>，同步制定明确的《涂鸦墙使用规范》。同时可</a:t>
            </a:r>
            <a:r>
              <a:rPr lang="zh-CN" altLang="en-US" sz="2200" b="1"/>
              <a:t>建立学生自主管理团队</a:t>
            </a:r>
            <a:r>
              <a:rPr lang="zh-CN" altLang="en-US" sz="2200"/>
              <a:t>，负责</a:t>
            </a:r>
            <a:r>
              <a:rPr lang="zh-CN" altLang="en-US" sz="2200" b="1"/>
              <a:t>日常维护与秩序管理</a:t>
            </a:r>
            <a:r>
              <a:rPr lang="zh-CN" altLang="en-US" sz="2200"/>
              <a:t>。为引导深度创作，建议推行</a:t>
            </a:r>
            <a:r>
              <a:rPr lang="zh-CN" altLang="en-US" sz="2200" b="1"/>
              <a:t>月度主题</a:t>
            </a:r>
            <a:r>
              <a:rPr lang="zh-CN" altLang="en-US" sz="2200"/>
              <a:t>机制（如环保月、友谊月），激励学生产出</a:t>
            </a:r>
            <a:r>
              <a:rPr lang="zh-CN" altLang="en-US" sz="2200" b="1"/>
              <a:t>富有思想性的</a:t>
            </a:r>
            <a:r>
              <a:rPr lang="zh-CN" altLang="en-US" sz="2200"/>
              <a:t>艺术作品，杜绝随意涂画现象。</a:t>
            </a:r>
            <a:endParaRPr lang="zh-CN" altLang="en-US" sz="2200"/>
          </a:p>
          <a:p>
            <a:endParaRPr lang="zh-CN" altLang="en-US" sz="2200"/>
          </a:p>
          <a:p>
            <a:r>
              <a:rPr lang="zh-CN" altLang="en-US" sz="2200"/>
              <a:t>通过系统化实施，涂鸦墙有望</a:t>
            </a:r>
            <a:r>
              <a:rPr lang="zh-CN" altLang="en-US" sz="2200" b="1"/>
              <a:t>发展成为校园最具活力的文化地标</a:t>
            </a:r>
            <a:r>
              <a:rPr lang="zh-CN" altLang="en-US" sz="2200"/>
              <a:t>。</a:t>
            </a:r>
            <a:endParaRPr lang="zh-CN" altLang="en-US" sz="220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3"/>
                                        </p:tgtEl>
                                        <p:attrNameLst>
                                          <p:attrName>ppt_x</p:attrName>
                                        </p:attrNameLst>
                                      </p:cBhvr>
                                      <p:tavLst>
                                        <p:tav tm="0">
                                          <p:val>
                                            <p:strVal val="ppt_x"/>
                                          </p:val>
                                        </p:tav>
                                        <p:tav tm="100000">
                                          <p:val>
                                            <p:strVal val="ppt_x"/>
                                          </p:val>
                                        </p:tav>
                                      </p:tavLst>
                                    </p:anim>
                                    <p:anim calcmode="lin" valueType="num">
                                      <p:cBhvr additive="base">
                                        <p:cTn id="7" dur="500"/>
                                        <p:tgtEl>
                                          <p:spTgt spid="3"/>
                                        </p:tgtEl>
                                        <p:attrNameLst>
                                          <p:attrName>ppt_y</p:attrName>
                                        </p:attrNameLst>
                                      </p:cBhvr>
                                      <p:tavLst>
                                        <p:tav tm="0">
                                          <p:val>
                                            <p:strVal val="ppt_y"/>
                                          </p:val>
                                        </p:tav>
                                        <p:tav tm="100000">
                                          <p:val>
                                            <p:strVal val="1+ppt_h/2"/>
                                          </p:val>
                                        </p:tav>
                                      </p:tavLst>
                                    </p:anim>
                                    <p:set>
                                      <p:cBhvr>
                                        <p:cTn id="8"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p:bldP spid="3" grpId="0" animBg="1"/>
      <p:bldP spid="3" grpId="1"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p:nvPr>
            <p:ph type="title" idx="17826049"/>
          </p:nvPr>
        </p:nvSpPr>
        <p:spPr>
          <a:xfrm>
            <a:off x="306705" y="187325"/>
            <a:ext cx="11690350" cy="6670040"/>
          </a:xfrm>
        </p:spPr>
        <p:txBody>
          <a:bodyPr>
            <a:normAutofit fontScale="90000"/>
          </a:bodyPr>
          <a:p>
            <a:r>
              <a:rPr lang="zh-CN" altLang="en-US" sz="2445"/>
              <a:t>（</a:t>
            </a:r>
            <a:r>
              <a:rPr lang="en-US" altLang="zh-CN" sz="2445"/>
              <a:t>2025 </a:t>
            </a:r>
            <a:r>
              <a:rPr lang="zh-CN" altLang="en-US" sz="2445"/>
              <a:t>年广州零模</a:t>
            </a:r>
            <a:r>
              <a:rPr lang="en-US" altLang="zh-CN" sz="2445"/>
              <a:t>---</a:t>
            </a:r>
            <a:r>
              <a:rPr lang="zh-CN" altLang="en-US" sz="2445"/>
              <a:t>看法</a:t>
            </a:r>
            <a:r>
              <a:rPr lang="en-US" altLang="zh-CN" sz="2445"/>
              <a:t>+</a:t>
            </a:r>
            <a:r>
              <a:rPr lang="zh-CN" altLang="en-US" sz="2445"/>
              <a:t>建议</a:t>
            </a:r>
            <a:r>
              <a:rPr lang="en-US" altLang="zh-CN" sz="2445"/>
              <a:t>---AI </a:t>
            </a:r>
            <a:r>
              <a:rPr lang="zh-CN" altLang="en-US" sz="2445"/>
              <a:t>技术辅助英语作文批改）假定你是李华，外教</a:t>
            </a:r>
            <a:r>
              <a:rPr lang="en-US" altLang="zh-CN" sz="2445"/>
              <a:t> Ryan </a:t>
            </a:r>
            <a:r>
              <a:rPr lang="zh-CN" altLang="en-US" sz="2445"/>
              <a:t>打算使用</a:t>
            </a:r>
            <a:r>
              <a:rPr lang="en-US" altLang="zh-CN" sz="2445"/>
              <a:t> AI </a:t>
            </a:r>
            <a:r>
              <a:rPr lang="zh-CN" altLang="en-US" sz="2445"/>
              <a:t>技术辅助英语作文批改，并向同学们征询意见。请你给外教写一封邮件，内容包括：</a:t>
            </a:r>
            <a:br>
              <a:rPr lang="zh-CN" altLang="en-US" sz="2445"/>
            </a:br>
            <a:r>
              <a:rPr lang="en-US" altLang="zh-CN" sz="2445"/>
              <a:t>1. </a:t>
            </a:r>
            <a:r>
              <a:rPr lang="zh-CN" altLang="en-US" sz="2445"/>
              <a:t>你的看法；</a:t>
            </a:r>
            <a:r>
              <a:rPr lang="en-US" altLang="zh-CN" sz="2445"/>
              <a:t>2. </a:t>
            </a:r>
            <a:r>
              <a:rPr lang="zh-CN" altLang="en-US" sz="2445"/>
              <a:t>你的建议</a:t>
            </a:r>
            <a:br>
              <a:rPr lang="zh-CN" altLang="en-US" sz="2445"/>
            </a:br>
            <a:br>
              <a:rPr lang="zh-CN" altLang="en-US" sz="2665"/>
            </a:br>
            <a:r>
              <a:rPr lang="en-US" altLang="zh-CN" sz="2110"/>
              <a:t>Dear Ryan,</a:t>
            </a:r>
            <a:br>
              <a:rPr lang="en-US" altLang="zh-CN" sz="2110"/>
            </a:br>
            <a:br>
              <a:rPr lang="en-US" altLang="zh-CN" sz="2110"/>
            </a:br>
            <a:r>
              <a:rPr lang="en-US" altLang="zh-CN" sz="2110" b="1"/>
              <a:t>I hope this email finds you well. I have some thoughts on using AI for grading our English essays.</a:t>
            </a:r>
            <a:br>
              <a:rPr lang="en-US" altLang="zh-CN" sz="2110" b="1"/>
            </a:br>
            <a:br>
              <a:rPr lang="en-US" altLang="zh-CN" sz="2110" b="1"/>
            </a:br>
            <a:r>
              <a:rPr lang="en-US" altLang="zh-CN" sz="2110" b="1"/>
              <a:t>While I see the benefits of </a:t>
            </a:r>
            <a:r>
              <a:rPr lang="en-US" altLang="zh-CN" sz="2110" b="1">
                <a:solidFill>
                  <a:srgbClr val="FF0000"/>
                </a:solidFill>
              </a:rPr>
              <a:t>faster feedback</a:t>
            </a:r>
            <a:r>
              <a:rPr lang="zh-CN" altLang="en-US" sz="2110" b="1"/>
              <a:t>（快速的反馈）</a:t>
            </a:r>
            <a:r>
              <a:rPr lang="en-US" altLang="zh-CN" sz="2110" b="1"/>
              <a:t>, I am concerned about the accuracy and reliability of Al in understanding the subtle details of our writing. AI might miss</a:t>
            </a:r>
            <a:r>
              <a:rPr lang="en-US" altLang="zh-CN" sz="2110" b="1">
                <a:solidFill>
                  <a:srgbClr val="FF0000"/>
                </a:solidFill>
              </a:rPr>
              <a:t> implied meanings</a:t>
            </a:r>
            <a:r>
              <a:rPr lang="zh-CN" altLang="en-US" sz="2110" b="1"/>
              <a:t>（深意）</a:t>
            </a:r>
            <a:r>
              <a:rPr lang="en-US" altLang="zh-CN" sz="2110" b="1"/>
              <a:t>, </a:t>
            </a:r>
            <a:r>
              <a:rPr lang="en-US" altLang="zh-CN" sz="2110" b="1">
                <a:solidFill>
                  <a:srgbClr val="FF0000"/>
                </a:solidFill>
              </a:rPr>
              <a:t>humorous expressions</a:t>
            </a:r>
            <a:r>
              <a:rPr lang="zh-CN" altLang="en-US" sz="2110" b="1"/>
              <a:t>（诙谐的表达）</a:t>
            </a:r>
            <a:r>
              <a:rPr lang="en-US" altLang="zh-CN" sz="2110" b="1"/>
              <a:t>, or the creativity in our essays, leading to incorrect evaluations.</a:t>
            </a:r>
            <a:br>
              <a:rPr lang="en-US" altLang="zh-CN" sz="2110" b="1"/>
            </a:br>
            <a:br>
              <a:rPr lang="en-US" altLang="zh-CN" sz="2110" b="1"/>
            </a:br>
            <a:r>
              <a:rPr lang="en-US" altLang="zh-CN" sz="2110" b="1">
                <a:solidFill>
                  <a:srgbClr val="FF0000"/>
                </a:solidFill>
              </a:rPr>
              <a:t>To address these concerns</a:t>
            </a:r>
            <a:r>
              <a:rPr lang="zh-CN" altLang="en-US" sz="2110" b="1"/>
              <a:t>（为了解决这些担忧）</a:t>
            </a:r>
            <a:r>
              <a:rPr lang="en-US" altLang="zh-CN" sz="2110" b="1"/>
              <a:t>, I suggest only using Al as a </a:t>
            </a:r>
            <a:r>
              <a:rPr lang="en-US" altLang="zh-CN" sz="2110" b="1">
                <a:solidFill>
                  <a:srgbClr val="FF0000"/>
                </a:solidFill>
              </a:rPr>
              <a:t>supplementary tool</a:t>
            </a:r>
            <a:r>
              <a:rPr lang="zh-CN" altLang="en-US" sz="2110" b="1">
                <a:solidFill>
                  <a:schemeClr val="tx1"/>
                </a:solidFill>
              </a:rPr>
              <a:t>（</a:t>
            </a:r>
            <a:r>
              <a:rPr lang="zh-CN" altLang="en-US" sz="2110" b="1"/>
              <a:t>辅助工具）</a:t>
            </a:r>
            <a:r>
              <a:rPr lang="en-US" altLang="zh-CN" sz="2110" b="1"/>
              <a:t>. It can provide initial feedback on </a:t>
            </a:r>
            <a:r>
              <a:rPr lang="en-US" altLang="zh-CN" sz="2110" b="1">
                <a:solidFill>
                  <a:srgbClr val="FF0000"/>
                </a:solidFill>
              </a:rPr>
              <a:t>grammar, spelling, and basic structure</a:t>
            </a:r>
            <a:r>
              <a:rPr lang="zh-CN" altLang="en-US" sz="2110" b="1"/>
              <a:t>（语法、拼写和基本结构）</a:t>
            </a:r>
            <a:r>
              <a:rPr lang="en-US" altLang="zh-CN" sz="2110" b="1"/>
              <a:t>, while you can review the </a:t>
            </a:r>
            <a:r>
              <a:rPr lang="en-US" altLang="zh-CN" sz="2110" b="1">
                <a:solidFill>
                  <a:srgbClr val="FF0000"/>
                </a:solidFill>
              </a:rPr>
              <a:t>content, coherence, and overall quality</a:t>
            </a:r>
            <a:r>
              <a:rPr lang="zh-CN" altLang="en-US" sz="2110" b="1"/>
              <a:t>（内容、连贯性和整体质量）</a:t>
            </a:r>
            <a:r>
              <a:rPr lang="en-US" altLang="zh-CN" sz="2110" b="1"/>
              <a:t>. This combined approach would ensure a more comprehensive and fair assessment.</a:t>
            </a:r>
            <a:br>
              <a:rPr lang="en-US" altLang="zh-CN" sz="2110" b="1"/>
            </a:br>
            <a:br>
              <a:rPr lang="en-US" altLang="zh-CN" sz="2110" b="1"/>
            </a:br>
            <a:r>
              <a:rPr lang="en-US" altLang="zh-CN" sz="2110" b="1"/>
              <a:t>Thank you for considering my perspective. I look forward to your feedback.</a:t>
            </a:r>
            <a:br>
              <a:rPr lang="en-US" altLang="zh-CN" sz="2110"/>
            </a:br>
            <a:br>
              <a:rPr lang="en-US" altLang="zh-CN" sz="2110"/>
            </a:br>
            <a:r>
              <a:rPr lang="en-US" altLang="zh-CN" sz="2110"/>
              <a:t>Yours sincerely,</a:t>
            </a:r>
            <a:br>
              <a:rPr lang="en-US" altLang="zh-CN" sz="2110"/>
            </a:br>
            <a:r>
              <a:rPr lang="en-US" altLang="zh-CN" sz="2110"/>
              <a:t>Li Hua</a:t>
            </a:r>
            <a:br>
              <a:rPr lang="en-US" altLang="zh-CN" sz="2110"/>
            </a:br>
            <a:endParaRPr lang="en-US" altLang="zh-CN" sz="2110"/>
          </a:p>
        </p:txBody>
      </p:sp>
      <p:sp>
        <p:nvSpPr>
          <p:cNvPr id="8" name="文本框 7"/>
          <p:cNvSpPr txBox="1"/>
          <p:nvPr/>
        </p:nvSpPr>
        <p:spPr>
          <a:xfrm>
            <a:off x="142240" y="1355725"/>
            <a:ext cx="11771630" cy="5759450"/>
          </a:xfrm>
          <a:prstGeom prst="rect">
            <a:avLst/>
          </a:prstGeom>
          <a:solidFill>
            <a:schemeClr val="accent5">
              <a:lumMod val="40000"/>
              <a:lumOff val="60000"/>
            </a:schemeClr>
          </a:solidFill>
        </p:spPr>
        <p:txBody>
          <a:bodyPr wrap="square" rtlCol="0">
            <a:noAutofit/>
          </a:bodyPr>
          <a:p>
            <a:pPr>
              <a:lnSpc>
                <a:spcPct val="150000"/>
              </a:lnSpc>
            </a:pPr>
            <a:r>
              <a:rPr lang="zh-CN" altLang="en-US" sz="2200"/>
              <a:t>尊敬的</a:t>
            </a:r>
            <a:r>
              <a:rPr lang="en-US" altLang="zh-CN" sz="2200"/>
              <a:t>Ryan</a:t>
            </a:r>
            <a:r>
              <a:rPr lang="zh-CN" altLang="en-US" sz="2200"/>
              <a:t>老师：</a:t>
            </a:r>
            <a:endParaRPr lang="zh-CN" altLang="en-US" sz="2200"/>
          </a:p>
          <a:p>
            <a:pPr>
              <a:lnSpc>
                <a:spcPct val="150000"/>
              </a:lnSpc>
            </a:pPr>
            <a:r>
              <a:rPr lang="zh-CN" altLang="en-US" sz="2200"/>
              <a:t>展信佳。关于采用</a:t>
            </a:r>
            <a:r>
              <a:rPr lang="en-US" altLang="zh-CN" sz="2200"/>
              <a:t>AI</a:t>
            </a:r>
            <a:r>
              <a:rPr lang="zh-CN" altLang="en-US" sz="2200"/>
              <a:t>为英文习作评分的提议，学生有些思考愿与您分享。</a:t>
            </a:r>
            <a:endParaRPr lang="en-US" altLang="zh-CN" sz="2200"/>
          </a:p>
          <a:p>
            <a:pPr>
              <a:lnSpc>
                <a:spcPct val="150000"/>
              </a:lnSpc>
            </a:pPr>
            <a:r>
              <a:rPr lang="zh-CN" altLang="en-US" sz="2200"/>
              <a:t>尽管</a:t>
            </a:r>
            <a:r>
              <a:rPr lang="en-US" altLang="zh-CN" sz="2200"/>
              <a:t>AI</a:t>
            </a:r>
            <a:r>
              <a:rPr lang="zh-CN" altLang="en-US" sz="2200"/>
              <a:t>批改能带来</a:t>
            </a:r>
            <a:r>
              <a:rPr lang="zh-CN" altLang="en-US" sz="2200" b="1"/>
              <a:t>高效反馈</a:t>
            </a:r>
            <a:r>
              <a:rPr lang="zh-CN" altLang="en-US" sz="2200"/>
              <a:t>的优势，但我担忧其在理解行文</a:t>
            </a:r>
            <a:r>
              <a:rPr lang="zh-CN" altLang="en-US" sz="2200" b="1"/>
              <a:t>精微之处</a:t>
            </a:r>
            <a:r>
              <a:rPr lang="zh-CN" altLang="en-US" sz="2200"/>
              <a:t>的准确性与可靠性。例如作品中隐含的</a:t>
            </a:r>
            <a:r>
              <a:rPr lang="zh-CN" altLang="en-US" sz="2200" b="1"/>
              <a:t>深层意涵、诙谐表达</a:t>
            </a:r>
            <a:r>
              <a:rPr lang="zh-CN" altLang="en-US" sz="2200"/>
              <a:t>或创新思维，</a:t>
            </a:r>
            <a:r>
              <a:rPr lang="en-US" altLang="zh-CN" sz="2200"/>
              <a:t>AI</a:t>
            </a:r>
            <a:r>
              <a:rPr lang="zh-CN" altLang="en-US" sz="2200"/>
              <a:t>可能无法精准捕捉，导致评断有失公允。</a:t>
            </a:r>
            <a:endParaRPr lang="en-US" altLang="zh-CN" sz="2200"/>
          </a:p>
          <a:p>
            <a:pPr>
              <a:lnSpc>
                <a:spcPct val="150000"/>
              </a:lnSpc>
            </a:pPr>
            <a:r>
              <a:rPr lang="zh-CN" altLang="en-US" sz="2200"/>
              <a:t>为解决此虑，谨建议将</a:t>
            </a:r>
            <a:r>
              <a:rPr lang="en-US" altLang="zh-CN" sz="2200"/>
              <a:t>AI</a:t>
            </a:r>
            <a:r>
              <a:rPr lang="zh-CN" altLang="en-US" sz="2200"/>
              <a:t>定位为</a:t>
            </a:r>
            <a:r>
              <a:rPr lang="zh-CN" altLang="en-US" sz="2200" b="1"/>
              <a:t>辅助工具</a:t>
            </a:r>
            <a:r>
              <a:rPr lang="en-US" altLang="zh-CN" sz="2200"/>
              <a:t>——</a:t>
            </a:r>
            <a:r>
              <a:rPr lang="zh-CN" altLang="en-US" sz="2200"/>
              <a:t>由其负责基础层面的语法校对、拼写检查及结构规范；而文章的内容深度、逻辑连贯性与整体品质，仍由您进行专业审阅。如此</a:t>
            </a:r>
            <a:r>
              <a:rPr lang="zh-CN" altLang="en-US" sz="2200" b="1"/>
              <a:t>双轨制评估</a:t>
            </a:r>
            <a:r>
              <a:rPr lang="zh-CN" altLang="en-US" sz="2200"/>
              <a:t>方能确保反馈的全面性与公正性。</a:t>
            </a:r>
            <a:endParaRPr lang="en-US" altLang="zh-CN" sz="2200"/>
          </a:p>
          <a:p>
            <a:pPr>
              <a:lnSpc>
                <a:spcPct val="150000"/>
              </a:lnSpc>
            </a:pPr>
            <a:r>
              <a:rPr lang="zh-CN" altLang="en-US" sz="2200"/>
              <a:t>感谢您拨冗考量上述建议，期待您的指导。</a:t>
            </a:r>
            <a:endParaRPr lang="zh-CN" altLang="en-US" sz="220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8"/>
                                        </p:tgtEl>
                                        <p:attrNameLst>
                                          <p:attrName>ppt_x</p:attrName>
                                        </p:attrNameLst>
                                      </p:cBhvr>
                                      <p:tavLst>
                                        <p:tav tm="0">
                                          <p:val>
                                            <p:strVal val="ppt_x"/>
                                          </p:val>
                                        </p:tav>
                                        <p:tav tm="100000">
                                          <p:val>
                                            <p:strVal val="ppt_x"/>
                                          </p:val>
                                        </p:tav>
                                      </p:tavLst>
                                    </p:anim>
                                    <p:anim calcmode="lin" valueType="num">
                                      <p:cBhvr additive="base">
                                        <p:cTn id="7" dur="500"/>
                                        <p:tgtEl>
                                          <p:spTgt spid="8"/>
                                        </p:tgtEl>
                                        <p:attrNameLst>
                                          <p:attrName>ppt_y</p:attrName>
                                        </p:attrNameLst>
                                      </p:cBhvr>
                                      <p:tavLst>
                                        <p:tav tm="0">
                                          <p:val>
                                            <p:strVal val="ppt_y"/>
                                          </p:val>
                                        </p:tav>
                                        <p:tav tm="100000">
                                          <p:val>
                                            <p:strVal val="1+ppt_h/2"/>
                                          </p:val>
                                        </p:tav>
                                      </p:tavLst>
                                    </p:anim>
                                    <p:set>
                                      <p:cBhvr>
                                        <p:cTn id="8"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8" grpId="1"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p:nvPr>
            <p:ph type="title" idx="17826049"/>
          </p:nvPr>
        </p:nvSpPr>
        <p:spPr>
          <a:xfrm>
            <a:off x="306705" y="187325"/>
            <a:ext cx="11690350" cy="6670040"/>
          </a:xfrm>
        </p:spPr>
        <p:txBody>
          <a:bodyPr>
            <a:normAutofit fontScale="90000"/>
          </a:bodyPr>
          <a:p>
            <a:pPr>
              <a:lnSpc>
                <a:spcPct val="150000"/>
              </a:lnSpc>
            </a:pPr>
            <a:r>
              <a:rPr lang="zh-CN" altLang="en-US" sz="2400" b="1"/>
              <a:t>随着人工智能应用</a:t>
            </a:r>
            <a:r>
              <a:rPr lang="en-US" altLang="zh-CN" sz="2400" b="1"/>
              <a:t> DeepSeek </a:t>
            </a:r>
            <a:r>
              <a:rPr lang="zh-CN" altLang="en-US" sz="2400" b="1"/>
              <a:t>的火爆，越来越多的学生会频繁利用人工智能应用做作业。现请你写一篇短文讨论此现象。</a:t>
            </a:r>
            <a:r>
              <a:rPr lang="en-US" altLang="zh-CN" sz="2400" b="1"/>
              <a:t> </a:t>
            </a:r>
            <a:br>
              <a:rPr lang="en-US" altLang="zh-CN" sz="2400" b="1"/>
            </a:br>
            <a:r>
              <a:rPr lang="en-US" altLang="zh-CN" sz="2400" b="1"/>
              <a:t>(1)</a:t>
            </a:r>
            <a:r>
              <a:rPr lang="zh-CN" altLang="en-US" sz="2400" b="1"/>
              <a:t>人工智能软件辅助完成作业的利弊</a:t>
            </a:r>
            <a:r>
              <a:rPr lang="en-US" altLang="zh-CN" sz="2400" b="1"/>
              <a:t>; </a:t>
            </a:r>
            <a:r>
              <a:rPr sz="2400" b="1"/>
              <a:t>（</a:t>
            </a:r>
            <a:r>
              <a:rPr lang="en-US" altLang="zh-CN" sz="2400" b="1"/>
              <a:t>2</a:t>
            </a:r>
            <a:r>
              <a:rPr sz="2400" b="1"/>
              <a:t>）</a:t>
            </a:r>
            <a:r>
              <a:rPr lang="zh-CN" altLang="en-US" sz="2400" b="1"/>
              <a:t>你的看法和建议</a:t>
            </a:r>
            <a:br>
              <a:rPr lang="en-US" altLang="zh-CN" sz="2110"/>
            </a:br>
            <a:r>
              <a:rPr lang="en-US" altLang="zh-CN" sz="2110" b="1"/>
              <a:t>AI: Homework Helper or Cheating Aid </a:t>
            </a:r>
            <a:br>
              <a:rPr lang="en-US" altLang="zh-CN" sz="2110" b="1"/>
            </a:br>
            <a:r>
              <a:rPr lang="en-US" altLang="zh-CN" sz="2110" b="1"/>
              <a:t>With AI tools like DeepSeek </a:t>
            </a:r>
            <a:r>
              <a:rPr lang="en-US" altLang="zh-CN" sz="2110" b="1">
                <a:solidFill>
                  <a:srgbClr val="FF0000"/>
                </a:solidFill>
              </a:rPr>
              <a:t>gaining popularity</a:t>
            </a:r>
            <a:r>
              <a:rPr lang="zh-CN" altLang="en-US" sz="2110" b="1"/>
              <a:t>（越来越受欢迎）</a:t>
            </a:r>
            <a:r>
              <a:rPr lang="en-US" altLang="zh-CN" sz="2110" b="1"/>
              <a:t>, students increasingly rely on them for homework, sparking heated debates. </a:t>
            </a:r>
            <a:br>
              <a:rPr lang="en-US" altLang="zh-CN" sz="2110" b="1"/>
            </a:br>
            <a:r>
              <a:rPr lang="en-US" altLang="zh-CN" sz="2110" b="1"/>
              <a:t>While AI boosts efficiency by </a:t>
            </a:r>
            <a:r>
              <a:rPr lang="en-US" altLang="zh-CN" sz="2110" b="1">
                <a:solidFill>
                  <a:srgbClr val="FF0000"/>
                </a:solidFill>
              </a:rPr>
              <a:t>offering instant solutions</a:t>
            </a:r>
            <a:r>
              <a:rPr lang="zh-CN" altLang="en-US" sz="2110" b="1"/>
              <a:t>（提供即时解决方案）</a:t>
            </a:r>
            <a:r>
              <a:rPr lang="en-US" altLang="zh-CN" sz="2110" b="1"/>
              <a:t> and clarifying complex concepts, over-reliance risks </a:t>
            </a:r>
            <a:r>
              <a:rPr lang="en-US" altLang="zh-CN" sz="2110" b="1">
                <a:solidFill>
                  <a:srgbClr val="FF0000"/>
                </a:solidFill>
              </a:rPr>
              <a:t>eroding critical thinking</a:t>
            </a:r>
            <a:r>
              <a:rPr lang="zh-CN" altLang="en-US" sz="2110" b="1"/>
              <a:t>（侵蚀批判性思维）</a:t>
            </a:r>
            <a:r>
              <a:rPr lang="en-US" altLang="zh-CN" sz="2110" b="1"/>
              <a:t>. For instance, students may manage math problems with AI hints yet fail to apply logic independently in exams. Worse still, creative writing could become formulaic if AI drafts are overused. </a:t>
            </a:r>
            <a:br>
              <a:rPr lang="en-US" altLang="zh-CN" sz="2110" b="1"/>
            </a:br>
            <a:r>
              <a:rPr lang="en-US" altLang="zh-CN" sz="2110" b="1">
                <a:solidFill>
                  <a:srgbClr val="FF0000"/>
                </a:solidFill>
              </a:rPr>
              <a:t>To balance innovation and integrity</a:t>
            </a:r>
            <a:r>
              <a:rPr lang="zh-CN" altLang="en-US" sz="2110" b="1"/>
              <a:t>（为了兼顾创新和诚信的平衡）</a:t>
            </a:r>
            <a:r>
              <a:rPr lang="en-US" altLang="zh-CN" sz="2110" b="1"/>
              <a:t>, schools should </a:t>
            </a:r>
            <a:r>
              <a:rPr lang="en-US" altLang="zh-CN" sz="2110" b="1">
                <a:solidFill>
                  <a:srgbClr val="FF0000"/>
                </a:solidFill>
              </a:rPr>
              <a:t>establish guidelines</a:t>
            </a:r>
            <a:r>
              <a:rPr lang="zh-CN" altLang="en-US" sz="2110" b="1"/>
              <a:t>（建立清晰的使用指南）</a:t>
            </a:r>
            <a:r>
              <a:rPr lang="en-US" altLang="zh-CN" sz="2110" b="1"/>
              <a:t>: AI may </a:t>
            </a:r>
            <a:r>
              <a:rPr lang="en-US" altLang="zh-CN" sz="2110" b="1">
                <a:solidFill>
                  <a:srgbClr val="FF0000"/>
                </a:solidFill>
              </a:rPr>
              <a:t>assist in brainstorming and error-checking</a:t>
            </a:r>
            <a:r>
              <a:rPr lang="en-US" altLang="zh-CN" sz="2110" b="1"/>
              <a:t>, but </a:t>
            </a:r>
            <a:r>
              <a:rPr lang="en-US" altLang="zh-CN" sz="2110" b="1">
                <a:solidFill>
                  <a:srgbClr val="FF0000"/>
                </a:solidFill>
              </a:rPr>
              <a:t>original thinking must remain central</a:t>
            </a:r>
            <a:r>
              <a:rPr lang="en-US" altLang="zh-CN" sz="2110" b="1"/>
              <a:t>. Only by mastering this </a:t>
            </a:r>
            <a:r>
              <a:rPr lang="en-US" altLang="zh-CN" sz="2110" b="1">
                <a:solidFill>
                  <a:srgbClr val="FF0000"/>
                </a:solidFill>
              </a:rPr>
              <a:t>synergy</a:t>
            </a:r>
            <a:r>
              <a:rPr lang="zh-CN" altLang="en-US" sz="2110" b="1"/>
              <a:t>（协同作用）</a:t>
            </a:r>
            <a:r>
              <a:rPr lang="en-US" altLang="zh-CN" sz="2110" b="1"/>
              <a:t>can students truly </a:t>
            </a:r>
            <a:r>
              <a:rPr lang="en-US" altLang="zh-CN" sz="2110" b="1">
                <a:solidFill>
                  <a:srgbClr val="FF0000"/>
                </a:solidFill>
              </a:rPr>
              <a:t>harness technology’s power</a:t>
            </a:r>
            <a:r>
              <a:rPr lang="zh-CN" altLang="en-US" sz="2110" b="1"/>
              <a:t>（利用科技的力量）</a:t>
            </a:r>
            <a:r>
              <a:rPr lang="en-US" altLang="zh-CN" sz="2110" b="1"/>
              <a:t> without </a:t>
            </a:r>
            <a:r>
              <a:rPr lang="en-US" altLang="zh-CN" sz="2110" b="1">
                <a:solidFill>
                  <a:srgbClr val="FF0000"/>
                </a:solidFill>
              </a:rPr>
              <a:t>compromising creativity</a:t>
            </a:r>
            <a:r>
              <a:rPr lang="zh-CN" altLang="en-US" sz="2110" b="1"/>
              <a:t>（损害创造力）</a:t>
            </a:r>
            <a:r>
              <a:rPr lang="en-US" altLang="zh-CN" sz="2110" b="1"/>
              <a:t>.</a:t>
            </a:r>
            <a:br>
              <a:rPr lang="en-US" altLang="zh-CN" sz="2110"/>
            </a:br>
            <a:endParaRPr lang="en-US" altLang="zh-CN" sz="2110"/>
          </a:p>
        </p:txBody>
      </p:sp>
      <p:sp>
        <p:nvSpPr>
          <p:cNvPr id="8" name="文本框 7"/>
          <p:cNvSpPr txBox="1"/>
          <p:nvPr/>
        </p:nvSpPr>
        <p:spPr>
          <a:xfrm>
            <a:off x="214630" y="1786890"/>
            <a:ext cx="11782425" cy="4772660"/>
          </a:xfrm>
          <a:prstGeom prst="rect">
            <a:avLst/>
          </a:prstGeom>
          <a:solidFill>
            <a:schemeClr val="accent5">
              <a:lumMod val="40000"/>
              <a:lumOff val="60000"/>
            </a:schemeClr>
          </a:solidFill>
        </p:spPr>
        <p:txBody>
          <a:bodyPr wrap="square" rtlCol="0">
            <a:noAutofit/>
          </a:bodyPr>
          <a:p>
            <a:pPr>
              <a:lnSpc>
                <a:spcPct val="150000"/>
              </a:lnSpc>
            </a:pPr>
            <a:r>
              <a:rPr lang="en-US" altLang="zh-CN" sz="2200"/>
              <a:t>AI</a:t>
            </a:r>
            <a:r>
              <a:rPr lang="zh-CN" altLang="en-US" sz="2200"/>
              <a:t>：作业助手还是作弊工具</a:t>
            </a:r>
            <a:endParaRPr lang="zh-CN" altLang="en-US" sz="2200"/>
          </a:p>
          <a:p>
            <a:pPr>
              <a:lnSpc>
                <a:spcPct val="150000"/>
              </a:lnSpc>
            </a:pPr>
            <a:r>
              <a:rPr lang="zh-CN" altLang="en-US" sz="2200"/>
              <a:t>随着</a:t>
            </a:r>
            <a:r>
              <a:rPr lang="en-US" altLang="zh-CN" sz="2200"/>
              <a:t>DeepSeek</a:t>
            </a:r>
            <a:r>
              <a:rPr lang="zh-CN" altLang="en-US" sz="2200"/>
              <a:t>等人工智能工具越来越受欢迎，学生们越来越依赖它们来完成作业，这引发了热议。</a:t>
            </a:r>
            <a:endParaRPr lang="zh-CN" altLang="en-US" sz="2200"/>
          </a:p>
          <a:p>
            <a:pPr>
              <a:lnSpc>
                <a:spcPct val="150000"/>
              </a:lnSpc>
            </a:pPr>
            <a:r>
              <a:rPr lang="zh-CN" altLang="en-US" sz="2200"/>
              <a:t>虽然人工智能通过</a:t>
            </a:r>
            <a:r>
              <a:rPr lang="zh-CN" altLang="en-US" sz="2200" b="1"/>
              <a:t>提供即时解决方案</a:t>
            </a:r>
            <a:r>
              <a:rPr lang="zh-CN" altLang="en-US" sz="2200"/>
              <a:t>和</a:t>
            </a:r>
            <a:r>
              <a:rPr lang="zh-CN" altLang="en-US" sz="2200" b="1"/>
              <a:t>阐明复杂概念</a:t>
            </a:r>
            <a:r>
              <a:rPr lang="zh-CN" altLang="en-US" sz="2200"/>
              <a:t>来</a:t>
            </a:r>
            <a:r>
              <a:rPr lang="zh-CN" altLang="en-US" sz="2200" b="1"/>
              <a:t>提高效率</a:t>
            </a:r>
            <a:r>
              <a:rPr lang="zh-CN" altLang="en-US" sz="2200"/>
              <a:t>，但过度依赖存在</a:t>
            </a:r>
            <a:r>
              <a:rPr lang="zh-CN" altLang="en-US" sz="2200" b="1"/>
              <a:t>侵蚀批判性思维</a:t>
            </a:r>
            <a:r>
              <a:rPr lang="zh-CN" altLang="en-US" sz="2200"/>
              <a:t>的风险。例如，学生也许能借助</a:t>
            </a:r>
            <a:r>
              <a:rPr lang="en-US" altLang="zh-CN" sz="2200"/>
              <a:t>AI</a:t>
            </a:r>
            <a:r>
              <a:rPr lang="zh-CN" altLang="en-US" sz="2200"/>
              <a:t>提示解决数学题，但在考试中却无法独立运用逻辑。更糟糕的是，如果过度使用</a:t>
            </a:r>
            <a:r>
              <a:rPr lang="en-US" altLang="zh-CN" sz="2200"/>
              <a:t>AI</a:t>
            </a:r>
            <a:r>
              <a:rPr lang="zh-CN" altLang="en-US" sz="2200"/>
              <a:t>生成草稿，创意写作可能会变得千篇一律。</a:t>
            </a:r>
            <a:endParaRPr lang="zh-CN" altLang="en-US" sz="2200"/>
          </a:p>
          <a:p>
            <a:pPr>
              <a:lnSpc>
                <a:spcPct val="150000"/>
              </a:lnSpc>
            </a:pPr>
            <a:r>
              <a:rPr lang="zh-CN" altLang="en-US" sz="2200" b="1"/>
              <a:t>为了兼顾创新和诚信的平衡</a:t>
            </a:r>
            <a:r>
              <a:rPr lang="zh-CN" altLang="en-US" sz="2200"/>
              <a:t>，学校应建立清晰的</a:t>
            </a:r>
            <a:r>
              <a:rPr lang="zh-CN" altLang="en-US" sz="2200" b="1"/>
              <a:t>使用指南</a:t>
            </a:r>
            <a:r>
              <a:rPr lang="zh-CN" altLang="en-US" sz="2200"/>
              <a:t>：人工智能可</a:t>
            </a:r>
            <a:r>
              <a:rPr lang="zh-CN" altLang="en-US" sz="2200" b="1"/>
              <a:t>辅助头脑风暴和检查错误</a:t>
            </a:r>
            <a:r>
              <a:rPr lang="zh-CN" altLang="en-US" sz="2200"/>
              <a:t>，但</a:t>
            </a:r>
            <a:r>
              <a:rPr lang="zh-CN" altLang="en-US" sz="2200" b="1"/>
              <a:t>原创思维必须始终是核心</a:t>
            </a:r>
            <a:r>
              <a:rPr lang="zh-CN" altLang="en-US" sz="2200"/>
              <a:t>。只有掌握了这种协同作用，学生才能真正</a:t>
            </a:r>
            <a:r>
              <a:rPr lang="zh-CN" altLang="en-US" sz="2200" b="1"/>
              <a:t>驾驭科技的力量</a:t>
            </a:r>
            <a:r>
              <a:rPr lang="zh-CN" altLang="en-US" sz="2200"/>
              <a:t>，而不</a:t>
            </a:r>
            <a:r>
              <a:rPr lang="zh-CN" altLang="en-US" sz="2200" b="1"/>
              <a:t>损害创造力</a:t>
            </a:r>
            <a:r>
              <a:rPr lang="zh-CN" altLang="en-US" sz="2200"/>
              <a:t>。</a:t>
            </a:r>
            <a:endParaRPr lang="zh-CN" altLang="en-US" sz="220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8"/>
                                        </p:tgtEl>
                                        <p:attrNameLst>
                                          <p:attrName>ppt_x</p:attrName>
                                        </p:attrNameLst>
                                      </p:cBhvr>
                                      <p:tavLst>
                                        <p:tav tm="0">
                                          <p:val>
                                            <p:strVal val="ppt_x"/>
                                          </p:val>
                                        </p:tav>
                                        <p:tav tm="100000">
                                          <p:val>
                                            <p:strVal val="ppt_x"/>
                                          </p:val>
                                        </p:tav>
                                      </p:tavLst>
                                    </p:anim>
                                    <p:anim calcmode="lin" valueType="num">
                                      <p:cBhvr additive="base">
                                        <p:cTn id="7" dur="500"/>
                                        <p:tgtEl>
                                          <p:spTgt spid="8"/>
                                        </p:tgtEl>
                                        <p:attrNameLst>
                                          <p:attrName>ppt_y</p:attrName>
                                        </p:attrNameLst>
                                      </p:cBhvr>
                                      <p:tavLst>
                                        <p:tav tm="0">
                                          <p:val>
                                            <p:strVal val="ppt_y"/>
                                          </p:val>
                                        </p:tav>
                                        <p:tav tm="100000">
                                          <p:val>
                                            <p:strVal val="1+ppt_h/2"/>
                                          </p:val>
                                        </p:tav>
                                      </p:tavLst>
                                    </p:anim>
                                    <p:set>
                                      <p:cBhvr>
                                        <p:cTn id="8"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8" grpId="1"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ubtitle 9"/>
          <p:cNvSpPr>
            <a:spLocks noGrp="1"/>
          </p:cNvSpPr>
          <p:nvPr>
            <p:ph type="body" idx="17826305"/>
            <p:custDataLst>
              <p:tags r:id="rId1"/>
            </p:custDataLst>
          </p:nvPr>
        </p:nvSpPr>
        <p:spPr/>
        <p:txBody>
          <a:bodyPr/>
          <a:p>
            <a:r>
              <a:rPr lang="zh-CN" altLang="en-US"/>
              <a:t>THE END</a:t>
            </a:r>
            <a:endParaRPr lang="zh-CN" altLang="en-US"/>
          </a:p>
        </p:txBody>
      </p:sp>
      <p:sp>
        <p:nvSpPr>
          <p:cNvPr id="3" name="标题"/>
          <p:cNvSpPr>
            <a:spLocks noGrp="1"/>
          </p:cNvSpPr>
          <p:nvPr>
            <p:ph type="title" idx="17826049"/>
            <p:custDataLst>
              <p:tags r:id="rId2"/>
            </p:custDataLst>
          </p:nvPr>
        </p:nvSpPr>
        <p:spPr/>
        <p:txBody>
          <a:bodyPr>
            <a:normAutofit fontScale="90000"/>
          </a:bodyPr>
          <a:p>
            <a:r>
              <a:rPr altLang="en-US" sz="6100"/>
              <a:t>谢谢</a:t>
            </a:r>
            <a:endParaRPr altLang="en-US" sz="6100"/>
          </a:p>
        </p:txBody>
      </p:sp>
    </p:spTree>
    <p:custDataLst>
      <p:tags r:id="rId3"/>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p:cNvSpPr>
            <a:spLocks noGrp="1"/>
          </p:cNvSpPr>
          <p:nvPr>
            <p:ph type="title" idx="17826049"/>
            <p:custDataLst>
              <p:tags r:id="rId1"/>
            </p:custDataLst>
          </p:nvPr>
        </p:nvSpPr>
        <p:spPr/>
        <p:txBody>
          <a:bodyPr/>
          <a:p>
            <a:r>
              <a:rPr altLang="en-US"/>
              <a:t>语言特点</a:t>
            </a:r>
            <a:endParaRPr altLang="en-US"/>
          </a:p>
        </p:txBody>
      </p:sp>
      <p:sp>
        <p:nvSpPr>
          <p:cNvPr id="3" name="Text Placeholder 2"/>
          <p:cNvSpPr>
            <a:spLocks noGrp="1"/>
          </p:cNvSpPr>
          <p:nvPr>
            <p:ph type="body" idx="17826561"/>
            <p:custDataLst>
              <p:tags r:id="rId2"/>
            </p:custDataLst>
          </p:nvPr>
        </p:nvSpPr>
        <p:spPr/>
        <p:txBody>
          <a:bodyPr/>
          <a:p>
            <a:r>
              <a:rPr lang="en-US" altLang="en-US"/>
              <a:t>01</a:t>
            </a:r>
            <a:endParaRPr lang="en-US" altLang="en-US"/>
          </a:p>
        </p:txBody>
      </p:sp>
    </p:spTree>
    <p:custDataLst>
      <p:tags r:id="rId3"/>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idx="17826049"/>
            <p:custDataLst>
              <p:tags r:id="rId1"/>
            </p:custDataLst>
          </p:nvPr>
        </p:nvSpPr>
        <p:spPr/>
        <p:txBody>
          <a:bodyPr/>
          <a:p>
            <a:r>
              <a:rPr lang="zh-CN" altLang="en-US" sz="3300"/>
              <a:t>语言特点</a:t>
            </a:r>
            <a:endParaRPr lang="zh-CN" altLang="en-US" sz="3300"/>
          </a:p>
        </p:txBody>
      </p:sp>
      <p:sp>
        <p:nvSpPr>
          <p:cNvPr id="3" name="装饰  1"/>
          <p:cNvSpPr>
            <a:spLocks noGrp="1"/>
          </p:cNvSpPr>
          <p:nvPr>
            <p:ph type="body" idx="287312130" hasCustomPrompt="1"/>
            <p:custDataLst>
              <p:tags r:id="rId2"/>
            </p:custDataLst>
          </p:nvPr>
        </p:nvSpPr>
        <p:spPr>
          <a:xfrm>
            <a:off x="2415540" y="198120"/>
            <a:ext cx="9526905" cy="6461760"/>
          </a:xfrm>
        </p:spPr>
        <p:txBody>
          <a:bodyPr>
            <a:noAutofit/>
          </a:bodyPr>
          <a:p>
            <a:pPr>
              <a:buNone/>
            </a:pPr>
            <a:endParaRPr lang="zh-CN" altLang="en-US"/>
          </a:p>
        </p:txBody>
      </p:sp>
      <p:sp>
        <p:nvSpPr>
          <p:cNvPr id="4" name="文本占位符 3"/>
          <p:cNvSpPr>
            <a:spLocks noGrp="1"/>
          </p:cNvSpPr>
          <p:nvPr>
            <p:ph type="body" idx="17826817"/>
            <p:custDataLst>
              <p:tags r:id="rId3"/>
            </p:custDataLst>
          </p:nvPr>
        </p:nvSpPr>
        <p:spPr>
          <a:xfrm>
            <a:off x="2555875" y="422910"/>
            <a:ext cx="9226550" cy="6042660"/>
          </a:xfrm>
        </p:spPr>
        <p:txBody>
          <a:bodyPr>
            <a:noAutofit/>
          </a:bodyPr>
          <a:p>
            <a:pPr>
              <a:lnSpc>
                <a:spcPct val="150000"/>
              </a:lnSpc>
              <a:spcBef>
                <a:spcPct val="42000"/>
              </a:spcBef>
              <a:spcAft>
                <a:spcPct val="42000"/>
              </a:spcAft>
            </a:pPr>
            <a:r>
              <a:rPr lang="zh-CN" altLang="en-US" sz="2000"/>
              <a:t>（</a:t>
            </a:r>
            <a:r>
              <a:rPr lang="en-US" altLang="zh-CN" sz="2000"/>
              <a:t>1</a:t>
            </a:r>
            <a:r>
              <a:rPr lang="zh-CN" altLang="en-US" sz="2000"/>
              <a:t>）</a:t>
            </a:r>
            <a:r>
              <a:rPr lang="zh-CN" altLang="en-US" sz="2000">
                <a:solidFill>
                  <a:schemeClr val="tx1"/>
                </a:solidFill>
                <a:effectLst>
                  <a:outerShdw blurRad="38100" dist="19050" dir="2700000" algn="tl" rotWithShape="0">
                    <a:schemeClr val="dk1">
                      <a:alpha val="40000"/>
                    </a:schemeClr>
                  </a:outerShdw>
                </a:effectLst>
              </a:rPr>
              <a:t>时态较为统一</a:t>
            </a:r>
            <a:r>
              <a:rPr lang="zh-CN" altLang="en-US" sz="2000"/>
              <a:t>：多用</a:t>
            </a:r>
            <a:r>
              <a:rPr lang="zh-CN" altLang="en-US" sz="2000" b="1">
                <a:solidFill>
                  <a:srgbClr val="FF0000"/>
                </a:solidFill>
              </a:rPr>
              <a:t>现在时</a:t>
            </a:r>
            <a:r>
              <a:rPr lang="zh-CN" altLang="en-US" sz="2000"/>
              <a:t>，强调语言表达的客观性</a:t>
            </a:r>
            <a:r>
              <a:rPr lang="en-US" altLang="zh-CN" sz="2000"/>
              <a:t>, </a:t>
            </a:r>
            <a:r>
              <a:rPr lang="zh-CN" altLang="en-US" sz="2000"/>
              <a:t>但</a:t>
            </a:r>
            <a:r>
              <a:rPr lang="zh-CN" altLang="en-US" sz="2000" u="sng"/>
              <a:t>阐述具体事例时用过去时；</a:t>
            </a:r>
            <a:endParaRPr lang="en-US" altLang="zh-CN" sz="2000" u="sng"/>
          </a:p>
          <a:p>
            <a:pPr>
              <a:lnSpc>
                <a:spcPct val="150000"/>
              </a:lnSpc>
              <a:spcBef>
                <a:spcPct val="42000"/>
              </a:spcBef>
              <a:spcAft>
                <a:spcPct val="42000"/>
              </a:spcAft>
            </a:pPr>
            <a:r>
              <a:rPr lang="zh-CN" altLang="zh-CN" sz="2000"/>
              <a:t>（</a:t>
            </a:r>
            <a:r>
              <a:rPr lang="en-US" altLang="zh-CN" sz="2000"/>
              <a:t>2</a:t>
            </a:r>
            <a:r>
              <a:rPr lang="zh-CN" altLang="zh-CN" sz="2000"/>
              <a:t>）</a:t>
            </a:r>
            <a:r>
              <a:rPr lang="zh-CN" altLang="zh-CN" sz="2000">
                <a:solidFill>
                  <a:schemeClr val="tx1"/>
                </a:solidFill>
                <a:effectLst>
                  <a:outerShdw blurRad="38100" dist="19050" dir="2700000" algn="tl" rotWithShape="0">
                    <a:schemeClr val="dk1">
                      <a:alpha val="40000"/>
                    </a:schemeClr>
                  </a:outerShdw>
                </a:effectLst>
              </a:rPr>
              <a:t>主要人称</a:t>
            </a:r>
            <a:r>
              <a:rPr lang="en-US" altLang="zh-CN" sz="2000"/>
              <a:t>: </a:t>
            </a:r>
            <a:r>
              <a:rPr lang="zh-CN" altLang="en-US" sz="2000"/>
              <a:t>一般为</a:t>
            </a:r>
            <a:r>
              <a:rPr lang="zh-CN" altLang="en-US" sz="2000" b="1">
                <a:solidFill>
                  <a:srgbClr val="FF0000"/>
                </a:solidFill>
              </a:rPr>
              <a:t>第一人称；</a:t>
            </a:r>
            <a:endParaRPr lang="en-US" altLang="zh-CN" sz="2000">
              <a:solidFill>
                <a:srgbClr val="FF0000"/>
              </a:solidFill>
            </a:endParaRPr>
          </a:p>
          <a:p>
            <a:pPr>
              <a:lnSpc>
                <a:spcPct val="150000"/>
              </a:lnSpc>
              <a:spcBef>
                <a:spcPct val="42000"/>
              </a:spcBef>
              <a:spcAft>
                <a:spcPct val="42000"/>
              </a:spcAft>
            </a:pPr>
            <a:r>
              <a:rPr lang="zh-CN" altLang="zh-CN" sz="2000"/>
              <a:t>（</a:t>
            </a:r>
            <a:r>
              <a:rPr lang="en-US" altLang="zh-CN" sz="2000"/>
              <a:t>3</a:t>
            </a:r>
            <a:r>
              <a:rPr lang="zh-CN" altLang="zh-CN" sz="2000"/>
              <a:t>）较多使用的词语和句子；</a:t>
            </a:r>
            <a:endParaRPr lang="en-US" altLang="zh-CN" sz="2000"/>
          </a:p>
          <a:p>
            <a:pPr>
              <a:lnSpc>
                <a:spcPct val="150000"/>
              </a:lnSpc>
              <a:spcAft>
                <a:spcPct val="63000"/>
              </a:spcAft>
            </a:pPr>
            <a:r>
              <a:rPr lang="zh-CN" altLang="zh-CN" sz="2000"/>
              <a:t>条件状语从句、让步状语从句和情态动词</a:t>
            </a:r>
            <a:r>
              <a:rPr lang="en-US" altLang="zh-CN" sz="2000"/>
              <a:t>, </a:t>
            </a:r>
            <a:r>
              <a:rPr lang="zh-CN" altLang="en-US" sz="2000"/>
              <a:t>名词性从句、定语从句、倒装句、</a:t>
            </a:r>
            <a:r>
              <a:rPr lang="en-US" altLang="zh-CN" sz="2000"/>
              <a:t>It </a:t>
            </a:r>
            <a:r>
              <a:rPr lang="zh-CN" altLang="en-US" sz="2000"/>
              <a:t>句式等</a:t>
            </a:r>
            <a:r>
              <a:rPr lang="zh-CN" altLang="en-US" sz="2000" b="1">
                <a:solidFill>
                  <a:srgbClr val="FF0000"/>
                </a:solidFill>
              </a:rPr>
              <a:t>复杂长句与短句的交替使用</a:t>
            </a:r>
            <a:r>
              <a:rPr lang="zh-CN" altLang="en-US" sz="2000"/>
              <a:t>，</a:t>
            </a:r>
            <a:r>
              <a:rPr lang="zh-CN" altLang="en-US" sz="2000" b="1">
                <a:solidFill>
                  <a:srgbClr val="FF0000"/>
                </a:solidFill>
              </a:rPr>
              <a:t>非谓语动词</a:t>
            </a:r>
            <a:r>
              <a:rPr lang="zh-CN" altLang="en-US" sz="2000"/>
              <a:t>的运用。</a:t>
            </a:r>
            <a:endParaRPr lang="en-US" altLang="zh-CN" sz="2000"/>
          </a:p>
          <a:p>
            <a:pPr>
              <a:lnSpc>
                <a:spcPct val="150000"/>
              </a:lnSpc>
              <a:spcAft>
                <a:spcPct val="63000"/>
              </a:spcAft>
            </a:pPr>
            <a:r>
              <a:rPr lang="en-US" altLang="zh-CN" sz="2000"/>
              <a:t>(4)</a:t>
            </a:r>
            <a:r>
              <a:rPr lang="zh-CN" altLang="en-US" sz="2000">
                <a:solidFill>
                  <a:schemeClr val="tx1"/>
                </a:solidFill>
                <a:effectLst>
                  <a:outerShdw blurRad="38100" dist="19050" dir="2700000" algn="tl" rotWithShape="0">
                    <a:schemeClr val="dk1">
                      <a:alpha val="40000"/>
                    </a:schemeClr>
                  </a:outerShdw>
                </a:effectLst>
              </a:rPr>
              <a:t>使用有举例、推理等含义的</a:t>
            </a:r>
            <a:r>
              <a:rPr lang="zh-CN" altLang="en-US" sz="2000" b="1">
                <a:solidFill>
                  <a:srgbClr val="FF0000"/>
                </a:solidFill>
              </a:rPr>
              <a:t>连接词和过渡词</a:t>
            </a:r>
            <a:r>
              <a:rPr lang="zh-CN" altLang="en-US" sz="2000"/>
              <a:t>，常用的有：</a:t>
            </a:r>
            <a:r>
              <a:rPr lang="en-US" altLang="zh-CN" sz="2000"/>
              <a:t>for example(</a:t>
            </a:r>
            <a:r>
              <a:rPr lang="zh-CN" altLang="en-US" sz="2000"/>
              <a:t>例如</a:t>
            </a:r>
            <a:r>
              <a:rPr lang="en-US" altLang="zh-CN" sz="2000"/>
              <a:t>)</a:t>
            </a:r>
            <a:r>
              <a:rPr lang="zh-CN" altLang="en-US" sz="2000"/>
              <a:t>，</a:t>
            </a:r>
            <a:r>
              <a:rPr lang="en-US" altLang="zh-CN" sz="2000"/>
              <a:t>since(</a:t>
            </a:r>
            <a:r>
              <a:rPr lang="zh-CN" altLang="en-US" sz="2000"/>
              <a:t>既然</a:t>
            </a:r>
            <a:r>
              <a:rPr lang="en-US" altLang="zh-CN" sz="2000"/>
              <a:t>), now that(</a:t>
            </a:r>
            <a:r>
              <a:rPr lang="zh-CN" altLang="en-US" sz="2000"/>
              <a:t>既然</a:t>
            </a:r>
            <a:r>
              <a:rPr lang="en-US" altLang="zh-CN" sz="2000"/>
              <a:t>), therefore(</a:t>
            </a:r>
            <a:r>
              <a:rPr lang="zh-CN" altLang="en-US" sz="2000"/>
              <a:t>因此</a:t>
            </a:r>
            <a:r>
              <a:rPr lang="en-US" altLang="zh-CN" sz="2000"/>
              <a:t>), however(</a:t>
            </a:r>
            <a:r>
              <a:rPr lang="zh-CN" altLang="en-US" sz="2000"/>
              <a:t>然而</a:t>
            </a:r>
            <a:r>
              <a:rPr lang="en-US" altLang="zh-CN" sz="2000"/>
              <a:t>), in that case(</a:t>
            </a:r>
            <a:r>
              <a:rPr lang="zh-CN" altLang="en-US" sz="2000"/>
              <a:t>在那种情况下</a:t>
            </a:r>
            <a:r>
              <a:rPr lang="en-US" altLang="zh-CN" sz="2000"/>
              <a:t>)</a:t>
            </a:r>
            <a:r>
              <a:rPr lang="zh-CN" altLang="en-US" sz="2000"/>
              <a:t>等</a:t>
            </a:r>
            <a:r>
              <a:rPr lang="zh-CN" sz="2000"/>
              <a:t>。</a:t>
            </a:r>
            <a:endParaRPr lang="en-US" altLang="zh-CN" sz="2000"/>
          </a:p>
          <a:p>
            <a:pPr>
              <a:spcBef>
                <a:spcPct val="42000"/>
              </a:spcBef>
              <a:spcAft>
                <a:spcPct val="63000"/>
              </a:spcAft>
            </a:pPr>
            <a:endParaRPr lang="en-US" altLang="zh-CN" sz="1200"/>
          </a:p>
        </p:txBody>
      </p:sp>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 calcmode="lin" valueType="num">
                                      <p:cBhvr additive="base">
                                        <p:cTn id="23"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4">
                                            <p:txEl>
                                              <p:pRg st="4" end="4"/>
                                            </p:txEl>
                                          </p:spTgt>
                                        </p:tgtEl>
                                        <p:attrNameLst>
                                          <p:attrName>style.visibility</p:attrName>
                                        </p:attrNameLst>
                                      </p:cBhvr>
                                      <p:to>
                                        <p:strVal val="visible"/>
                                      </p:to>
                                    </p:set>
                                    <p:anim calcmode="lin" valueType="num">
                                      <p:cBhvr additive="base">
                                        <p:cTn id="2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p:cNvSpPr>
            <a:spLocks noGrp="1"/>
          </p:cNvSpPr>
          <p:nvPr>
            <p:ph type="title" idx="17826049"/>
            <p:custDataLst>
              <p:tags r:id="rId1"/>
            </p:custDataLst>
          </p:nvPr>
        </p:nvSpPr>
        <p:spPr/>
        <p:txBody>
          <a:bodyPr/>
          <a:p>
            <a:r>
              <a:rPr altLang="en-US"/>
              <a:t>写作要求</a:t>
            </a:r>
            <a:endParaRPr altLang="en-US"/>
          </a:p>
        </p:txBody>
      </p:sp>
      <p:sp>
        <p:nvSpPr>
          <p:cNvPr id="3" name="Text Placeholder 2"/>
          <p:cNvSpPr>
            <a:spLocks noGrp="1"/>
          </p:cNvSpPr>
          <p:nvPr>
            <p:ph type="body" idx="17826561"/>
            <p:custDataLst>
              <p:tags r:id="rId2"/>
            </p:custDataLst>
          </p:nvPr>
        </p:nvSpPr>
        <p:spPr/>
        <p:txBody>
          <a:bodyPr/>
          <a:p>
            <a:r>
              <a:rPr lang="en-US" altLang="en-US"/>
              <a:t>02</a:t>
            </a:r>
            <a:endParaRPr lang="en-US" altLang="en-US"/>
          </a:p>
        </p:txBody>
      </p:sp>
    </p:spTree>
    <p:custDataLst>
      <p:tags r:id="rId3"/>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idx="17826049"/>
            <p:custDataLst>
              <p:tags r:id="rId1"/>
            </p:custDataLst>
          </p:nvPr>
        </p:nvSpPr>
        <p:spPr/>
        <p:txBody>
          <a:bodyPr/>
          <a:p>
            <a:r>
              <a:rPr lang="zh-CN" altLang="en-US" sz="3300"/>
              <a:t>写作要求</a:t>
            </a:r>
            <a:endParaRPr lang="zh-CN" altLang="en-US" sz="3300"/>
          </a:p>
        </p:txBody>
      </p:sp>
      <p:sp>
        <p:nvSpPr>
          <p:cNvPr id="3" name="装饰  1"/>
          <p:cNvSpPr>
            <a:spLocks noGrp="1"/>
          </p:cNvSpPr>
          <p:nvPr>
            <p:ph type="body" idx="287312130" hasCustomPrompt="1"/>
            <p:custDataLst>
              <p:tags r:id="rId2"/>
            </p:custDataLst>
          </p:nvPr>
        </p:nvSpPr>
        <p:spPr>
          <a:xfrm>
            <a:off x="2519680" y="609600"/>
            <a:ext cx="9062720" cy="5638800"/>
          </a:xfrm>
        </p:spPr>
        <p:txBody>
          <a:bodyPr>
            <a:noAutofit/>
          </a:bodyPr>
          <a:p>
            <a:pPr>
              <a:buNone/>
            </a:pPr>
            <a:endParaRPr lang="zh-CN" altLang="en-US"/>
          </a:p>
        </p:txBody>
      </p:sp>
      <p:sp>
        <p:nvSpPr>
          <p:cNvPr id="4" name="文本占位符 3"/>
          <p:cNvSpPr>
            <a:spLocks noGrp="1"/>
          </p:cNvSpPr>
          <p:nvPr>
            <p:ph type="body" idx="17826817"/>
            <p:custDataLst>
              <p:tags r:id="rId3"/>
            </p:custDataLst>
          </p:nvPr>
        </p:nvSpPr>
        <p:spPr>
          <a:xfrm>
            <a:off x="2760980" y="782955"/>
            <a:ext cx="8415020" cy="5465445"/>
          </a:xfrm>
        </p:spPr>
        <p:txBody>
          <a:bodyPr>
            <a:normAutofit fontScale="70000"/>
          </a:bodyPr>
          <a:p>
            <a:pPr>
              <a:spcBef>
                <a:spcPct val="42000"/>
              </a:spcBef>
              <a:spcAft>
                <a:spcPct val="42000"/>
              </a:spcAft>
            </a:pPr>
            <a:r>
              <a:rPr lang="zh-CN" altLang="en-US" sz="3335">
                <a:solidFill>
                  <a:schemeClr val="tx1"/>
                </a:solidFill>
                <a:effectLst>
                  <a:outerShdw blurRad="38100" dist="19050" dir="2700000" algn="tl" rotWithShape="0">
                    <a:schemeClr val="dk1">
                      <a:alpha val="40000"/>
                    </a:schemeClr>
                  </a:outerShdw>
                </a:effectLst>
              </a:rPr>
              <a:t>（</a:t>
            </a:r>
            <a:r>
              <a:rPr lang="en-US" altLang="zh-CN" sz="3335">
                <a:solidFill>
                  <a:schemeClr val="tx1"/>
                </a:solidFill>
                <a:effectLst>
                  <a:outerShdw blurRad="38100" dist="19050" dir="2700000" algn="tl" rotWithShape="0">
                    <a:schemeClr val="dk1">
                      <a:alpha val="40000"/>
                    </a:schemeClr>
                  </a:outerShdw>
                </a:effectLst>
              </a:rPr>
              <a:t>1</a:t>
            </a:r>
            <a:r>
              <a:rPr lang="zh-CN" altLang="en-US" sz="3335">
                <a:solidFill>
                  <a:schemeClr val="tx1"/>
                </a:solidFill>
                <a:effectLst>
                  <a:outerShdw blurRad="38100" dist="19050" dir="2700000" algn="tl" rotWithShape="0">
                    <a:schemeClr val="dk1">
                      <a:alpha val="40000"/>
                    </a:schemeClr>
                  </a:outerShdw>
                </a:effectLst>
              </a:rPr>
              <a:t>）明确观点：</a:t>
            </a:r>
            <a:r>
              <a:rPr lang="zh-CN" altLang="en-US" sz="3335"/>
              <a:t>通常在第一段提出，用词的贴切与得体，注重词汇精准积累，自然表达要点；</a:t>
            </a:r>
            <a:endParaRPr lang="en-US" altLang="zh-CN" sz="3335"/>
          </a:p>
          <a:p>
            <a:pPr>
              <a:spcAft>
                <a:spcPct val="63000"/>
              </a:spcAft>
            </a:pPr>
            <a:endParaRPr lang="en-US" altLang="zh-CN"/>
          </a:p>
          <a:p>
            <a:pPr algn="l">
              <a:spcBef>
                <a:spcPct val="42000"/>
              </a:spcBef>
              <a:spcAft>
                <a:spcPct val="42000"/>
              </a:spcAft>
              <a:buClrTx/>
              <a:buSzTx/>
            </a:pPr>
            <a:r>
              <a:rPr lang="zh-CN" altLang="en-US" sz="3335">
                <a:solidFill>
                  <a:schemeClr val="tx1"/>
                </a:solidFill>
                <a:effectLst>
                  <a:outerShdw blurRad="38100" dist="19050" dir="2700000" algn="tl" rotWithShape="0">
                    <a:schemeClr val="dk1">
                      <a:alpha val="40000"/>
                    </a:schemeClr>
                  </a:outerShdw>
                </a:effectLst>
              </a:rPr>
              <a:t>（2）观点阐述要充分：</a:t>
            </a:r>
            <a:endParaRPr lang="zh-CN" altLang="en-US" sz="3335">
              <a:solidFill>
                <a:schemeClr val="tx1"/>
              </a:solidFill>
              <a:effectLst>
                <a:outerShdw blurRad="38100" dist="19050" dir="2700000" algn="tl" rotWithShape="0">
                  <a:schemeClr val="dk1">
                    <a:alpha val="40000"/>
                  </a:schemeClr>
                </a:outerShdw>
              </a:effectLst>
            </a:endParaRPr>
          </a:p>
          <a:p>
            <a:pPr>
              <a:lnSpc>
                <a:spcPct val="150000"/>
              </a:lnSpc>
              <a:spcAft>
                <a:spcPct val="63000"/>
              </a:spcAft>
            </a:pPr>
            <a:r>
              <a:rPr lang="zh-CN" altLang="zh-CN" sz="2570" i="1">
                <a:solidFill>
                  <a:schemeClr val="tx1"/>
                </a:solidFill>
              </a:rPr>
              <a:t>展示数据</a:t>
            </a:r>
            <a:r>
              <a:rPr lang="en-US" altLang="zh-CN" sz="2570" i="1">
                <a:solidFill>
                  <a:schemeClr val="tx1"/>
                </a:solidFill>
              </a:rPr>
              <a:t> (listing data)</a:t>
            </a:r>
            <a:r>
              <a:rPr lang="zh-CN" altLang="en-US" sz="2570" i="1">
                <a:solidFill>
                  <a:schemeClr val="tx1"/>
                </a:solidFill>
              </a:rPr>
              <a:t>、提供事例</a:t>
            </a:r>
            <a:r>
              <a:rPr lang="en-US" altLang="zh-CN" sz="2570" i="1">
                <a:solidFill>
                  <a:schemeClr val="tx1"/>
                </a:solidFill>
              </a:rPr>
              <a:t> (giving examples)</a:t>
            </a:r>
            <a:r>
              <a:rPr lang="zh-CN" altLang="en-US" sz="2570" i="1">
                <a:solidFill>
                  <a:schemeClr val="tx1"/>
                </a:solidFill>
              </a:rPr>
              <a:t>、借助常识</a:t>
            </a:r>
            <a:r>
              <a:rPr lang="en-US" altLang="zh-CN" sz="2570" i="1">
                <a:solidFill>
                  <a:schemeClr val="tx1"/>
                </a:solidFill>
              </a:rPr>
              <a:t> (applying common sense)</a:t>
            </a:r>
            <a:r>
              <a:rPr lang="zh-CN" altLang="en-US" sz="2570" i="1">
                <a:solidFill>
                  <a:schemeClr val="tx1"/>
                </a:solidFill>
              </a:rPr>
              <a:t>、利用亲身经历等</a:t>
            </a:r>
            <a:r>
              <a:rPr lang="en-US" altLang="zh-CN" sz="2570" i="1">
                <a:solidFill>
                  <a:schemeClr val="tx1"/>
                </a:solidFill>
              </a:rPr>
              <a:t>(utilizing first-hand experience)</a:t>
            </a:r>
            <a:r>
              <a:rPr lang="zh-CN" altLang="en-US" sz="2570" i="1">
                <a:solidFill>
                  <a:schemeClr val="tx1"/>
                </a:solidFill>
              </a:rPr>
              <a:t>、做对比</a:t>
            </a:r>
            <a:r>
              <a:rPr lang="en-US" altLang="zh-CN" sz="2570" i="1">
                <a:solidFill>
                  <a:schemeClr val="tx1"/>
                </a:solidFill>
              </a:rPr>
              <a:t> (making comparisons)</a:t>
            </a:r>
            <a:r>
              <a:rPr lang="zh-CN" altLang="en-US" sz="2570" i="1">
                <a:solidFill>
                  <a:schemeClr val="tx1"/>
                </a:solidFill>
              </a:rPr>
              <a:t>、引用</a:t>
            </a:r>
            <a:r>
              <a:rPr lang="en-US" altLang="zh-CN" sz="2570" i="1">
                <a:solidFill>
                  <a:schemeClr val="tx1"/>
                </a:solidFill>
              </a:rPr>
              <a:t> (citing sources)</a:t>
            </a:r>
            <a:r>
              <a:rPr lang="zh-CN" altLang="en-US" sz="2570" i="1">
                <a:solidFill>
                  <a:schemeClr val="tx1"/>
                </a:solidFill>
              </a:rPr>
              <a:t>、制作图表</a:t>
            </a:r>
            <a:r>
              <a:rPr lang="en-US" altLang="zh-CN" sz="2570" i="1">
                <a:solidFill>
                  <a:schemeClr val="tx1"/>
                </a:solidFill>
              </a:rPr>
              <a:t> (making graphs)</a:t>
            </a:r>
            <a:r>
              <a:rPr lang="zh-CN" altLang="en-US" sz="2570" i="1">
                <a:solidFill>
                  <a:schemeClr val="tx1"/>
                </a:solidFill>
              </a:rPr>
              <a:t>、给出解释</a:t>
            </a:r>
            <a:r>
              <a:rPr lang="en-US" altLang="zh-CN" sz="2570" i="1">
                <a:solidFill>
                  <a:schemeClr val="tx1"/>
                </a:solidFill>
              </a:rPr>
              <a:t> (providing explanations)</a:t>
            </a:r>
            <a:endParaRPr lang="en-US" altLang="zh-CN" sz="2570" i="1">
              <a:solidFill>
                <a:schemeClr val="tx1"/>
              </a:solidFill>
            </a:endParaRPr>
          </a:p>
          <a:p>
            <a:pPr>
              <a:spcBef>
                <a:spcPct val="42000"/>
              </a:spcBef>
              <a:spcAft>
                <a:spcPct val="42000"/>
              </a:spcAft>
            </a:pPr>
            <a:r>
              <a:rPr lang="zh-CN" altLang="zh-CN" sz="3335">
                <a:solidFill>
                  <a:schemeClr val="tx1"/>
                </a:solidFill>
                <a:effectLst>
                  <a:outerShdw blurRad="38100" dist="19050" dir="2700000" algn="tl" rotWithShape="0">
                    <a:schemeClr val="dk1">
                      <a:alpha val="40000"/>
                    </a:schemeClr>
                  </a:outerShdw>
                </a:effectLst>
              </a:rPr>
              <a:t>（</a:t>
            </a:r>
            <a:r>
              <a:rPr lang="en-US" altLang="zh-CN" sz="3335">
                <a:solidFill>
                  <a:schemeClr val="tx1"/>
                </a:solidFill>
                <a:effectLst>
                  <a:outerShdw blurRad="38100" dist="19050" dir="2700000" algn="tl" rotWithShape="0">
                    <a:schemeClr val="dk1">
                      <a:alpha val="40000"/>
                    </a:schemeClr>
                  </a:outerShdw>
                </a:effectLst>
              </a:rPr>
              <a:t>3</a:t>
            </a:r>
            <a:r>
              <a:rPr lang="zh-CN" altLang="zh-CN" sz="3335">
                <a:solidFill>
                  <a:schemeClr val="tx1"/>
                </a:solidFill>
                <a:effectLst>
                  <a:outerShdw blurRad="38100" dist="19050" dir="2700000" algn="tl" rotWithShape="0">
                    <a:schemeClr val="dk1">
                      <a:alpha val="40000"/>
                    </a:schemeClr>
                  </a:outerShdw>
                </a:effectLst>
              </a:rPr>
              <a:t>）层次应清楚：</a:t>
            </a:r>
            <a:r>
              <a:rPr lang="zh-CN" altLang="zh-CN" sz="3335"/>
              <a:t>观点陈述层次要清晰，使读者一目了然；</a:t>
            </a:r>
            <a:endParaRPr lang="en-US" altLang="zh-CN" sz="3335"/>
          </a:p>
          <a:p>
            <a:pPr>
              <a:spcBef>
                <a:spcPct val="42000"/>
              </a:spcBef>
              <a:spcAft>
                <a:spcPct val="42000"/>
              </a:spcAft>
            </a:pPr>
            <a:r>
              <a:rPr lang="zh-CN" altLang="zh-CN" sz="3335"/>
              <a:t>（</a:t>
            </a:r>
            <a:r>
              <a:rPr lang="en-US" altLang="zh-CN" sz="3335"/>
              <a:t>4</a:t>
            </a:r>
            <a:r>
              <a:rPr lang="zh-CN" altLang="zh-CN" sz="3335"/>
              <a:t>）</a:t>
            </a:r>
            <a:r>
              <a:rPr lang="zh-CN" altLang="zh-CN" sz="3335">
                <a:solidFill>
                  <a:schemeClr val="tx1"/>
                </a:solidFill>
                <a:effectLst>
                  <a:outerShdw blurRad="38100" dist="19050" dir="2700000" algn="tl" rotWithShape="0">
                    <a:schemeClr val="dk1">
                      <a:alpha val="40000"/>
                    </a:schemeClr>
                  </a:outerShdw>
                </a:effectLst>
              </a:rPr>
              <a:t>要点全覆盖，</a:t>
            </a:r>
            <a:r>
              <a:rPr lang="zh-CN" altLang="en-US" sz="3335"/>
              <a:t>在第三段结尾需要重申自己的观点。</a:t>
            </a:r>
            <a:endParaRPr lang="en-US" altLang="zh-CN" sz="3335"/>
          </a:p>
        </p:txBody>
      </p:sp>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strips(down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strips(downLeft)">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8" presetClass="entr" presetSubtype="12" fill="hold"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strips(downLeft)">
                                      <p:cBhvr>
                                        <p:cTn id="21" dur="500"/>
                                        <p:tgtEl>
                                          <p:spTgt spid="4">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8" presetClass="entr" presetSubtype="12" fill="hold" nodeType="clickEffect">
                                  <p:stCondLst>
                                    <p:cond delay="0"/>
                                  </p:stCondLst>
                                  <p:childTnLst>
                                    <p:set>
                                      <p:cBhvr>
                                        <p:cTn id="25" dur="1" fill="hold">
                                          <p:stCondLst>
                                            <p:cond delay="0"/>
                                          </p:stCondLst>
                                        </p:cTn>
                                        <p:tgtEl>
                                          <p:spTgt spid="4">
                                            <p:txEl>
                                              <p:pRg st="5" end="5"/>
                                            </p:txEl>
                                          </p:spTgt>
                                        </p:tgtEl>
                                        <p:attrNameLst>
                                          <p:attrName>style.visibility</p:attrName>
                                        </p:attrNameLst>
                                      </p:cBhvr>
                                      <p:to>
                                        <p:strVal val="visible"/>
                                      </p:to>
                                    </p:set>
                                    <p:animEffect transition="in" filter="strips(downLeft)">
                                      <p:cBhvr>
                                        <p:cTn id="26"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idx="17826049"/>
            <p:custDataLst>
              <p:tags r:id="rId1"/>
            </p:custDataLst>
          </p:nvPr>
        </p:nvSpPr>
        <p:spPr/>
        <p:txBody>
          <a:bodyPr/>
          <a:p>
            <a:r>
              <a:rPr lang="zh-CN" altLang="en-US" sz="3200">
                <a:ln w="15875"/>
                <a:gradFill>
                  <a:gsLst>
                    <a:gs pos="0">
                      <a:schemeClr val="accent1">
                        <a:hueMod val="80000"/>
                      </a:schemeClr>
                    </a:gs>
                    <a:gs pos="100000">
                      <a:schemeClr val="accent1">
                        <a:alpha val="100000"/>
                      </a:schemeClr>
                    </a:gs>
                  </a:gsLst>
                  <a:lin ang="2700000" scaled="0"/>
                </a:gradFill>
                <a:effectLst/>
                <a:sym typeface="+mn-ea"/>
              </a:rPr>
              <a:t>话题词汇</a:t>
            </a:r>
            <a:endParaRPr lang="zh-CN" altLang="en-US" sz="3200">
              <a:ln w="15875"/>
              <a:gradFill>
                <a:gsLst>
                  <a:gs pos="0">
                    <a:schemeClr val="accent1">
                      <a:hueMod val="80000"/>
                    </a:schemeClr>
                  </a:gs>
                  <a:gs pos="100000">
                    <a:schemeClr val="accent1">
                      <a:alpha val="100000"/>
                    </a:schemeClr>
                  </a:gs>
                </a:gsLst>
                <a:lin ang="2700000" scaled="0"/>
              </a:gradFill>
              <a:effectLst/>
            </a:endParaRPr>
          </a:p>
        </p:txBody>
      </p:sp>
      <p:sp>
        <p:nvSpPr>
          <p:cNvPr id="6" name="文本占位符 5"/>
          <p:cNvSpPr>
            <a:spLocks noGrp="1"/>
          </p:cNvSpPr>
          <p:nvPr>
            <p:ph type="body" idx="51446017"/>
            <p:custDataLst>
              <p:tags r:id="rId2"/>
            </p:custDataLst>
          </p:nvPr>
        </p:nvSpPr>
        <p:spPr>
          <a:xfrm>
            <a:off x="671195" y="2387600"/>
            <a:ext cx="1600200" cy="406400"/>
          </a:xfrm>
        </p:spPr>
        <p:txBody>
          <a:bodyPr/>
          <a:p>
            <a:r>
              <a:rPr lang="zh-CN" altLang="en-US"/>
              <a:t>个人选择：</a:t>
            </a:r>
            <a:endParaRPr lang="zh-CN" altLang="en-US"/>
          </a:p>
        </p:txBody>
      </p:sp>
      <p:sp>
        <p:nvSpPr>
          <p:cNvPr id="7" name="文本占位符 6"/>
          <p:cNvSpPr>
            <a:spLocks noGrp="1"/>
          </p:cNvSpPr>
          <p:nvPr>
            <p:ph type="body" idx="51446785"/>
            <p:custDataLst>
              <p:tags r:id="rId3"/>
            </p:custDataLst>
          </p:nvPr>
        </p:nvSpPr>
        <p:spPr>
          <a:xfrm>
            <a:off x="2107565" y="2387600"/>
            <a:ext cx="10084435" cy="728345"/>
          </a:xfrm>
        </p:spPr>
        <p:txBody>
          <a:bodyPr>
            <a:noAutofit/>
          </a:bodyPr>
          <a:p>
            <a:r>
              <a:rPr lang="en-US" altLang="en-US" sz="2200">
                <a:solidFill>
                  <a:schemeClr val="tx1"/>
                </a:solidFill>
                <a:effectLst>
                  <a:outerShdw blurRad="38100" dist="19050" dir="2700000" algn="tl" rotWithShape="0">
                    <a:schemeClr val="dk1">
                      <a:alpha val="40000"/>
                    </a:schemeClr>
                  </a:outerShdw>
                </a:effectLst>
              </a:rPr>
              <a:t>give up; follow; respect; stick to= insist on</a:t>
            </a:r>
            <a:r>
              <a:rPr lang="zh-CN" altLang="en-US" sz="2200">
                <a:solidFill>
                  <a:schemeClr val="tx1"/>
                </a:solidFill>
                <a:effectLst>
                  <a:outerShdw blurRad="38100" dist="19050" dir="2700000" algn="tl" rotWithShape="0">
                    <a:schemeClr val="dk1">
                      <a:alpha val="40000"/>
                    </a:schemeClr>
                  </a:outerShdw>
                </a:effectLst>
              </a:rPr>
              <a:t>坚持；</a:t>
            </a:r>
            <a:r>
              <a:rPr lang="en-US" altLang="zh-CN" sz="2200">
                <a:solidFill>
                  <a:schemeClr val="tx1"/>
                </a:solidFill>
                <a:effectLst>
                  <a:outerShdw blurRad="38100" dist="19050" dir="2700000" algn="tl" rotWithShape="0">
                    <a:schemeClr val="dk1">
                      <a:alpha val="40000"/>
                    </a:schemeClr>
                  </a:outerShdw>
                </a:effectLst>
              </a:rPr>
              <a:t> in favor of </a:t>
            </a:r>
            <a:endParaRPr lang="en-US" altLang="zh-CN" sz="2200">
              <a:solidFill>
                <a:schemeClr val="tx1"/>
              </a:solidFill>
              <a:effectLst>
                <a:outerShdw blurRad="38100" dist="19050" dir="2700000" algn="tl" rotWithShape="0">
                  <a:schemeClr val="dk1">
                    <a:alpha val="40000"/>
                  </a:schemeClr>
                </a:outerShdw>
              </a:effectLst>
            </a:endParaRPr>
          </a:p>
        </p:txBody>
      </p:sp>
      <p:sp>
        <p:nvSpPr>
          <p:cNvPr id="9" name="文本占位符 8"/>
          <p:cNvSpPr>
            <a:spLocks noGrp="1"/>
          </p:cNvSpPr>
          <p:nvPr>
            <p:ph type="body" idx="51511553"/>
            <p:custDataLst>
              <p:tags r:id="rId4"/>
            </p:custDataLst>
          </p:nvPr>
        </p:nvSpPr>
        <p:spPr>
          <a:xfrm>
            <a:off x="671195" y="3302000"/>
            <a:ext cx="1600200" cy="406400"/>
          </a:xfrm>
        </p:spPr>
        <p:txBody>
          <a:bodyPr/>
          <a:p>
            <a:r>
              <a:rPr lang="zh-CN" altLang="en-US"/>
              <a:t>活动感受：</a:t>
            </a:r>
            <a:endParaRPr lang="zh-CN" altLang="en-US"/>
          </a:p>
        </p:txBody>
      </p:sp>
      <p:sp>
        <p:nvSpPr>
          <p:cNvPr id="10" name="文本占位符 9"/>
          <p:cNvSpPr>
            <a:spLocks noGrp="1"/>
          </p:cNvSpPr>
          <p:nvPr>
            <p:ph type="body" idx="51512321"/>
            <p:custDataLst>
              <p:tags r:id="rId5"/>
            </p:custDataLst>
          </p:nvPr>
        </p:nvSpPr>
        <p:spPr>
          <a:xfrm>
            <a:off x="2107565" y="3369310"/>
            <a:ext cx="9540240" cy="440690"/>
          </a:xfrm>
        </p:spPr>
        <p:txBody>
          <a:bodyPr>
            <a:normAutofit/>
          </a:bodyPr>
          <a:p>
            <a:r>
              <a:rPr lang="en-US" altLang="en-US" sz="2200">
                <a:effectLst>
                  <a:outerShdw blurRad="38100" dist="19050" dir="2700000" algn="tl" rotWithShape="0">
                    <a:schemeClr val="dk1">
                      <a:alpha val="40000"/>
                    </a:schemeClr>
                  </a:outerShdw>
                </a:effectLst>
              </a:rPr>
              <a:t>have a good time; have a lot of fun; enjoy; rewarding and fulfilling</a:t>
            </a:r>
            <a:endParaRPr lang="en-US" altLang="en-US" sz="2200">
              <a:effectLst>
                <a:outerShdw blurRad="38100" dist="19050" dir="2700000" algn="tl" rotWithShape="0">
                  <a:schemeClr val="dk1">
                    <a:alpha val="40000"/>
                  </a:schemeClr>
                </a:outerShdw>
              </a:effectLst>
            </a:endParaRPr>
          </a:p>
        </p:txBody>
      </p:sp>
      <p:sp>
        <p:nvSpPr>
          <p:cNvPr id="12" name="文本占位符 11"/>
          <p:cNvSpPr>
            <a:spLocks noGrp="1"/>
          </p:cNvSpPr>
          <p:nvPr>
            <p:ph type="body" idx="51577089"/>
            <p:custDataLst>
              <p:tags r:id="rId6"/>
            </p:custDataLst>
          </p:nvPr>
        </p:nvSpPr>
        <p:spPr>
          <a:xfrm>
            <a:off x="671195" y="4248785"/>
            <a:ext cx="1667510" cy="406400"/>
          </a:xfrm>
        </p:spPr>
        <p:txBody>
          <a:bodyPr>
            <a:normAutofit/>
          </a:bodyPr>
          <a:p>
            <a:r>
              <a:rPr lang="zh-CN" altLang="en-US"/>
              <a:t>重申态度：</a:t>
            </a:r>
            <a:endParaRPr lang="zh-CN" altLang="en-US"/>
          </a:p>
        </p:txBody>
      </p:sp>
      <p:sp>
        <p:nvSpPr>
          <p:cNvPr id="13" name="文本占位符 12"/>
          <p:cNvSpPr>
            <a:spLocks noGrp="1"/>
          </p:cNvSpPr>
          <p:nvPr>
            <p:ph type="body" idx="51577857"/>
            <p:custDataLst>
              <p:tags r:id="rId7"/>
            </p:custDataLst>
          </p:nvPr>
        </p:nvSpPr>
        <p:spPr>
          <a:xfrm>
            <a:off x="2107565" y="4248785"/>
            <a:ext cx="8668385" cy="789940"/>
          </a:xfrm>
        </p:spPr>
        <p:txBody>
          <a:bodyPr>
            <a:normAutofit lnSpcReduction="10000"/>
          </a:bodyPr>
          <a:p>
            <a:r>
              <a:rPr lang="en-US" altLang="en-US" sz="2200">
                <a:effectLst>
                  <a:outerShdw blurRad="38100" dist="19050" dir="2700000" algn="tl" rotWithShape="0">
                    <a:schemeClr val="dk1">
                      <a:alpha val="40000"/>
                    </a:schemeClr>
                  </a:outerShdw>
                </a:effectLst>
              </a:rPr>
              <a:t>…… are worth sticking to because they can benefit us all.</a:t>
            </a:r>
            <a:endParaRPr lang="en-US" altLang="en-US" sz="2200">
              <a:effectLst>
                <a:outerShdw blurRad="38100" dist="19050" dir="2700000" algn="tl" rotWithShape="0">
                  <a:schemeClr val="dk1">
                    <a:alpha val="40000"/>
                  </a:schemeClr>
                </a:outerShdw>
              </a:effectLst>
            </a:endParaRPr>
          </a:p>
        </p:txBody>
      </p:sp>
      <p:pic>
        <p:nvPicPr>
          <p:cNvPr id="15" name="图片占位符 14" descr="bd873df7cd04d5cf3b8f04f25707240e"/>
          <p:cNvPicPr>
            <a:picLocks noChangeAspect="1"/>
          </p:cNvPicPr>
          <p:nvPr>
            <p:ph type="pic" idx="319884033"/>
            <p:custDataLst>
              <p:tags r:id="rId8"/>
            </p:custDataLst>
          </p:nvPr>
        </p:nvPicPr>
        <p:blipFill>
          <a:blip r:embed="rId9"/>
          <a:srcRect/>
          <a:stretch>
            <a:fillRect/>
          </a:stretch>
        </p:blipFill>
        <p:spPr>
          <a:xfrm>
            <a:off x="9893300" y="4468495"/>
            <a:ext cx="2133600" cy="2133600"/>
          </a:xfrm>
          <a:custGeom>
            <a:avLst/>
            <a:gdLst>
              <a:gd name="connisteX0" fmla="*/ 0 w 2133600"/>
              <a:gd name="connsiteY0" fmla="*/ 1066800 h 2133600"/>
              <a:gd name="connisteX1" fmla="*/ 1066800 w 2133600"/>
              <a:gd name="connsiteY1" fmla="*/ 0 h 2133600"/>
              <a:gd name="connisteX2" fmla="*/ 1066800 w 2133600"/>
              <a:gd name="connsiteY2" fmla="*/ 0 h 2133600"/>
              <a:gd name="connisteX3" fmla="*/ 2133600 w 2133600"/>
              <a:gd name="connsiteY3" fmla="*/ 1066800 h 2133600"/>
              <a:gd name="connisteX4" fmla="*/ 2133600 w 2133600"/>
              <a:gd name="connsiteY4" fmla="*/ 1066800 h 2133600"/>
              <a:gd name="connisteX5" fmla="*/ 1066800 w 2133600"/>
              <a:gd name="connsiteY5" fmla="*/ 2133600 h 2133600"/>
              <a:gd name="connisteX6" fmla="*/ 1066800 w 2133600"/>
              <a:gd name="connsiteY6" fmla="*/ 2133600 h 2133600"/>
              <a:gd name="connisteX7" fmla="*/ 0 w 2133600"/>
              <a:gd name="connsiteY7" fmla="*/ 1066800 h 2133600"/>
              <a:gd name="connisteX8" fmla="*/ 0 w 2133600"/>
              <a:gd name="connsiteY8" fmla="*/ 1066800 h 21336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2133600" h="2133600">
                <a:moveTo>
                  <a:pt x="0" y="1066800"/>
                </a:moveTo>
                <a:cubicBezTo>
                  <a:pt x="0" y="477623"/>
                  <a:pt x="477623" y="0"/>
                  <a:pt x="1066800" y="0"/>
                </a:cubicBezTo>
                <a:lnTo>
                  <a:pt x="1066800" y="0"/>
                </a:lnTo>
                <a:cubicBezTo>
                  <a:pt x="1655977" y="0"/>
                  <a:pt x="2133600" y="477623"/>
                  <a:pt x="2133600" y="1066800"/>
                </a:cubicBezTo>
                <a:lnTo>
                  <a:pt x="2133600" y="1066800"/>
                </a:lnTo>
                <a:cubicBezTo>
                  <a:pt x="2133600" y="1655977"/>
                  <a:pt x="1655977" y="2133600"/>
                  <a:pt x="1066800" y="2133600"/>
                </a:cubicBezTo>
                <a:lnTo>
                  <a:pt x="1066800" y="2133600"/>
                </a:lnTo>
                <a:cubicBezTo>
                  <a:pt x="477623" y="2133600"/>
                  <a:pt x="0" y="1655977"/>
                  <a:pt x="0" y="1066800"/>
                </a:cubicBezTo>
                <a:lnTo>
                  <a:pt x="0" y="1066800"/>
                </a:lnTo>
                <a:close/>
              </a:path>
            </a:pathLst>
          </a:custGeom>
        </p:spPr>
      </p:pic>
      <p:sp>
        <p:nvSpPr>
          <p:cNvPr id="16" name="文本占位符 5"/>
          <p:cNvSpPr>
            <a:spLocks noGrp="1"/>
          </p:cNvSpPr>
          <p:nvPr>
            <p:custDataLst>
              <p:tags r:id="rId10"/>
            </p:custDataLst>
          </p:nvPr>
        </p:nvSpPr>
        <p:spPr>
          <a:xfrm>
            <a:off x="671195" y="1562100"/>
            <a:ext cx="1600200" cy="406400"/>
          </a:xfrm>
          <a:prstGeom prst="rect">
            <a:avLst/>
          </a:prstGeom>
          <a:noFill/>
        </p:spPr>
        <p:txBody>
          <a:bodyPr vert="horz" wrap="square" lIns="0" tIns="0" rIns="0" bIns="0" rtlCol="0" anchor="t">
            <a:normAutofit/>
          </a:bodyPr>
          <a:lstStyle>
            <a:lvl1pPr marL="0" indent="0" algn="l" defTabSz="914400" rtl="0" eaLnBrk="1" latinLnBrk="0" hangingPunct="1">
              <a:lnSpc>
                <a:spcPct val="111000"/>
              </a:lnSpc>
              <a:spcBef>
                <a:spcPct val="0"/>
              </a:spcBef>
              <a:spcAft>
                <a:spcPct val="0"/>
              </a:spcAft>
              <a:buFont typeface="Arial" panose="020B0604020202020204" pitchFamily="34" charset="0"/>
              <a:buNone/>
              <a:defRPr sz="2400" b="0" kern="1200" spc="0">
                <a:solidFill>
                  <a:schemeClr val="tx1"/>
                </a:solidFill>
                <a:latin typeface="+mn-lt"/>
                <a:ea typeface="+mn-ea"/>
                <a:cs typeface="+mn-cs"/>
              </a:defRPr>
            </a:lvl1pPr>
            <a:lvl2pPr marL="538480" indent="-206375" algn="l" defTabSz="914400" rtl="0" eaLnBrk="1" latinLnBrk="0" hangingPunct="1">
              <a:lnSpc>
                <a:spcPct val="130000"/>
              </a:lnSpc>
              <a:spcBef>
                <a:spcPts val="0"/>
              </a:spcBef>
              <a:buFont typeface="Arial" panose="020B0604020202020204" pitchFamily="34" charset="0"/>
              <a:buChar char="•"/>
              <a:defRPr sz="2000" kern="1200">
                <a:solidFill>
                  <a:schemeClr val="tx1">
                    <a:lumMod val="65000"/>
                    <a:lumOff val="35000"/>
                  </a:schemeClr>
                </a:solidFill>
                <a:latin typeface="+mn-lt"/>
                <a:ea typeface="+mn-ea"/>
                <a:cs typeface="+mn-cs"/>
              </a:defRPr>
            </a:lvl2pPr>
            <a:lvl3pPr marL="798830" indent="-161925" algn="l" defTabSz="914400" rtl="0" eaLnBrk="1" latinLnBrk="0" hangingPunct="1">
              <a:lnSpc>
                <a:spcPct val="130000"/>
              </a:lnSpc>
              <a:spcBef>
                <a:spcPts val="0"/>
              </a:spcBef>
              <a:buFont typeface="Arial" panose="020B0604020202020204" pitchFamily="34" charset="0"/>
              <a:buChar char="•"/>
              <a:defRPr sz="1800" kern="1200">
                <a:solidFill>
                  <a:schemeClr val="tx1">
                    <a:lumMod val="65000"/>
                    <a:lumOff val="35000"/>
                  </a:schemeClr>
                </a:solidFill>
                <a:latin typeface="+mn-lt"/>
                <a:ea typeface="+mn-ea"/>
                <a:cs typeface="+mn-cs"/>
              </a:defRPr>
            </a:lvl3pPr>
            <a:lvl4pPr marL="1030605" indent="-149225" algn="l" defTabSz="914400" rtl="0" eaLnBrk="1" latinLnBrk="0" hangingPunct="1">
              <a:lnSpc>
                <a:spcPct val="130000"/>
              </a:lnSpc>
              <a:spcBef>
                <a:spcPts val="0"/>
              </a:spcBef>
              <a:buFont typeface="Arial" panose="020B0604020202020204" pitchFamily="34" charset="0"/>
              <a:buChar char="•"/>
              <a:defRPr sz="1600" kern="1200">
                <a:solidFill>
                  <a:schemeClr val="tx1">
                    <a:lumMod val="65000"/>
                    <a:lumOff val="35000"/>
                  </a:schemeClr>
                </a:solidFill>
                <a:latin typeface="+mn-lt"/>
                <a:ea typeface="+mn-ea"/>
                <a:cs typeface="+mn-cs"/>
              </a:defRPr>
            </a:lvl4pPr>
            <a:lvl5pPr marL="1235075" indent="-127000" algn="l" defTabSz="914400" rtl="0" eaLnBrk="1" latinLnBrk="0" hangingPunct="1">
              <a:lnSpc>
                <a:spcPct val="130000"/>
              </a:lnSpc>
              <a:spcBef>
                <a:spcPts val="0"/>
              </a:spcBef>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a:t>表达观点：</a:t>
            </a:r>
            <a:endParaRPr lang="zh-CN" altLang="en-US"/>
          </a:p>
        </p:txBody>
      </p:sp>
      <p:sp>
        <p:nvSpPr>
          <p:cNvPr id="18" name="文本占位符 6"/>
          <p:cNvSpPr>
            <a:spLocks noGrp="1"/>
          </p:cNvSpPr>
          <p:nvPr>
            <p:custDataLst>
              <p:tags r:id="rId11"/>
            </p:custDataLst>
          </p:nvPr>
        </p:nvSpPr>
        <p:spPr>
          <a:xfrm>
            <a:off x="2107565" y="1562100"/>
            <a:ext cx="10084435" cy="728345"/>
          </a:xfrm>
          <a:prstGeom prst="rect">
            <a:avLst/>
          </a:prstGeom>
          <a:noFill/>
        </p:spPr>
        <p:txBody>
          <a:bodyPr vert="horz" wrap="square" lIns="0" tIns="0" rIns="0" bIns="0" rtlCol="0" anchor="t">
            <a:noAutofit/>
          </a:bodyPr>
          <a:lstStyle>
            <a:lvl1pPr marL="0" indent="0" algn="l" defTabSz="914400" rtl="0" eaLnBrk="1" latinLnBrk="0" hangingPunct="1">
              <a:lnSpc>
                <a:spcPct val="125000"/>
              </a:lnSpc>
              <a:spcBef>
                <a:spcPct val="0"/>
              </a:spcBef>
              <a:spcAft>
                <a:spcPct val="0"/>
              </a:spcAft>
              <a:buFont typeface="Arial" panose="020B0604020202020204" pitchFamily="34" charset="0"/>
              <a:buNone/>
              <a:defRPr sz="1600" b="0" kern="1200" spc="0">
                <a:solidFill>
                  <a:schemeClr val="tx1"/>
                </a:solidFill>
                <a:latin typeface="+mn-lt"/>
                <a:ea typeface="+mn-ea"/>
                <a:cs typeface="+mn-cs"/>
              </a:defRPr>
            </a:lvl1pPr>
            <a:lvl2pPr marL="538480" indent="-206375" algn="l" defTabSz="914400" rtl="0" eaLnBrk="1" latinLnBrk="0" hangingPunct="1">
              <a:lnSpc>
                <a:spcPct val="130000"/>
              </a:lnSpc>
              <a:spcBef>
                <a:spcPts val="0"/>
              </a:spcBef>
              <a:buFont typeface="Arial" panose="020B0604020202020204" pitchFamily="34" charset="0"/>
              <a:buChar char="•"/>
              <a:defRPr sz="2000" kern="1200">
                <a:solidFill>
                  <a:schemeClr val="tx1">
                    <a:lumMod val="65000"/>
                    <a:lumOff val="35000"/>
                  </a:schemeClr>
                </a:solidFill>
                <a:latin typeface="+mn-lt"/>
                <a:ea typeface="+mn-ea"/>
                <a:cs typeface="+mn-cs"/>
              </a:defRPr>
            </a:lvl2pPr>
            <a:lvl3pPr marL="798830" indent="-161925" algn="l" defTabSz="914400" rtl="0" eaLnBrk="1" latinLnBrk="0" hangingPunct="1">
              <a:lnSpc>
                <a:spcPct val="130000"/>
              </a:lnSpc>
              <a:spcBef>
                <a:spcPts val="0"/>
              </a:spcBef>
              <a:buFont typeface="Arial" panose="020B0604020202020204" pitchFamily="34" charset="0"/>
              <a:buChar char="•"/>
              <a:defRPr sz="1800" kern="1200">
                <a:solidFill>
                  <a:schemeClr val="tx1">
                    <a:lumMod val="65000"/>
                    <a:lumOff val="35000"/>
                  </a:schemeClr>
                </a:solidFill>
                <a:latin typeface="+mn-lt"/>
                <a:ea typeface="+mn-ea"/>
                <a:cs typeface="+mn-cs"/>
              </a:defRPr>
            </a:lvl3pPr>
            <a:lvl4pPr marL="1030605" indent="-149225" algn="l" defTabSz="914400" rtl="0" eaLnBrk="1" latinLnBrk="0" hangingPunct="1">
              <a:lnSpc>
                <a:spcPct val="130000"/>
              </a:lnSpc>
              <a:spcBef>
                <a:spcPts val="0"/>
              </a:spcBef>
              <a:buFont typeface="Arial" panose="020B0604020202020204" pitchFamily="34" charset="0"/>
              <a:buChar char="•"/>
              <a:defRPr sz="1600" kern="1200">
                <a:solidFill>
                  <a:schemeClr val="tx1">
                    <a:lumMod val="65000"/>
                    <a:lumOff val="35000"/>
                  </a:schemeClr>
                </a:solidFill>
                <a:latin typeface="+mn-lt"/>
                <a:ea typeface="+mn-ea"/>
                <a:cs typeface="+mn-cs"/>
              </a:defRPr>
            </a:lvl4pPr>
            <a:lvl5pPr marL="1235075" indent="-127000" algn="l" defTabSz="914400" rtl="0" eaLnBrk="1" latinLnBrk="0" hangingPunct="1">
              <a:lnSpc>
                <a:spcPct val="130000"/>
              </a:lnSpc>
              <a:spcBef>
                <a:spcPts val="0"/>
              </a:spcBef>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200">
                <a:solidFill>
                  <a:schemeClr val="tx1"/>
                </a:solidFill>
                <a:effectLst>
                  <a:outerShdw blurRad="38100" dist="19050" dir="2700000" algn="tl" rotWithShape="0">
                    <a:schemeClr val="dk1">
                      <a:alpha val="40000"/>
                    </a:schemeClr>
                  </a:outerShdw>
                </a:effectLst>
              </a:rPr>
              <a:t> personally; in my opinion; as far as I am concerned; from my perspective</a:t>
            </a:r>
            <a:endParaRPr lang="en-US" sz="2200">
              <a:solidFill>
                <a:schemeClr val="tx1"/>
              </a:solidFill>
              <a:effectLst>
                <a:outerShdw blurRad="38100" dist="19050" dir="2700000" algn="tl" rotWithShape="0">
                  <a:schemeClr val="dk1">
                    <a:alpha val="40000"/>
                  </a:schemeClr>
                </a:outerShdw>
              </a:effectLst>
            </a:endParaRPr>
          </a:p>
        </p:txBody>
      </p:sp>
      <p:sp>
        <p:nvSpPr>
          <p:cNvPr id="3" name="文本框 2"/>
          <p:cNvSpPr txBox="1"/>
          <p:nvPr/>
        </p:nvSpPr>
        <p:spPr>
          <a:xfrm>
            <a:off x="2107565" y="1562100"/>
            <a:ext cx="9116060" cy="444500"/>
          </a:xfrm>
          <a:prstGeom prst="rect">
            <a:avLst/>
          </a:prstGeom>
          <a:solidFill>
            <a:schemeClr val="accent2"/>
          </a:solidFill>
        </p:spPr>
        <p:txBody>
          <a:bodyPr wrap="square" rtlCol="0">
            <a:noAutofit/>
          </a:bodyPr>
          <a:p>
            <a:endParaRPr lang="zh-CN" altLang="en-US"/>
          </a:p>
        </p:txBody>
      </p:sp>
      <p:sp>
        <p:nvSpPr>
          <p:cNvPr id="4" name="文本框 3"/>
          <p:cNvSpPr txBox="1"/>
          <p:nvPr/>
        </p:nvSpPr>
        <p:spPr>
          <a:xfrm>
            <a:off x="2107565" y="2387600"/>
            <a:ext cx="9116060" cy="444500"/>
          </a:xfrm>
          <a:prstGeom prst="rect">
            <a:avLst/>
          </a:prstGeom>
          <a:solidFill>
            <a:schemeClr val="accent5"/>
          </a:solidFill>
        </p:spPr>
        <p:txBody>
          <a:bodyPr wrap="square" rtlCol="0">
            <a:noAutofit/>
          </a:bodyPr>
          <a:p>
            <a:endParaRPr lang="zh-CN" altLang="en-US"/>
          </a:p>
        </p:txBody>
      </p:sp>
      <p:sp>
        <p:nvSpPr>
          <p:cNvPr id="8" name="文本框 7"/>
          <p:cNvSpPr txBox="1"/>
          <p:nvPr/>
        </p:nvSpPr>
        <p:spPr>
          <a:xfrm>
            <a:off x="2107565" y="3318510"/>
            <a:ext cx="9116060" cy="444500"/>
          </a:xfrm>
          <a:prstGeom prst="rect">
            <a:avLst/>
          </a:prstGeom>
          <a:solidFill>
            <a:schemeClr val="accent2"/>
          </a:solidFill>
        </p:spPr>
        <p:txBody>
          <a:bodyPr wrap="square" rtlCol="0">
            <a:noAutofit/>
          </a:bodyPr>
          <a:p>
            <a:endParaRPr lang="zh-CN" altLang="en-US"/>
          </a:p>
        </p:txBody>
      </p:sp>
      <p:sp>
        <p:nvSpPr>
          <p:cNvPr id="11" name="文本框 10"/>
          <p:cNvSpPr txBox="1"/>
          <p:nvPr/>
        </p:nvSpPr>
        <p:spPr>
          <a:xfrm>
            <a:off x="2107565" y="4249420"/>
            <a:ext cx="9116060" cy="444500"/>
          </a:xfrm>
          <a:prstGeom prst="rect">
            <a:avLst/>
          </a:prstGeom>
          <a:solidFill>
            <a:schemeClr val="accent5"/>
          </a:solidFill>
        </p:spPr>
        <p:txBody>
          <a:bodyPr wrap="square" rtlCol="0">
            <a:noAutofit/>
          </a:bodyPr>
          <a:p>
            <a:endParaRPr lang="zh-CN" altLang="en-US"/>
          </a:p>
        </p:txBody>
      </p:sp>
    </p:spTree>
    <p:custDataLst>
      <p:tags r:id="rId1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3"/>
                                        </p:tgtEl>
                                        <p:attrNameLst>
                                          <p:attrName>ppt_x</p:attrName>
                                        </p:attrNameLst>
                                      </p:cBhvr>
                                      <p:tavLst>
                                        <p:tav tm="0">
                                          <p:val>
                                            <p:strVal val="ppt_x"/>
                                          </p:val>
                                        </p:tav>
                                        <p:tav tm="100000">
                                          <p:val>
                                            <p:strVal val="ppt_x"/>
                                          </p:val>
                                        </p:tav>
                                      </p:tavLst>
                                    </p:anim>
                                    <p:anim calcmode="lin" valueType="num">
                                      <p:cBhvr additive="base">
                                        <p:cTn id="7" dur="500"/>
                                        <p:tgtEl>
                                          <p:spTgt spid="3"/>
                                        </p:tgtEl>
                                        <p:attrNameLst>
                                          <p:attrName>ppt_y</p:attrName>
                                        </p:attrNameLst>
                                      </p:cBhvr>
                                      <p:tavLst>
                                        <p:tav tm="0">
                                          <p:val>
                                            <p:strVal val="ppt_y"/>
                                          </p:val>
                                        </p:tav>
                                        <p:tav tm="100000">
                                          <p:val>
                                            <p:strVal val="1+ppt_h/2"/>
                                          </p:val>
                                        </p:tav>
                                      </p:tavLst>
                                    </p:anim>
                                    <p:set>
                                      <p:cBhvr>
                                        <p:cTn id="8" dur="1" fill="hold">
                                          <p:stCondLst>
                                            <p:cond delay="499"/>
                                          </p:stCondLst>
                                        </p:cTn>
                                        <p:tgtEl>
                                          <p:spTgt spid="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0" nodeType="clickEffect">
                                  <p:stCondLst>
                                    <p:cond delay="0"/>
                                  </p:stCondLst>
                                  <p:childTnLst>
                                    <p:anim calcmode="lin" valueType="num">
                                      <p:cBhvr additive="base">
                                        <p:cTn id="12" dur="500"/>
                                        <p:tgtEl>
                                          <p:spTgt spid="4"/>
                                        </p:tgtEl>
                                        <p:attrNameLst>
                                          <p:attrName>ppt_x</p:attrName>
                                        </p:attrNameLst>
                                      </p:cBhvr>
                                      <p:tavLst>
                                        <p:tav tm="0">
                                          <p:val>
                                            <p:strVal val="ppt_x"/>
                                          </p:val>
                                        </p:tav>
                                        <p:tav tm="100000">
                                          <p:val>
                                            <p:strVal val="ppt_x"/>
                                          </p:val>
                                        </p:tav>
                                      </p:tavLst>
                                    </p:anim>
                                    <p:anim calcmode="lin" valueType="num">
                                      <p:cBhvr additive="base">
                                        <p:cTn id="13" dur="500"/>
                                        <p:tgtEl>
                                          <p:spTgt spid="4"/>
                                        </p:tgtEl>
                                        <p:attrNameLst>
                                          <p:attrName>ppt_y</p:attrName>
                                        </p:attrNameLst>
                                      </p:cBhvr>
                                      <p:tavLst>
                                        <p:tav tm="0">
                                          <p:val>
                                            <p:strVal val="ppt_y"/>
                                          </p:val>
                                        </p:tav>
                                        <p:tav tm="100000">
                                          <p:val>
                                            <p:strVal val="1+ppt_h/2"/>
                                          </p:val>
                                        </p:tav>
                                      </p:tavLst>
                                    </p:anim>
                                    <p:set>
                                      <p:cBhvr>
                                        <p:cTn id="14" dur="1" fill="hold">
                                          <p:stCondLst>
                                            <p:cond delay="499"/>
                                          </p:stCondLst>
                                        </p:cTn>
                                        <p:tgtEl>
                                          <p:spTgt spid="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grpId="0" nodeType="clickEffect">
                                  <p:stCondLst>
                                    <p:cond delay="0"/>
                                  </p:stCondLst>
                                  <p:childTnLst>
                                    <p:anim calcmode="lin" valueType="num">
                                      <p:cBhvr additive="base">
                                        <p:cTn id="18" dur="500"/>
                                        <p:tgtEl>
                                          <p:spTgt spid="8"/>
                                        </p:tgtEl>
                                        <p:attrNameLst>
                                          <p:attrName>ppt_x</p:attrName>
                                        </p:attrNameLst>
                                      </p:cBhvr>
                                      <p:tavLst>
                                        <p:tav tm="0">
                                          <p:val>
                                            <p:strVal val="ppt_x"/>
                                          </p:val>
                                        </p:tav>
                                        <p:tav tm="100000">
                                          <p:val>
                                            <p:strVal val="ppt_x"/>
                                          </p:val>
                                        </p:tav>
                                      </p:tavLst>
                                    </p:anim>
                                    <p:anim calcmode="lin" valueType="num">
                                      <p:cBhvr additive="base">
                                        <p:cTn id="19" dur="500"/>
                                        <p:tgtEl>
                                          <p:spTgt spid="8"/>
                                        </p:tgtEl>
                                        <p:attrNameLst>
                                          <p:attrName>ppt_y</p:attrName>
                                        </p:attrNameLst>
                                      </p:cBhvr>
                                      <p:tavLst>
                                        <p:tav tm="0">
                                          <p:val>
                                            <p:strVal val="ppt_y"/>
                                          </p:val>
                                        </p:tav>
                                        <p:tav tm="100000">
                                          <p:val>
                                            <p:strVal val="1+ppt_h/2"/>
                                          </p:val>
                                        </p:tav>
                                      </p:tavLst>
                                    </p:anim>
                                    <p:set>
                                      <p:cBhvr>
                                        <p:cTn id="20" dur="1" fill="hold">
                                          <p:stCondLst>
                                            <p:cond delay="499"/>
                                          </p:stCondLst>
                                        </p:cTn>
                                        <p:tgtEl>
                                          <p:spTgt spid="8"/>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grpId="0" nodeType="clickEffect">
                                  <p:stCondLst>
                                    <p:cond delay="0"/>
                                  </p:stCondLst>
                                  <p:childTnLst>
                                    <p:anim calcmode="lin" valueType="num">
                                      <p:cBhvr additive="base">
                                        <p:cTn id="24" dur="500"/>
                                        <p:tgtEl>
                                          <p:spTgt spid="11"/>
                                        </p:tgtEl>
                                        <p:attrNameLst>
                                          <p:attrName>ppt_x</p:attrName>
                                        </p:attrNameLst>
                                      </p:cBhvr>
                                      <p:tavLst>
                                        <p:tav tm="0">
                                          <p:val>
                                            <p:strVal val="ppt_x"/>
                                          </p:val>
                                        </p:tav>
                                        <p:tav tm="100000">
                                          <p:val>
                                            <p:strVal val="ppt_x"/>
                                          </p:val>
                                        </p:tav>
                                      </p:tavLst>
                                    </p:anim>
                                    <p:anim calcmode="lin" valueType="num">
                                      <p:cBhvr additive="base">
                                        <p:cTn id="25" dur="500"/>
                                        <p:tgtEl>
                                          <p:spTgt spid="11"/>
                                        </p:tgtEl>
                                        <p:attrNameLst>
                                          <p:attrName>ppt_y</p:attrName>
                                        </p:attrNameLst>
                                      </p:cBhvr>
                                      <p:tavLst>
                                        <p:tav tm="0">
                                          <p:val>
                                            <p:strVal val="ppt_y"/>
                                          </p:val>
                                        </p:tav>
                                        <p:tav tm="100000">
                                          <p:val>
                                            <p:strVal val="1+ppt_h/2"/>
                                          </p:val>
                                        </p:tav>
                                      </p:tavLst>
                                    </p:anim>
                                    <p:set>
                                      <p:cBhvr>
                                        <p:cTn id="26"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4" grpId="1" animBg="1"/>
      <p:bldP spid="8" grpId="0" animBg="1"/>
      <p:bldP spid="8" grpId="1" animBg="1"/>
      <p:bldP spid="11" grpId="0" animBg="1"/>
      <p:bldP spid="11" grpId="1" animBg="1"/>
    </p:bld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 name="KSO_WM_TEMPLATE_INDEX" val="40490319"/>
  <p:tag name="KSO_WM_TEMPLATE_CATEGORY" val="custo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3.0"/>
  <p:tag name="KSO_WM_BEAUTIFY_FLAG" val="#wm#"/>
  <p:tag name="KSO_WM_UNIT_ISNUMDGMTITLE" val="0"/>
  <p:tag name="KSO_WM_UNIT_NOCLEAR" val="0"/>
  <p:tag name="KSO_WM_TEMPLATE_INDEX" val="40490319"/>
  <p:tag name="KSO_WM_TEMPLATE_CATEGORY" val="custom"/>
</p:tagLst>
</file>

<file path=ppt/tags/tag100.xml><?xml version="1.0" encoding="utf-8"?>
<p:tagLst xmlns:p="http://schemas.openxmlformats.org/presentationml/2006/main">
  <p:tag name="KSO_WM_SLIDE_CONTENT_ORIENTATION" val="left"/>
  <p:tag name="KSO_WM_SLIDE_HAS_MASK" val="0"/>
  <p:tag name="KSO_WM_SLIDE_ITEM_CNT" val="0"/>
  <p:tag name="KSO_WM_SLIDE_TYPE" val="sectionTitle"/>
  <p:tag name="KSO_WM_TEMPLATE_SUBCATEGORY" val="29"/>
  <p:tag name="KSO_WM_BEAUTIFY_FLAG" val="#wm#"/>
  <p:tag name="KSO_WM_TEMPLATE_SLIDE_ID" val="slide_0e3ab8503af4c08e"/>
  <p:tag name="KSO_WM_TEMPLATE_INDEX" val="40490319"/>
  <p:tag name="KSO_WM_TEMPLATE_CATEGORY" val="custom"/>
  <p:tag name="KSO_WM_SLIDE_INDEX" val="7"/>
  <p:tag name="KSO_WM_SLIDE_ID" val="custom40490319_7"/>
  <p:tag name="KSO_WM_TEMPLATE_MASTER_TYPE" val="0"/>
  <p:tag name="KSO_WM_SLIDE_LAYOUT" val="a_e"/>
  <p:tag name="KSO_WM_SLIDE_LAYOUT_CNT" val="1_1"/>
</p:tagLst>
</file>

<file path=ppt/tags/tag101.xml><?xml version="1.0" encoding="utf-8"?>
<p:tagLst xmlns:p="http://schemas.openxmlformats.org/presentationml/2006/main">
  <p:tag name="KSO_WM_BEAUTIFY_FLAG" val="#fgm#"/>
  <p:tag name="KSO_WM_FIGMA_FLAG" val="#fgm#"/>
  <p:tag name="KSO_WM_UNIT_INDEX" val="1"/>
  <p:tag name="KSO_WM_UNIT_TYPE" val="a"/>
  <p:tag name="KSO_WM_LAYOUT_CHECK_HASH" val="58fba664103e392fe7bd1a60cc3d35a3c586e62d"/>
  <p:tag name="KSO_WM_NEWLAYOUT_ID" val="slide_fbd1737be693ef9a"/>
  <p:tag name="KSO_WM_UNIT_PRESET_TEXT" val="单击此处添加标题"/>
</p:tagLst>
</file>

<file path=ppt/tags/tag102.xml><?xml version="1.0" encoding="utf-8"?>
<p:tagLst xmlns:p="http://schemas.openxmlformats.org/presentationml/2006/main">
  <p:tag name="$PH_EXT" val="2"/>
  <p:tag name="KSO_WM_FIGMA_DECORATION_INDEX" val="18_contentModel"/>
  <p:tag name="KSO_WM_BEAUTIFY_FLAG" val="#fgm#"/>
  <p:tag name="KSO_WM_FIGMA_FLAG" val="#fgm#"/>
  <p:tag name="KSO_WM_SHAPE_BGTYPE" val="lt2"/>
  <p:tag name="KSO_WM_SHAPE_BRIGHT_DATA" val="[{&quot;dk1&quot;:-60,&quot;dk2&quot;:-50,&quot;lt1&quot;:90,&quot;lt2&quot;:100},{&quot;dk1&quot;:-60,&quot;dk2&quot;:-50,&quot;lt1&quot;:90,&quot;lt2&quot;:100}]"/>
  <p:tag name="KSO_WM_SHAPE_UPDATE_BRIGHT" val="1"/>
  <p:tag name="KSO_WM_UNIT_INDEX" val="2"/>
  <p:tag name="KSO_WM_UNIT_TYPE" val="i"/>
  <p:tag name="KSO_WM_UNIT_PRESET_TEXT" val=" "/>
</p:tagLst>
</file>

<file path=ppt/tags/tag103.xml><?xml version="1.0" encoding="utf-8"?>
<p:tagLst xmlns:p="http://schemas.openxmlformats.org/presentationml/2006/main">
  <p:tag name="KSO_WM_DIAGRAM_GROUP_CODE" val="1"/>
  <p:tag name="KSO_WM_FIGMA_FLAG" val="#fgm#"/>
  <p:tag name="KSO_WM_UNIT_PRESET_TEXT" val="单击此处添加正文"/>
</p:tagLst>
</file>

<file path=ppt/tags/tag104.xml><?xml version="1.0" encoding="utf-8"?>
<p:tagLst xmlns:p="http://schemas.openxmlformats.org/presentationml/2006/main">
  <p:tag name="KSO_WM_SLIDE_CONTENT_ORIENTATION" val=""/>
  <p:tag name="KSO_WM_SLIDE_HAS_MASK" val="0"/>
  <p:tag name="KSO_WM_SLIDE_ITEM_CNT" val="1"/>
  <p:tag name="KSO_WM_SLIDE_TYPE" val="text"/>
  <p:tag name="KSO_WM_TEMPLATE_SUBCATEGORY" val="29"/>
  <p:tag name="KSO_WM_BEAUTIFY_FLAG" val="#wm#"/>
  <p:tag name="KSO_WM_TEMPLATE_FIGMA_ID" val="69796631073"/>
  <p:tag name="KSO_WM_TEMPLATE_SLIDE_ID" val="slide_fbd1737be693ef9a"/>
</p:tagLst>
</file>

<file path=ppt/tags/tag105.xml><?xml version="1.0" encoding="utf-8"?>
<p:tagLst xmlns:p="http://schemas.openxmlformats.org/presentationml/2006/main">
  <p:tag name="KSO_WM_UNIT_ISCONTENTSTITLE" val="0"/>
  <p:tag name="KSO_WM_BEAUTIFY_FLAG" val="#wm#"/>
  <p:tag name="KSO_WM_FIGMA_FLAG" val="#fgm#"/>
  <p:tag name="KSO_WM_UNIT_INDEX" val="1"/>
  <p:tag name="KSO_WM_UNIT_TEXT_TYPE" val="1"/>
  <p:tag name="KSO_WM_UNIT_TYPE" val="a"/>
  <p:tag name="KSO_WM_LAYOUT_CHECK_HASH" val="9f594d3ddf1493c0611bb21aef84c6ca10ef2173"/>
  <p:tag name="KSO_WM_NEWLAYOUT_ID" val="28"/>
  <p:tag name="KSO_WM_UNIT_PRESET_TEXT" val="单击此处添加章节标题"/>
  <p:tag name="KSO_WM_UNIT_ID" val="custom40490319_7*a*1"/>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40490319"/>
  <p:tag name="KSO_WM_TEMPLATE_CATEGORY" val="custom"/>
</p:tagLst>
</file>

<file path=ppt/tags/tag106.xml><?xml version="1.0" encoding="utf-8"?>
<p:tagLst xmlns:p="http://schemas.openxmlformats.org/presentationml/2006/main">
  <p:tag name="KSO_WM_BEAUTIFY_FLAG" val="#wm#"/>
  <p:tag name="KSO_WM_FIGMA_FLAG" val="#fgm#"/>
  <p:tag name="KSO_WM_UNIT_INDEX" val="1"/>
  <p:tag name="KSO_WM_UNIT_TYPE" val="e"/>
  <p:tag name="KSO_WM_UNIT_PRESET_TEXT" val="01"/>
  <p:tag name="KSO_WM_UNIT_ID" val="custom40490319_7*e*1"/>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40490319"/>
  <p:tag name="KSO_WM_TEMPLATE_CATEGORY" val="custom"/>
</p:tagLst>
</file>

<file path=ppt/tags/tag107.xml><?xml version="1.0" encoding="utf-8"?>
<p:tagLst xmlns:p="http://schemas.openxmlformats.org/presentationml/2006/main">
  <p:tag name="KSO_WM_SLIDE_CONTENT_ORIENTATION" val="left"/>
  <p:tag name="KSO_WM_SLIDE_HAS_MASK" val="0"/>
  <p:tag name="KSO_WM_SLIDE_ITEM_CNT" val="0"/>
  <p:tag name="KSO_WM_SLIDE_TYPE" val="sectionTitle"/>
  <p:tag name="KSO_WM_TEMPLATE_SUBCATEGORY" val="29"/>
  <p:tag name="KSO_WM_BEAUTIFY_FLAG" val="#wm#"/>
  <p:tag name="KSO_WM_TEMPLATE_SLIDE_ID" val="slide_0e3ab8503af4c08e"/>
  <p:tag name="KSO_WM_TEMPLATE_INDEX" val="40490319"/>
  <p:tag name="KSO_WM_TEMPLATE_CATEGORY" val="custom"/>
  <p:tag name="KSO_WM_SLIDE_INDEX" val="7"/>
  <p:tag name="KSO_WM_SLIDE_ID" val="custom40490319_7"/>
  <p:tag name="KSO_WM_TEMPLATE_MASTER_TYPE" val="0"/>
  <p:tag name="KSO_WM_SLIDE_LAYOUT" val="a_e"/>
  <p:tag name="KSO_WM_SLIDE_LAYOUT_CNT" val="1_1"/>
</p:tagLst>
</file>

<file path=ppt/tags/tag108.xml><?xml version="1.0" encoding="utf-8"?>
<p:tagLst xmlns:p="http://schemas.openxmlformats.org/presentationml/2006/main">
  <p:tag name="KSO_WM_BEAUTIFY_FLAG" val="#fgm#"/>
  <p:tag name="KSO_WM_FIGMA_FLAG" val="#fgm#"/>
  <p:tag name="KSO_WM_UNIT_INDEX" val="1"/>
  <p:tag name="KSO_WM_UNIT_TYPE" val="a"/>
  <p:tag name="KSO_WM_LAYOUT_CHECK_HASH" val="58fba664103e392fe7bd1a60cc3d35a3c586e62d"/>
  <p:tag name="KSO_WM_NEWLAYOUT_ID" val="slide_fbd1737be693ef9a"/>
  <p:tag name="KSO_WM_UNIT_PRESET_TEXT" val="单击此处添加标题"/>
</p:tagLst>
</file>

<file path=ppt/tags/tag109.xml><?xml version="1.0" encoding="utf-8"?>
<p:tagLst xmlns:p="http://schemas.openxmlformats.org/presentationml/2006/main">
  <p:tag name="$PH_EXT" val="2"/>
  <p:tag name="KSO_WM_FIGMA_DECORATION_INDEX" val="18_contentModel"/>
  <p:tag name="KSO_WM_BEAUTIFY_FLAG" val="#fgm#"/>
  <p:tag name="KSO_WM_FIGMA_FLAG" val="#fgm#"/>
  <p:tag name="KSO_WM_SHAPE_BGTYPE" val="lt2"/>
  <p:tag name="KSO_WM_SHAPE_BRIGHT_DATA" val="[{&quot;dk1&quot;:-60,&quot;dk2&quot;:-50,&quot;lt1&quot;:90,&quot;lt2&quot;:100},{&quot;dk1&quot;:-60,&quot;dk2&quot;:-50,&quot;lt1&quot;:90,&quot;lt2&quot;:100}]"/>
  <p:tag name="KSO_WM_SHAPE_UPDATE_BRIGHT" val="1"/>
  <p:tag name="KSO_WM_UNIT_INDEX" val="2"/>
  <p:tag name="KSO_WM_UNIT_TYPE" val="i"/>
  <p:tag name="KSO_WM_UNIT_PRESET_TEXT" val=" "/>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i*2"/>
  <p:tag name="KSO_WM_UNIT_LAYERLEVEL" val="1"/>
  <p:tag name="KSO_WM_TAG_VERSION" val="3.0"/>
  <p:tag name="KSO_WM_BEAUTIFY_FLAG" val="#wm#"/>
  <p:tag name="KSO_WM_UNIT_TYPE" val="i"/>
  <p:tag name="KSO_WM_UNIT_INDEX" val="2"/>
  <p:tag name="KSO_WM_UNIT_ISNUMDGMTITLE" val="0"/>
  <p:tag name="KSO_WM_UNIT_NOCLEAR" val="0"/>
  <p:tag name="KSO_WM_TEMPLATE_INDEX" val="40490319"/>
  <p:tag name="KSO_WM_TEMPLATE_CATEGORY" val="custom"/>
</p:tagLst>
</file>

<file path=ppt/tags/tag110.xml><?xml version="1.0" encoding="utf-8"?>
<p:tagLst xmlns:p="http://schemas.openxmlformats.org/presentationml/2006/main">
  <p:tag name="KSO_WM_DIAGRAM_GROUP_CODE" val="1"/>
  <p:tag name="KSO_WM_FIGMA_FLAG" val="#fgm#"/>
  <p:tag name="KSO_WM_UNIT_PRESET_TEXT" val="单击此处添加正文"/>
</p:tagLst>
</file>

<file path=ppt/tags/tag111.xml><?xml version="1.0" encoding="utf-8"?>
<p:tagLst xmlns:p="http://schemas.openxmlformats.org/presentationml/2006/main">
  <p:tag name="KSO_WM_SLIDE_CONTENT_ORIENTATION" val=""/>
  <p:tag name="KSO_WM_SLIDE_HAS_MASK" val="0"/>
  <p:tag name="KSO_WM_SLIDE_ITEM_CNT" val="1"/>
  <p:tag name="KSO_WM_SLIDE_TYPE" val="text"/>
  <p:tag name="KSO_WM_TEMPLATE_SUBCATEGORY" val="29"/>
  <p:tag name="KSO_WM_BEAUTIFY_FLAG" val="#wm#"/>
  <p:tag name="KSO_WM_TEMPLATE_FIGMA_ID" val="69796631073"/>
  <p:tag name="KSO_WM_TEMPLATE_SLIDE_ID" val="slide_fbd1737be693ef9a"/>
</p:tagLst>
</file>

<file path=ppt/tags/tag112.xml><?xml version="1.0" encoding="utf-8"?>
<p:tagLst xmlns:p="http://schemas.openxmlformats.org/presentationml/2006/main">
  <p:tag name="KSO_WM_BEAUTIFY_FLAG" val="#fgm#"/>
  <p:tag name="KSO_WM_FIGMA_FLAG" val="#fgm#"/>
  <p:tag name="KSO_WM_UNIT_INDEX" val="1"/>
  <p:tag name="KSO_WM_UNIT_TYPE" val="a"/>
  <p:tag name="KSO_WM_LAYOUT_CHECK_HASH" val="10b9eb661d0683cff59c28813db152c353262483"/>
  <p:tag name="KSO_WM_NEWLAYOUT_ID" val="slide_277d6018ccf93ee6"/>
  <p:tag name="KSO_WM_UNIT_PRESET_TEXT" val="单击此处添加标题"/>
</p:tagLst>
</file>

<file path=ppt/tags/tag113.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 name="KSO_WM_UNIT_PRESET_TEXT" val="项标题"/>
</p:tagLst>
</file>

<file path=ppt/tags/tag114.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 name="KSO_WM_UNIT_PRESET_TEXT" val="单击此处添加项正文"/>
</p:tagLst>
</file>

<file path=ppt/tags/tag115.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 name="KSO_WM_UNIT_PRESET_TEXT" val="项标题"/>
</p:tagLst>
</file>

<file path=ppt/tags/tag116.xml><?xml version="1.0" encoding="utf-8"?>
<p:tagLst xmlns:p="http://schemas.openxmlformats.org/presentationml/2006/main">
  <p:tag name="KSO_WM_BEAUTIFY_FLAG" val="#fgm#"/>
  <p:tag name="KSO_WM_DIAGRAM_GROUP_CODE" val="1"/>
  <p:tag name="KSO_WM_FIGMA_FLAG" val="#fgm#"/>
  <p:tag name="KSO_WM_UNIT_INDEX" val="1_2_1"/>
  <p:tag name="KSO_WM_UNIT_TYPE" val="l_h_f"/>
  <p:tag name="KSO_WM_UNIT_PRESET_TEXT" val="单击此处添加项正文"/>
</p:tagLst>
</file>

<file path=ppt/tags/tag117.xml><?xml version="1.0" encoding="utf-8"?>
<p:tagLst xmlns:p="http://schemas.openxmlformats.org/presentationml/2006/main">
  <p:tag name="KSO_WM_BEAUTIFY_FLAG" val="#fgm#"/>
  <p:tag name="KSO_WM_DIAGRAM_GROUP_CODE" val="1"/>
  <p:tag name="KSO_WM_FIGMA_FLAG" val="#fgm#"/>
  <p:tag name="KSO_WM_UNIT_INDEX" val="1_3_1"/>
  <p:tag name="KSO_WM_UNIT_TYPE" val="l_h_a"/>
  <p:tag name="KSO_WM_UNIT_PRESET_TEXT" val="项标题"/>
</p:tagLst>
</file>

<file path=ppt/tags/tag118.xml><?xml version="1.0" encoding="utf-8"?>
<p:tagLst xmlns:p="http://schemas.openxmlformats.org/presentationml/2006/main">
  <p:tag name="KSO_WM_BEAUTIFY_FLAG" val="#fgm#"/>
  <p:tag name="KSO_WM_DIAGRAM_GROUP_CODE" val="1"/>
  <p:tag name="KSO_WM_FIGMA_FLAG" val="#fgm#"/>
  <p:tag name="KSO_WM_UNIT_INDEX" val="1_3_1"/>
  <p:tag name="KSO_WM_UNIT_TYPE" val="l_h_f"/>
  <p:tag name="KSO_WM_UNIT_PRESET_TEXT" val="单击此处添加项正文"/>
</p:tagLst>
</file>

<file path=ppt/tags/tag119.xml><?xml version="1.0" encoding="utf-8"?>
<p:tagLst xmlns:p="http://schemas.openxmlformats.org/presentationml/2006/main">
  <p:tag name="KSO_WM_BEAUTIFY_FLAG" val="#fgm#"/>
  <p:tag name="KSO_WM_DIAGRAM_GROUP_CODE" val="1"/>
  <p:tag name="KSO_WM_FIGMA_FLAG" val="#fgm#"/>
  <p:tag name="KSO_WM_UNIT_INDEX" val="1_1_1"/>
  <p:tag name="KSO_WM_UNIT_TYPE" val="l_h_d"/>
  <p:tag name="MH_SHAPE_GUID" val="generate_slide_ai*http://wps-cdn-docer.ks3-cn-beijing-internal.ksyuncs.com/wps_cdn_docer/storage/20230912/bd873df7cd04d5cf3b8f04f25707240e.jpg*galley_gallery_ai_*90ed7fb0-1bf2-497c-a510-28a5fdd61c54slide7"/>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 name="KSO_WM_TEMPLATE_INDEX" val="40490319"/>
  <p:tag name="KSO_WM_TEMPLATE_CATEGORY" val="custom"/>
</p:tagLst>
</file>

<file path=ppt/tags/tag120.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 name="KSO_WM_UNIT_PRESET_TEXT" val="项标题"/>
</p:tagLst>
</file>

<file path=ppt/tags/tag121.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 name="KSO_WM_UNIT_PRESET_TEXT" val="单击此处添加项正文"/>
</p:tagLst>
</file>

<file path=ppt/tags/tag122.xml><?xml version="1.0" encoding="utf-8"?>
<p:tagLst xmlns:p="http://schemas.openxmlformats.org/presentationml/2006/main">
  <p:tag name="KSO_WM_SLIDE_CONTENT_ORIENTATION" val=""/>
  <p:tag name="KSO_WM_SLIDE_HAS_MASK" val="0"/>
  <p:tag name="KSO_WM_SLIDE_ITEM_CNT" val="3"/>
  <p:tag name="KSO_WM_SLIDE_TYPE" val="text"/>
  <p:tag name="KSO_WM_TEMPLATE_SUBCATEGORY" val="29"/>
  <p:tag name="KSO_WM_BEAUTIFY_FLAG" val="#wm#"/>
  <p:tag name="KSO_WM_TEMPLATE_FIGMA_ID" val="69796631073"/>
  <p:tag name="KSO_WM_TEMPLATE_SLIDE_ID" val="slide_277d6018ccf93ee6"/>
</p:tagLst>
</file>

<file path=ppt/tags/tag123.xml><?xml version="1.0" encoding="utf-8"?>
<p:tagLst xmlns:p="http://schemas.openxmlformats.org/presentationml/2006/main">
  <p:tag name="KSO_WM_BEAUTIFY_FLAG" val="#fgm#"/>
  <p:tag name="KSO_WM_FIGMA_FLAG" val="#fgm#"/>
  <p:tag name="KSO_WM_UNIT_INDEX" val="1"/>
  <p:tag name="KSO_WM_UNIT_TYPE" val="a"/>
  <p:tag name="KSO_WM_LAYOUT_CHECK_HASH" val="210c1390f816915888acac2e36146f1a19fc9fb8"/>
  <p:tag name="KSO_WM_NEWLAYOUT_ID" val="slide_4e8a2b389c8bbf30"/>
  <p:tag name="KSO_WM_UNIT_PRESET_TEXT" val="单击此处添加标题"/>
</p:tagLst>
</file>

<file path=ppt/tags/tag124.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 name="KSO_WM_UNIT_PRESET_TEXT" val="单击添加项标题"/>
</p:tagLst>
</file>

<file path=ppt/tags/tag125.xml><?xml version="1.0" encoding="utf-8"?>
<p:tagLst xmlns:p="http://schemas.openxmlformats.org/presentationml/2006/main">
  <p:tag name="KSO_WM_BEAUTIFY_FLAG" val="#fgm#"/>
  <p:tag name="KSO_WM_DIAGRAM_GROUP_CODE" val="1"/>
  <p:tag name="KSO_WM_FIGMA_FLAG" val="#fgm#"/>
  <p:tag name="KSO_WM_UNIT_INDEX" val="1_2_1"/>
  <p:tag name="KSO_WM_UNIT_TYPE" val="l_h_f"/>
  <p:tag name="KSO_WM_UNIT_PRESET_TEXT" val="单击此处添加项正文"/>
</p:tagLst>
</file>

<file path=ppt/tags/tag126.xml><?xml version="1.0" encoding="utf-8"?>
<p:tagLst xmlns:p="http://schemas.openxmlformats.org/presentationml/2006/main">
  <p:tag name="KSO_WM_BEAUTIFY_FLAG" val="#fgm#"/>
  <p:tag name="KSO_WM_DIAGRAM_GROUP_CODE" val="1"/>
  <p:tag name="KSO_WM_FIGMA_FLAG" val="#fgm#"/>
  <p:tag name="KSO_WM_UNIT_INDEX" val="1_3_1"/>
  <p:tag name="KSO_WM_UNIT_TYPE" val="l_h_d"/>
  <p:tag name="MH_SHAPE_GUID" val="generate_slide_ai*http://wps-cdn-docer.ks3-cn-beijing-internal.ksyuncs.com/wps_cdn_docer/storage/20230815/6a9761a762f30b6c32144782cc8cea1b.jpg*galley_gallery_ai_*2d06e6c7-3ca8-4655-865e-cb4c3c458ecaslide6"/>
</p:tagLst>
</file>

<file path=ppt/tags/tag127.xml><?xml version="1.0" encoding="utf-8"?>
<p:tagLst xmlns:p="http://schemas.openxmlformats.org/presentationml/2006/main">
  <p:tag name="KSO_WM_BEAUTIFY_FLAG" val="#fgm#"/>
  <p:tag name="KSO_WM_DIAGRAM_GROUP_CODE" val="1"/>
  <p:tag name="KSO_WM_FIGMA_FLAG" val="#fgm#"/>
  <p:tag name="KSO_WM_UNIT_INDEX" val="1_3_1"/>
  <p:tag name="KSO_WM_UNIT_TYPE" val="l_h_a"/>
  <p:tag name="KSO_WM_UNIT_PRESET_TEXT" val="单击添加项标题"/>
</p:tagLst>
</file>

<file path=ppt/tags/tag128.xml><?xml version="1.0" encoding="utf-8"?>
<p:tagLst xmlns:p="http://schemas.openxmlformats.org/presentationml/2006/main">
  <p:tag name="KSO_WM_BEAUTIFY_FLAG" val="#fgm#"/>
  <p:tag name="KSO_WM_DIAGRAM_GROUP_CODE" val="1"/>
  <p:tag name="KSO_WM_FIGMA_FLAG" val="#fgm#"/>
  <p:tag name="KSO_WM_UNIT_INDEX" val="1_3_1"/>
  <p:tag name="KSO_WM_UNIT_TYPE" val="l_h_f"/>
  <p:tag name="KSO_WM_UNIT_PRESET_TEXT" val="单击此处添加项正文"/>
</p:tagLst>
</file>

<file path=ppt/tags/tag129.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 name="KSO_WM_UNIT_PRESET_TEXT" val="单击此处添加项标题"/>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TYPE" val="f"/>
  <p:tag name="KSO_WM_UNIT_INDEX" val="1"/>
  <p:tag name="KSO_WM_UNIT_TEXT_LAYER_COUNT" val="1"/>
  <p:tag name="KSO_WM_UNIT_ISNUMDGMTITLE" val="0"/>
  <p:tag name="KSO_WM_TEMPLATE_INDEX" val="40490319"/>
  <p:tag name="KSO_WM_TEMPLATE_CATEGORY" val="custom"/>
</p:tagLst>
</file>

<file path=ppt/tags/tag130.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 name="KSO_WM_UNIT_PRESET_TEXT" val="单击此处添加项正文"/>
</p:tagLst>
</file>

<file path=ppt/tags/tag131.xml><?xml version="1.0" encoding="utf-8"?>
<p:tagLst xmlns:p="http://schemas.openxmlformats.org/presentationml/2006/main">
  <p:tag name="KSO_WM_SLIDE_CONTENT_ORIENTATION" val=""/>
  <p:tag name="KSO_WM_SLIDE_HAS_MASK" val="0"/>
  <p:tag name="KSO_WM_SLIDE_ITEM_CNT" val="3"/>
  <p:tag name="KSO_WM_SLIDE_TYPE" val="text"/>
  <p:tag name="KSO_WM_TEMPLATE_SUBCATEGORY" val="29"/>
  <p:tag name="KSO_WM_BEAUTIFY_FLAG" val="#wm#"/>
  <p:tag name="KSO_WM_TEMPLATE_FIGMA_ID" val="69796631073"/>
  <p:tag name="KSO_WM_TEMPLATE_SLIDE_ID" val="slide_4e8a2b389c8bbf30"/>
</p:tagLst>
</file>

<file path=ppt/tags/tag132.xml><?xml version="1.0" encoding="utf-8"?>
<p:tagLst xmlns:p="http://schemas.openxmlformats.org/presentationml/2006/main">
  <p:tag name="KSO_WM_BEAUTIFY_FLAG" val="#fgm#"/>
  <p:tag name="KSO_WM_FIGMA_FLAG" val="#fgm#"/>
  <p:tag name="KSO_WM_UNIT_INDEX" val="1"/>
  <p:tag name="KSO_WM_UNIT_TYPE" val="a"/>
  <p:tag name="KSO_WM_LAYOUT_CHECK_HASH" val="210c1390f816915888acac2e36146f1a19fc9fb8"/>
  <p:tag name="KSO_WM_NEWLAYOUT_ID" val="slide_4e8a2b389c8bbf30"/>
  <p:tag name="KSO_WM_UNIT_PRESET_TEXT" val="单击此处添加标题"/>
</p:tagLst>
</file>

<file path=ppt/tags/tag133.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 name="KSO_WM_UNIT_PRESET_TEXT" val="单击添加项标题"/>
</p:tagLst>
</file>

<file path=ppt/tags/tag134.xml><?xml version="1.0" encoding="utf-8"?>
<p:tagLst xmlns:p="http://schemas.openxmlformats.org/presentationml/2006/main">
  <p:tag name="KSO_WM_BEAUTIFY_FLAG" val="#fgm#"/>
  <p:tag name="KSO_WM_DIAGRAM_GROUP_CODE" val="1"/>
  <p:tag name="KSO_WM_FIGMA_FLAG" val="#fgm#"/>
  <p:tag name="KSO_WM_UNIT_INDEX" val="1_2_1"/>
  <p:tag name="KSO_WM_UNIT_TYPE" val="l_h_f"/>
  <p:tag name="KSO_WM_UNIT_PRESET_TEXT" val="单击此处添加项正文"/>
</p:tagLst>
</file>

<file path=ppt/tags/tag135.xml><?xml version="1.0" encoding="utf-8"?>
<p:tagLst xmlns:p="http://schemas.openxmlformats.org/presentationml/2006/main">
  <p:tag name="KSO_WM_BEAUTIFY_FLAG" val="#fgm#"/>
  <p:tag name="KSO_WM_DIAGRAM_GROUP_CODE" val="1"/>
  <p:tag name="KSO_WM_FIGMA_FLAG" val="#fgm#"/>
  <p:tag name="KSO_WM_UNIT_INDEX" val="1_3_1"/>
  <p:tag name="KSO_WM_UNIT_TYPE" val="l_h_d"/>
  <p:tag name="MH_SHAPE_GUID" val="generate_slide_ai*http://wps-cdn-docer.ks3-cn-beijing-internal.ksyuncs.com/wps_cdn_docer/storage/20230815/6a9761a762f30b6c32144782cc8cea1b.jpg*galley_gallery_ai_*2d06e6c7-3ca8-4655-865e-cb4c3c458ecaslide6"/>
</p:tagLst>
</file>

<file path=ppt/tags/tag136.xml><?xml version="1.0" encoding="utf-8"?>
<p:tagLst xmlns:p="http://schemas.openxmlformats.org/presentationml/2006/main">
  <p:tag name="KSO_WM_BEAUTIFY_FLAG" val="#fgm#"/>
  <p:tag name="KSO_WM_DIAGRAM_GROUP_CODE" val="1"/>
  <p:tag name="KSO_WM_FIGMA_FLAG" val="#fgm#"/>
  <p:tag name="KSO_WM_UNIT_INDEX" val="1_3_1"/>
  <p:tag name="KSO_WM_UNIT_TYPE" val="l_h_a"/>
  <p:tag name="KSO_WM_UNIT_PRESET_TEXT" val="单击添加项标题"/>
</p:tagLst>
</file>

<file path=ppt/tags/tag137.xml><?xml version="1.0" encoding="utf-8"?>
<p:tagLst xmlns:p="http://schemas.openxmlformats.org/presentationml/2006/main">
  <p:tag name="KSO_WM_BEAUTIFY_FLAG" val="#fgm#"/>
  <p:tag name="KSO_WM_DIAGRAM_GROUP_CODE" val="1"/>
  <p:tag name="KSO_WM_FIGMA_FLAG" val="#fgm#"/>
  <p:tag name="KSO_WM_UNIT_INDEX" val="1_3_1"/>
  <p:tag name="KSO_WM_UNIT_TYPE" val="l_h_f"/>
  <p:tag name="KSO_WM_UNIT_PRESET_TEXT" val="单击此处添加项正文"/>
</p:tagLst>
</file>

<file path=ppt/tags/tag138.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 name="KSO_WM_UNIT_PRESET_TEXT" val="单击此处添加项标题"/>
</p:tagLst>
</file>

<file path=ppt/tags/tag139.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 name="KSO_WM_UNIT_PRESET_TEXT" val="单击此处添加项正文"/>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f*2"/>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TYPE" val="f"/>
  <p:tag name="KSO_WM_UNIT_INDEX" val="2"/>
  <p:tag name="KSO_WM_UNIT_TEXT_LAYER_COUNT" val="1"/>
  <p:tag name="KSO_WM_UNIT_ISNUMDGMTITLE" val="0"/>
  <p:tag name="KSO_WM_TEMPLATE_INDEX" val="40490319"/>
  <p:tag name="KSO_WM_TEMPLATE_CATEGORY" val="custom"/>
</p:tagLst>
</file>

<file path=ppt/tags/tag140.xml><?xml version="1.0" encoding="utf-8"?>
<p:tagLst xmlns:p="http://schemas.openxmlformats.org/presentationml/2006/main">
  <p:tag name="KSO_WM_SLIDE_CONTENT_ORIENTATION" val=""/>
  <p:tag name="KSO_WM_SLIDE_HAS_MASK" val="0"/>
  <p:tag name="KSO_WM_SLIDE_ITEM_CNT" val="3"/>
  <p:tag name="KSO_WM_SLIDE_TYPE" val="text"/>
  <p:tag name="KSO_WM_TEMPLATE_SUBCATEGORY" val="29"/>
  <p:tag name="KSO_WM_BEAUTIFY_FLAG" val="#wm#"/>
  <p:tag name="KSO_WM_TEMPLATE_FIGMA_ID" val="69796631073"/>
  <p:tag name="KSO_WM_TEMPLATE_SLIDE_ID" val="slide_4e8a2b389c8bbf30"/>
</p:tagLst>
</file>

<file path=ppt/tags/tag141.xml><?xml version="1.0" encoding="utf-8"?>
<p:tagLst xmlns:p="http://schemas.openxmlformats.org/presentationml/2006/main">
  <p:tag name="KSO_WM_BEAUTIFY_FLAG" val="#fgm#"/>
  <p:tag name="KSO_WM_FIGMA_FLAG" val="#fgm#"/>
  <p:tag name="KSO_WM_UNIT_INDEX" val="1"/>
  <p:tag name="KSO_WM_UNIT_TYPE" val="a"/>
  <p:tag name="KSO_WM_LAYOUT_CHECK_HASH" val="210c1390f816915888acac2e36146f1a19fc9fb8"/>
  <p:tag name="KSO_WM_NEWLAYOUT_ID" val="slide_4e8a2b389c8bbf30"/>
  <p:tag name="KSO_WM_UNIT_PRESET_TEXT" val="单击此处添加标题"/>
</p:tagLst>
</file>

<file path=ppt/tags/tag142.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 name="KSO_WM_UNIT_PRESET_TEXT" val="单击添加项标题"/>
</p:tagLst>
</file>

<file path=ppt/tags/tag143.xml><?xml version="1.0" encoding="utf-8"?>
<p:tagLst xmlns:p="http://schemas.openxmlformats.org/presentationml/2006/main">
  <p:tag name="KSO_WM_BEAUTIFY_FLAG" val="#fgm#"/>
  <p:tag name="KSO_WM_DIAGRAM_GROUP_CODE" val="1"/>
  <p:tag name="KSO_WM_FIGMA_FLAG" val="#fgm#"/>
  <p:tag name="KSO_WM_UNIT_INDEX" val="1_2_1"/>
  <p:tag name="KSO_WM_UNIT_TYPE" val="l_h_f"/>
  <p:tag name="KSO_WM_UNIT_PRESET_TEXT" val="单击此处添加项正文"/>
</p:tagLst>
</file>

<file path=ppt/tags/tag144.xml><?xml version="1.0" encoding="utf-8"?>
<p:tagLst xmlns:p="http://schemas.openxmlformats.org/presentationml/2006/main">
  <p:tag name="KSO_WM_BEAUTIFY_FLAG" val="#fgm#"/>
  <p:tag name="KSO_WM_DIAGRAM_GROUP_CODE" val="1"/>
  <p:tag name="KSO_WM_FIGMA_FLAG" val="#fgm#"/>
  <p:tag name="KSO_WM_UNIT_INDEX" val="1_3_1"/>
  <p:tag name="KSO_WM_UNIT_TYPE" val="l_h_d"/>
  <p:tag name="MH_SHAPE_GUID" val="generate_slide_ai*http://wps-cdn-docer.ks3-cn-beijing-internal.ksyuncs.com/wps_cdn_docer/storage/20230815/6a9761a762f30b6c32144782cc8cea1b.jpg*galley_gallery_ai_*2d06e6c7-3ca8-4655-865e-cb4c3c458ecaslide6"/>
</p:tagLst>
</file>

<file path=ppt/tags/tag145.xml><?xml version="1.0" encoding="utf-8"?>
<p:tagLst xmlns:p="http://schemas.openxmlformats.org/presentationml/2006/main">
  <p:tag name="KSO_WM_BEAUTIFY_FLAG" val="#fgm#"/>
  <p:tag name="KSO_WM_DIAGRAM_GROUP_CODE" val="1"/>
  <p:tag name="KSO_WM_FIGMA_FLAG" val="#fgm#"/>
  <p:tag name="KSO_WM_UNIT_INDEX" val="1_3_1"/>
  <p:tag name="KSO_WM_UNIT_TYPE" val="l_h_a"/>
  <p:tag name="KSO_WM_UNIT_PRESET_TEXT" val="单击添加项标题"/>
</p:tagLst>
</file>

<file path=ppt/tags/tag146.xml><?xml version="1.0" encoding="utf-8"?>
<p:tagLst xmlns:p="http://schemas.openxmlformats.org/presentationml/2006/main">
  <p:tag name="KSO_WM_BEAUTIFY_FLAG" val="#fgm#"/>
  <p:tag name="KSO_WM_DIAGRAM_GROUP_CODE" val="1"/>
  <p:tag name="KSO_WM_FIGMA_FLAG" val="#fgm#"/>
  <p:tag name="KSO_WM_UNIT_INDEX" val="1_3_1"/>
  <p:tag name="KSO_WM_UNIT_TYPE" val="l_h_f"/>
  <p:tag name="KSO_WM_UNIT_PRESET_TEXT" val="单击此处添加项正文"/>
</p:tagLst>
</file>

<file path=ppt/tags/tag147.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 name="KSO_WM_UNIT_PRESET_TEXT" val="单击此处添加项标题"/>
</p:tagLst>
</file>

<file path=ppt/tags/tag148.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 name="KSO_WM_UNIT_PRESET_TEXT" val="单击此处添加项正文"/>
</p:tagLst>
</file>

<file path=ppt/tags/tag149.xml><?xml version="1.0" encoding="utf-8"?>
<p:tagLst xmlns:p="http://schemas.openxmlformats.org/presentationml/2006/main">
  <p:tag name="KSO_WM_SLIDE_CONTENT_ORIENTATION" val=""/>
  <p:tag name="KSO_WM_SLIDE_HAS_MASK" val="0"/>
  <p:tag name="KSO_WM_SLIDE_ITEM_CNT" val="3"/>
  <p:tag name="KSO_WM_SLIDE_TYPE" val="text"/>
  <p:tag name="KSO_WM_TEMPLATE_SUBCATEGORY" val="29"/>
  <p:tag name="KSO_WM_BEAUTIFY_FLAG" val="#wm#"/>
  <p:tag name="KSO_WM_TEMPLATE_FIGMA_ID" val="69796631073"/>
  <p:tag name="KSO_WM_TEMPLATE_SLIDE_ID" val="slide_4e8a2b389c8bbf30"/>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3.0"/>
  <p:tag name="KSO_WM_BEAUTIFY_FLAG" val="#wm#"/>
  <p:tag name="KSO_WM_UNIT_ISNUMDGMTITLE" val="0"/>
  <p:tag name="KSO_WM_UNIT_NOCLEAR" val="0"/>
  <p:tag name="KSO_WM_TEMPLATE_INDEX" val="40490319"/>
  <p:tag name="KSO_WM_TEMPLATE_CATEGORY" val="custom"/>
</p:tagLst>
</file>

<file path=ppt/tags/tag150.xml><?xml version="1.0" encoding="utf-8"?>
<p:tagLst xmlns:p="http://schemas.openxmlformats.org/presentationml/2006/main">
  <p:tag name="KSO_WM_UNIT_ISCONTENTSTITLE" val="0"/>
  <p:tag name="KSO_WM_BEAUTIFY_FLAG" val="#wm#"/>
  <p:tag name="KSO_WM_FIGMA_FLAG" val="#fgm#"/>
  <p:tag name="KSO_WM_UNIT_INDEX" val="1"/>
  <p:tag name="KSO_WM_UNIT_TEXT_TYPE" val="1"/>
  <p:tag name="KSO_WM_UNIT_TYPE" val="a"/>
  <p:tag name="KSO_WM_LAYOUT_CHECK_HASH" val="9f594d3ddf1493c0611bb21aef84c6ca10ef2173"/>
  <p:tag name="KSO_WM_NEWLAYOUT_ID" val="28"/>
  <p:tag name="KSO_WM_UNIT_PRESET_TEXT" val="单击此处添加章节标题"/>
  <p:tag name="KSO_WM_UNIT_ID" val="custom40490319_7*a*1"/>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40490319"/>
  <p:tag name="KSO_WM_TEMPLATE_CATEGORY" val="custom"/>
</p:tagLst>
</file>

<file path=ppt/tags/tag151.xml><?xml version="1.0" encoding="utf-8"?>
<p:tagLst xmlns:p="http://schemas.openxmlformats.org/presentationml/2006/main">
  <p:tag name="KSO_WM_BEAUTIFY_FLAG" val="#wm#"/>
  <p:tag name="KSO_WM_FIGMA_FLAG" val="#fgm#"/>
  <p:tag name="KSO_WM_UNIT_INDEX" val="1"/>
  <p:tag name="KSO_WM_UNIT_TYPE" val="e"/>
  <p:tag name="KSO_WM_UNIT_PRESET_TEXT" val="01"/>
  <p:tag name="KSO_WM_UNIT_ID" val="custom40490319_7*e*1"/>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40490319"/>
  <p:tag name="KSO_WM_TEMPLATE_CATEGORY" val="custom"/>
</p:tagLst>
</file>

<file path=ppt/tags/tag152.xml><?xml version="1.0" encoding="utf-8"?>
<p:tagLst xmlns:p="http://schemas.openxmlformats.org/presentationml/2006/main">
  <p:tag name="KSO_WM_SLIDE_CONTENT_ORIENTATION" val="left"/>
  <p:tag name="KSO_WM_SLIDE_HAS_MASK" val="0"/>
  <p:tag name="KSO_WM_SLIDE_ITEM_CNT" val="0"/>
  <p:tag name="KSO_WM_SLIDE_TYPE" val="sectionTitle"/>
  <p:tag name="KSO_WM_TEMPLATE_SUBCATEGORY" val="29"/>
  <p:tag name="KSO_WM_BEAUTIFY_FLAG" val="#wm#"/>
  <p:tag name="KSO_WM_TEMPLATE_SLIDE_ID" val="slide_0e3ab8503af4c08e"/>
  <p:tag name="KSO_WM_TEMPLATE_INDEX" val="40490319"/>
  <p:tag name="KSO_WM_TEMPLATE_CATEGORY" val="custom"/>
  <p:tag name="KSO_WM_SLIDE_INDEX" val="7"/>
  <p:tag name="KSO_WM_SLIDE_ID" val="custom40490319_7"/>
  <p:tag name="KSO_WM_TEMPLATE_MASTER_TYPE" val="0"/>
  <p:tag name="KSO_WM_SLIDE_LAYOUT" val="a_e"/>
  <p:tag name="KSO_WM_SLIDE_LAYOUT_CNT" val="1_1"/>
</p:tagLst>
</file>

<file path=ppt/tags/tag153.xml><?xml version="1.0" encoding="utf-8"?>
<p:tagLst xmlns:p="http://schemas.openxmlformats.org/presentationml/2006/main">
  <p:tag name="KSO_WM_BEAUTIFY_FLAG" val="#fgm#"/>
  <p:tag name="KSO_WM_FIGMA_FLAG" val="#fgm#"/>
  <p:tag name="KSO_WM_UNIT_INDEX" val="1"/>
  <p:tag name="KSO_WM_UNIT_TYPE" val="a"/>
  <p:tag name="KSO_WM_LAYOUT_CHECK_HASH" val="58fba664103e392fe7bd1a60cc3d35a3c586e62d"/>
  <p:tag name="KSO_WM_NEWLAYOUT_ID" val="slide_fbd1737be693ef9a"/>
  <p:tag name="KSO_WM_UNIT_PRESET_TEXT" val="单击此处添加标题"/>
</p:tagLst>
</file>

<file path=ppt/tags/tag154.xml><?xml version="1.0" encoding="utf-8"?>
<p:tagLst xmlns:p="http://schemas.openxmlformats.org/presentationml/2006/main">
  <p:tag name="KSO_WM_DIAGRAM_GROUP_CODE" val="1"/>
  <p:tag name="KSO_WM_FIGMA_FLAG" val="#fgm#"/>
  <p:tag name="KSO_WM_UNIT_PRESET_TEXT" val="单击此处添加正文"/>
</p:tagLst>
</file>

<file path=ppt/tags/tag155.xml><?xml version="1.0" encoding="utf-8"?>
<p:tagLst xmlns:p="http://schemas.openxmlformats.org/presentationml/2006/main">
  <p:tag name="KSO_WM_BEAUTIFY_FLAG" val="#fgm#"/>
  <p:tag name="KSO_WM_FIGMA_FLAG" val="#fgm#"/>
  <p:tag name="KSO_WM_UNIT_INDEX" val="1_1_1"/>
  <p:tag name="KSO_WM_UNIT_TYPE" val="l_h_d"/>
  <p:tag name="MH_SHAPE_GUID" val="generate_slide_ai*http://wps-cdn-docer.ks3-cn-beijing-internal.ksyuncs.com/wps_cdn_docer/storage/20241128/6e81784b9cabc4baa080b00437a257c7.jpg*galley_gallery_ai_*ee338795-0c13-4474-b2aa-178cd68a2b4bslide14"/>
</p:tagLst>
</file>

<file path=ppt/tags/tag156.xml><?xml version="1.0" encoding="utf-8"?>
<p:tagLst xmlns:p="http://schemas.openxmlformats.org/presentationml/2006/main">
  <p:tag name="KSO_WM_SLIDE_CONTENT_ORIENTATION" val=""/>
  <p:tag name="KSO_WM_SLIDE_HAS_MASK" val="0"/>
  <p:tag name="KSO_WM_SLIDE_ITEM_CNT" val="1"/>
  <p:tag name="KSO_WM_SLIDE_TYPE" val="text"/>
  <p:tag name="KSO_WM_TEMPLATE_SUBCATEGORY" val="29"/>
  <p:tag name="KSO_WM_BEAUTIFY_FLAG" val="#wm#"/>
  <p:tag name="KSO_WM_TEMPLATE_FIGMA_ID" val="69796631073"/>
  <p:tag name="KSO_WM_TEMPLATE_SLIDE_ID" val="slide_fbd1737be693ef9a"/>
</p:tagLst>
</file>

<file path=ppt/tags/tag157.xml><?xml version="1.0" encoding="utf-8"?>
<p:tagLst xmlns:p="http://schemas.openxmlformats.org/presentationml/2006/main">
  <p:tag name="KSO_WM_BEAUTIFY_FLAG" val="#fgm#"/>
  <p:tag name="KSO_WM_FIGMA_FLAG" val="#fgm#"/>
  <p:tag name="KSO_WM_UNIT_INDEX" val="1"/>
  <p:tag name="KSO_WM_UNIT_TYPE" val="a"/>
  <p:tag name="KSO_WM_LAYOUT_CHECK_HASH" val="553b7cd99a7c575ead9320d15c38671fb1afb532"/>
  <p:tag name="KSO_WM_NEWLAYOUT_ID" val="slide_dd5bdd90a6fa6b02"/>
  <p:tag name="KSO_WM_UNIT_PRESET_TEXT" val="单击此处添加标题"/>
</p:tagLst>
</file>

<file path=ppt/tags/tag158.xml><?xml version="1.0" encoding="utf-8"?>
<p:tagLst xmlns:p="http://schemas.openxmlformats.org/presentationml/2006/main">
  <p:tag name="$PH_EXT" val="2"/>
  <p:tag name="KSO_WM_FIGMA_DECORATION_INDEX" val="18"/>
  <p:tag name="KSO_WM_BEAUTIFY_FLAG" val="#fgm#"/>
  <p:tag name="KSO_WM_DIAGRAM_GROUP_CODE" val="1"/>
  <p:tag name="KSO_WM_FIGMA_FLAG" val="#fgm#"/>
  <p:tag name="KSO_WM_SHAPE_BGTYPE" val="lt2"/>
  <p:tag name="KSO_WM_SHAPE_BRIGHT_DATA" val="[{&quot;dk1&quot;:-60,&quot;dk2&quot;:-50,&quot;lt1&quot;:90,&quot;lt2&quot;:100},{&quot;dk1&quot;:-60,&quot;dk2&quot;:-50,&quot;lt1&quot;:90,&quot;lt2&quot;:100}]"/>
  <p:tag name="KSO_WM_SHAPE_UPDATE_BRIGHT" val="1"/>
  <p:tag name="KSO_WM_UNIT_INDEX" val="1_1_1"/>
  <p:tag name="KSO_WM_UNIT_TYPE" val="l_h_i"/>
  <p:tag name="KSO_WM_UNIT_PRESET_TEXT" val=" "/>
</p:tagLst>
</file>

<file path=ppt/tags/tag159.xml><?xml version="1.0" encoding="utf-8"?>
<p:tagLst xmlns:p="http://schemas.openxmlformats.org/presentationml/2006/main">
  <p:tag name="KSO_WM_DIAGRAM_GROUP_CODE" val="1"/>
  <p:tag name="KSO_WM_FIGMA_FLAG" val="#fgm#"/>
  <p:tag name="KSO_WM_UNIT_PRESET_TEXT" val="单击此处添加项正文"/>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3.0"/>
  <p:tag name="KSO_WM_BEAUTIFY_FLAG" val="#wm#"/>
  <p:tag name="KSO_WM_UNIT_ISNUMDGMTITLE" val="0"/>
  <p:tag name="KSO_WM_UNIT_NOCLEAR" val="0"/>
  <p:tag name="KSO_WM_TEMPLATE_INDEX" val="40490319"/>
  <p:tag name="KSO_WM_TEMPLATE_CATEGORY" val="custom"/>
</p:tagLst>
</file>

<file path=ppt/tags/tag160.xml><?xml version="1.0" encoding="utf-8"?>
<p:tagLst xmlns:p="http://schemas.openxmlformats.org/presentationml/2006/main">
  <p:tag name="$PH_EXT" val="2"/>
  <p:tag name="KSO_WM_FIGMA_DECORATION_INDEX" val="18"/>
  <p:tag name="KSO_WM_BEAUTIFY_FLAG" val="#fgm#"/>
  <p:tag name="KSO_WM_DIAGRAM_GROUP_CODE" val="1"/>
  <p:tag name="KSO_WM_FIGMA_FLAG" val="#fgm#"/>
  <p:tag name="KSO_WM_SHAPE_BGTYPE" val="lt2"/>
  <p:tag name="KSO_WM_SHAPE_BRIGHT_DATA" val="[{&quot;dk1&quot;:-60,&quot;dk2&quot;:-50,&quot;lt1&quot;:90,&quot;lt2&quot;:100},{&quot;dk1&quot;:-60,&quot;dk2&quot;:-50,&quot;lt1&quot;:90,&quot;lt2&quot;:100}]"/>
  <p:tag name="KSO_WM_SHAPE_UPDATE_BRIGHT" val="1"/>
  <p:tag name="KSO_WM_UNIT_INDEX" val="1_2_1"/>
  <p:tag name="KSO_WM_UNIT_TYPE" val="l_h_i"/>
  <p:tag name="KSO_WM_UNIT_PRESET_TEXT" val=" "/>
</p:tagLst>
</file>

<file path=ppt/tags/tag161.xml><?xml version="1.0" encoding="utf-8"?>
<p:tagLst xmlns:p="http://schemas.openxmlformats.org/presentationml/2006/main">
  <p:tag name="KSO_WM_DIAGRAM_GROUP_CODE" val="1"/>
  <p:tag name="KSO_WM_FIGMA_FLAG" val="#fgm#"/>
  <p:tag name="KSO_WM_UNIT_PRESET_TEXT" val="单击此处添加项正文"/>
</p:tagLst>
</file>

<file path=ppt/tags/tag162.xml><?xml version="1.0" encoding="utf-8"?>
<p:tagLst xmlns:p="http://schemas.openxmlformats.org/presentationml/2006/main">
  <p:tag name="KSO_WM_SLIDE_CONTENT_ORIENTATION" val=""/>
  <p:tag name="KSO_WM_SLIDE_HAS_MASK" val="0"/>
  <p:tag name="KSO_WM_SLIDE_ITEM_CNT" val="2"/>
  <p:tag name="KSO_WM_SLIDE_TYPE" val="text"/>
  <p:tag name="KSO_WM_TEMPLATE_SUBCATEGORY" val="29"/>
  <p:tag name="KSO_WM_BEAUTIFY_FLAG" val="#wm#"/>
  <p:tag name="KSO_WM_TEMPLATE_FIGMA_ID" val="69796631073"/>
  <p:tag name="KSO_WM_TEMPLATE_SLIDE_ID" val="slide_dd5bdd90a6fa6b02"/>
</p:tagLst>
</file>

<file path=ppt/tags/tag163.xml><?xml version="1.0" encoding="utf-8"?>
<p:tagLst xmlns:p="http://schemas.openxmlformats.org/presentationml/2006/main">
  <p:tag name="KSO_WM_BEAUTIFY_FLAG" val="#fgm#"/>
  <p:tag name="KSO_WM_FIGMA_FLAG" val="#fgm#"/>
  <p:tag name="KSO_WM_UNIT_INDEX" val="1"/>
  <p:tag name="KSO_WM_UNIT_TYPE" val="a"/>
  <p:tag name="KSO_WM_LAYOUT_CHECK_HASH" val="96f083a845d7b0bd4fdb489eda683ee6e8f1be67"/>
  <p:tag name="KSO_WM_NEWLAYOUT_ID" val="slide_3a8d68c4cb9e2e1d"/>
  <p:tag name="KSO_WM_UNIT_PRESET_TEXT" val="单击此处添加标题"/>
</p:tagLst>
</file>

<file path=ppt/tags/tag164.xml><?xml version="1.0" encoding="utf-8"?>
<p:tagLst xmlns:p="http://schemas.openxmlformats.org/presentationml/2006/main">
  <p:tag name="KSO_WM_SLIDE_CONTENT_ORIENTATION" val=""/>
  <p:tag name="KSO_WM_SLIDE_HAS_MASK" val="0"/>
  <p:tag name="KSO_WM_SLIDE_ITEM_CNT" val="3"/>
  <p:tag name="KSO_WM_SLIDE_TYPE" val="text"/>
  <p:tag name="KSO_WM_TEMPLATE_SUBCATEGORY" val="29"/>
  <p:tag name="KSO_WM_BEAUTIFY_FLAG" val="#wm#"/>
  <p:tag name="KSO_WM_TEMPLATE_FIGMA_ID" val="69796631073"/>
  <p:tag name="KSO_WM_TEMPLATE_SLIDE_ID" val="slide_3a8d68c4cb9e2e1d"/>
</p:tagLst>
</file>

<file path=ppt/tags/tag165.xml><?xml version="1.0" encoding="utf-8"?>
<p:tagLst xmlns:p="http://schemas.openxmlformats.org/presentationml/2006/main">
  <p:tag name="KSO_WM_BEAUTIFY_FLAG" val="#fgm#"/>
  <p:tag name="KSO_WM_FIGMA_FLAG" val="#fgm#"/>
  <p:tag name="KSO_WM_UNIT_INDEX" val="1"/>
  <p:tag name="KSO_WM_UNIT_TYPE" val="a"/>
  <p:tag name="KSO_WM_LAYOUT_CHECK_HASH" val="96f083a845d7b0bd4fdb489eda683ee6e8f1be67"/>
  <p:tag name="KSO_WM_NEWLAYOUT_ID" val="slide_3a8d68c4cb9e2e1d"/>
  <p:tag name="KSO_WM_UNIT_PRESET_TEXT" val="单击此处添加标题"/>
</p:tagLst>
</file>

<file path=ppt/tags/tag166.xml><?xml version="1.0" encoding="utf-8"?>
<p:tagLst xmlns:p="http://schemas.openxmlformats.org/presentationml/2006/main">
  <p:tag name="KSO_WM_SLIDE_CONTENT_ORIENTATION" val=""/>
  <p:tag name="KSO_WM_SLIDE_HAS_MASK" val="0"/>
  <p:tag name="KSO_WM_SLIDE_ITEM_CNT" val="3"/>
  <p:tag name="KSO_WM_SLIDE_TYPE" val="text"/>
  <p:tag name="KSO_WM_TEMPLATE_SUBCATEGORY" val="29"/>
  <p:tag name="KSO_WM_BEAUTIFY_FLAG" val="#wm#"/>
  <p:tag name="KSO_WM_TEMPLATE_FIGMA_ID" val="69796631073"/>
  <p:tag name="KSO_WM_TEMPLATE_SLIDE_ID" val="slide_3a8d68c4cb9e2e1d"/>
</p:tagLst>
</file>

<file path=ppt/tags/tag167.xml><?xml version="1.0" encoding="utf-8"?>
<p:tagLst xmlns:p="http://schemas.openxmlformats.org/presentationml/2006/main">
  <p:tag name="KSO_WM_BEAUTIFY_FLAG" val="#fgm#"/>
  <p:tag name="KSO_WM_FIGMA_FLAG" val="#fgm#"/>
  <p:tag name="KSO_WM_UNIT_INDEX" val="1"/>
  <p:tag name="KSO_WM_UNIT_TYPE" val="a"/>
  <p:tag name="KSO_WM_LAYOUT_CHECK_HASH" val="96f083a845d7b0bd4fdb489eda683ee6e8f1be67"/>
  <p:tag name="KSO_WM_NEWLAYOUT_ID" val="slide_3a8d68c4cb9e2e1d"/>
  <p:tag name="KSO_WM_UNIT_PRESET_TEXT" val="单击此处添加标题"/>
</p:tagLst>
</file>

<file path=ppt/tags/tag168.xml><?xml version="1.0" encoding="utf-8"?>
<p:tagLst xmlns:p="http://schemas.openxmlformats.org/presentationml/2006/main">
  <p:tag name="KSO_WM_SLIDE_CONTENT_ORIENTATION" val=""/>
  <p:tag name="KSO_WM_SLIDE_HAS_MASK" val="0"/>
  <p:tag name="KSO_WM_SLIDE_ITEM_CNT" val="3"/>
  <p:tag name="KSO_WM_SLIDE_TYPE" val="text"/>
  <p:tag name="KSO_WM_TEMPLATE_SUBCATEGORY" val="29"/>
  <p:tag name="KSO_WM_BEAUTIFY_FLAG" val="#wm#"/>
  <p:tag name="KSO_WM_TEMPLATE_FIGMA_ID" val="69796631073"/>
  <p:tag name="KSO_WM_TEMPLATE_SLIDE_ID" val="slide_3a8d68c4cb9e2e1d"/>
</p:tagLst>
</file>

<file path=ppt/tags/tag169.xml><?xml version="1.0" encoding="utf-8"?>
<p:tagLst xmlns:p="http://schemas.openxmlformats.org/presentationml/2006/main">
  <p:tag name="KSO_WM_BEAUTIFY_FLAG" val="#fgm#"/>
  <p:tag name="KSO_WM_FIGMA_FLAG" val="#fgm#"/>
  <p:tag name="KSO_WM_UNIT_INDEX" val="1"/>
  <p:tag name="KSO_WM_UNIT_TYPE" val="a"/>
  <p:tag name="KSO_WM_LAYOUT_CHECK_HASH" val="96f083a845d7b0bd4fdb489eda683ee6e8f1be67"/>
  <p:tag name="KSO_WM_NEWLAYOUT_ID" val="slide_3a8d68c4cb9e2e1d"/>
  <p:tag name="KSO_WM_UNIT_PRESET_TEXT" val="单击此处添加标题"/>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3.0"/>
  <p:tag name="KSO_WM_BEAUTIFY_FLAG" val="#wm#"/>
  <p:tag name="KSO_WM_UNIT_ISNUMDGMTITLE" val="0"/>
  <p:tag name="KSO_WM_UNIT_NOCLEAR" val="0"/>
  <p:tag name="KSO_WM_TEMPLATE_INDEX" val="40490319"/>
  <p:tag name="KSO_WM_TEMPLATE_CATEGORY" val="custom"/>
</p:tagLst>
</file>

<file path=ppt/tags/tag170.xml><?xml version="1.0" encoding="utf-8"?>
<p:tagLst xmlns:p="http://schemas.openxmlformats.org/presentationml/2006/main">
  <p:tag name="KSO_WM_SLIDE_CONTENT_ORIENTATION" val=""/>
  <p:tag name="KSO_WM_SLIDE_HAS_MASK" val="0"/>
  <p:tag name="KSO_WM_SLIDE_ITEM_CNT" val="3"/>
  <p:tag name="KSO_WM_SLIDE_TYPE" val="text"/>
  <p:tag name="KSO_WM_TEMPLATE_SUBCATEGORY" val="29"/>
  <p:tag name="KSO_WM_BEAUTIFY_FLAG" val="#wm#"/>
  <p:tag name="KSO_WM_TEMPLATE_FIGMA_ID" val="69796631073"/>
  <p:tag name="KSO_WM_TEMPLATE_SLIDE_ID" val="slide_3a8d68c4cb9e2e1d"/>
</p:tagLst>
</file>

<file path=ppt/tags/tag171.xml><?xml version="1.0" encoding="utf-8"?>
<p:tagLst xmlns:p="http://schemas.openxmlformats.org/presentationml/2006/main">
  <p:tag name="KSO_WM_BEAUTIFY_FLAG" val="#fgm#"/>
  <p:tag name="KSO_WM_FIGMA_FLAG" val="#fgm#"/>
  <p:tag name="KSO_WM_UNIT_INDEX" val="1"/>
  <p:tag name="KSO_WM_UNIT_TYPE" val="a"/>
  <p:tag name="KSO_WM_LAYOUT_CHECK_HASH" val="96f083a845d7b0bd4fdb489eda683ee6e8f1be67"/>
  <p:tag name="KSO_WM_NEWLAYOUT_ID" val="slide_3a8d68c4cb9e2e1d"/>
  <p:tag name="KSO_WM_UNIT_PRESET_TEXT" val="单击此处添加标题"/>
</p:tagLst>
</file>

<file path=ppt/tags/tag172.xml><?xml version="1.0" encoding="utf-8"?>
<p:tagLst xmlns:p="http://schemas.openxmlformats.org/presentationml/2006/main">
  <p:tag name="KSO_WM_SLIDE_CONTENT_ORIENTATION" val=""/>
  <p:tag name="KSO_WM_SLIDE_HAS_MASK" val="0"/>
  <p:tag name="KSO_WM_SLIDE_ITEM_CNT" val="3"/>
  <p:tag name="KSO_WM_SLIDE_TYPE" val="text"/>
  <p:tag name="KSO_WM_TEMPLATE_SUBCATEGORY" val="29"/>
  <p:tag name="KSO_WM_BEAUTIFY_FLAG" val="#wm#"/>
  <p:tag name="KSO_WM_TEMPLATE_FIGMA_ID" val="69796631073"/>
  <p:tag name="KSO_WM_TEMPLATE_SLIDE_ID" val="slide_3a8d68c4cb9e2e1d"/>
</p:tagLst>
</file>

<file path=ppt/tags/tag173.xml><?xml version="1.0" encoding="utf-8"?>
<p:tagLst xmlns:p="http://schemas.openxmlformats.org/presentationml/2006/main">
  <p:tag name="KSO_WM_SLIDE_CONTENT_ORIENTATION" val="left"/>
  <p:tag name="KSO_WM_SLIDE_HAS_MASK" val="0"/>
  <p:tag name="KSO_WM_SLIDE_ITEM_CNT" val="0"/>
  <p:tag name="KSO_WM_SLIDE_TYPE" val="sectionTitle"/>
  <p:tag name="KSO_WM_TEMPLATE_SUBCATEGORY" val="29"/>
  <p:tag name="KSO_WM_BEAUTIFY_FLAG" val="#wm#"/>
  <p:tag name="KSO_WM_TEMPLATE_SLIDE_ID" val="slide_0e3ab8503af4c08e"/>
  <p:tag name="KSO_WM_TEMPLATE_INDEX" val="40490319"/>
  <p:tag name="KSO_WM_TEMPLATE_CATEGORY" val="custom"/>
  <p:tag name="KSO_WM_SLIDE_INDEX" val="7"/>
  <p:tag name="KSO_WM_SLIDE_ID" val="custom40490319_7"/>
  <p:tag name="KSO_WM_TEMPLATE_MASTER_TYPE" val="0"/>
  <p:tag name="KSO_WM_SLIDE_LAYOUT" val="a_e"/>
  <p:tag name="KSO_WM_SLIDE_LAYOUT_CNT" val="1_1"/>
</p:tagLst>
</file>

<file path=ppt/tags/tag174.xml><?xml version="1.0" encoding="utf-8"?>
<p:tagLst xmlns:p="http://schemas.openxmlformats.org/presentationml/2006/main">
  <p:tag name="KSO_WM_SLIDE_CONTENT_ORIENTATION" val="left"/>
  <p:tag name="KSO_WM_SLIDE_HAS_MASK" val="0"/>
  <p:tag name="KSO_WM_SLIDE_ITEM_CNT" val="0"/>
  <p:tag name="KSO_WM_SLIDE_TYPE" val="sectionTitle"/>
  <p:tag name="KSO_WM_TEMPLATE_SUBCATEGORY" val="29"/>
  <p:tag name="KSO_WM_BEAUTIFY_FLAG" val="#wm#"/>
  <p:tag name="KSO_WM_TEMPLATE_SLIDE_ID" val="slide_0e3ab8503af4c08e"/>
  <p:tag name="KSO_WM_TEMPLATE_INDEX" val="40490319"/>
  <p:tag name="KSO_WM_TEMPLATE_CATEGORY" val="custom"/>
  <p:tag name="KSO_WM_SLIDE_INDEX" val="7"/>
  <p:tag name="KSO_WM_SLIDE_ID" val="custom40490319_7"/>
  <p:tag name="KSO_WM_TEMPLATE_MASTER_TYPE" val="0"/>
  <p:tag name="KSO_WM_SLIDE_LAYOUT" val="a_e"/>
  <p:tag name="KSO_WM_SLIDE_LAYOUT_CNT" val="1_1"/>
</p:tagLst>
</file>

<file path=ppt/tags/tag175.xml><?xml version="1.0" encoding="utf-8"?>
<p:tagLst xmlns:p="http://schemas.openxmlformats.org/presentationml/2006/main">
  <p:tag name="KSO_WM_SLIDE_CONTENT_ORIENTATION" val="left"/>
  <p:tag name="KSO_WM_SLIDE_HAS_MASK" val="0"/>
  <p:tag name="KSO_WM_SLIDE_ITEM_CNT" val="0"/>
  <p:tag name="KSO_WM_SLIDE_TYPE" val="sectionTitle"/>
  <p:tag name="KSO_WM_TEMPLATE_SUBCATEGORY" val="29"/>
  <p:tag name="KSO_WM_BEAUTIFY_FLAG" val="#wm#"/>
  <p:tag name="KSO_WM_TEMPLATE_SLIDE_ID" val="slide_0e3ab8503af4c08e"/>
  <p:tag name="KSO_WM_TEMPLATE_INDEX" val="40490319"/>
  <p:tag name="KSO_WM_TEMPLATE_CATEGORY" val="custom"/>
  <p:tag name="KSO_WM_SLIDE_INDEX" val="7"/>
  <p:tag name="KSO_WM_SLIDE_ID" val="custom40490319_7"/>
  <p:tag name="KSO_WM_TEMPLATE_MASTER_TYPE" val="0"/>
  <p:tag name="KSO_WM_SLIDE_LAYOUT" val="a_e"/>
  <p:tag name="KSO_WM_SLIDE_LAYOUT_CNT" val="1_1"/>
</p:tagLst>
</file>

<file path=ppt/tags/tag176.xml><?xml version="1.0" encoding="utf-8"?>
<p:tagLst xmlns:p="http://schemas.openxmlformats.org/presentationml/2006/main">
  <p:tag name="KSO_WM_SLIDE_CONTENT_ORIENTATION" val="left"/>
  <p:tag name="KSO_WM_SLIDE_HAS_MASK" val="0"/>
  <p:tag name="KSO_WM_SLIDE_ITEM_CNT" val="0"/>
  <p:tag name="KSO_WM_SLIDE_TYPE" val="sectionTitle"/>
  <p:tag name="KSO_WM_TEMPLATE_SUBCATEGORY" val="29"/>
  <p:tag name="KSO_WM_BEAUTIFY_FLAG" val="#wm#"/>
  <p:tag name="KSO_WM_TEMPLATE_SLIDE_ID" val="slide_0e3ab8503af4c08e"/>
  <p:tag name="KSO_WM_TEMPLATE_INDEX" val="40490319"/>
  <p:tag name="KSO_WM_TEMPLATE_CATEGORY" val="custom"/>
  <p:tag name="KSO_WM_SLIDE_INDEX" val="7"/>
  <p:tag name="KSO_WM_SLIDE_ID" val="custom40490319_7"/>
  <p:tag name="KSO_WM_TEMPLATE_MASTER_TYPE" val="0"/>
  <p:tag name="KSO_WM_SLIDE_LAYOUT" val="a_e"/>
  <p:tag name="KSO_WM_SLIDE_LAYOUT_CNT" val="1_1"/>
</p:tagLst>
</file>

<file path=ppt/tags/tag177.xml><?xml version="1.0" encoding="utf-8"?>
<p:tagLst xmlns:p="http://schemas.openxmlformats.org/presentationml/2006/main">
  <p:tag name="KSO_WM_SLIDE_CONTENT_ORIENTATION" val="left"/>
  <p:tag name="KSO_WM_SLIDE_HAS_MASK" val="0"/>
  <p:tag name="KSO_WM_SLIDE_ITEM_CNT" val="0"/>
  <p:tag name="KSO_WM_SLIDE_TYPE" val="sectionTitle"/>
  <p:tag name="KSO_WM_TEMPLATE_SUBCATEGORY" val="29"/>
  <p:tag name="KSO_WM_BEAUTIFY_FLAG" val="#wm#"/>
  <p:tag name="KSO_WM_TEMPLATE_SLIDE_ID" val="slide_0e3ab8503af4c08e"/>
  <p:tag name="KSO_WM_TEMPLATE_INDEX" val="40490319"/>
  <p:tag name="KSO_WM_TEMPLATE_CATEGORY" val="custom"/>
  <p:tag name="KSO_WM_SLIDE_INDEX" val="7"/>
  <p:tag name="KSO_WM_SLIDE_ID" val="custom40490319_7"/>
  <p:tag name="KSO_WM_TEMPLATE_MASTER_TYPE" val="0"/>
  <p:tag name="KSO_WM_SLIDE_LAYOUT" val="a_e"/>
  <p:tag name="KSO_WM_SLIDE_LAYOUT_CNT" val="1_1"/>
</p:tagLst>
</file>

<file path=ppt/tags/tag178.xml><?xml version="1.0" encoding="utf-8"?>
<p:tagLst xmlns:p="http://schemas.openxmlformats.org/presentationml/2006/main">
  <p:tag name="KSO_WM_SLIDE_CONTENT_ORIENTATION" val="left"/>
  <p:tag name="KSO_WM_SLIDE_HAS_MASK" val="0"/>
  <p:tag name="KSO_WM_SLIDE_ITEM_CNT" val="0"/>
  <p:tag name="KSO_WM_SLIDE_TYPE" val="sectionTitle"/>
  <p:tag name="KSO_WM_TEMPLATE_SUBCATEGORY" val="29"/>
  <p:tag name="KSO_WM_BEAUTIFY_FLAG" val="#wm#"/>
  <p:tag name="KSO_WM_TEMPLATE_SLIDE_ID" val="slide_0e3ab8503af4c08e"/>
  <p:tag name="KSO_WM_TEMPLATE_INDEX" val="40490319"/>
  <p:tag name="KSO_WM_TEMPLATE_CATEGORY" val="custom"/>
  <p:tag name="KSO_WM_SLIDE_INDEX" val="7"/>
  <p:tag name="KSO_WM_SLIDE_ID" val="custom40490319_7"/>
  <p:tag name="KSO_WM_TEMPLATE_MASTER_TYPE" val="0"/>
  <p:tag name="KSO_WM_SLIDE_LAYOUT" val="a_e"/>
  <p:tag name="KSO_WM_SLIDE_LAYOUT_CNT" val="1_1"/>
</p:tagLst>
</file>

<file path=ppt/tags/tag179.xml><?xml version="1.0" encoding="utf-8"?>
<p:tagLst xmlns:p="http://schemas.openxmlformats.org/presentationml/2006/main">
  <p:tag name="KSO_WM_SLIDE_CONTENT_ORIENTATION" val="left"/>
  <p:tag name="KSO_WM_SLIDE_HAS_MASK" val="0"/>
  <p:tag name="KSO_WM_SLIDE_ITEM_CNT" val="0"/>
  <p:tag name="KSO_WM_SLIDE_TYPE" val="sectionTitle"/>
  <p:tag name="KSO_WM_TEMPLATE_SUBCATEGORY" val="29"/>
  <p:tag name="KSO_WM_BEAUTIFY_FLAG" val="#wm#"/>
  <p:tag name="KSO_WM_TEMPLATE_SLIDE_ID" val="slide_0e3ab8503af4c08e"/>
  <p:tag name="KSO_WM_TEMPLATE_INDEX" val="40490319"/>
  <p:tag name="KSO_WM_TEMPLATE_CATEGORY" val="custom"/>
  <p:tag name="KSO_WM_SLIDE_INDEX" val="7"/>
  <p:tag name="KSO_WM_SLIDE_ID" val="custom40490319_7"/>
  <p:tag name="KSO_WM_TEMPLATE_MASTER_TYPE" val="0"/>
  <p:tag name="KSO_WM_SLIDE_LAYOUT" val="a_e"/>
  <p:tag name="KSO_WM_SLIDE_LAYOUT_CNT" val="1_1"/>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h_a*1_1"/>
  <p:tag name="KSO_WM_UNIT_LAYERLEVEL" val="1_1"/>
  <p:tag name="KSO_WM_TAG_VERSION" val="3.0"/>
  <p:tag name="KSO_WM_BEAUTIFY_FLAG" val="#wm#"/>
  <p:tag name="KSO_WM_UNIT_PRESET_TEXT" val="单击此处编辑母版文本样式"/>
  <p:tag name="KSO_WM_UNIT_NOCLEAR" val="0"/>
  <p:tag name="KSO_WM_UNIT_TYPE" val="h_a"/>
  <p:tag name="KSO_WM_UNIT_INDEX" val="1_1"/>
  <p:tag name="KSO_WM_UNIT_ISCONTENTSTITLE" val="0"/>
  <p:tag name="KSO_WM_UNIT_ISNUMDGMTITLE" val="0"/>
  <p:tag name="KSO_WM_UNIT_VALUE" val="19"/>
  <p:tag name="KSO_WM_TEMPLATE_INDEX" val="40490319"/>
  <p:tag name="KSO_WM_TEMPLATE_CATEGORY" val="custom"/>
</p:tagLst>
</file>

<file path=ppt/tags/tag180.xml><?xml version="1.0" encoding="utf-8"?>
<p:tagLst xmlns:p="http://schemas.openxmlformats.org/presentationml/2006/main">
  <p:tag name="KSO_WM_SLIDE_CONTENT_ORIENTATION" val="left"/>
  <p:tag name="KSO_WM_SLIDE_HAS_MASK" val="0"/>
  <p:tag name="KSO_WM_SLIDE_ITEM_CNT" val="0"/>
  <p:tag name="KSO_WM_SLIDE_TYPE" val="sectionTitle"/>
  <p:tag name="KSO_WM_TEMPLATE_SUBCATEGORY" val="29"/>
  <p:tag name="KSO_WM_BEAUTIFY_FLAG" val="#wm#"/>
  <p:tag name="KSO_WM_TEMPLATE_SLIDE_ID" val="slide_0e3ab8503af4c08e"/>
  <p:tag name="KSO_WM_TEMPLATE_INDEX" val="40490319"/>
  <p:tag name="KSO_WM_TEMPLATE_CATEGORY" val="custom"/>
  <p:tag name="KSO_WM_SLIDE_INDEX" val="7"/>
  <p:tag name="KSO_WM_SLIDE_ID" val="custom40490319_7"/>
  <p:tag name="KSO_WM_TEMPLATE_MASTER_TYPE" val="0"/>
  <p:tag name="KSO_WM_SLIDE_LAYOUT" val="a_e"/>
  <p:tag name="KSO_WM_SLIDE_LAYOUT_CNT" val="1_1"/>
</p:tagLst>
</file>

<file path=ppt/tags/tag181.xml><?xml version="1.0" encoding="utf-8"?>
<p:tagLst xmlns:p="http://schemas.openxmlformats.org/presentationml/2006/main">
  <p:tag name="KSO_WM_SLIDE_CONTENT_ORIENTATION" val="left"/>
  <p:tag name="KSO_WM_SLIDE_HAS_MASK" val="0"/>
  <p:tag name="KSO_WM_SLIDE_ITEM_CNT" val="0"/>
  <p:tag name="KSO_WM_SLIDE_TYPE" val="sectionTitle"/>
  <p:tag name="KSO_WM_TEMPLATE_SUBCATEGORY" val="29"/>
  <p:tag name="KSO_WM_BEAUTIFY_FLAG" val="#wm#"/>
  <p:tag name="KSO_WM_TEMPLATE_SLIDE_ID" val="slide_0e3ab8503af4c08e"/>
  <p:tag name="KSO_WM_TEMPLATE_INDEX" val="40490319"/>
  <p:tag name="KSO_WM_TEMPLATE_CATEGORY" val="custom"/>
  <p:tag name="KSO_WM_SLIDE_INDEX" val="7"/>
  <p:tag name="KSO_WM_SLIDE_ID" val="custom40490319_7"/>
  <p:tag name="KSO_WM_TEMPLATE_MASTER_TYPE" val="0"/>
  <p:tag name="KSO_WM_SLIDE_LAYOUT" val="a_e"/>
  <p:tag name="KSO_WM_SLIDE_LAYOUT_CNT" val="1_1"/>
</p:tagLst>
</file>

<file path=ppt/tags/tag182.xml><?xml version="1.0" encoding="utf-8"?>
<p:tagLst xmlns:p="http://schemas.openxmlformats.org/presentationml/2006/main">
  <p:tag name="KSO_WM_SLIDE_CONTENT_ORIENTATION" val="left"/>
  <p:tag name="KSO_WM_SLIDE_HAS_MASK" val="0"/>
  <p:tag name="KSO_WM_SLIDE_ITEM_CNT" val="0"/>
  <p:tag name="KSO_WM_SLIDE_TYPE" val="sectionTitle"/>
  <p:tag name="KSO_WM_TEMPLATE_SUBCATEGORY" val="29"/>
  <p:tag name="KSO_WM_BEAUTIFY_FLAG" val="#wm#"/>
  <p:tag name="KSO_WM_TEMPLATE_SLIDE_ID" val="slide_0e3ab8503af4c08e"/>
  <p:tag name="KSO_WM_TEMPLATE_INDEX" val="40490319"/>
  <p:tag name="KSO_WM_TEMPLATE_CATEGORY" val="custom"/>
  <p:tag name="KSO_WM_SLIDE_INDEX" val="7"/>
  <p:tag name="KSO_WM_SLIDE_ID" val="custom40490319_7"/>
  <p:tag name="KSO_WM_TEMPLATE_MASTER_TYPE" val="0"/>
  <p:tag name="KSO_WM_SLIDE_LAYOUT" val="a_e"/>
  <p:tag name="KSO_WM_SLIDE_LAYOUT_CNT" val="1_1"/>
</p:tagLst>
</file>

<file path=ppt/tags/tag183.xml><?xml version="1.0" encoding="utf-8"?>
<p:tagLst xmlns:p="http://schemas.openxmlformats.org/presentationml/2006/main">
  <p:tag name="KSO_WM_SLIDE_CONTENT_ORIENTATION" val="left"/>
  <p:tag name="KSO_WM_SLIDE_HAS_MASK" val="0"/>
  <p:tag name="KSO_WM_SLIDE_ITEM_CNT" val="0"/>
  <p:tag name="KSO_WM_SLIDE_TYPE" val="sectionTitle"/>
  <p:tag name="KSO_WM_TEMPLATE_SUBCATEGORY" val="29"/>
  <p:tag name="KSO_WM_BEAUTIFY_FLAG" val="#wm#"/>
  <p:tag name="KSO_WM_TEMPLATE_SLIDE_ID" val="slide_0e3ab8503af4c08e"/>
  <p:tag name="KSO_WM_TEMPLATE_INDEX" val="40490319"/>
  <p:tag name="KSO_WM_TEMPLATE_CATEGORY" val="custom"/>
  <p:tag name="KSO_WM_SLIDE_INDEX" val="7"/>
  <p:tag name="KSO_WM_SLIDE_ID" val="custom40490319_7"/>
  <p:tag name="KSO_WM_TEMPLATE_MASTER_TYPE" val="0"/>
  <p:tag name="KSO_WM_SLIDE_LAYOUT" val="a_e"/>
  <p:tag name="KSO_WM_SLIDE_LAYOUT_CNT" val="1_1"/>
</p:tagLst>
</file>

<file path=ppt/tags/tag184.xml><?xml version="1.0" encoding="utf-8"?>
<p:tagLst xmlns:p="http://schemas.openxmlformats.org/presentationml/2006/main">
  <p:tag name="KSO_WM_UNIT_ISCONTENTSTITLE" val="0"/>
  <p:tag name="KSO_WM_BEAUTIFY_FLAG" val="#wm#"/>
  <p:tag name="KSO_WM_FIGMA_FLAG" val="#fgm#"/>
  <p:tag name="KSO_WM_UNIT_INDEX" val="1"/>
  <p:tag name="KSO_WM_UNIT_TEXT_TYPE" val="1"/>
  <p:tag name="KSO_WM_UNIT_TYPE" val="a"/>
  <p:tag name="KSO_WM_LAYOUT_CHECK_HASH" val="9f594d3ddf1493c0611bb21aef84c6ca10ef2173"/>
  <p:tag name="KSO_WM_NEWLAYOUT_ID" val="28"/>
  <p:tag name="KSO_WM_UNIT_PRESET_TEXT" val="单击此处添加章节标题"/>
  <p:tag name="KSO_WM_UNIT_ID" val="custom40490319_7*a*1"/>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40490319"/>
  <p:tag name="KSO_WM_TEMPLATE_CATEGORY" val="custom"/>
</p:tagLst>
</file>

<file path=ppt/tags/tag185.xml><?xml version="1.0" encoding="utf-8"?>
<p:tagLst xmlns:p="http://schemas.openxmlformats.org/presentationml/2006/main">
  <p:tag name="KSO_WM_BEAUTIFY_FLAG" val="#wm#"/>
  <p:tag name="KSO_WM_FIGMA_FLAG" val="#fgm#"/>
  <p:tag name="KSO_WM_UNIT_INDEX" val="1"/>
  <p:tag name="KSO_WM_UNIT_TYPE" val="e"/>
  <p:tag name="KSO_WM_UNIT_PRESET_TEXT" val="01"/>
  <p:tag name="KSO_WM_UNIT_ID" val="custom40490319_7*e*1"/>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40490319"/>
  <p:tag name="KSO_WM_TEMPLATE_CATEGORY" val="custom"/>
</p:tagLst>
</file>

<file path=ppt/tags/tag186.xml><?xml version="1.0" encoding="utf-8"?>
<p:tagLst xmlns:p="http://schemas.openxmlformats.org/presentationml/2006/main">
  <p:tag name="KSO_WM_SLIDE_CONTENT_ORIENTATION" val="left"/>
  <p:tag name="KSO_WM_SLIDE_HAS_MASK" val="0"/>
  <p:tag name="KSO_WM_SLIDE_ITEM_CNT" val="0"/>
  <p:tag name="KSO_WM_SLIDE_TYPE" val="sectionTitle"/>
  <p:tag name="KSO_WM_TEMPLATE_SUBCATEGORY" val="29"/>
  <p:tag name="KSO_WM_BEAUTIFY_FLAG" val="#wm#"/>
  <p:tag name="KSO_WM_TEMPLATE_SLIDE_ID" val="slide_0e3ab8503af4c08e"/>
  <p:tag name="KSO_WM_TEMPLATE_INDEX" val="40490319"/>
  <p:tag name="KSO_WM_TEMPLATE_CATEGORY" val="custom"/>
  <p:tag name="KSO_WM_SLIDE_INDEX" val="7"/>
  <p:tag name="KSO_WM_SLIDE_ID" val="custom40490319_7"/>
  <p:tag name="KSO_WM_TEMPLATE_MASTER_TYPE" val="0"/>
  <p:tag name="KSO_WM_SLIDE_LAYOUT" val="a_e"/>
  <p:tag name="KSO_WM_SLIDE_LAYOUT_CNT" val="1_1"/>
</p:tagLst>
</file>

<file path=ppt/tags/tag187.xml><?xml version="1.0" encoding="utf-8"?>
<p:tagLst xmlns:p="http://schemas.openxmlformats.org/presentationml/2006/main">
  <p:tag name="KSO_WM_UNIT_ISCONTENTSTITLE" val="0"/>
  <p:tag name="KSO_WM_FIGMA_FLAG" val="#fgm#"/>
  <p:tag name="KSO_WM_UNIT_TEXT_TYPE" val="1"/>
  <p:tag name="KSO_WM_LAYOUT_CHECK_HASH" val="9f594d3ddf1493c0611bb21aef84c6ca10ef2173"/>
  <p:tag name="KSO_WM_NEWLAYOUT_ID" val="28"/>
  <p:tag name="KSO_WM_UNIT_PRESET_TEXT" val="单击此处添加章节标题"/>
  <p:tag name="KSO_WM_UNIT_ID" val="custom40490319_7*a*1"/>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40490319"/>
  <p:tag name="KSO_WM_TEMPLATE_CATEGORY" val="custom"/>
</p:tagLst>
</file>

<file path=ppt/tags/tag188.xml><?xml version="1.0" encoding="utf-8"?>
<p:tagLst xmlns:p="http://schemas.openxmlformats.org/presentationml/2006/main">
  <p:tag name="KSO_WM_SLIDE_CONTENT_ORIENTATION" val="left"/>
  <p:tag name="KSO_WM_SLIDE_HAS_MASK" val="0"/>
  <p:tag name="KSO_WM_SLIDE_ITEM_CNT" val="0"/>
  <p:tag name="KSO_WM_SLIDE_TYPE" val="sectionTitle"/>
  <p:tag name="KSO_WM_TEMPLATE_SUBCATEGORY" val="29"/>
  <p:tag name="KSO_WM_BEAUTIFY_FLAG" val="#wm#"/>
  <p:tag name="KSO_WM_TEMPLATE_SLIDE_ID" val="slide_0e3ab8503af4c08e"/>
  <p:tag name="KSO_WM_TEMPLATE_INDEX" val="40490319"/>
  <p:tag name="KSO_WM_TEMPLATE_CATEGORY" val="custom"/>
  <p:tag name="KSO_WM_SLIDE_INDEX" val="7"/>
  <p:tag name="KSO_WM_SLIDE_ID" val="custom40490319_7"/>
  <p:tag name="KSO_WM_TEMPLATE_MASTER_TYPE" val="0"/>
  <p:tag name="KSO_WM_SLIDE_LAYOUT" val="a_e"/>
  <p:tag name="KSO_WM_SLIDE_LAYOUT_CNT" val="1_1"/>
</p:tagLst>
</file>

<file path=ppt/tags/tag189.xml><?xml version="1.0" encoding="utf-8"?>
<p:tagLst xmlns:p="http://schemas.openxmlformats.org/presentationml/2006/main">
  <p:tag name="KSO_WM_UNIT_ISCONTENTSTITLE" val="0"/>
  <p:tag name="KSO_WM_BEAUTIFY_FLAG" val="#wm#"/>
  <p:tag name="KSO_WM_FIGMA_FLAG" val="#fgm#"/>
  <p:tag name="KSO_WM_UNIT_INDEX" val="1"/>
  <p:tag name="KSO_WM_UNIT_TEXT_TYPE" val="1"/>
  <p:tag name="KSO_WM_UNIT_TYPE" val="a"/>
  <p:tag name="KSO_WM_LAYOUT_CHECK_HASH" val="9f594d3ddf1493c0611bb21aef84c6ca10ef2173"/>
  <p:tag name="KSO_WM_NEWLAYOUT_ID" val="28"/>
  <p:tag name="KSO_WM_UNIT_PRESET_TEXT" val="单击此处添加章节标题"/>
  <p:tag name="KSO_WM_UNIT_ID" val="custom40490319_7*a*1"/>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40490319"/>
  <p:tag name="KSO_WM_TEMPLATE_CATEGORY" val="custo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h_f*1_1"/>
  <p:tag name="KSO_WM_UNIT_LAYERLEVEL" val="1_1"/>
  <p:tag name="KSO_WM_TAG_VERSION" val="3.0"/>
  <p:tag name="KSO_WM_BEAUTIFY_FLAG" val="#wm#"/>
  <p:tag name="KSO_WM_UNIT_SUBTYPE" val="a"/>
  <p:tag name="KSO_WM_UNIT_PRESET_TEXT" val="单击此处编辑母版文本样式&#10;二级&#10;三级&#10;四级&#10;五级"/>
  <p:tag name="KSO_WM_UNIT_NOCLEAR" val="0"/>
  <p:tag name="KSO_WM_UNIT_VALUE" val="128"/>
  <p:tag name="KSO_WM_UNIT_TYPE" val="h_f"/>
  <p:tag name="KSO_WM_UNIT_INDEX" val="1_1"/>
  <p:tag name="KSO_WM_UNIT_TEXT_LAYER_COUNT" val="1"/>
  <p:tag name="KSO_WM_UNIT_ISNUMDGMTITLE" val="0"/>
  <p:tag name="KSO_WM_TEMPLATE_INDEX" val="40490319"/>
  <p:tag name="KSO_WM_TEMPLATE_CATEGORY" val="custom"/>
</p:tagLst>
</file>

<file path=ppt/tags/tag190.xml><?xml version="1.0" encoding="utf-8"?>
<p:tagLst xmlns:p="http://schemas.openxmlformats.org/presentationml/2006/main">
  <p:tag name="KSO_WM_SLIDE_CONTENT_ORIENTATION" val="left"/>
  <p:tag name="KSO_WM_SLIDE_HAS_MASK" val="0"/>
  <p:tag name="KSO_WM_SLIDE_ITEM_CNT" val="0"/>
  <p:tag name="KSO_WM_SLIDE_TYPE" val="sectionTitle"/>
  <p:tag name="KSO_WM_TEMPLATE_SUBCATEGORY" val="29"/>
  <p:tag name="KSO_WM_BEAUTIFY_FLAG" val="#wm#"/>
  <p:tag name="KSO_WM_TEMPLATE_SLIDE_ID" val="slide_0e3ab8503af4c08e"/>
  <p:tag name="KSO_WM_TEMPLATE_INDEX" val="40490319"/>
  <p:tag name="KSO_WM_TEMPLATE_CATEGORY" val="custom"/>
  <p:tag name="KSO_WM_SLIDE_INDEX" val="7"/>
  <p:tag name="KSO_WM_SLIDE_ID" val="custom40490319_7"/>
  <p:tag name="KSO_WM_TEMPLATE_MASTER_TYPE" val="0"/>
  <p:tag name="KSO_WM_SLIDE_LAYOUT" val="a_e"/>
  <p:tag name="KSO_WM_SLIDE_LAYOUT_CNT" val="1_1"/>
</p:tagLst>
</file>

<file path=ppt/tags/tag191.xml><?xml version="1.0" encoding="utf-8"?>
<p:tagLst xmlns:p="http://schemas.openxmlformats.org/presentationml/2006/main">
  <p:tag name="KSO_WM_UNIT_ISCONTENTSTITLE" val="0"/>
  <p:tag name="KSO_WM_BEAUTIFY_FLAG" val="#wm#"/>
  <p:tag name="KSO_WM_FIGMA_FLAG" val="#fgm#"/>
  <p:tag name="KSO_WM_UNIT_INDEX" val="1"/>
  <p:tag name="KSO_WM_UNIT_TEXT_TYPE" val="1"/>
  <p:tag name="KSO_WM_UNIT_TYPE" val="a"/>
  <p:tag name="KSO_WM_LAYOUT_CHECK_HASH" val="9f594d3ddf1493c0611bb21aef84c6ca10ef2173"/>
  <p:tag name="KSO_WM_NEWLAYOUT_ID" val="28"/>
  <p:tag name="KSO_WM_UNIT_PRESET_TEXT" val="单击此处添加章节标题"/>
  <p:tag name="KSO_WM_UNIT_ID" val="custom40490319_7*a*1"/>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40490319"/>
  <p:tag name="KSO_WM_TEMPLATE_CATEGORY" val="custom"/>
</p:tagLst>
</file>

<file path=ppt/tags/tag192.xml><?xml version="1.0" encoding="utf-8"?>
<p:tagLst xmlns:p="http://schemas.openxmlformats.org/presentationml/2006/main">
  <p:tag name="KSO_WM_SLIDE_CONTENT_ORIENTATION" val="left"/>
  <p:tag name="KSO_WM_SLIDE_HAS_MASK" val="0"/>
  <p:tag name="KSO_WM_SLIDE_ITEM_CNT" val="0"/>
  <p:tag name="KSO_WM_SLIDE_TYPE" val="sectionTitle"/>
  <p:tag name="KSO_WM_TEMPLATE_SUBCATEGORY" val="29"/>
  <p:tag name="KSO_WM_BEAUTIFY_FLAG" val="#wm#"/>
  <p:tag name="KSO_WM_TEMPLATE_SLIDE_ID" val="slide_0e3ab8503af4c08e"/>
  <p:tag name="KSO_WM_TEMPLATE_INDEX" val="40490319"/>
  <p:tag name="KSO_WM_TEMPLATE_CATEGORY" val="custom"/>
  <p:tag name="KSO_WM_SLIDE_INDEX" val="7"/>
  <p:tag name="KSO_WM_SLIDE_ID" val="custom40490319_7"/>
  <p:tag name="KSO_WM_TEMPLATE_MASTER_TYPE" val="0"/>
  <p:tag name="KSO_WM_SLIDE_LAYOUT" val="a_e"/>
  <p:tag name="KSO_WM_SLIDE_LAYOUT_CNT" val="1_1"/>
</p:tagLst>
</file>

<file path=ppt/tags/tag193.xml><?xml version="1.0" encoding="utf-8"?>
<p:tagLst xmlns:p="http://schemas.openxmlformats.org/presentationml/2006/main">
  <p:tag name="KSO_WM_UNIT_ISCONTENTSTITLE" val="0"/>
  <p:tag name="KSO_WM_BEAUTIFY_FLAG" val="#wm#"/>
  <p:tag name="KSO_WM_FIGMA_FLAG" val="#fgm#"/>
  <p:tag name="KSO_WM_UNIT_INDEX" val="1"/>
  <p:tag name="KSO_WM_UNIT_TEXT_TYPE" val="1"/>
  <p:tag name="KSO_WM_UNIT_TYPE" val="a"/>
  <p:tag name="KSO_WM_LAYOUT_CHECK_HASH" val="9f594d3ddf1493c0611bb21aef84c6ca10ef2173"/>
  <p:tag name="KSO_WM_NEWLAYOUT_ID" val="28"/>
  <p:tag name="KSO_WM_UNIT_PRESET_TEXT" val="单击此处添加章节标题"/>
  <p:tag name="KSO_WM_UNIT_ID" val="custom40490319_7*a*1"/>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40490319"/>
  <p:tag name="KSO_WM_TEMPLATE_CATEGORY" val="custom"/>
</p:tagLst>
</file>

<file path=ppt/tags/tag194.xml><?xml version="1.0" encoding="utf-8"?>
<p:tagLst xmlns:p="http://schemas.openxmlformats.org/presentationml/2006/main">
  <p:tag name="KSO_WM_BEAUTIFY_FLAG" val="#wm#"/>
  <p:tag name="KSO_WM_FIGMA_FLAG" val="#fgm#"/>
  <p:tag name="KSO_WM_UNIT_INDEX" val="1"/>
  <p:tag name="KSO_WM_UNIT_TYPE" val="e"/>
  <p:tag name="KSO_WM_UNIT_PRESET_TEXT" val="01"/>
  <p:tag name="KSO_WM_UNIT_ID" val="custom40490319_7*e*1"/>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40490319"/>
  <p:tag name="KSO_WM_TEMPLATE_CATEGORY" val="custom"/>
</p:tagLst>
</file>

<file path=ppt/tags/tag195.xml><?xml version="1.0" encoding="utf-8"?>
<p:tagLst xmlns:p="http://schemas.openxmlformats.org/presentationml/2006/main">
  <p:tag name="KSO_WM_SLIDE_CONTENT_ORIENTATION" val="left"/>
  <p:tag name="KSO_WM_SLIDE_HAS_MASK" val="0"/>
  <p:tag name="KSO_WM_SLIDE_ITEM_CNT" val="0"/>
  <p:tag name="KSO_WM_SLIDE_TYPE" val="sectionTitle"/>
  <p:tag name="KSO_WM_TEMPLATE_SUBCATEGORY" val="29"/>
  <p:tag name="KSO_WM_BEAUTIFY_FLAG" val="#wm#"/>
  <p:tag name="KSO_WM_TEMPLATE_SLIDE_ID" val="slide_0e3ab8503af4c08e"/>
  <p:tag name="KSO_WM_TEMPLATE_INDEX" val="40490319"/>
  <p:tag name="KSO_WM_TEMPLATE_CATEGORY" val="custom"/>
  <p:tag name="KSO_WM_SLIDE_INDEX" val="7"/>
  <p:tag name="KSO_WM_SLIDE_ID" val="custom40490319_7"/>
  <p:tag name="KSO_WM_TEMPLATE_MASTER_TYPE" val="0"/>
  <p:tag name="KSO_WM_SLIDE_LAYOUT" val="a_e"/>
  <p:tag name="KSO_WM_SLIDE_LAYOUT_CNT" val="1_1"/>
</p:tagLst>
</file>

<file path=ppt/tags/tag196.xml><?xml version="1.0" encoding="utf-8"?>
<p:tagLst xmlns:p="http://schemas.openxmlformats.org/presentationml/2006/main">
  <p:tag name="KSO_WM_SLIDE_CONTENT_ORIENTATION" val="left"/>
  <p:tag name="KSO_WM_SLIDE_HAS_MASK" val="0"/>
  <p:tag name="KSO_WM_SLIDE_ITEM_CNT" val="0"/>
  <p:tag name="KSO_WM_SLIDE_TYPE" val="sectionTitle"/>
  <p:tag name="KSO_WM_TEMPLATE_SUBCATEGORY" val="29"/>
  <p:tag name="KSO_WM_BEAUTIFY_FLAG" val="#wm#"/>
  <p:tag name="KSO_WM_TEMPLATE_SLIDE_ID" val="slide_0e3ab8503af4c08e"/>
  <p:tag name="KSO_WM_TEMPLATE_INDEX" val="40490319"/>
  <p:tag name="KSO_WM_TEMPLATE_CATEGORY" val="custom"/>
  <p:tag name="KSO_WM_SLIDE_INDEX" val="7"/>
  <p:tag name="KSO_WM_SLIDE_ID" val="custom40490319_7"/>
  <p:tag name="KSO_WM_TEMPLATE_MASTER_TYPE" val="0"/>
  <p:tag name="KSO_WM_SLIDE_LAYOUT" val="a_e"/>
  <p:tag name="KSO_WM_SLIDE_LAYOUT_CNT" val="1_1"/>
</p:tagLst>
</file>

<file path=ppt/tags/tag197.xml><?xml version="1.0" encoding="utf-8"?>
<p:tagLst xmlns:p="http://schemas.openxmlformats.org/presentationml/2006/main">
  <p:tag name="KSO_WM_SLIDE_CONTENT_ORIENTATION" val="left"/>
  <p:tag name="KSO_WM_SLIDE_HAS_MASK" val="0"/>
  <p:tag name="KSO_WM_SLIDE_ITEM_CNT" val="0"/>
  <p:tag name="KSO_WM_SLIDE_TYPE" val="sectionTitle"/>
  <p:tag name="KSO_WM_TEMPLATE_SUBCATEGORY" val="29"/>
  <p:tag name="KSO_WM_BEAUTIFY_FLAG" val="#wm#"/>
  <p:tag name="KSO_WM_TEMPLATE_SLIDE_ID" val="slide_0e3ab8503af4c08e"/>
  <p:tag name="KSO_WM_TEMPLATE_INDEX" val="40490319"/>
  <p:tag name="KSO_WM_TEMPLATE_CATEGORY" val="custom"/>
  <p:tag name="KSO_WM_SLIDE_INDEX" val="7"/>
  <p:tag name="KSO_WM_SLIDE_ID" val="custom40490319_7"/>
  <p:tag name="KSO_WM_TEMPLATE_MASTER_TYPE" val="0"/>
  <p:tag name="KSO_WM_SLIDE_LAYOUT" val="a_e"/>
  <p:tag name="KSO_WM_SLIDE_LAYOUT_CNT" val="1_1"/>
</p:tagLst>
</file>

<file path=ppt/tags/tag198.xml><?xml version="1.0" encoding="utf-8"?>
<p:tagLst xmlns:p="http://schemas.openxmlformats.org/presentationml/2006/main">
  <p:tag name="KSO_WM_SLIDE_CONTENT_ORIENTATION" val="left"/>
  <p:tag name="KSO_WM_SLIDE_HAS_MASK" val="0"/>
  <p:tag name="KSO_WM_SLIDE_ITEM_CNT" val="0"/>
  <p:tag name="KSO_WM_SLIDE_TYPE" val="sectionTitle"/>
  <p:tag name="KSO_WM_TEMPLATE_SUBCATEGORY" val="29"/>
  <p:tag name="KSO_WM_BEAUTIFY_FLAG" val="#wm#"/>
  <p:tag name="KSO_WM_TEMPLATE_SLIDE_ID" val="slide_0e3ab8503af4c08e"/>
  <p:tag name="KSO_WM_TEMPLATE_INDEX" val="40490319"/>
  <p:tag name="KSO_WM_TEMPLATE_CATEGORY" val="custom"/>
  <p:tag name="KSO_WM_SLIDE_INDEX" val="7"/>
  <p:tag name="KSO_WM_SLIDE_ID" val="custom40490319_7"/>
  <p:tag name="KSO_WM_TEMPLATE_MASTER_TYPE" val="0"/>
  <p:tag name="KSO_WM_SLIDE_LAYOUT" val="a_e"/>
  <p:tag name="KSO_WM_SLIDE_LAYOUT_CNT" val="1_1"/>
</p:tagLst>
</file>

<file path=ppt/tags/tag199.xml><?xml version="1.0" encoding="utf-8"?>
<p:tagLst xmlns:p="http://schemas.openxmlformats.org/presentationml/2006/main">
  <p:tag name="KSO_WM_SLIDE_CONTENT_ORIENTATION" val="left"/>
  <p:tag name="KSO_WM_SLIDE_HAS_MASK" val="0"/>
  <p:tag name="KSO_WM_SLIDE_ITEM_CNT" val="0"/>
  <p:tag name="KSO_WM_SLIDE_TYPE" val="sectionTitle"/>
  <p:tag name="KSO_WM_TEMPLATE_SUBCATEGORY" val="29"/>
  <p:tag name="KSO_WM_BEAUTIFY_FLAG" val="#wm#"/>
  <p:tag name="KSO_WM_TEMPLATE_SLIDE_ID" val="slide_0e3ab8503af4c08e"/>
  <p:tag name="KSO_WM_TEMPLATE_INDEX" val="40490319"/>
  <p:tag name="KSO_WM_TEMPLATE_CATEGORY" val="custom"/>
  <p:tag name="KSO_WM_SLIDE_INDEX" val="7"/>
  <p:tag name="KSO_WM_SLIDE_ID" val="custom40490319_7"/>
  <p:tag name="KSO_WM_TEMPLATE_MASTER_TYPE" val="0"/>
  <p:tag name="KSO_WM_SLIDE_LAYOUT" val="a_e"/>
  <p:tag name="KSO_WM_SLIDE_LAYOUT_CNT" val="1_1"/>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TEXT_LAYER_COUNT" val="1"/>
  <p:tag name="KSO_WM_UNIT_ISNUMDGMTITLE" val="0"/>
  <p:tag name="KSO_WM_TEMPLATE_INDEX" val="40490319"/>
  <p:tag name="KSO_WM_TEMPLATE_CATEGORY" val="custo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h_a*2_1"/>
  <p:tag name="KSO_WM_UNIT_LAYERLEVEL" val="1_1"/>
  <p:tag name="KSO_WM_TAG_VERSION" val="3.0"/>
  <p:tag name="KSO_WM_BEAUTIFY_FLAG" val="#wm#"/>
  <p:tag name="KSO_WM_UNIT_PRESET_TEXT" val="单击此处编辑母版文本样式"/>
  <p:tag name="KSO_WM_UNIT_NOCLEAR" val="0"/>
  <p:tag name="KSO_WM_UNIT_TYPE" val="h_a"/>
  <p:tag name="KSO_WM_UNIT_INDEX" val="2_1"/>
  <p:tag name="KSO_WM_UNIT_ISCONTENTSTITLE" val="0"/>
  <p:tag name="KSO_WM_UNIT_ISNUMDGMTITLE" val="0"/>
  <p:tag name="KSO_WM_UNIT_VALUE" val="19"/>
  <p:tag name="KSO_WM_TEMPLATE_INDEX" val="40490319"/>
  <p:tag name="KSO_WM_TEMPLATE_CATEGORY" val="custom"/>
</p:tagLst>
</file>

<file path=ppt/tags/tag200.xml><?xml version="1.0" encoding="utf-8"?>
<p:tagLst xmlns:p="http://schemas.openxmlformats.org/presentationml/2006/main">
  <p:tag name="KSO_WM_UNIT_ISCONTENTSTITLE" val="0"/>
  <p:tag name="KSO_WM_BEAUTIFY_FLAG" val="#wm#"/>
  <p:tag name="KSO_WM_FIGMA_FLAG" val="#fgm#"/>
  <p:tag name="KSO_WM_UNIT_INDEX" val="1"/>
  <p:tag name="KSO_WM_UNIT_TEXT_TYPE" val="1"/>
  <p:tag name="KSO_WM_UNIT_TYPE" val="a"/>
  <p:tag name="KSO_WM_LAYOUT_CHECK_HASH" val="9f594d3ddf1493c0611bb21aef84c6ca10ef2173"/>
  <p:tag name="KSO_WM_NEWLAYOUT_ID" val="28"/>
  <p:tag name="KSO_WM_UNIT_PRESET_TEXT" val="单击此处添加章节标题"/>
  <p:tag name="KSO_WM_UNIT_ID" val="custom40490319_7*a*1"/>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40490319"/>
  <p:tag name="KSO_WM_TEMPLATE_CATEGORY" val="custom"/>
</p:tagLst>
</file>

<file path=ppt/tags/tag201.xml><?xml version="1.0" encoding="utf-8"?>
<p:tagLst xmlns:p="http://schemas.openxmlformats.org/presentationml/2006/main">
  <p:tag name="KSO_WM_BEAUTIFY_FLAG" val="#wm#"/>
  <p:tag name="KSO_WM_FIGMA_FLAG" val="#fgm#"/>
  <p:tag name="KSO_WM_UNIT_INDEX" val="1"/>
  <p:tag name="KSO_WM_UNIT_TYPE" val="e"/>
  <p:tag name="KSO_WM_UNIT_PRESET_TEXT" val="01"/>
  <p:tag name="KSO_WM_UNIT_ID" val="custom40490319_7*e*1"/>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40490319"/>
  <p:tag name="KSO_WM_TEMPLATE_CATEGORY" val="custom"/>
</p:tagLst>
</file>

<file path=ppt/tags/tag202.xml><?xml version="1.0" encoding="utf-8"?>
<p:tagLst xmlns:p="http://schemas.openxmlformats.org/presentationml/2006/main">
  <p:tag name="KSO_WM_SLIDE_CONTENT_ORIENTATION" val="left"/>
  <p:tag name="KSO_WM_SLIDE_HAS_MASK" val="0"/>
  <p:tag name="KSO_WM_SLIDE_ITEM_CNT" val="0"/>
  <p:tag name="KSO_WM_SLIDE_TYPE" val="sectionTitle"/>
  <p:tag name="KSO_WM_TEMPLATE_SUBCATEGORY" val="29"/>
  <p:tag name="KSO_WM_BEAUTIFY_FLAG" val="#wm#"/>
  <p:tag name="KSO_WM_TEMPLATE_SLIDE_ID" val="slide_0e3ab8503af4c08e"/>
  <p:tag name="KSO_WM_TEMPLATE_INDEX" val="40490319"/>
  <p:tag name="KSO_WM_TEMPLATE_CATEGORY" val="custom"/>
  <p:tag name="KSO_WM_SLIDE_INDEX" val="7"/>
  <p:tag name="KSO_WM_SLIDE_ID" val="custom40490319_7"/>
  <p:tag name="KSO_WM_TEMPLATE_MASTER_TYPE" val="0"/>
  <p:tag name="KSO_WM_SLIDE_LAYOUT" val="a_e"/>
  <p:tag name="KSO_WM_SLIDE_LAYOUT_CNT" val="1_1"/>
</p:tagLst>
</file>

<file path=ppt/tags/tag203.xml><?xml version="1.0" encoding="utf-8"?>
<p:tagLst xmlns:p="http://schemas.openxmlformats.org/presentationml/2006/main">
  <p:tag name="KSO_WM_SLIDE_CONTENT_ORIENTATION" val="left"/>
  <p:tag name="KSO_WM_SLIDE_HAS_MASK" val="0"/>
  <p:tag name="KSO_WM_SLIDE_ITEM_CNT" val="0"/>
  <p:tag name="KSO_WM_SLIDE_TYPE" val="sectionTitle"/>
  <p:tag name="KSO_WM_TEMPLATE_SUBCATEGORY" val="29"/>
  <p:tag name="KSO_WM_BEAUTIFY_FLAG" val="#wm#"/>
  <p:tag name="KSO_WM_TEMPLATE_SLIDE_ID" val="slide_0e3ab8503af4c08e"/>
  <p:tag name="KSO_WM_TEMPLATE_INDEX" val="40490319"/>
  <p:tag name="KSO_WM_TEMPLATE_CATEGORY" val="custom"/>
  <p:tag name="KSO_WM_SLIDE_INDEX" val="7"/>
  <p:tag name="KSO_WM_SLIDE_ID" val="custom40490319_7"/>
  <p:tag name="KSO_WM_TEMPLATE_MASTER_TYPE" val="0"/>
  <p:tag name="KSO_WM_SLIDE_LAYOUT" val="a_e"/>
  <p:tag name="KSO_WM_SLIDE_LAYOUT_CNT" val="1_1"/>
</p:tagLst>
</file>

<file path=ppt/tags/tag204.xml><?xml version="1.0" encoding="utf-8"?>
<p:tagLst xmlns:p="http://schemas.openxmlformats.org/presentationml/2006/main">
  <p:tag name="KSO_WM_SLIDE_CONTENT_ORIENTATION" val="left"/>
  <p:tag name="KSO_WM_SLIDE_HAS_MASK" val="0"/>
  <p:tag name="KSO_WM_SLIDE_ITEM_CNT" val="0"/>
  <p:tag name="KSO_WM_SLIDE_TYPE" val="sectionTitle"/>
  <p:tag name="KSO_WM_TEMPLATE_SUBCATEGORY" val="29"/>
  <p:tag name="KSO_WM_BEAUTIFY_FLAG" val="#wm#"/>
  <p:tag name="KSO_WM_TEMPLATE_SLIDE_ID" val="slide_0e3ab8503af4c08e"/>
  <p:tag name="KSO_WM_TEMPLATE_INDEX" val="40490319"/>
  <p:tag name="KSO_WM_TEMPLATE_CATEGORY" val="custom"/>
  <p:tag name="KSO_WM_SLIDE_INDEX" val="7"/>
  <p:tag name="KSO_WM_SLIDE_ID" val="custom40490319_7"/>
  <p:tag name="KSO_WM_TEMPLATE_MASTER_TYPE" val="0"/>
  <p:tag name="KSO_WM_SLIDE_LAYOUT" val="a_e"/>
  <p:tag name="KSO_WM_SLIDE_LAYOUT_CNT" val="1_1"/>
</p:tagLst>
</file>

<file path=ppt/tags/tag205.xml><?xml version="1.0" encoding="utf-8"?>
<p:tagLst xmlns:p="http://schemas.openxmlformats.org/presentationml/2006/main">
  <p:tag name="KSO_WM_SLIDE_CONTENT_ORIENTATION" val="left"/>
  <p:tag name="KSO_WM_SLIDE_HAS_MASK" val="0"/>
  <p:tag name="KSO_WM_SLIDE_ITEM_CNT" val="0"/>
  <p:tag name="KSO_WM_SLIDE_TYPE" val="sectionTitle"/>
  <p:tag name="KSO_WM_TEMPLATE_SUBCATEGORY" val="29"/>
  <p:tag name="KSO_WM_BEAUTIFY_FLAG" val="#wm#"/>
  <p:tag name="KSO_WM_TEMPLATE_SLIDE_ID" val="slide_0e3ab8503af4c08e"/>
  <p:tag name="KSO_WM_TEMPLATE_INDEX" val="40490319"/>
  <p:tag name="KSO_WM_TEMPLATE_CATEGORY" val="custom"/>
  <p:tag name="KSO_WM_SLIDE_INDEX" val="7"/>
  <p:tag name="KSO_WM_SLIDE_ID" val="custom40490319_7"/>
  <p:tag name="KSO_WM_TEMPLATE_MASTER_TYPE" val="0"/>
  <p:tag name="KSO_WM_SLIDE_LAYOUT" val="a_e"/>
  <p:tag name="KSO_WM_SLIDE_LAYOUT_CNT" val="1_1"/>
</p:tagLst>
</file>

<file path=ppt/tags/tag206.xml><?xml version="1.0" encoding="utf-8"?>
<p:tagLst xmlns:p="http://schemas.openxmlformats.org/presentationml/2006/main">
  <p:tag name="KSO_WM_SLIDE_CONTENT_ORIENTATION" val="left"/>
  <p:tag name="KSO_WM_SLIDE_HAS_MASK" val="0"/>
  <p:tag name="KSO_WM_SLIDE_ITEM_CNT" val="0"/>
  <p:tag name="KSO_WM_SLIDE_TYPE" val="sectionTitle"/>
  <p:tag name="KSO_WM_TEMPLATE_SUBCATEGORY" val="29"/>
  <p:tag name="KSO_WM_BEAUTIFY_FLAG" val="#wm#"/>
  <p:tag name="KSO_WM_TEMPLATE_SLIDE_ID" val="slide_0e3ab8503af4c08e"/>
  <p:tag name="KSO_WM_TEMPLATE_INDEX" val="40490319"/>
  <p:tag name="KSO_WM_TEMPLATE_CATEGORY" val="custom"/>
  <p:tag name="KSO_WM_SLIDE_INDEX" val="7"/>
  <p:tag name="KSO_WM_SLIDE_ID" val="custom40490319_7"/>
  <p:tag name="KSO_WM_TEMPLATE_MASTER_TYPE" val="0"/>
  <p:tag name="KSO_WM_SLIDE_LAYOUT" val="a_e"/>
  <p:tag name="KSO_WM_SLIDE_LAYOUT_CNT" val="1_1"/>
</p:tagLst>
</file>

<file path=ppt/tags/tag207.xml><?xml version="1.0" encoding="utf-8"?>
<p:tagLst xmlns:p="http://schemas.openxmlformats.org/presentationml/2006/main">
  <p:tag name="KSO_WM_SLIDE_CONTENT_ORIENTATION" val="left"/>
  <p:tag name="KSO_WM_SLIDE_HAS_MASK" val="0"/>
  <p:tag name="KSO_WM_SLIDE_ITEM_CNT" val="0"/>
  <p:tag name="KSO_WM_SLIDE_TYPE" val="sectionTitle"/>
  <p:tag name="KSO_WM_TEMPLATE_SUBCATEGORY" val="29"/>
  <p:tag name="KSO_WM_BEAUTIFY_FLAG" val="#wm#"/>
  <p:tag name="KSO_WM_TEMPLATE_SLIDE_ID" val="slide_0e3ab8503af4c08e"/>
  <p:tag name="KSO_WM_TEMPLATE_INDEX" val="40490319"/>
  <p:tag name="KSO_WM_TEMPLATE_CATEGORY" val="custom"/>
  <p:tag name="KSO_WM_SLIDE_INDEX" val="7"/>
  <p:tag name="KSO_WM_SLIDE_ID" val="custom40490319_7"/>
  <p:tag name="KSO_WM_TEMPLATE_MASTER_TYPE" val="0"/>
  <p:tag name="KSO_WM_SLIDE_LAYOUT" val="a_e"/>
  <p:tag name="KSO_WM_SLIDE_LAYOUT_CNT" val="1_1"/>
</p:tagLst>
</file>

<file path=ppt/tags/tag208.xml><?xml version="1.0" encoding="utf-8"?>
<p:tagLst xmlns:p="http://schemas.openxmlformats.org/presentationml/2006/main">
  <p:tag name="KSO_WM_BEAUTIFY_FLAG" val="#wm#"/>
  <p:tag name="KSO_WM_FIGMA_FLAG" val="#fgm#"/>
  <p:tag name="KSO_WM_UNIT_INDEX" val="1"/>
  <p:tag name="KSO_WM_UNIT_TEXT_TYPE" val="1"/>
  <p:tag name="KSO_WM_UNIT_TYPE" val="b"/>
  <p:tag name="KSO_WM_UNIT_PRESET_TEXT" val="THE END"/>
  <p:tag name="KSO_WM_UNIT_ID" val="custom40490319_9*b*1"/>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40490319"/>
  <p:tag name="KSO_WM_TEMPLATE_CATEGORY" val="custom"/>
</p:tagLst>
</file>

<file path=ppt/tags/tag209.xml><?xml version="1.0" encoding="utf-8"?>
<p:tagLst xmlns:p="http://schemas.openxmlformats.org/presentationml/2006/main">
  <p:tag name="KSO_WM_UNIT_ISCONTENTSTITLE" val="0"/>
  <p:tag name="KSO_WM_BEAUTIFY_FLAG" val="#wm#"/>
  <p:tag name="KSO_WM_FIGMA_FLAG" val="#fgm#"/>
  <p:tag name="KSO_WM_UNIT_INDEX" val="1"/>
  <p:tag name="KSO_WM_UNIT_TEXT_TYPE" val="1"/>
  <p:tag name="KSO_WM_UNIT_TYPE" val="a"/>
  <p:tag name="KSO_WM_LAYOUT_CHECK_HASH" val="0797614e1366e3a8b34822077787da7fa709f268"/>
  <p:tag name="KSO_WM_NEWLAYOUT_ID" val="35"/>
  <p:tag name="KSO_WM_UNIT_PRESET_TEXT" val="谢谢观看"/>
  <p:tag name="KSO_WM_UNIT_ID" val="custom40490319_9*a*1"/>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40490319"/>
  <p:tag name="KSO_WM_TEMPLATE_CATEGORY" val="custo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h_f*2_1"/>
  <p:tag name="KSO_WM_UNIT_LAYERLEVEL" val="1_1"/>
  <p:tag name="KSO_WM_TAG_VERSION" val="3.0"/>
  <p:tag name="KSO_WM_BEAUTIFY_FLAG" val="#wm#"/>
  <p:tag name="KSO_WM_UNIT_SUBTYPE" val="a"/>
  <p:tag name="KSO_WM_UNIT_PRESET_TEXT" val="单击此处编辑母版文本样式&#10;二级&#10;三级&#10;四级&#10;五级"/>
  <p:tag name="KSO_WM_UNIT_NOCLEAR" val="0"/>
  <p:tag name="KSO_WM_UNIT_VALUE" val="128"/>
  <p:tag name="KSO_WM_UNIT_TYPE" val="h_f"/>
  <p:tag name="KSO_WM_UNIT_INDEX" val="2_1"/>
  <p:tag name="KSO_WM_UNIT_TEXT_LAYER_COUNT" val="1"/>
  <p:tag name="KSO_WM_UNIT_ISNUMDGMTITLE" val="0"/>
  <p:tag name="KSO_WM_TEMPLATE_INDEX" val="40490319"/>
  <p:tag name="KSO_WM_TEMPLATE_CATEGORY" val="custom"/>
</p:tagLst>
</file>

<file path=ppt/tags/tag210.xml><?xml version="1.0" encoding="utf-8"?>
<p:tagLst xmlns:p="http://schemas.openxmlformats.org/presentationml/2006/main">
  <p:tag name="KSO_WM_SLIDE_CONTENT_ORIENTATION" val="center"/>
  <p:tag name="KSO_WM_SLIDE_HAS_MASK" val="0"/>
  <p:tag name="KSO_WM_SLIDE_ITEM_CNT" val="0"/>
  <p:tag name="KSO_WM_SLIDE_TYPE" val="endPage"/>
  <p:tag name="KSO_WM_TEMPLATE_SUBCATEGORY" val="29"/>
  <p:tag name="KSO_WM_BEAUTIFY_FLAG" val="#wm#"/>
  <p:tag name="KSO_WM_TEMPLATE_SLIDE_ID" val="slide_47de9d0eaa58c516"/>
  <p:tag name="KSO_WM_TEMPLATE_INDEX" val="40490319"/>
  <p:tag name="KSO_WM_TEMPLATE_CATEGORY" val="custom"/>
  <p:tag name="KSO_WM_SLIDE_INDEX" val="9"/>
  <p:tag name="KSO_WM_SLIDE_ID" val="custom40490319_9"/>
  <p:tag name="KSO_WM_TEMPLATE_MASTER_TYPE" val="0"/>
  <p:tag name="KSO_WM_SLIDE_LAYOUT" val="a_b"/>
  <p:tag name="KSO_WM_SLIDE_LAYOUT_CNT" val="1_1"/>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3.0"/>
  <p:tag name="KSO_WM_BEAUTIFY_FLAG" val="#wm#"/>
  <p:tag name="KSO_WM_UNIT_ISNUMDGMTITLE" val="0"/>
  <p:tag name="KSO_WM_UNIT_NOCLEAR" val="0"/>
  <p:tag name="KSO_WM_TEMPLATE_INDEX" val="40490319"/>
  <p:tag name="KSO_WM_TEMPLATE_CATEGORY" val="custo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3.0"/>
  <p:tag name="KSO_WM_BEAUTIFY_FLAG" val="#wm#"/>
  <p:tag name="KSO_WM_UNIT_ISNUMDGMTITLE" val="0"/>
  <p:tag name="KSO_WM_UNIT_NOCLEAR" val="0"/>
  <p:tag name="KSO_WM_TEMPLATE_INDEX" val="40490319"/>
  <p:tag name="KSO_WM_TEMPLATE_CATEGORY" val="custo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3.0"/>
  <p:tag name="KSO_WM_BEAUTIFY_FLAG" val="#wm#"/>
  <p:tag name="KSO_WM_UNIT_ISNUMDGMTITLE" val="0"/>
  <p:tag name="KSO_WM_UNIT_NOCLEAR" val="0"/>
  <p:tag name="KSO_WM_TEMPLATE_INDEX" val="40490319"/>
  <p:tag name="KSO_WM_TEMPLATE_CATEGORY" val="custo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TYPE" val="a"/>
  <p:tag name="KSO_WM_UNIT_INDEX" val="1"/>
  <p:tag name="KSO_WM_TEMPLATE_INDEX" val="40490319"/>
  <p:tag name="KSO_WM_TEMPLATE_CATEGORY" val="custo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 name="KSO_WM_TEMPLATE_INDEX" val="40490319"/>
  <p:tag name="KSO_WM_TEMPLATE_CATEGORY" val="custo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3.0"/>
  <p:tag name="KSO_WM_BEAUTIFY_FLAG" val="#wm#"/>
  <p:tag name="KSO_WM_UNIT_ISNUMDGMTITLE" val="0"/>
  <p:tag name="KSO_WM_UNIT_NOCLEAR" val="0"/>
  <p:tag name="KSO_WM_TEMPLATE_INDEX" val="40490319"/>
  <p:tag name="KSO_WM_TEMPLATE_CATEGORY" val="custo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3.0"/>
  <p:tag name="KSO_WM_BEAUTIFY_FLAG" val="#wm#"/>
  <p:tag name="KSO_WM_UNIT_ISNUMDGMTITLE" val="0"/>
  <p:tag name="KSO_WM_UNIT_NOCLEAR" val="0"/>
  <p:tag name="KSO_WM_TEMPLATE_INDEX" val="40490319"/>
  <p:tag name="KSO_WM_TEMPLATE_CATEGORY" val="custo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3.0"/>
  <p:tag name="KSO_WM_BEAUTIFY_FLAG" val="#wm#"/>
  <p:tag name="KSO_WM_UNIT_ISNUMDGMTITLE" val="0"/>
  <p:tag name="KSO_WM_UNIT_NOCLEAR" val="0"/>
  <p:tag name="KSO_WM_TEMPLATE_INDEX" val="40490319"/>
  <p:tag name="KSO_WM_TEMPLATE_CATEGORY" val="custo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 name="KSO_WM_TEMPLATE_INDEX" val="40490319"/>
  <p:tag name="KSO_WM_TEMPLATE_CATEGORY" val="custo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3.0"/>
  <p:tag name="KSO_WM_BEAUTIFY_FLAG" val="#wm#"/>
  <p:tag name="KSO_WM_UNIT_ISNUMDGMTITLE" val="0"/>
  <p:tag name="KSO_WM_UNIT_NOCLEAR" val="0"/>
  <p:tag name="KSO_WM_TEMPLATE_INDEX" val="40490319"/>
  <p:tag name="KSO_WM_TEMPLATE_CATEGORY" val="custo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3.0"/>
  <p:tag name="KSO_WM_BEAUTIFY_FLAG" val="#wm#"/>
  <p:tag name="KSO_WM_UNIT_ISNUMDGMTITLE" val="0"/>
  <p:tag name="KSO_WM_UNIT_NOCLEAR" val="0"/>
  <p:tag name="KSO_WM_TEMPLATE_INDEX" val="40490319"/>
  <p:tag name="KSO_WM_TEMPLATE_CATEGORY" val="custo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3.0"/>
  <p:tag name="KSO_WM_BEAUTIFY_FLAG" val="#wm#"/>
  <p:tag name="KSO_WM_UNIT_ISNUMDGMTITLE" val="0"/>
  <p:tag name="KSO_WM_UNIT_NOCLEAR" val="0"/>
  <p:tag name="KSO_WM_TEMPLATE_INDEX" val="40490319"/>
  <p:tag name="KSO_WM_TEMPLATE_CATEGORY" val="custo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96"/>
  <p:tag name="KSO_WM_UNIT_TYPE" val="f"/>
  <p:tag name="KSO_WM_UNIT_INDEX" val="1"/>
  <p:tag name="KSO_WM_UNIT_TEXT_LAYER_COUNT" val="1"/>
  <p:tag name="KSO_WM_UNIT_ISNUMDGMTITLE" val="0"/>
  <p:tag name="KSO_WM_TEMPLATE_INDEX" val="40490319"/>
  <p:tag name="KSO_WM_TEMPLATE_CATEGORY" val="custo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3.0"/>
  <p:tag name="KSO_WM_BEAUTIFY_FLAG" val="#wm#"/>
  <p:tag name="KSO_WM_UNIT_ISNUMDGMTITLE" val="0"/>
  <p:tag name="KSO_WM_UNIT_NOCLEAR" val="0"/>
  <p:tag name="KSO_WM_TEMPLATE_INDEX" val="40490319"/>
  <p:tag name="KSO_WM_TEMPLATE_CATEGORY" val="custo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3.0"/>
  <p:tag name="KSO_WM_BEAUTIFY_FLAG" val="#wm#"/>
  <p:tag name="KSO_WM_UNIT_ISNUMDGMTITLE" val="0"/>
  <p:tag name="KSO_WM_UNIT_NOCLEAR" val="0"/>
  <p:tag name="KSO_WM_TEMPLATE_INDEX" val="40490319"/>
  <p:tag name="KSO_WM_TEMPLATE_CATEGORY" val="custo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3.0"/>
  <p:tag name="KSO_WM_BEAUTIFY_FLAG" val="#wm#"/>
  <p:tag name="KSO_WM_UNIT_ISNUMDGMTITLE" val="0"/>
  <p:tag name="KSO_WM_UNIT_NOCLEAR" val="0"/>
  <p:tag name="KSO_WM_TEMPLATE_INDEX" val="40490319"/>
  <p:tag name="KSO_WM_TEMPLATE_CATEGORY" val="custo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b*1"/>
  <p:tag name="KSO_WM_UNIT_LAYERLEVEL" val="1"/>
  <p:tag name="KSO_WM_TAG_VERSION" val="3.0"/>
  <p:tag name="KSO_WM_BEAUTIFY_FLAG" val="#wm#"/>
  <p:tag name="KSO_WM_UNIT_ISCONTENTSTITLE" val="0"/>
  <p:tag name="KSO_WM_UNIT_ISNUMDGMTITLE" val="0"/>
  <p:tag name="KSO_WM_UNIT_PRESET_TEXT" val="单击此处编辑母版副标题样式"/>
  <p:tag name="KSO_WM_UNIT_NOCLEAR" val="0"/>
  <p:tag name="KSO_WM_UNIT_VALUE" val="40"/>
  <p:tag name="KSO_WM_UNIT_TYPE" val="b"/>
  <p:tag name="KSO_WM_UNIT_INDEX" val="1"/>
  <p:tag name="KSO_WM_TEMPLATE_INDEX" val="40490319"/>
  <p:tag name="KSO_WM_TEMPLATE_CATEGORY" val="custo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3.0"/>
  <p:tag name="KSO_WM_BEAUTIFY_FLAG" val="#wm#"/>
  <p:tag name="KSO_WM_UNIT_ISNUMDGMTITLE" val="0"/>
  <p:tag name="KSO_WM_UNIT_NOCLEAR" val="0"/>
  <p:tag name="KSO_WM_TEMPLATE_INDEX" val="40490319"/>
  <p:tag name="KSO_WM_TEMPLATE_CATEGORY" val="custo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3.0"/>
  <p:tag name="KSO_WM_BEAUTIFY_FLAG" val="#wm#"/>
  <p:tag name="KSO_WM_UNIT_ISNUMDGMTITLE" val="0"/>
  <p:tag name="KSO_WM_UNIT_NOCLEAR" val="0"/>
  <p:tag name="KSO_WM_TEMPLATE_INDEX" val="40490319"/>
  <p:tag name="KSO_WM_TEMPLATE_CATEGORY" val="custo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 name="KSO_WM_TEMPLATE_INDEX" val="40490319"/>
  <p:tag name="KSO_WM_TEMPLATE_CATEGORY" val="custo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3.0"/>
  <p:tag name="KSO_WM_BEAUTIFY_FLAG" val="#wm#"/>
  <p:tag name="KSO_WM_UNIT_ISNUMDGMTITLE" val="0"/>
  <p:tag name="KSO_WM_UNIT_NOCLEAR" val="0"/>
  <p:tag name="KSO_WM_TEMPLATE_INDEX" val="40490319"/>
  <p:tag name="KSO_WM_TEMPLATE_CATEGORY" val="custo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TYPE" val="a"/>
  <p:tag name="KSO_WM_UNIT_INDEX" val="1"/>
  <p:tag name="KSO_WM_TEMPLATE_INDEX" val="40490319"/>
  <p:tag name="KSO_WM_TEMPLATE_CATEGORY" val="custom"/>
</p:tagLst>
</file>

<file path=ppt/tags/tag4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1"/>
  <p:tag name="KSO_WM_UNIT_ID" val="_9*i*1"/>
  <p:tag name="KSO_WM_UNIT_LAYERLEVEL" val="1"/>
  <p:tag name="KSO_WM_TAG_VERSION" val="3.0"/>
  <p:tag name="KSO_WM_UNIT_ISNUMDGMTITLE" val="0"/>
  <p:tag name="KSO_WM_UNIT_NOCLEAR" val="0"/>
  <p:tag name="KSO_WM_TEMPLATE_INDEX" val="40490319"/>
  <p:tag name="KSO_WM_TEMPLATE_CATEGORY" val="custom"/>
</p:tagLst>
</file>

<file path=ppt/tags/tag4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3"/>
  <p:tag name="KSO_WM_UNIT_ID" val="_9*i*3"/>
  <p:tag name="KSO_WM_UNIT_LAYERLEVEL" val="1"/>
  <p:tag name="KSO_WM_TAG_VERSION" val="3.0"/>
  <p:tag name="KSO_WM_UNIT_ISNUMDGMTITLE" val="0"/>
  <p:tag name="KSO_WM_UNIT_NOCLEAR" val="0"/>
  <p:tag name="KSO_WM_TEMPLATE_INDEX" val="40490319"/>
  <p:tag name="KSO_WM_TEMPLATE_CATEGORY" val="custo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3.0"/>
  <p:tag name="KSO_WM_BEAUTIFY_FLAG" val="#wm#"/>
  <p:tag name="KSO_WM_UNIT_ISNUMDGMTITLE" val="0"/>
  <p:tag name="KSO_WM_UNIT_NOCLEAR" val="0"/>
  <p:tag name="KSO_WM_TEMPLATE_INDEX" val="40490319"/>
  <p:tag name="KSO_WM_TEMPLATE_CATEGORY" val="custo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3.0"/>
  <p:tag name="KSO_WM_BEAUTIFY_FLAG" val="#wm#"/>
  <p:tag name="KSO_WM_UNIT_ISNUMDGMTITLE" val="0"/>
  <p:tag name="KSO_WM_UNIT_NOCLEAR" val="0"/>
  <p:tag name="KSO_WM_TEMPLATE_INDEX" val="40490319"/>
  <p:tag name="KSO_WM_TEMPLATE_CATEGORY" val="custo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3.0"/>
  <p:tag name="KSO_WM_BEAUTIFY_FLAG" val="#wm#"/>
  <p:tag name="KSO_WM_UNIT_ISNUMDGMTITLE" val="0"/>
  <p:tag name="KSO_WM_UNIT_NOCLEAR" val="0"/>
  <p:tag name="KSO_WM_TEMPLATE_INDEX" val="40490319"/>
  <p:tag name="KSO_WM_TEMPLATE_CATEGORY" val="custom"/>
</p:tagLst>
</file>

<file path=ppt/tags/tag47.xml><?xml version="1.0" encoding="utf-8"?>
<p:tagLst xmlns:p="http://schemas.openxmlformats.org/presentationml/2006/main">
  <p:tag name="KSO_WM_BEAUTIFY_FLAG" val="#wm#"/>
  <p:tag name="KSO_WM_FIGMA_FLAG" val="#fgm#"/>
  <p:tag name="KSO_WM_UNIT_INDEX" val="1"/>
  <p:tag name="KSO_WM_UNIT_SUBTYPE" val="c"/>
  <p:tag name="KSO_WM_UNIT_TEXT_TYPE" val="1"/>
  <p:tag name="KSO_WM_UNIT_TYPE" val="f"/>
  <p:tag name="KSO_WM_UNIT_ID" val="_9*f*1"/>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40490319"/>
  <p:tag name="KSO_WM_TEMPLATE_CATEGORY" val="custom"/>
</p:tagLst>
</file>

<file path=ppt/tags/tag4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1"/>
  <p:tag name="KSO_WM_UNIT_ID" val="_9*i*1"/>
  <p:tag name="KSO_WM_UNIT_LAYERLEVEL" val="1"/>
  <p:tag name="KSO_WM_TAG_VERSION" val="3.0"/>
  <p:tag name="KSO_WM_UNIT_ISNUMDGMTITLE" val="0"/>
  <p:tag name="KSO_WM_UNIT_NOCLEAR" val="0"/>
  <p:tag name="KSO_WM_TEMPLATE_INDEX" val="40490319"/>
  <p:tag name="KSO_WM_TEMPLATE_CATEGORY" val="custom"/>
</p:tagLst>
</file>

<file path=ppt/tags/tag49.xml><?xml version="1.0" encoding="utf-8"?>
<p:tagLst xmlns:p="http://schemas.openxmlformats.org/presentationml/2006/main">
  <p:tag name="KSO_WM_UNIT_ISCONTENTSTITLE" val="0"/>
  <p:tag name="KSO_WM_BEAUTIFY_FLAG" val="#wm#"/>
  <p:tag name="KSO_WM_FIGMA_FLAG" val="#fgm#"/>
  <p:tag name="KSO_WM_UNIT_INDEX" val="1"/>
  <p:tag name="KSO_WM_UNIT_TEXT_TYPE" val="1"/>
  <p:tag name="KSO_WM_UNIT_TYPE" val="a"/>
  <p:tag name="KSO_WM_LAYOUT_CHECK_HASH" val="d5e5906b7200c741e5ed369547d40d23143f31c6"/>
  <p:tag name="KSO_WM_NEWLAYOUT_ID" val="23"/>
  <p:tag name="KSO_WM_UNIT_ID" val="_9*a*1"/>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40490319"/>
  <p:tag name="KSO_WM_TEMPLATE_CATEGORY" val="custo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 name="KSO_WM_TEMPLATE_INDEX" val="40490319"/>
  <p:tag name="KSO_WM_TEMPLATE_CATEGORY" val="custom"/>
</p:tagLst>
</file>

<file path=ppt/tags/tag50.xml><?xml version="1.0" encoding="utf-8"?>
<p:tagLst xmlns:p="http://schemas.openxmlformats.org/presentationml/2006/main">
  <p:tag name="KSO_WM_UNIT_HIGHLIGHT" val="0"/>
  <p:tag name="KSO_WM_BEAUTIFY_FLAG" val="#wm#"/>
  <p:tag name="KSO_WM_FIGMA_FLAG" val="#fgm#"/>
  <p:tag name="KSO_WM_UNIT_INDEX" val="2"/>
  <p:tag name="KSO_WM_UNIT_SUBTYPE" val="b"/>
  <p:tag name="KSO_WM_UNIT_TEXT_TYPE" val="1"/>
  <p:tag name="KSO_WM_UNIT_TYPE" val="f"/>
  <p:tag name="KSO_WM_UNIT_ID" val="_9*f*2"/>
  <p:tag name="KSO_WM_TAG_VERSION" val="3.0"/>
  <p:tag name="KSO_WM_UNIT_ISNUMDGMTITLE" val="0"/>
  <p:tag name="KSO_WM_UNIT_NOCLEAR" val="0"/>
  <p:tag name="KSO_WM_UNIT_COMPATIBLE" val="0"/>
  <p:tag name="KSO_WM_UNIT_DIAGRAM_ISNUMVISUAL" val="0"/>
  <p:tag name="KSO_WM_UNIT_DIAGRAM_ISREFERUNIT" val="0"/>
  <p:tag name="KSO_WM_UNIT_LAYERLEVEL" val="1"/>
  <p:tag name="KSO_WM_TEMPLATE_INDEX" val="40490319"/>
  <p:tag name="KSO_WM_TEMPLATE_CATEGORY" val="custom"/>
</p:tagLst>
</file>

<file path=ppt/tags/tag5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0*i*1"/>
  <p:tag name="KSO_WM_UNIT_LAYERLEVEL" val="1"/>
  <p:tag name="KSO_WM_TAG_VERSION" val="3.0"/>
  <p:tag name="KSO_WM_UNIT_TYPE" val="i"/>
  <p:tag name="KSO_WM_UNIT_INDEX" val="1"/>
  <p:tag name="KSO_WM_UNIT_ISNUMDGMTITLE" val="0"/>
  <p:tag name="KSO_WM_UNIT_NOCLEAR" val="0"/>
  <p:tag name="KSO_WM_TEMPLATE_INDEX" val="40490319"/>
  <p:tag name="KSO_WM_TEMPLATE_CATEGORY" val="custom"/>
</p:tagLst>
</file>

<file path=ppt/tags/tag5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0*i*2"/>
  <p:tag name="KSO_WM_UNIT_LAYERLEVEL" val="1"/>
  <p:tag name="KSO_WM_TAG_VERSION" val="3.0"/>
  <p:tag name="KSO_WM_UNIT_TYPE" val="i"/>
  <p:tag name="KSO_WM_UNIT_INDEX" val="2"/>
  <p:tag name="KSO_WM_UNIT_ISNUMDGMTITLE" val="0"/>
  <p:tag name="KSO_WM_UNIT_NOCLEAR" val="0"/>
  <p:tag name="KSO_WM_TEMPLATE_INDEX" val="40490319"/>
  <p:tag name="KSO_WM_TEMPLATE_CATEGORY" val="custom"/>
</p:tagLst>
</file>

<file path=ppt/tags/tag5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0*i*3"/>
  <p:tag name="KSO_WM_UNIT_LAYERLEVEL" val="1"/>
  <p:tag name="KSO_WM_TAG_VERSION" val="3.0"/>
  <p:tag name="KSO_WM_UNIT_TYPE" val="i"/>
  <p:tag name="KSO_WM_UNIT_INDEX" val="3"/>
  <p:tag name="KSO_WM_UNIT_ISNUMDGMTITLE" val="0"/>
  <p:tag name="KSO_WM_UNIT_NOCLEAR" val="0"/>
  <p:tag name="KSO_WM_TEMPLATE_INDEX" val="40490319"/>
  <p:tag name="KSO_WM_TEMPLATE_CATEGORY" val="custo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3.0"/>
  <p:tag name="KSO_WM_BEAUTIFY_FLAG" val="#wm#"/>
  <p:tag name="KSO_WM_UNIT_ISNUMDGMTITLE" val="0"/>
  <p:tag name="KSO_WM_UNIT_NOCLEAR" val="0"/>
  <p:tag name="KSO_WM_TEMPLATE_INDEX" val="40490319"/>
  <p:tag name="KSO_WM_TEMPLATE_CATEGORY" val="custo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3.0"/>
  <p:tag name="KSO_WM_BEAUTIFY_FLAG" val="#wm#"/>
  <p:tag name="KSO_WM_UNIT_ISNUMDGMTITLE" val="0"/>
  <p:tag name="KSO_WM_UNIT_NOCLEAR" val="0"/>
  <p:tag name="KSO_WM_TEMPLATE_INDEX" val="40490319"/>
  <p:tag name="KSO_WM_TEMPLATE_CATEGORY" val="custo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3.0"/>
  <p:tag name="KSO_WM_BEAUTIFY_FLAG" val="#wm#"/>
  <p:tag name="KSO_WM_UNIT_ISNUMDGMTITLE" val="0"/>
  <p:tag name="KSO_WM_UNIT_NOCLEAR" val="0"/>
  <p:tag name="KSO_WM_TEMPLATE_INDEX" val="40490319"/>
  <p:tag name="KSO_WM_TEMPLATE_CATEGORY" val="custom"/>
</p:tagLst>
</file>

<file path=ppt/tags/tag57.xml><?xml version="1.0" encoding="utf-8"?>
<p:tagLst xmlns:p="http://schemas.openxmlformats.org/presentationml/2006/main">
  <p:tag name="KSO_WM_UNIT_ISCONTENTSTITLE" val="0"/>
  <p:tag name="KSO_WM_BEAUTIFY_FLAG" val="#wm#"/>
  <p:tag name="KSO_WM_FIGMA_FLAG" val="#fgm#"/>
  <p:tag name="KSO_WM_UNIT_INDEX" val="1"/>
  <p:tag name="KSO_WM_UNIT_TEXT_TYPE" val="1"/>
  <p:tag name="KSO_WM_UNIT_TYPE" val="a"/>
  <p:tag name="KSO_WM_LAYOUT_CHECK_HASH" val="9f594d3ddf1493c0611bb21aef84c6ca10ef2173"/>
  <p:tag name="KSO_WM_NEWLAYOUT_ID" val="28"/>
  <p:tag name="KSO_WM_UNIT_ID" val="_10*a*1"/>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40490319"/>
  <p:tag name="KSO_WM_TEMPLATE_CATEGORY" val="custom"/>
</p:tagLst>
</file>

<file path=ppt/tags/tag58.xml><?xml version="1.0" encoding="utf-8"?>
<p:tagLst xmlns:p="http://schemas.openxmlformats.org/presentationml/2006/main">
  <p:tag name="KSO_WM_BEAUTIFY_FLAG" val="#wm#"/>
  <p:tag name="KSO_WM_FIGMA_FLAG" val="#fgm#"/>
  <p:tag name="KSO_WM_UNIT_INDEX" val="1"/>
  <p:tag name="KSO_WM_UNIT_TYPE" val="e"/>
  <p:tag name="KSO_WM_UNIT_ID" val="_10*e*1"/>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40490319"/>
  <p:tag name="KSO_WM_TEMPLATE_CATEGORY" val="custom"/>
</p:tagLst>
</file>

<file path=ppt/tags/tag5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1"/>
  <p:tag name="KSO_WM_UNIT_ID" val="_11*i*1"/>
  <p:tag name="KSO_WM_UNIT_LAYERLEVEL" val="1"/>
  <p:tag name="KSO_WM_TAG_VERSION" val="3.0"/>
  <p:tag name="KSO_WM_UNIT_ISNUMDGMTITLE" val="0"/>
  <p:tag name="KSO_WM_UNIT_NOCLEAR" val="0"/>
  <p:tag name="KSO_WM_TEMPLATE_INDEX" val="40490319"/>
  <p:tag name="KSO_WM_TEMPLATE_CATEGORY" val="custom"/>
</p:tagLst>
</file>

<file path=ppt/tags/tag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2*i*1"/>
  <p:tag name="KSO_WM_UNIT_LAYERLEVEL" val="1"/>
  <p:tag name="KSO_WM_TAG_VERSION" val="3.0"/>
  <p:tag name="KSO_WM_UNIT_TYPE" val="i"/>
  <p:tag name="KSO_WM_UNIT_INDEX" val="1"/>
  <p:tag name="KSO_WM_UNIT_ISNUMDGMTITLE" val="0"/>
  <p:tag name="KSO_WM_UNIT_NOCLEAR" val="0"/>
  <p:tag name="KSO_WM_TEMPLATE_INDEX" val="40490319"/>
  <p:tag name="KSO_WM_TEMPLATE_CATEGORY" val="custom"/>
</p:tagLst>
</file>

<file path=ppt/tags/tag6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2"/>
  <p:tag name="KSO_WM_UNIT_ID" val="_11*i*2"/>
  <p:tag name="KSO_WM_UNIT_LAYERLEVEL" val="1"/>
  <p:tag name="KSO_WM_TAG_VERSION" val="3.0"/>
  <p:tag name="KSO_WM_UNIT_ISNUMDGMTITLE" val="0"/>
  <p:tag name="KSO_WM_UNIT_NOCLEAR" val="0"/>
  <p:tag name="KSO_WM_TEMPLATE_INDEX" val="40490319"/>
  <p:tag name="KSO_WM_TEMPLATE_CATEGORY" val="custom"/>
</p:tagLst>
</file>

<file path=ppt/tags/tag6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3"/>
  <p:tag name="KSO_WM_UNIT_ID" val="_11*i*3"/>
  <p:tag name="KSO_WM_UNIT_LAYERLEVEL" val="1"/>
  <p:tag name="KSO_WM_TAG_VERSION" val="3.0"/>
  <p:tag name="KSO_WM_UNIT_ISNUMDGMTITLE" val="0"/>
  <p:tag name="KSO_WM_UNIT_NOCLEAR" val="0"/>
  <p:tag name="KSO_WM_TEMPLATE_INDEX" val="40490319"/>
  <p:tag name="KSO_WM_TEMPLATE_CATEGORY" val="custo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3.0"/>
  <p:tag name="KSO_WM_BEAUTIFY_FLAG" val="#wm#"/>
  <p:tag name="KSO_WM_UNIT_ISNUMDGMTITLE" val="0"/>
  <p:tag name="KSO_WM_UNIT_NOCLEAR" val="0"/>
  <p:tag name="KSO_WM_TEMPLATE_INDEX" val="40490319"/>
  <p:tag name="KSO_WM_TEMPLATE_CATEGORY" val="custo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3.0"/>
  <p:tag name="KSO_WM_BEAUTIFY_FLAG" val="#wm#"/>
  <p:tag name="KSO_WM_UNIT_ISNUMDGMTITLE" val="0"/>
  <p:tag name="KSO_WM_UNIT_NOCLEAR" val="0"/>
  <p:tag name="KSO_WM_TEMPLATE_INDEX" val="40490319"/>
  <p:tag name="KSO_WM_TEMPLATE_CATEGORY" val="custo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3.0"/>
  <p:tag name="KSO_WM_BEAUTIFY_FLAG" val="#wm#"/>
  <p:tag name="KSO_WM_UNIT_ISNUMDGMTITLE" val="0"/>
  <p:tag name="KSO_WM_UNIT_NOCLEAR" val="0"/>
  <p:tag name="KSO_WM_TEMPLATE_INDEX" val="40490319"/>
  <p:tag name="KSO_WM_TEMPLATE_CATEGORY" val="custom"/>
</p:tagLst>
</file>

<file path=ppt/tags/tag65.xml><?xml version="1.0" encoding="utf-8"?>
<p:tagLst xmlns:p="http://schemas.openxmlformats.org/presentationml/2006/main">
  <p:tag name="KSO_WM_BEAUTIFY_FLAG" val="#wm#"/>
  <p:tag name="KSO_WM_FIGMA_FLAG" val="#fgm#"/>
  <p:tag name="KSO_WM_UNIT_INDEX" val="1"/>
  <p:tag name="KSO_WM_UNIT_TEXT_TYPE" val="1"/>
  <p:tag name="KSO_WM_UNIT_TYPE" val="b"/>
  <p:tag name="KSO_WM_UNIT_ID" val="_11*b*1"/>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40490319"/>
  <p:tag name="KSO_WM_TEMPLATE_CATEGORY" val="custom"/>
</p:tagLst>
</file>

<file path=ppt/tags/tag66.xml><?xml version="1.0" encoding="utf-8"?>
<p:tagLst xmlns:p="http://schemas.openxmlformats.org/presentationml/2006/main">
  <p:tag name="KSO_WM_UNIT_ISCONTENTSTITLE" val="0"/>
  <p:tag name="KSO_WM_BEAUTIFY_FLAG" val="#wm#"/>
  <p:tag name="KSO_WM_FIGMA_FLAG" val="#fgm#"/>
  <p:tag name="KSO_WM_UNIT_INDEX" val="1"/>
  <p:tag name="KSO_WM_UNIT_TEXT_TYPE" val="1"/>
  <p:tag name="KSO_WM_UNIT_TYPE" val="a"/>
  <p:tag name="KSO_WM_LAYOUT_CHECK_HASH" val="0797614e1366e3a8b34822077787da7fa709f268"/>
  <p:tag name="KSO_WM_NEWLAYOUT_ID" val="35"/>
  <p:tag name="KSO_WM_UNIT_ID" val="_11*a*1"/>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40490319"/>
  <p:tag name="KSO_WM_TEMPLATE_CATEGORY" val="custo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TYPE" val="a"/>
  <p:tag name="KSO_WM_UNIT_INDEX" val="1"/>
  <p:tag name="KSO_WM_TEMPLATE_CATEGORY" val="custom"/>
  <p:tag name="KSO_WM_TEMPLATE_INDEX" val="40490319"/>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f*1"/>
  <p:tag name="KSO_WM_UNIT_LAYERLEVEL" val="1"/>
  <p:tag name="KSO_WM_TAG_VERSION" val="3.0"/>
  <p:tag name="KSO_WM_BEAUTIFY_FLAG" val="#wm#"/>
  <p:tag name="KSO_WM_UNIT_SUBTYPE" val="a"/>
  <p:tag name="KSO_WM_UNIT_PRESET_TEXT" val="单击此处编辑母版文本样式&#10;第二级&#10;第三级&#10;第四级&#10;第五级"/>
  <p:tag name="KSO_WM_UNIT_NOCLEAR" val="0"/>
  <p:tag name="KSO_WM_UNIT_TYPE" val="f"/>
  <p:tag name="KSO_WM_UNIT_INDEX" val="1"/>
  <p:tag name="KSO_WM_UNIT_TEXT_LAYER_COUNT" val="1"/>
  <p:tag name="KSO_WM_TEMPLATE_CATEGORY" val="custom"/>
  <p:tag name="KSO_WM_TEMPLATE_INDEX" val="40490319"/>
  <p:tag name="KSO_WM_UNIT_ISNUMDGMTITLE" val="0"/>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3.0"/>
  <p:tag name="KSO_WM_BEAUTIFY_FLAG" val="#wm#"/>
  <p:tag name="KSO_WM_UNIT_ISNUMDGMTITLE" val="0"/>
  <p:tag name="KSO_WM_UNIT_NOCLEAR" val="0"/>
  <p:tag name="KSO_WM_TEMPLATE_INDEX" val="40490319"/>
  <p:tag name="KSO_WM_TEMPLATE_CATEGORY" val="custom"/>
</p:tagLst>
</file>

<file path=ppt/tags/tag7.xml><?xml version="1.0" encoding="utf-8"?>
<p:tagLst xmlns:p="http://schemas.openxmlformats.org/presentationml/2006/main">
  <p:tag name="KSO_WM_UNIT_ISCONTENTSTITLE" val="1"/>
  <p:tag name="KSO_WM_UNIT_ISNUMDGMTITLE" val="0"/>
  <p:tag name="KSO_WM_UNIT_PRESET_TEXT" val="目录"/>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2*a*1"/>
  <p:tag name="KSO_WM_UNIT_LAYERLEVEL" val="1"/>
  <p:tag name="KSO_WM_TAG_VERSION" val="3.0"/>
  <p:tag name="KSO_WM_BEAUTIFY_FLAG" val="#wm#"/>
  <p:tag name="KSO_WM_TEMPLATE_INDEX" val="40490319"/>
  <p:tag name="KSO_WM_TEMPLATE_CATEGORY" val="custo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3.0"/>
  <p:tag name="KSO_WM_BEAUTIFY_FLAG" val="#wm#"/>
  <p:tag name="KSO_WM_UNIT_ISNUMDGMTITLE" val="0"/>
  <p:tag name="KSO_WM_UNIT_NOCLEAR" val="0"/>
  <p:tag name="KSO_WM_TEMPLATE_INDEX" val="40490319"/>
  <p:tag name="KSO_WM_TEMPLATE_CATEGORY" val="custom"/>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3.0"/>
  <p:tag name="KSO_WM_BEAUTIFY_FLAG" val="#wm#"/>
  <p:tag name="KSO_WM_UNIT_ISNUMDGMTITLE" val="0"/>
  <p:tag name="KSO_WM_UNIT_NOCLEAR" val="0"/>
  <p:tag name="KSO_WM_TEMPLATE_INDEX" val="40490319"/>
  <p:tag name="KSO_WM_TEMPLATE_CATEGORY" val="custom"/>
</p:tagLst>
</file>

<file path=ppt/tags/tag7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0*i*1"/>
  <p:tag name="KSO_WM_UNIT_LAYERLEVEL" val="1"/>
  <p:tag name="KSO_WM_TAG_VERSION" val="3.0"/>
  <p:tag name="KSO_WM_UNIT_CONTENT_GROUP_TYPE" val="titlestyle"/>
  <p:tag name="KSO_WM_UNIT_TYPE" val="i"/>
  <p:tag name="KSO_WM_UNIT_INDEX" val="1"/>
  <p:tag name="KSO_WM_UNIT_ISNUMDGMTITLE" val="0"/>
  <p:tag name="KSO_WM_UNIT_NOCLEAR" val="0"/>
  <p:tag name="KSO_WM_TEMPLATE_INDEX" val="40490319"/>
  <p:tag name="KSO_WM_TEMPLATE_CATEGORY" val="custom"/>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i*2"/>
  <p:tag name="KSO_WM_UNIT_LAYERLEVEL" val="1"/>
  <p:tag name="KSO_WM_TAG_VERSION" val="3.0"/>
  <p:tag name="KSO_WM_BEAUTIFY_FLAG" val="#wm#"/>
  <p:tag name="KSO_WM_UNIT_TYPE" val="i"/>
  <p:tag name="KSO_WM_UNIT_INDEX" val="2"/>
  <p:tag name="KSO_WM_UNIT_ISNUMDGMTITLE" val="0"/>
  <p:tag name="KSO_WM_UNIT_NOCLEAR" val="0"/>
  <p:tag name="KSO_WM_TEMPLATE_INDEX" val="40490319"/>
  <p:tag name="KSO_WM_TEMPLATE_CATEGORY" val="custom"/>
</p:tagLst>
</file>

<file path=ppt/tags/tag74.xml><?xml version="1.0" encoding="utf-8"?>
<p:tagLst xmlns:p="http://schemas.openxmlformats.org/presentationml/2006/main">
  <p:tag name="KSO_WM_TEMPLATE_SUBCATEGORY" val="29"/>
  <p:tag name="KSO_WM_BEAUTIFY_FLAG" val="#wm#"/>
  <p:tag name="KSO_WM_TEMPLATE_SLIDE_ID" val="slide_7d1b418b74e2b859"/>
  <p:tag name="KSO_WM_TEMPLATE_THUMBS_INDEX" val="1、9"/>
  <p:tag name="KSO_WM_TEMPLATE_INDEX" val="40490319"/>
  <p:tag name="KSO_WM_TEMPLATE_CATEGORY" val="custom"/>
  <p:tag name="KSO_WM_TEMPLATE_MASTER_TYPE" val="0"/>
</p:tagLst>
</file>

<file path=ppt/tags/tag75.xml><?xml version="1.0" encoding="utf-8"?>
<p:tagLst xmlns:p="http://schemas.openxmlformats.org/presentationml/2006/main">
  <p:tag name="KSO_WM_BEAUTIFY_FLAG" val="#wm#"/>
  <p:tag name="KSO_WM_TEMPLATE_CATEGORY" val="custom"/>
  <p:tag name="KSO_WM_TEMPLATE_INDEX" val="40490319"/>
</p:tagLst>
</file>

<file path=ppt/tags/tag76.xml><?xml version="1.0" encoding="utf-8"?>
<p:tagLst xmlns:p="http://schemas.openxmlformats.org/presentationml/2006/main">
  <p:tag name="KSO_WM_UNIT_ISCONTENTSTITLE" val="0"/>
  <p:tag name="KSO_WM_BEAUTIFY_FLAG" val="#wm#"/>
  <p:tag name="KSO_WM_FIGMA_FLAG" val="#fgm#"/>
  <p:tag name="KSO_WM_UNIT_INDEX" val="1"/>
  <p:tag name="KSO_WM_UNIT_TEXT_TYPE" val="1"/>
  <p:tag name="KSO_WM_UNIT_TYPE" val="a"/>
  <p:tag name="KSO_WM_LAYOUT_CHECK_HASH" val="d5e5906b7200c741e5ed369547d40d23143f31c6"/>
  <p:tag name="KSO_WM_NEWLAYOUT_ID" val="23"/>
  <p:tag name="KSO_WM_UNIT_PRESET_TEXT" val="单击此处添加文档标题"/>
  <p:tag name="KSO_WM_UNIT_ID" val="custom40490319_1*a*1"/>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40490319"/>
  <p:tag name="KSO_WM_TEMPLATE_CATEGORY" val="custom"/>
</p:tagLst>
</file>

<file path=ppt/tags/tag77.xml><?xml version="1.0" encoding="utf-8"?>
<p:tagLst xmlns:p="http://schemas.openxmlformats.org/presentationml/2006/main">
  <p:tag name="KSO_WM_SLIDE_CONTENT_ORIENTATION" val="center"/>
  <p:tag name="KSO_WM_SLIDE_HAS_MASK" val="0"/>
  <p:tag name="KSO_WM_SLIDE_ITEM_CNT" val="0"/>
  <p:tag name="KSO_WM_SLIDE_TYPE" val="title"/>
  <p:tag name="KSO_WM_TEMPLATE_SUBCATEGORY" val="29"/>
  <p:tag name="KSO_WM_BEAUTIFY_FLAG" val="#wm#"/>
  <p:tag name="KSO_WM_TEMPLATE_SLIDE_ID" val="slide_7d1b418b74e2b859"/>
  <p:tag name="KSO_WM_TEMPLATE_THUMBS_INDEX" val="1、9"/>
  <p:tag name="KSO_WM_TEMPLATE_INDEX" val="40490319"/>
  <p:tag name="KSO_WM_TEMPLATE_CATEGORY" val="custom"/>
  <p:tag name="KSO_WM_SLIDE_INDEX" val="1"/>
  <p:tag name="KSO_WM_SLIDE_ID" val="custom40490319_1"/>
  <p:tag name="KSO_WM_TEMPLATE_MASTER_TYPE" val="0"/>
  <p:tag name="KSO_WM_SLIDE_LAYOUT" val="a_f"/>
  <p:tag name="KSO_WM_SLIDE_LAYOUT_CNT" val="1_2"/>
</p:tagLst>
</file>

<file path=ppt/tags/tag78.xml><?xml version="1.0" encoding="utf-8"?>
<p:tagLst xmlns:p="http://schemas.openxmlformats.org/presentationml/2006/main">
  <p:tag name="KSO_WM_BEAUTIFY_FLAG" val="#fgm#"/>
  <p:tag name="KSO_WM_FIGMA_FLAG" val="#fgm#"/>
  <p:tag name="KSO_WM_UNIT_INDEX" val="1"/>
  <p:tag name="KSO_WM_UNIT_TEXT_TYPE" val="1"/>
  <p:tag name="KSO_WM_UNIT_TYPE" val="b"/>
</p:tagLst>
</file>

<file path=ppt/tags/tag79.xml><?xml version="1.0" encoding="utf-8"?>
<p:tagLst xmlns:p="http://schemas.openxmlformats.org/presentationml/2006/main">
  <p:tag name="KSO_WM_BEAUTIFY_FLAG" val="#fgm#"/>
  <p:tag name="KSO_WM_FIGMA_FLAG" val="#fgm#"/>
  <p:tag name="KSO_WM_UNIT_INDEX" val="1"/>
  <p:tag name="KSO_WM_UNIT_TEXT_TYPE" val="1"/>
  <p:tag name="KSO_WM_UNIT_TYPE" val="a"/>
  <p:tag name="KSO_WM_LAYOUT_CHECK_HASH" val="fc1625e6212bb92c3381cc1b30c7dbc5f909d0eb"/>
  <p:tag name="KSO_WM_NEWLAYOUT_ID" val="slide_16e3c7e9f5c87664"/>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3.0"/>
  <p:tag name="KSO_WM_BEAUTIFY_FLAG" val="#wm#"/>
  <p:tag name="KSO_WM_UNIT_ISNUMDGMTITLE" val="0"/>
  <p:tag name="KSO_WM_UNIT_NOCLEAR" val="0"/>
  <p:tag name="KSO_WM_TEMPLATE_INDEX" val="40490319"/>
  <p:tag name="KSO_WM_TEMPLATE_CATEGORY" val="custom"/>
</p:tagLst>
</file>

<file path=ppt/tags/tag80.xml><?xml version="1.0" encoding="utf-8"?>
<p:tagLst xmlns:p="http://schemas.openxmlformats.org/presentationml/2006/main">
  <p:tag name="KSO_WM_BEAUTIFY_FLAG" val="#fgm#"/>
  <p:tag name="KSO_WM_DIAGRAM_GROUP_CODE" val="1"/>
  <p:tag name="KSO_WM_FIGMA_FLAG" val="#fgm#"/>
  <p:tag name="KSO_WM_UNIT_INDEX" val="1_1_1"/>
  <p:tag name="KSO_WM_UNIT_SUBTYPE" val="d"/>
  <p:tag name="KSO_WM_UNIT_TYPE" val="l_h_i"/>
  <p:tag name="KSO_WM_UNIT_PRESET_TEXT" val="01"/>
</p:tagLst>
</file>

<file path=ppt/tags/tag81.xml><?xml version="1.0" encoding="utf-8"?>
<p:tagLst xmlns:p="http://schemas.openxmlformats.org/presentationml/2006/main">
  <p:tag name="$PH_EXT" val="2"/>
  <p:tag name="KSO_WM_FIGMA_DECORATION_INDEX" val="25"/>
  <p:tag name="KSO_WM_BEAUTIFY_FLAG" val="#fgm#"/>
  <p:tag name="KSO_WM_DIAGRAM_GROUP_CODE" val="1"/>
  <p:tag name="KSO_WM_FIGMA_FLAG" val="#fgm#"/>
  <p:tag name="KSO_WM_UNIT_INDEX" val="1_1_2"/>
  <p:tag name="KSO_WM_UNIT_TYPE" val="l_h_i"/>
  <p:tag name="KSO_WM_UNIT_PRESET_TEXT" val=" "/>
</p:tagLst>
</file>

<file path=ppt/tags/tag82.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 name="KSO_WM_UNIT_PRESET_TEXT" val="单击此处添加项标题"/>
</p:tagLst>
</file>

<file path=ppt/tags/tag83.xml><?xml version="1.0" encoding="utf-8"?>
<p:tagLst xmlns:p="http://schemas.openxmlformats.org/presentationml/2006/main">
  <p:tag name="KSO_WM_BEAUTIFY_FLAG" val="#fgm#"/>
  <p:tag name="KSO_WM_DIAGRAM_GROUP_CODE" val="1"/>
  <p:tag name="KSO_WM_FIGMA_FLAG" val="#fgm#"/>
  <p:tag name="KSO_WM_UNIT_INDEX" val="1_2_1"/>
  <p:tag name="KSO_WM_UNIT_SUBTYPE" val="d"/>
  <p:tag name="KSO_WM_UNIT_TYPE" val="l_h_i"/>
  <p:tag name="KSO_WM_UNIT_PRESET_TEXT" val="02"/>
</p:tagLst>
</file>

<file path=ppt/tags/tag84.xml><?xml version="1.0" encoding="utf-8"?>
<p:tagLst xmlns:p="http://schemas.openxmlformats.org/presentationml/2006/main">
  <p:tag name="$PH_EXT" val="2"/>
  <p:tag name="KSO_WM_FIGMA_DECORATION_INDEX" val="25"/>
  <p:tag name="KSO_WM_BEAUTIFY_FLAG" val="#fgm#"/>
  <p:tag name="KSO_WM_DIAGRAM_GROUP_CODE" val="1"/>
  <p:tag name="KSO_WM_FIGMA_FLAG" val="#fgm#"/>
  <p:tag name="KSO_WM_UNIT_INDEX" val="1_2_2"/>
  <p:tag name="KSO_WM_UNIT_TYPE" val="l_h_i"/>
  <p:tag name="KSO_WM_UNIT_PRESET_TEXT" val=" "/>
</p:tagLst>
</file>

<file path=ppt/tags/tag85.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 name="KSO_WM_UNIT_PRESET_TEXT" val="单击此处添加项标题"/>
</p:tagLst>
</file>

<file path=ppt/tags/tag86.xml><?xml version="1.0" encoding="utf-8"?>
<p:tagLst xmlns:p="http://schemas.openxmlformats.org/presentationml/2006/main">
  <p:tag name="KSO_WM_BEAUTIFY_FLAG" val="#fgm#"/>
  <p:tag name="KSO_WM_DIAGRAM_GROUP_CODE" val="1"/>
  <p:tag name="KSO_WM_FIGMA_FLAG" val="#fgm#"/>
  <p:tag name="KSO_WM_UNIT_INDEX" val="1_1_1"/>
  <p:tag name="KSO_WM_UNIT_SUBTYPE" val="d"/>
  <p:tag name="KSO_WM_UNIT_TYPE" val="l_h_i"/>
  <p:tag name="KSO_WM_UNIT_PRESET_TEXT" val="01"/>
</p:tagLst>
</file>

<file path=ppt/tags/tag87.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 name="KSO_WM_UNIT_PRESET_TEXT" val="单击此处添加项标题"/>
</p:tagLst>
</file>

<file path=ppt/tags/tag88.xml><?xml version="1.0" encoding="utf-8"?>
<p:tagLst xmlns:p="http://schemas.openxmlformats.org/presentationml/2006/main">
  <p:tag name="KSO_WM_BEAUTIFY_FLAG" val="#fgm#"/>
  <p:tag name="KSO_WM_DIAGRAM_GROUP_CODE" val="1"/>
  <p:tag name="KSO_WM_FIGMA_FLAG" val="#fgm#"/>
  <p:tag name="KSO_WM_UNIT_INDEX" val="1_2_1"/>
  <p:tag name="KSO_WM_UNIT_SUBTYPE" val="d"/>
  <p:tag name="KSO_WM_UNIT_TYPE" val="l_h_i"/>
  <p:tag name="KSO_WM_UNIT_PRESET_TEXT" val="02"/>
</p:tagLst>
</file>

<file path=ppt/tags/tag89.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 name="KSO_WM_UNIT_PRESET_TEXT" val="单击此处添加项标题"/>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3.0"/>
  <p:tag name="KSO_WM_BEAUTIFY_FLAG" val="#wm#"/>
  <p:tag name="KSO_WM_UNIT_ISNUMDGMTITLE" val="0"/>
  <p:tag name="KSO_WM_UNIT_NOCLEAR" val="0"/>
  <p:tag name="KSO_WM_TEMPLATE_INDEX" val="40490319"/>
  <p:tag name="KSO_WM_TEMPLATE_CATEGORY" val="custom"/>
</p:tagLst>
</file>

<file path=ppt/tags/tag90.xml><?xml version="1.0" encoding="utf-8"?>
<p:tagLst xmlns:p="http://schemas.openxmlformats.org/presentationml/2006/main">
  <p:tag name="KSO_WM_BEAUTIFY_FLAG" val="#fgm#"/>
  <p:tag name="KSO_WM_DIAGRAM_GROUP_CODE" val="1"/>
  <p:tag name="KSO_WM_FIGMA_FLAG" val="#fgm#"/>
  <p:tag name="KSO_WM_UNIT_INDEX" val="1_1_1"/>
  <p:tag name="KSO_WM_UNIT_SUBTYPE" val="d"/>
  <p:tag name="KSO_WM_UNIT_TYPE" val="l_h_i"/>
  <p:tag name="KSO_WM_UNIT_PRESET_TEXT" val="01"/>
</p:tagLst>
</file>

<file path=ppt/tags/tag91.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 name="KSO_WM_UNIT_PRESET_TEXT" val="单击此处添加项标题"/>
</p:tagLst>
</file>

<file path=ppt/tags/tag92.xml><?xml version="1.0" encoding="utf-8"?>
<p:tagLst xmlns:p="http://schemas.openxmlformats.org/presentationml/2006/main">
  <p:tag name="KSO_WM_BEAUTIFY_FLAG" val="#fgm#"/>
  <p:tag name="KSO_WM_DIAGRAM_GROUP_CODE" val="1"/>
  <p:tag name="KSO_WM_FIGMA_FLAG" val="#fgm#"/>
  <p:tag name="KSO_WM_UNIT_INDEX" val="1_2_1"/>
  <p:tag name="KSO_WM_UNIT_SUBTYPE" val="d"/>
  <p:tag name="KSO_WM_UNIT_TYPE" val="l_h_i"/>
  <p:tag name="KSO_WM_UNIT_PRESET_TEXT" val="02"/>
</p:tagLst>
</file>

<file path=ppt/tags/tag93.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 name="KSO_WM_UNIT_PRESET_TEXT" val="单击此处添加项标题"/>
</p:tagLst>
</file>

<file path=ppt/tags/tag94.xml><?xml version="1.0" encoding="utf-8"?>
<p:tagLst xmlns:p="http://schemas.openxmlformats.org/presentationml/2006/main">
  <p:tag name="KSO_WM_SLIDE_CONTENT_ORIENTATION" val=""/>
  <p:tag name="KSO_WM_SLIDE_HAS_MASK" val="0"/>
  <p:tag name="KSO_WM_SLIDE_ITEM_CNT" val="2"/>
  <p:tag name="KSO_WM_SLIDE_TYPE" val="contents"/>
  <p:tag name="KSO_WM_TEMPLATE_SUBCATEGORY" val="29"/>
  <p:tag name="KSO_WM_BEAUTIFY_FLAG" val="#wm#"/>
  <p:tag name="KSO_WM_TEMPLATE_FIGMA_ID" val="69796631073"/>
  <p:tag name="KSO_WM_TEMPLATE_SLIDE_ID" val="slide_16e3c7e9f5c87664"/>
</p:tagLst>
</file>

<file path=ppt/tags/tag95.xml><?xml version="1.0" encoding="utf-8"?>
<p:tagLst xmlns:p="http://schemas.openxmlformats.org/presentationml/2006/main">
  <p:tag name="KSO_WM_BEAUTIFY_FLAG" val="#fgm#"/>
  <p:tag name="KSO_WM_FIGMA_FLAG" val="#fgm#"/>
  <p:tag name="KSO_WM_UNIT_INDEX" val="1"/>
  <p:tag name="KSO_WM_UNIT_TYPE" val="a"/>
  <p:tag name="KSO_WM_LAYOUT_CHECK_HASH" val="4236a2330af95545fa14dca44c18861c332c672e"/>
  <p:tag name="KSO_WM_NEWLAYOUT_ID" val="slide_67390f5f63e2e432"/>
  <p:tag name="KSO_WM_UNIT_PRESET_TEXT" val="单击此处添加标题"/>
</p:tagLst>
</file>

<file path=ppt/tags/tag96.xml><?xml version="1.0" encoding="utf-8"?>
<p:tagLst xmlns:p="http://schemas.openxmlformats.org/presentationml/2006/main">
  <p:tag name="KSO_WM_DIAGRAM_GROUP_CODE" val="1"/>
  <p:tag name="KSO_WM_FIGMA_FLAG" val="#fgm#"/>
  <p:tag name="KSO_WM_UNIT_PRESET_TEXT" val="单击此处添加正文"/>
</p:tagLst>
</file>

<file path=ppt/tags/tag97.xml><?xml version="1.0" encoding="utf-8"?>
<p:tagLst xmlns:p="http://schemas.openxmlformats.org/presentationml/2006/main">
  <p:tag name="KSO_WM_SLIDE_CONTENT_ORIENTATION" val=""/>
  <p:tag name="KSO_WM_SLIDE_HAS_MASK" val="0"/>
  <p:tag name="KSO_WM_SLIDE_ITEM_CNT" val="1"/>
  <p:tag name="KSO_WM_SLIDE_TYPE" val="text"/>
  <p:tag name="KSO_WM_TEMPLATE_SUBCATEGORY" val="29"/>
  <p:tag name="KSO_WM_BEAUTIFY_FLAG" val="#wm#"/>
  <p:tag name="KSO_WM_TEMPLATE_FIGMA_ID" val="69796631073"/>
  <p:tag name="KSO_WM_TEMPLATE_SLIDE_ID" val="slide_67390f5f63e2e432"/>
</p:tagLst>
</file>

<file path=ppt/tags/tag98.xml><?xml version="1.0" encoding="utf-8"?>
<p:tagLst xmlns:p="http://schemas.openxmlformats.org/presentationml/2006/main">
  <p:tag name="KSO_WM_UNIT_ISCONTENTSTITLE" val="0"/>
  <p:tag name="KSO_WM_BEAUTIFY_FLAG" val="#wm#"/>
  <p:tag name="KSO_WM_FIGMA_FLAG" val="#fgm#"/>
  <p:tag name="KSO_WM_UNIT_INDEX" val="1"/>
  <p:tag name="KSO_WM_UNIT_TEXT_TYPE" val="1"/>
  <p:tag name="KSO_WM_UNIT_TYPE" val="a"/>
  <p:tag name="KSO_WM_LAYOUT_CHECK_HASH" val="9f594d3ddf1493c0611bb21aef84c6ca10ef2173"/>
  <p:tag name="KSO_WM_NEWLAYOUT_ID" val="28"/>
  <p:tag name="KSO_WM_UNIT_PRESET_TEXT" val="单击此处添加章节标题"/>
  <p:tag name="KSO_WM_UNIT_ID" val="custom40490319_7*a*1"/>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40490319"/>
  <p:tag name="KSO_WM_TEMPLATE_CATEGORY" val="custom"/>
</p:tagLst>
</file>

<file path=ppt/tags/tag99.xml><?xml version="1.0" encoding="utf-8"?>
<p:tagLst xmlns:p="http://schemas.openxmlformats.org/presentationml/2006/main">
  <p:tag name="KSO_WM_BEAUTIFY_FLAG" val="#wm#"/>
  <p:tag name="KSO_WM_FIGMA_FLAG" val="#fgm#"/>
  <p:tag name="KSO_WM_UNIT_INDEX" val="1"/>
  <p:tag name="KSO_WM_UNIT_TYPE" val="e"/>
  <p:tag name="KSO_WM_UNIT_PRESET_TEXT" val="01"/>
  <p:tag name="KSO_WM_UNIT_ID" val="custom40490319_7*e*1"/>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40490319"/>
  <p:tag name="KSO_WM_TEMPLATE_CATEGORY" val="custom"/>
</p:tagLst>
</file>

<file path=ppt/theme/theme1.xml><?xml version="1.0" encoding="utf-8"?>
<a:theme xmlns:a="http://schemas.openxmlformats.org/drawingml/2006/main" name="小清新渐变风">
  <a:themeElements>
    <a:clrScheme name="自定义 367">
      <a:dk1>
        <a:srgbClr val="000000"/>
      </a:dk1>
      <a:lt1>
        <a:srgbClr val="FFFFFF"/>
      </a:lt1>
      <a:dk2>
        <a:srgbClr val="571D11"/>
      </a:dk2>
      <a:lt2>
        <a:srgbClr val="FCF2F0"/>
      </a:lt2>
      <a:accent1>
        <a:srgbClr val="E27377"/>
      </a:accent1>
      <a:accent2>
        <a:srgbClr val="71B9F1"/>
      </a:accent2>
      <a:accent3>
        <a:srgbClr val="E18EE4"/>
      </a:accent3>
      <a:accent4>
        <a:srgbClr val="F5B765"/>
      </a:accent4>
      <a:accent5>
        <a:srgbClr val="A095CF"/>
      </a:accent5>
      <a:accent6>
        <a:srgbClr val="CCAA72"/>
      </a:accent6>
      <a:hlink>
        <a:srgbClr val="48A1FA"/>
      </a:hlink>
      <a:folHlink>
        <a:srgbClr val="951C13"/>
      </a:folHlink>
    </a:clrScheme>
    <a:fontScheme name="主题字体">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微软雅黑"/>
        <a:ea typeface=""/>
        <a:cs typeface=""/>
        <a:font script="Jpan" typeface="ＭＳ Ｐゴシック"/>
        <a:font script="Hang" typeface="맑은 고딕"/>
        <a:font script="Hans" typeface="微软雅黑"/>
        <a:font script="Hant" typeface="新細明體"/>
        <a:font script="Arab" typeface="微软雅黑"/>
        <a:font script="Hebr" typeface="微软雅黑"/>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微软雅黑"/>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微软雅黑"/>
        <a:ea typeface=""/>
        <a:cs typeface=""/>
        <a:font script="Jpan" typeface="ＭＳ Ｐゴシック"/>
        <a:font script="Hang" typeface="맑은 고딕"/>
        <a:font script="Hans" typeface="微软雅黑"/>
        <a:font script="Hant" typeface="新細明體"/>
        <a:font script="Arab" typeface="微软雅黑"/>
        <a:font script="Hebr" typeface="微软雅黑"/>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微软雅黑"/>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24422</Words>
  <Application>WPS 演示</Application>
  <PresentationFormat>宽屏</PresentationFormat>
  <Paragraphs>437</Paragraphs>
  <Slides>47</Slides>
  <Notes>7</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47</vt:i4>
      </vt:variant>
    </vt:vector>
  </HeadingPairs>
  <TitlesOfParts>
    <vt:vector size="56" baseType="lpstr">
      <vt:lpstr>Arial</vt:lpstr>
      <vt:lpstr>宋体</vt:lpstr>
      <vt:lpstr>Wingdings</vt:lpstr>
      <vt:lpstr>微软雅黑</vt:lpstr>
      <vt:lpstr>Arial Unicode MS</vt:lpstr>
      <vt:lpstr>HelveticaNeue</vt:lpstr>
      <vt:lpstr>华文新魏</vt:lpstr>
      <vt:lpstr>Segoe Print</vt:lpstr>
      <vt:lpstr>小清新渐变风</vt:lpstr>
      <vt:lpstr>PowerPoint 演示文稿</vt:lpstr>
      <vt:lpstr>高中英语应用文写作 观点议论类</vt:lpstr>
      <vt:lpstr>目录</vt:lpstr>
      <vt:lpstr>观点议论类应用文写作概览</vt:lpstr>
      <vt:lpstr>语言特点</vt:lpstr>
      <vt:lpstr>语言特点</vt:lpstr>
      <vt:lpstr>写作要求</vt:lpstr>
      <vt:lpstr>写作要求</vt:lpstr>
      <vt:lpstr>话题词汇</vt:lpstr>
      <vt:lpstr>话题词汇</vt:lpstr>
      <vt:lpstr>话题词汇</vt:lpstr>
      <vt:lpstr>话题词汇 </vt:lpstr>
      <vt:lpstr>议论文(1)——只呈现一种观点型</vt:lpstr>
      <vt:lpstr>议论文(1)——只呈现一种观点型</vt:lpstr>
      <vt:lpstr>议论文(1)——只呈现一种观点型  第一段:引出话题+ 呈现自己的观点 </vt:lpstr>
      <vt:lpstr>议论文(1)——只呈现一种观点型  第二段 (分论点+细节支撑)</vt:lpstr>
      <vt:lpstr>议论文(1)——只呈现一种观点型  第二段 (分论点+细节支撑)</vt:lpstr>
      <vt:lpstr>议论文(1)——只呈现一种观点型  第二段 (分论点+细节支撑)</vt:lpstr>
      <vt:lpstr> 议论文(1)——只呈现一种观点型  第三段结尾: 重申自己的观点</vt:lpstr>
      <vt:lpstr> 议论文(1)——只呈现一种观点型 第三段结尾: 重申自己的观点</vt:lpstr>
      <vt:lpstr>（2025 年 高考真题 全国一卷）</vt:lpstr>
      <vt:lpstr>参考范文：</vt:lpstr>
      <vt:lpstr>参考范文：</vt:lpstr>
      <vt:lpstr>2025 年6月 高考真题 天津卷 假如你是晨光中学的李津，你在宇航爱好者论坛(Space Awaits)中看到一则英文讨论帖:一张记录有人类文明的光盘，将随探测器飞向外太空，该光盘拟收录具有代表性的影像资料。根据各国网友的提名图中六项热度较高，请你根据以下提示进行跟帖。 1.对六项提名进行概括性评论。 2.在六项中选择一项或另行推介一项你认为最值得收录的，并给出理由。  图中的内容: ①hello in different languages    ② the Great Wall      ③ Peking Opera ④pyramids       ⑤ The animals sounds in nature         ⑥ China’s high-speed trains  注意: 1.词数100左右; 2.开头和结尾已给出，不计入总词数。</vt:lpstr>
      <vt:lpstr>Post Reply on Space Awaits Forum Dear forum members, The six highly nominated items—multilingual greetings, the Great Wall, Peking Opera, pyramids, natural animal sounds, and China’s high-speed trains—collectively showcase humanity’s linguistic diversity, historical grandeur, artistic traditions, ecological awareness, and technological progress. Each represents a unique facet of civilization worthy of interstellar preservation. Among these, I strongly recommend China’s high-speed rail network for inclusion. As the world’s longest and busiest system, it symbolizes humanity’s engineering ingenuity and commitment to sustainable development. Its 350-km/h trains demonstrate how technology bridges distances while reducing carbon footprints—a model of progress balancing efficiency and environmental responsibility. This choice not only highlights modern achievement but also offers extraterrestrial beings insight into our solutions for planetary connectivity.                                                                                                               Respectfully,                                                                                              Li Jin, Chenguang High School</vt:lpstr>
      <vt:lpstr>2025 年 3 月温州二模---投稿---社区服务是否该列入毕业条件  假定你是高中生李华，你校英语报正在开展关于“社区服务是否该列入毕业条件”的讨论，请你写一篇文章投稿，内容包括：1.你的观点，2. 你的理由。</vt:lpstr>
      <vt:lpstr>PowerPoint 演示文稿</vt:lpstr>
      <vt:lpstr>PowerPoint 演示文稿</vt:lpstr>
      <vt:lpstr>深圳一模</vt:lpstr>
      <vt:lpstr>2025 年 3 月广州一模---看法+理由---实体书店是否消失？ 学校英语俱乐部计划在“世界读书日”举行英文演讲比赛，主题是“实体书店是否会消失?”请你写一篇英文演讲稿，内容包括：1.你的看法；2. 你的理由。</vt:lpstr>
      <vt:lpstr>PowerPoint 演示文稿</vt:lpstr>
      <vt:lpstr>议论文(2)——正反观点型</vt:lpstr>
      <vt:lpstr> 正反观点都要涵盖  Para1：主题观点+阐述+论点过渡 	There is a widespread concern over the issue whether/that……But it is well known that the opinions concerning this hot topic vary from person to person. It can be illustrated from the following points. （论点过渡）  Para2: 分论点陈述正反论点+ 各类支撑细节 	Some people believe (正方观点) There are two factors contributing to this attitude. In the first place， (原因一) ．Furthermore，(原因二) ．However，the flip side方面 of the coin is (反方观点)．For one thing，    (原因一)．For anothe，   (原因二)．  Para3: 表达个人观点 	In my opinion ， (个人观点)．First of all，_________.In addition，_________. In a word，only through...can we have a bright future. 总之，只有通过……我们才能有一个光明的未来.</vt:lpstr>
      <vt:lpstr>探索太空正反方假设你是李华，举行了一次班会，班会的主题是：太空探险的意义。请结合下表内容，用英语给校报写一篇文章，客观地介绍班会上同学们讨论的情况并表达你自己的观点。 赞同的理由:1.获得新知识；2.从太空取得新资源；3.扩大人类未来的生存空间。 反对的理由:1.耗资巨大；2.宇航员的安全问题。 你自己的观点:…… Outer Space Explorations，YES or NO?   We had an argument over whether it is necessary to carry out outer space explorations at a class meeting the other day.  The opinions concerning this hot topic vary from person to person.     Some of us think it important to research the outer space because：First of all，people can get a better understanding of the outer space through their exploration. Second, new resources can be found there for human being, which are beneficial for your future generations. Third, this exploration can possibly bring about new living space for human life in the near future.     However, others are strongly against it. They believe that it takes so much money to do this kind of exploration, which is not worth the value. Besides, it is very dangerous for astronauts to do such work in the outer space. In my view，people should be pioneering and therefore such explorations into the outer space are worth trying out.</vt:lpstr>
      <vt:lpstr>（2025届浙江省绍兴市高三下学期二模英语试题）近期，你将参加学校组织的英语主题征文活动。请结合自身经历，就“技术支撑下的个性化学习”的主题写一篇短文，内容包括： (1) 陈述观点； (2) 分享体验。  My View on Technology-Supported Personalized Learning  Nowadays, more learners are applying technology to learning. However, some are not totally happy with AI lessons, since AI lacks natural responses. Personally, AI-driven platforms offer tailored learning experiences that adapt to individual needs.  From my experience, using AI tools to access resources has made learning more flexible and effective. Thanks to various language learning apps, I could practice listening at any time. Meanwhile, the apps also analyzed my mistakes, allowing me to focus on my weak areas.   In conclusion, by embracing technology, we can create a better learning environment, empowering every student to reach their full potential.</vt:lpstr>
      <vt:lpstr>议论文(3)——利弊对比型</vt:lpstr>
      <vt:lpstr>       这种题型往往要求先说明一下现状，再对比事物本身的利弊，有时也会单从一个角度(利或弊)出发，最后往往要求考生表明自己的态度(或对事物前景提出预测)。  </vt:lpstr>
      <vt:lpstr>一、文章结构 1．说明事物现状；2．事物本身的优缺点(或一方面)；3．你对现状(或前景)的看法。 二、写作模板 Nowadays，there is a widespread concern over (the issue that) ______________ (讨论议题)．In fact，there are both advantages and disadvantages in it．  Generally speaking，it is widely believed that there are several positive aspects as follows. Firstly，_______________ (优点一)．And secondly,________________(优点二)．Just as a popular saying goes，“Every coin has two sides”，_______________(讨论议题) is no exception. To begin with，_______________ (缺点一)．In addition，_______________  (缺点二)．  To sum up，we should try to bring the advantages of (讨论议题) _______________ into full play，and reduce the disadvantages to the minimum at the same time. In that case，we will definitely make better use of the ___ (讨论议题)．</vt:lpstr>
      <vt:lpstr>（微信学习群的利弊分析）微信学习群越来越受人们的欢迎。对此,不同的人持有不同的观点。请你根据以下提示，用英语给某英语报刊写一篇短文,并谈谈你的看法。字数80词。 	Nowadays, WeChat study groups is enjoying an increasing popularity among people. However, different people hold different opinions.  	Some people advocate that people should study in WeChat study groups. Firstly, people can obtain new knowledge that they can’t get from books. Secondly, learners can make full use of their spare time to study.            However, others oppose this opinion. They emphasize that the groups are poorly managed, leading to much false information. Besides, studying by joining WeChat study groups is a waste of time. We might begin playing online games the instant we switch on the computer.           Taking everything into consideration, I have a preference for studying in WeChat study groups. After all, I can gain much motivation from peers and develop friendship with a lot of friends.   </vt:lpstr>
      <vt:lpstr>（2025届安徽省淮南市高三二模）假定你是李华，你的英国网友Adam想向你了解高中生如何在周末利用AI进行自主学习。请你用英语给他写一封邮件，内容包括： （1）简要介绍如何利用AI进行自主学习；（2）分析利用AI进行自主学习的利弊。 Dear Adam, 	I am delighted to know that you’re curious about how to use AI for self-study on weekends. We can use AI tools like smart learning apps, language programs with virtual tutors, or study helpers that offer timely assistance. These tools adjust tasks based on personal progress and offer flexible learning time. 	While AI improves study effectiveness and caters to individual needs, depending too much on it may weaken problem-solving skills. Also, long screen time could negatively impact our health. 	AI is like a useful friend, but we must use it wisely.                                                                                                                                                                </vt:lpstr>
      <vt:lpstr>议论文(3)——提出建议/解决问题型</vt:lpstr>
      <vt:lpstr>一、段落框架: 第一段：引出现象，并指出这种现象的后果  (1)Recently the rise in problem of/phenomenon of...has caused/aroused/captured public/popular/wide/worldwide concern.  (2) Nowadays, there is a growing concern about the problem/phenomenon that...  (3) Nowadays, an increasing number of people come to realize/be aware of the importance of...  第二段：提出解决的办法  (1) We should take a series of effective measures to cope with the situation. For one thing，___________(解决方法一).For another,_________(解决方法二).Finally,___________(解决方法三)．  (2)It is essential that proper/effective measures should be taken to reverse this situation/stop the trend.  第三段：总结这样做的好处: Only in this way can we... </vt:lpstr>
      <vt:lpstr>二、写作模板    Currently，there is a widespread concern over (the issue that) _____________ (讨论议题)．It is really an important concern to every one of us. As a result，we must spare no effort to take some measures to solve this problem.      As we know，there are many steps which can be taken to solve this problem. First of all，_____________(途径一)．In addition，another way contributing to success of solving the problem is _____________ (途径二)．      After all, to solve the problem of _____________ (讨论议题)，we should find a number of various ways. But as far as I am concerned，I would prefer to solve the problem in this way，that is to say, _____________ (自己的方法)． </vt:lpstr>
      <vt:lpstr>（浙江省嘉兴市2025届高三下学期二模）投稿：校园是否设立涂鸦墙-正方观点    你校英文报“Campus Culture”栏目正在开展关于是否设立涂鸦墙（graffiti wall）讨论，请你写一篇短文投稿，内容包括：1.你的见解；2.你的建议。 Should We Establish a Graffiti Wall? 写作注意要点 1.基本时态为一般现在时。 2.写作思路：三段论。第一段陈述见解（要点1）；第二段提出建议（要点2）；第三段总结观点。 Should We Establish a Graffiti Wall?  I'm all for establishing a graffiti wall in our campus. Not only does the graffiti wall function as a platform for students to showcase their creativity, it also elevates the school's cultural atmosphere.  To facilitate its healthy operation as expected, it is recommended that our school set up special graffiti areas on the side of the teaching building or around the playground, and establish specific usage guidelines.We can also introduce monthly themes ranging from environmental protection to friendship, to encourage more thoughtful artworks. Equally important is to establish a student management team to guarantee the daily maintenance and administration of the graffiti wall.  The graffiti wall is expected to emerge as the most dynamic cultural landmark on campus.</vt:lpstr>
      <vt:lpstr>（2025 年广州零模---看法+建议---AI 技术辅助英语作文批改）假定你是李华，外教 Ryan 打算使用 AI 技术辅助英语作文批改，并向同学们征询意见。请你给外教写一封邮件，内容包括： 1. 你的看法；2. 你的建议  Dear Ryan,  I hope this email finds you well. I have some thoughts on using AI for grading our English essays.  While I see the benefits of faster feedback（快速的反馈）, I am concerned about the accuracy and reliability of Al in understanding the subtle details of our writing. AI might miss implied meanings（深意）, humorous expressions（诙谐的表达）, or the creativity in our essays, leading to incorrect evaluations.  To address these concerns（为了解决这些担忧）, I suggest only using Al as a supplementary tool（辅助工具）. It can provide initial feedback on grammar, spelling, and basic structure（语法、拼写和基本结构）, while you can review the content, coherence, and overall quality（内容、连贯性和整体质量）. This combined approach would ensure a more comprehensive and fair assessment.  Thank you for considering my perspective. I look forward to your feedback.  Yours sincerely, Li Hua </vt:lpstr>
      <vt:lpstr>随着人工智能应用 DeepSeek 的火爆，越来越多的学生会频繁利用人工智能应用做作业。现请你写一篇短文讨论此现象。  (1)人工智能软件辅助完成作业的利弊; （2）你的看法和建议 AI: Homework Helper or Cheating Aid  With AI tools like DeepSeek gaining popularity（越来越受欢迎）, students increasingly rely on them for homework, sparking heated debates.  While AI boosts efficiency by offering instant solutions（提供即时解决方案） and clarifying complex concepts, over-reliance risks eroding critical thinking（侵蚀批判性思维）. For instance, students may manage math problems with AI hints yet fail to apply logic independently in exams. Worse still, creative writing could become formulaic if AI drafts are overused.  To balance innovation and integrity（为了兼顾创新和诚信的平衡）, schools should establish guidelines（建立清晰的使用指南）: AI may assist in brainstorming and error-checking, but original thinking must remain central. Only by mastering this synergy（协同作用）can students truly harness technology’s power（利用科技的力量） without compromising creativity（损害创造力）. </vt:lpstr>
      <vt:lpstr>谢谢</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高中英语应用文写作 观点议论类</dc:title>
  <dc:creator/>
  <cp:lastModifiedBy>Administrator</cp:lastModifiedBy>
  <cp:revision>104</cp:revision>
  <dcterms:created xsi:type="dcterms:W3CDTF">2025-05-29T12:22:00Z</dcterms:created>
  <dcterms:modified xsi:type="dcterms:W3CDTF">2025-07-03T08:24:25Z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2052-11.8.2.7978</vt:lpwstr>
  </property>
  <property fmtid="{D5CDD505-2E9C-101B-9397-08002B2CF9AE}" pid="3" name="ICV">
    <vt:lpwstr>30D03D040AE4D373591A3868194B08DC_41</vt:lpwstr>
  </property>
  <property fmtid="{D5CDD505-2E9C-101B-9397-08002B2CF9AE}" pid="4" name="KSOTemplateUUID">
    <vt:lpwstr>v1.0_ai_69796631073</vt:lpwstr>
  </property>
</Properties>
</file>