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408" r:id="rId3"/>
    <p:sldId id="323" r:id="rId4"/>
    <p:sldId id="371" r:id="rId5"/>
    <p:sldId id="311" r:id="rId6"/>
    <p:sldId id="350" r:id="rId8"/>
    <p:sldId id="351" r:id="rId9"/>
    <p:sldId id="374" r:id="rId10"/>
    <p:sldId id="395" r:id="rId11"/>
    <p:sldId id="353" r:id="rId12"/>
    <p:sldId id="355" r:id="rId13"/>
    <p:sldId id="375" r:id="rId14"/>
    <p:sldId id="381" r:id="rId15"/>
    <p:sldId id="382" r:id="rId16"/>
    <p:sldId id="384" r:id="rId17"/>
    <p:sldId id="364" r:id="rId18"/>
    <p:sldId id="387" r:id="rId19"/>
    <p:sldId id="396" r:id="rId20"/>
    <p:sldId id="304" r:id="rId21"/>
    <p:sldId id="324" r:id="rId22"/>
    <p:sldId id="383" r:id="rId23"/>
  </p:sldIdLst>
  <p:sldSz cx="12192000" cy="6858000"/>
  <p:notesSz cx="6858000" cy="9144000"/>
  <p:embeddedFontLst>
    <p:embeddedFont>
      <p:font typeface="Berlin Sans FB Demi" panose="020E0802020502020306" charset="0"/>
      <p:bold r:id="rId27"/>
    </p:embeddedFont>
    <p:embeddedFont>
      <p:font typeface="等线" panose="02010600030101010101" charset="-122"/>
      <p:regular r:id="rId28"/>
    </p:embeddedFont>
    <p:embeddedFont>
      <p:font typeface="Calibri" panose="020F0502020204030204" charset="0"/>
      <p:regular r:id="rId29"/>
      <p:bold r:id="rId30"/>
      <p:italic r:id="rId31"/>
      <p:boldItalic r:id="rId32"/>
    </p:embeddedFont>
    <p:embeddedFont>
      <p:font typeface="等线 Light" panose="02010600030101010101" charset="-122"/>
      <p:regular r:id="rId33"/>
    </p:embeddedFont>
    <p:embeddedFont>
      <p:font typeface="Calibri Light" panose="020F0302020204030204" charset="0"/>
      <p:regular r:id="rId34"/>
      <p: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2E6"/>
    <a:srgbClr val="5B3515"/>
    <a:srgbClr val="7BB5E6"/>
    <a:srgbClr val="33426F"/>
    <a:srgbClr val="FFD1D0"/>
    <a:srgbClr val="CDBF97"/>
    <a:srgbClr val="8D7545"/>
    <a:srgbClr val="ECE8E5"/>
    <a:srgbClr val="E4CBCB"/>
    <a:srgbClr val="A88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50" autoAdjust="0"/>
    <p:restoredTop sz="94660"/>
  </p:normalViewPr>
  <p:slideViewPr>
    <p:cSldViewPr snapToGrid="0">
      <p:cViewPr varScale="1">
        <p:scale>
          <a:sx n="113" d="100"/>
          <a:sy n="113" d="100"/>
        </p:scale>
        <p:origin x="200" y="17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2000"/>
              <a:t>Teenage life around the world   Scan the text quickly who &amp; where  What is their teenage life like? What is their school life like? What is their hobby? How do you feel about their work?</a:t>
            </a:r>
            <a:endParaRPr lang="en-US" altLang="zh-CN" sz="2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What is there teenage life like?  To be more detailed. Teenage life-   What is their school life like?  What is their hobby? What do they do after class? What is their dream? Read the text and try to figure out which aspects are mentioned </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School life/ hobby ( What kind of person do you think Asha is? ) Quality </a:t>
            </a:r>
            <a:r>
              <a:rPr lang="zh-CN" altLang="en-US"/>
              <a:t>板书</a:t>
            </a:r>
            <a:r>
              <a:rPr lang="en-US" altLang="zh-CN"/>
              <a:t> </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unblievably hard work and so long   (unbelievably     so  </a:t>
            </a:r>
            <a:r>
              <a:rPr lang="zh-CN" altLang="en-US"/>
              <a:t>表现了工作的时间如此之长，。。）</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对未来工作的担忧。。。</a:t>
            </a:r>
            <a:r>
              <a:rPr lang="en-US" altLang="zh-CN"/>
              <a:t>    </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School life/ hobby ( What kind of person do you think Asha is? ) Quality </a:t>
            </a:r>
            <a:r>
              <a:rPr lang="zh-CN" altLang="en-US"/>
              <a:t>板书</a:t>
            </a:r>
            <a:r>
              <a:rPr lang="en-US" altLang="zh-CN"/>
              <a:t> </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unblievably hard work and so long   (unbelievably     so  </a:t>
            </a:r>
            <a:r>
              <a:rPr lang="zh-CN" altLang="en-US"/>
              <a:t>表现了工作的时间如此之长，。。）</a:t>
            </a:r>
            <a:r>
              <a:rPr lang="en-US" altLang="zh-CN"/>
              <a:t>If I were... I wish I were a student...  If you were her, what would you do? Study hard because it is really hard for her to get a chance to study. </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对未来工作的担忧。。。</a:t>
            </a:r>
            <a:r>
              <a:rPr lang="en-US" altLang="zh-CN"/>
              <a:t>    </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What is there teenage life like? </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20.png"/><Relationship Id="rId7" Type="http://schemas.openxmlformats.org/officeDocument/2006/relationships/tags" Target="../tags/tag59.xml"/><Relationship Id="rId6" Type="http://schemas.openxmlformats.org/officeDocument/2006/relationships/image" Target="../media/image13.png"/><Relationship Id="rId5" Type="http://schemas.openxmlformats.org/officeDocument/2006/relationships/tags" Target="../tags/tag58.xml"/><Relationship Id="rId4" Type="http://schemas.openxmlformats.org/officeDocument/2006/relationships/image" Target="../media/image10.png"/><Relationship Id="rId3" Type="http://schemas.openxmlformats.org/officeDocument/2006/relationships/tags" Target="../tags/tag57.xml"/><Relationship Id="rId2" Type="http://schemas.openxmlformats.org/officeDocument/2006/relationships/tags" Target="../tags/tag56.xml"/><Relationship Id="rId16" Type="http://schemas.openxmlformats.org/officeDocument/2006/relationships/notesSlide" Target="../notesSlides/notesSlide5.xml"/><Relationship Id="rId15" Type="http://schemas.openxmlformats.org/officeDocument/2006/relationships/slideLayout" Target="../slideLayouts/slideLayout2.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5" Type="http://schemas.openxmlformats.org/officeDocument/2006/relationships/slideLayout" Target="../slideLayouts/slideLayout2.xml"/><Relationship Id="rId34" Type="http://schemas.openxmlformats.org/officeDocument/2006/relationships/image" Target="../media/image21.png"/><Relationship Id="rId33" Type="http://schemas.openxmlformats.org/officeDocument/2006/relationships/tags" Target="../tags/tag94.xml"/><Relationship Id="rId32" Type="http://schemas.openxmlformats.org/officeDocument/2006/relationships/tags" Target="../tags/tag93.xml"/><Relationship Id="rId31" Type="http://schemas.openxmlformats.org/officeDocument/2006/relationships/tags" Target="../tags/tag92.xml"/><Relationship Id="rId30" Type="http://schemas.openxmlformats.org/officeDocument/2006/relationships/image" Target="../media/image12.png"/><Relationship Id="rId3" Type="http://schemas.openxmlformats.org/officeDocument/2006/relationships/tags" Target="../tags/tag67.xml"/><Relationship Id="rId29" Type="http://schemas.openxmlformats.org/officeDocument/2006/relationships/tags" Target="../tags/tag91.xml"/><Relationship Id="rId28" Type="http://schemas.openxmlformats.org/officeDocument/2006/relationships/image" Target="../media/image13.png"/><Relationship Id="rId27" Type="http://schemas.openxmlformats.org/officeDocument/2006/relationships/tags" Target="../tags/tag90.xml"/><Relationship Id="rId26" Type="http://schemas.openxmlformats.org/officeDocument/2006/relationships/tags" Target="../tags/tag89.xml"/><Relationship Id="rId25" Type="http://schemas.openxmlformats.org/officeDocument/2006/relationships/tags" Target="../tags/tag88.xml"/><Relationship Id="rId24" Type="http://schemas.openxmlformats.org/officeDocument/2006/relationships/tags" Target="../tags/tag87.xml"/><Relationship Id="rId23" Type="http://schemas.openxmlformats.org/officeDocument/2006/relationships/tags" Target="../tags/tag86.xml"/><Relationship Id="rId22" Type="http://schemas.openxmlformats.org/officeDocument/2006/relationships/tags" Target="../tags/tag85.xml"/><Relationship Id="rId21" Type="http://schemas.openxmlformats.org/officeDocument/2006/relationships/tags" Target="../tags/tag84.xml"/><Relationship Id="rId20" Type="http://schemas.openxmlformats.org/officeDocument/2006/relationships/tags" Target="../tags/tag83.xml"/><Relationship Id="rId2" Type="http://schemas.openxmlformats.org/officeDocument/2006/relationships/image" Target="../media/image14.jpeg"/><Relationship Id="rId19" Type="http://schemas.openxmlformats.org/officeDocument/2006/relationships/tags" Target="../tags/tag82.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image" Target="../media/image15.png"/><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6.xml"/></Relationships>
</file>

<file path=ppt/slides/_rels/slide12.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image" Target="../media/image22.jpeg"/><Relationship Id="rId7" Type="http://schemas.openxmlformats.org/officeDocument/2006/relationships/tags" Target="../tags/tag99.xml"/><Relationship Id="rId6" Type="http://schemas.openxmlformats.org/officeDocument/2006/relationships/image" Target="../media/image16.png"/><Relationship Id="rId5" Type="http://schemas.openxmlformats.org/officeDocument/2006/relationships/tags" Target="../tags/tag98.xml"/><Relationship Id="rId4" Type="http://schemas.openxmlformats.org/officeDocument/2006/relationships/image" Target="../media/image12.png"/><Relationship Id="rId3" Type="http://schemas.openxmlformats.org/officeDocument/2006/relationships/tags" Target="../tags/tag97.xml"/><Relationship Id="rId2" Type="http://schemas.openxmlformats.org/officeDocument/2006/relationships/tags" Target="../tags/tag96.xml"/><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tags" Target="../tags/tag95.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jpeg"/><Relationship Id="rId7" Type="http://schemas.openxmlformats.org/officeDocument/2006/relationships/image" Target="../media/image18.GIF"/><Relationship Id="rId6" Type="http://schemas.openxmlformats.org/officeDocument/2006/relationships/tags" Target="../tags/tag104.xml"/><Relationship Id="rId5" Type="http://schemas.openxmlformats.org/officeDocument/2006/relationships/image" Target="../media/image12.png"/><Relationship Id="rId4" Type="http://schemas.openxmlformats.org/officeDocument/2006/relationships/tags" Target="../tags/tag103.xml"/><Relationship Id="rId3" Type="http://schemas.openxmlformats.org/officeDocument/2006/relationships/slide" Target="slide20.xml"/><Relationship Id="rId2" Type="http://schemas.openxmlformats.org/officeDocument/2006/relationships/tags" Target="../tags/tag102.xml"/><Relationship Id="rId10" Type="http://schemas.openxmlformats.org/officeDocument/2006/relationships/notesSlide" Target="../notesSlides/notesSlide7.xml"/><Relationship Id="rId1" Type="http://schemas.openxmlformats.org/officeDocument/2006/relationships/tags" Target="../tags/tag101.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9.xml"/><Relationship Id="rId7" Type="http://schemas.openxmlformats.org/officeDocument/2006/relationships/image" Target="../media/image24.jpeg"/><Relationship Id="rId6" Type="http://schemas.openxmlformats.org/officeDocument/2006/relationships/image" Target="../media/image20.png"/><Relationship Id="rId5" Type="http://schemas.openxmlformats.org/officeDocument/2006/relationships/tags" Target="../tags/tag108.xml"/><Relationship Id="rId4" Type="http://schemas.openxmlformats.org/officeDocument/2006/relationships/image" Target="../media/image13.png"/><Relationship Id="rId3" Type="http://schemas.openxmlformats.org/officeDocument/2006/relationships/tags" Target="../tags/tag107.xml"/><Relationship Id="rId2" Type="http://schemas.openxmlformats.org/officeDocument/2006/relationships/tags" Target="../tags/tag106.xml"/><Relationship Id="rId10" Type="http://schemas.openxmlformats.org/officeDocument/2006/relationships/notesSlide" Target="../notesSlides/notesSlide8.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image" Target="../media/image25.png"/><Relationship Id="rId3" Type="http://schemas.openxmlformats.org/officeDocument/2006/relationships/tags" Target="../tags/tag111.xml"/><Relationship Id="rId2" Type="http://schemas.openxmlformats.org/officeDocument/2006/relationships/image" Target="../media/image14.jpeg"/><Relationship Id="rId1" Type="http://schemas.openxmlformats.org/officeDocument/2006/relationships/tags" Target="../tags/tag110.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image" Target="../media/image27.png"/><Relationship Id="rId3" Type="http://schemas.openxmlformats.org/officeDocument/2006/relationships/tags" Target="../tags/tag114.xml"/><Relationship Id="rId2" Type="http://schemas.openxmlformats.org/officeDocument/2006/relationships/image" Target="../media/image26.png"/><Relationship Id="rId1" Type="http://schemas.openxmlformats.org/officeDocument/2006/relationships/tags" Target="../tags/tag1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3.jpeg"/><Relationship Id="rId3" Type="http://schemas.openxmlformats.org/officeDocument/2006/relationships/slide" Target="slide13.xml"/><Relationship Id="rId2" Type="http://schemas.openxmlformats.org/officeDocument/2006/relationships/image" Target="../media/image32.png"/><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9.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image" Target="../media/image8.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7.png"/><Relationship Id="rId12" Type="http://schemas.openxmlformats.org/officeDocument/2006/relationships/slideLayout" Target="../slideLayouts/slideLayout2.xml"/><Relationship Id="rId11" Type="http://schemas.openxmlformats.org/officeDocument/2006/relationships/image" Target="../media/image10.png"/><Relationship Id="rId10" Type="http://schemas.openxmlformats.org/officeDocument/2006/relationships/tags" Target="../tags/tag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tags" Target="../tags/tag8.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tags" Target="../tags/tag11.xml"/><Relationship Id="rId4" Type="http://schemas.openxmlformats.org/officeDocument/2006/relationships/image" Target="../media/image11.png"/><Relationship Id="rId3" Type="http://schemas.openxmlformats.org/officeDocument/2006/relationships/tags" Target="../tags/tag10.xml"/><Relationship Id="rId2" Type="http://schemas.openxmlformats.org/officeDocument/2006/relationships/image" Target="../media/image14.jpeg"/><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png"/><Relationship Id="rId7"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tags" Target="../tags/tag18.xml"/><Relationship Id="rId4" Type="http://schemas.openxmlformats.org/officeDocument/2006/relationships/image" Target="../media/image10.png"/><Relationship Id="rId3" Type="http://schemas.openxmlformats.org/officeDocument/2006/relationships/tags" Target="../tags/tag17.xml"/><Relationship Id="rId2" Type="http://schemas.openxmlformats.org/officeDocument/2006/relationships/tags" Target="../tags/tag16.xml"/><Relationship Id="rId12" Type="http://schemas.openxmlformats.org/officeDocument/2006/relationships/notesSlide" Target="../notesSlides/notesSlide3.xml"/><Relationship Id="rId11" Type="http://schemas.openxmlformats.org/officeDocument/2006/relationships/slideLayout" Target="../slideLayouts/slideLayout2.xml"/><Relationship Id="rId10" Type="http://schemas.openxmlformats.org/officeDocument/2006/relationships/tags" Target="../tags/tag20.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7" Type="http://schemas.openxmlformats.org/officeDocument/2006/relationships/slideLayout" Target="../slideLayouts/slideLayout2.xml"/><Relationship Id="rId26" Type="http://schemas.openxmlformats.org/officeDocument/2006/relationships/tags" Target="../tags/tag42.xml"/><Relationship Id="rId25" Type="http://schemas.openxmlformats.org/officeDocument/2006/relationships/image" Target="../media/image12.png"/><Relationship Id="rId24" Type="http://schemas.openxmlformats.org/officeDocument/2006/relationships/tags" Target="../tags/tag41.xml"/><Relationship Id="rId23" Type="http://schemas.openxmlformats.org/officeDocument/2006/relationships/image" Target="../media/image13.png"/><Relationship Id="rId22" Type="http://schemas.openxmlformats.org/officeDocument/2006/relationships/tags" Target="../tags/tag40.xml"/><Relationship Id="rId21" Type="http://schemas.openxmlformats.org/officeDocument/2006/relationships/tags" Target="../tags/tag39.xml"/><Relationship Id="rId20" Type="http://schemas.openxmlformats.org/officeDocument/2006/relationships/tags" Target="../tags/tag38.xml"/><Relationship Id="rId2" Type="http://schemas.openxmlformats.org/officeDocument/2006/relationships/image" Target="../media/image14.jpeg"/><Relationship Id="rId19" Type="http://schemas.openxmlformats.org/officeDocument/2006/relationships/tags" Target="../tags/tag37.xml"/><Relationship Id="rId18" Type="http://schemas.openxmlformats.org/officeDocument/2006/relationships/tags" Target="../tags/tag36.xml"/><Relationship Id="rId17" Type="http://schemas.openxmlformats.org/officeDocument/2006/relationships/tags" Target="../tags/tag35.xml"/><Relationship Id="rId16" Type="http://schemas.openxmlformats.org/officeDocument/2006/relationships/tags" Target="../tags/tag34.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image" Target="../media/image15.png"/><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s>
</file>

<file path=ppt/slides/_rels/slide9.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18.GIF"/><Relationship Id="rId7" Type="http://schemas.openxmlformats.org/officeDocument/2006/relationships/tags" Target="../tags/tag49.xml"/><Relationship Id="rId6" Type="http://schemas.openxmlformats.org/officeDocument/2006/relationships/image" Target="../media/image12.png"/><Relationship Id="rId5" Type="http://schemas.openxmlformats.org/officeDocument/2006/relationships/tags" Target="../tags/tag48.xml"/><Relationship Id="rId4" Type="http://schemas.openxmlformats.org/officeDocument/2006/relationships/image" Target="../media/image10.png"/><Relationship Id="rId3" Type="http://schemas.openxmlformats.org/officeDocument/2006/relationships/tags" Target="../tags/tag47.xml"/><Relationship Id="rId2" Type="http://schemas.openxmlformats.org/officeDocument/2006/relationships/tags" Target="../tags/tag46.xml"/><Relationship Id="rId17" Type="http://schemas.openxmlformats.org/officeDocument/2006/relationships/notesSlide" Target="../notesSlides/notesSlide4.xml"/><Relationship Id="rId16" Type="http://schemas.openxmlformats.org/officeDocument/2006/relationships/slideLayout" Target="../slideLayouts/slideLayout2.xml"/><Relationship Id="rId15" Type="http://schemas.openxmlformats.org/officeDocument/2006/relationships/image" Target="../media/image19.jpeg"/><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image" Target="../media/image17.jpeg"/><Relationship Id="rId10" Type="http://schemas.openxmlformats.org/officeDocument/2006/relationships/tags" Target="../tags/tag51.xml"/><Relationship Id="rId1" Type="http://schemas.openxmlformats.org/officeDocument/2006/relationships/tags" Target="../tags/tag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ïṡļïḑè"/>
          <p:cNvSpPr/>
          <p:nvPr>
            <p:custDataLst>
              <p:tags r:id="rId1"/>
            </p:custDataLst>
          </p:nvPr>
        </p:nvSpPr>
        <p:spPr bwMode="auto">
          <a:xfrm>
            <a:off x="5598160" y="661035"/>
            <a:ext cx="6593840" cy="4142740"/>
          </a:xfrm>
          <a:prstGeom prst="roundRect">
            <a:avLst>
              <a:gd name="adj" fmla="val 3966"/>
            </a:avLst>
          </a:prstGeom>
          <a:noFill/>
          <a:ln>
            <a:gradFill flip="none" rotWithShape="1">
              <a:gsLst>
                <a:gs pos="0">
                  <a:schemeClr val="bg1"/>
                </a:gs>
                <a:gs pos="100000">
                  <a:schemeClr val="bg1">
                    <a:lumMod val="75000"/>
                  </a:schemeClr>
                </a:gs>
              </a:gsLst>
              <a:lin ang="16200000" scaled="1"/>
              <a:tileRect/>
            </a:gra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t> </a:t>
            </a:r>
            <a:endParaRPr lang="en-US" altLang="zh-CN" sz="1100" dirty="0"/>
          </a:p>
        </p:txBody>
      </p:sp>
      <p:sp>
        <p:nvSpPr>
          <p:cNvPr id="3" name="文本框 2"/>
          <p:cNvSpPr txBox="1"/>
          <p:nvPr/>
        </p:nvSpPr>
        <p:spPr>
          <a:xfrm>
            <a:off x="5734685" y="908050"/>
            <a:ext cx="6388100" cy="4831080"/>
          </a:xfrm>
          <a:prstGeom prst="rect">
            <a:avLst/>
          </a:prstGeom>
          <a:noFill/>
        </p:spPr>
        <p:txBody>
          <a:bodyPr wrap="square" rtlCol="0" anchor="t">
            <a:spAutoFit/>
          </a:bodyPr>
          <a:lstStyle/>
          <a:p>
            <a:pPr indent="457200" algn="just"/>
            <a:r>
              <a:rPr sz="2800">
                <a:latin typeface="Times New Roman" panose="02020603050405020304"/>
                <a:cs typeface="Times New Roman" panose="02020603050405020304"/>
                <a:sym typeface="+mn-ea"/>
              </a:rPr>
              <a:t>Hi, Frieder here. So, I'm 16 and I go to a high school in Munich. I'm not crazy about school—listening to a teacher isn't my thing—but I know I have to get an education. It's very difficult for young people to find a job in Europe, so l worry a lot about the future. Oh, and I'm a gaming nerd. I love Internet games so much that I have started a gaming club at my school. Maybe I'll see you online-my screen name is FastFreddy.</a:t>
            </a:r>
            <a:r>
              <a:rPr lang="zh-CN" altLang="en-US" sz="2800">
                <a:latin typeface="Times New Roman" panose="02020603050405020304"/>
                <a:cs typeface="Times New Roman" panose="02020603050405020304"/>
                <a:sym typeface="+mn-ea"/>
              </a:rPr>
              <a:t> </a:t>
            </a:r>
            <a:endParaRPr lang="zh-CN" altLang="en-US" sz="2800">
              <a:latin typeface="Times New Roman" panose="02020603050405020304"/>
              <a:cs typeface="Times New Roman" panose="02020603050405020304"/>
              <a:sym typeface="+mn-ea"/>
            </a:endParaRPr>
          </a:p>
        </p:txBody>
      </p:sp>
      <p:sp>
        <p:nvSpPr>
          <p:cNvPr id="10" name="ïṩ1îde"/>
          <p:cNvSpPr/>
          <p:nvPr>
            <p:custDataLst>
              <p:tags r:id="rId2"/>
            </p:custDataLst>
          </p:nvPr>
        </p:nvSpPr>
        <p:spPr>
          <a:xfrm>
            <a:off x="7539990" y="429260"/>
            <a:ext cx="3208020" cy="478790"/>
          </a:xfrm>
          <a:prstGeom prst="roundRect">
            <a:avLst>
              <a:gd name="adj" fmla="val 50000"/>
            </a:avLst>
          </a:prstGeom>
          <a:solidFill>
            <a:srgbClr val="7BB5E6"/>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r>
              <a:rPr lang="en-US" altLang="zh-CN" sz="2400">
                <a:solidFill>
                  <a:schemeClr val="bg1"/>
                </a:solidFill>
                <a:latin typeface="Times New Roman" panose="02020603050405020304" charset="0"/>
                <a:cs typeface="Times New Roman" panose="02020603050405020304" charset="0"/>
              </a:rPr>
              <a:t>Frieder, Germany</a:t>
            </a:r>
            <a:endParaRPr lang="en-US" altLang="zh-CN" sz="2400" dirty="0">
              <a:solidFill>
                <a:schemeClr val="bg1"/>
              </a:solidFill>
              <a:latin typeface="Times New Roman" panose="02020603050405020304" charset="0"/>
              <a:cs typeface="Times New Roman" panose="02020603050405020304" charset="0"/>
            </a:endParaRPr>
          </a:p>
        </p:txBody>
      </p:sp>
      <p:pic>
        <p:nvPicPr>
          <p:cNvPr id="28" name="图片 27"/>
          <p:cNvPicPr/>
          <p:nvPr>
            <p:custDataLst>
              <p:tags r:id="rId3"/>
            </p:custDataLst>
          </p:nvPr>
        </p:nvPicPr>
        <p:blipFill>
          <a:blip r:embed="rId4"/>
          <a:srcRect b="9976"/>
          <a:stretch>
            <a:fillRect/>
          </a:stretch>
        </p:blipFill>
        <p:spPr>
          <a:xfrm>
            <a:off x="0" y="9525"/>
            <a:ext cx="1270000" cy="898525"/>
          </a:xfrm>
          <a:prstGeom prst="rect">
            <a:avLst/>
          </a:prstGeom>
          <a:noFill/>
          <a:ln w="9525">
            <a:noFill/>
          </a:ln>
          <a:effectLst>
            <a:outerShdw blurRad="50800" dist="38100" dir="2700000" algn="tl" rotWithShape="0">
              <a:prstClr val="black">
                <a:alpha val="40000"/>
              </a:prstClr>
            </a:outerShdw>
          </a:effectLst>
        </p:spPr>
      </p:pic>
      <p:cxnSp>
        <p:nvCxnSpPr>
          <p:cNvPr id="24" name="直接连接符 23"/>
          <p:cNvCxnSpPr/>
          <p:nvPr/>
        </p:nvCxnSpPr>
        <p:spPr>
          <a:xfrm>
            <a:off x="7661275" y="2620010"/>
            <a:ext cx="4418965" cy="330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832475" y="3083560"/>
            <a:ext cx="1586865" cy="44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958705" y="1806575"/>
            <a:ext cx="201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832475" y="2202180"/>
            <a:ext cx="1949450" cy="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9958705" y="5383530"/>
            <a:ext cx="2164080" cy="1474470"/>
            <a:chOff x="15683" y="8478"/>
            <a:chExt cx="3408" cy="2322"/>
          </a:xfrm>
        </p:grpSpPr>
        <p:pic>
          <p:nvPicPr>
            <p:cNvPr id="11" name="图片 10"/>
            <p:cNvPicPr>
              <a:picLocks noChangeAspect="1"/>
            </p:cNvPicPr>
            <p:nvPr>
              <p:custDataLst>
                <p:tags r:id="rId5"/>
              </p:custDataLst>
            </p:nvPr>
          </p:nvPicPr>
          <p:blipFill>
            <a:blip r:embed="rId6"/>
            <a:srcRect l="5818" t="-658" r="11028" b="3637"/>
            <a:stretch>
              <a:fillRect/>
            </a:stretch>
          </p:blipFill>
          <p:spPr>
            <a:xfrm>
              <a:off x="16776" y="8478"/>
              <a:ext cx="2315" cy="2322"/>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custDataLst>
                <p:tags r:id="rId7"/>
              </p:custDataLst>
            </p:nvPr>
          </p:nvPicPr>
          <p:blipFill>
            <a:blip r:embed="rId8"/>
            <a:srcRect l="5641" t="13992" r="5384" b="14607"/>
            <a:stretch>
              <a:fillRect/>
            </a:stretch>
          </p:blipFill>
          <p:spPr>
            <a:xfrm>
              <a:off x="15683" y="8617"/>
              <a:ext cx="1560" cy="964"/>
            </a:xfrm>
            <a:prstGeom prst="rect">
              <a:avLst/>
            </a:prstGeom>
          </p:spPr>
        </p:pic>
      </p:grpSp>
      <p:sp>
        <p:nvSpPr>
          <p:cNvPr id="6" name="文本框 5"/>
          <p:cNvSpPr txBox="1"/>
          <p:nvPr>
            <p:custDataLst>
              <p:tags r:id="rId9"/>
            </p:custDataLst>
          </p:nvPr>
        </p:nvSpPr>
        <p:spPr>
          <a:xfrm>
            <a:off x="1182370" y="77470"/>
            <a:ext cx="6478905" cy="583565"/>
          </a:xfrm>
          <a:prstGeom prst="rect">
            <a:avLst/>
          </a:prstGeom>
          <a:noFill/>
        </p:spPr>
        <p:txBody>
          <a:bodyPr wrap="square" rtlCol="0">
            <a:spAutoFit/>
          </a:bodyPr>
          <a:lstStyle/>
          <a:p>
            <a:r>
              <a:rPr lang="en-US" altLang="zh-CN" sz="3200">
                <a:solidFill>
                  <a:srgbClr val="C00000"/>
                </a:solidFill>
                <a:latin typeface="Times New Roman" panose="02020603050405020304" charset="0"/>
                <a:cs typeface="Times New Roman" panose="02020603050405020304" charset="0"/>
              </a:rPr>
              <a:t>What is Frieder’s attitude to study?</a:t>
            </a:r>
            <a:endParaRPr lang="en-US" altLang="zh-CN" sz="3200">
              <a:solidFill>
                <a:srgbClr val="C00000"/>
              </a:solidFill>
              <a:latin typeface="Times New Roman" panose="02020603050405020304" charset="0"/>
              <a:cs typeface="Times New Roman" panose="02020603050405020304" charset="0"/>
            </a:endParaRPr>
          </a:p>
        </p:txBody>
      </p:sp>
      <p:cxnSp>
        <p:nvCxnSpPr>
          <p:cNvPr id="8" name="直接连接符 7"/>
          <p:cNvCxnSpPr/>
          <p:nvPr>
            <p:custDataLst>
              <p:tags r:id="rId10"/>
            </p:custDataLst>
          </p:nvPr>
        </p:nvCxnSpPr>
        <p:spPr>
          <a:xfrm>
            <a:off x="10085705" y="3954780"/>
            <a:ext cx="201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1"/>
            </p:custDataLst>
          </p:nvPr>
        </p:nvCxnSpPr>
        <p:spPr>
          <a:xfrm>
            <a:off x="5770245" y="4364990"/>
            <a:ext cx="824865" cy="25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2"/>
            </p:custDataLst>
          </p:nvPr>
        </p:nvCxnSpPr>
        <p:spPr>
          <a:xfrm flipV="1">
            <a:off x="6595110" y="4796155"/>
            <a:ext cx="3220085" cy="76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386965" y="2099310"/>
            <a:ext cx="3186430" cy="1445260"/>
          </a:xfrm>
          <a:prstGeom prst="rect">
            <a:avLst/>
          </a:prstGeom>
          <a:solidFill>
            <a:srgbClr val="FFFF00"/>
          </a:solidFill>
        </p:spPr>
        <p:txBody>
          <a:bodyPr wrap="square" rtlCol="0" anchor="t">
            <a:spAutoFit/>
          </a:bodyPr>
          <a:lstStyle/>
          <a:p>
            <a:r>
              <a:rPr lang="en-US" sz="2800">
                <a:latin typeface="Times New Roman" panose="02020603050405020304"/>
                <a:cs typeface="Times New Roman" panose="02020603050405020304"/>
                <a:sym typeface="+mn-ea"/>
              </a:rPr>
              <a:t>It is </a:t>
            </a:r>
            <a:r>
              <a:rPr lang="en-US" sz="2800" b="1">
                <a:solidFill>
                  <a:srgbClr val="FF0000"/>
                </a:solidFill>
                <a:latin typeface="Times New Roman" panose="02020603050405020304"/>
                <a:cs typeface="Times New Roman" panose="02020603050405020304"/>
                <a:sym typeface="+mn-ea"/>
              </a:rPr>
              <a:t>a must</a:t>
            </a:r>
            <a:r>
              <a:rPr lang="en-US" sz="2800">
                <a:latin typeface="Times New Roman" panose="02020603050405020304"/>
                <a:cs typeface="Times New Roman" panose="02020603050405020304"/>
                <a:sym typeface="+mn-ea"/>
              </a:rPr>
              <a:t> </a:t>
            </a:r>
            <a:r>
              <a:rPr lang="en-US" sz="3200" b="1">
                <a:solidFill>
                  <a:srgbClr val="0070C0"/>
                </a:solidFill>
                <a:latin typeface="Times New Roman" panose="02020603050405020304"/>
                <a:cs typeface="Times New Roman" panose="02020603050405020304"/>
                <a:sym typeface="+mn-ea"/>
              </a:rPr>
              <a:t>though </a:t>
            </a:r>
            <a:r>
              <a:rPr lang="en-US" sz="2800">
                <a:latin typeface="Times New Roman" panose="02020603050405020304"/>
                <a:cs typeface="Times New Roman" panose="02020603050405020304"/>
                <a:sym typeface="+mn-ea"/>
              </a:rPr>
              <a:t>he </a:t>
            </a:r>
            <a:r>
              <a:rPr lang="en-US" sz="2800" b="1">
                <a:solidFill>
                  <a:srgbClr val="FF0000"/>
                </a:solidFill>
                <a:latin typeface="Times New Roman" panose="02020603050405020304"/>
                <a:cs typeface="Times New Roman" panose="02020603050405020304"/>
                <a:sym typeface="+mn-ea"/>
              </a:rPr>
              <a:t>is not crazy</a:t>
            </a:r>
            <a:r>
              <a:rPr lang="en-US" sz="2800">
                <a:latin typeface="Times New Roman" panose="02020603050405020304"/>
                <a:cs typeface="Times New Roman" panose="02020603050405020304"/>
                <a:sym typeface="+mn-ea"/>
              </a:rPr>
              <a:t> about school. </a:t>
            </a:r>
            <a:endParaRPr lang="en-US" sz="2800">
              <a:latin typeface="Times New Roman" panose="02020603050405020304"/>
              <a:cs typeface="Times New Roman" panose="02020603050405020304"/>
              <a:sym typeface="+mn-ea"/>
            </a:endParaRPr>
          </a:p>
        </p:txBody>
      </p:sp>
      <p:sp>
        <p:nvSpPr>
          <p:cNvPr id="2" name="圆角矩形 1"/>
          <p:cNvSpPr/>
          <p:nvPr>
            <p:custDataLst>
              <p:tags r:id="rId13"/>
            </p:custDataLst>
          </p:nvPr>
        </p:nvSpPr>
        <p:spPr>
          <a:xfrm>
            <a:off x="88265" y="1604010"/>
            <a:ext cx="2138045" cy="64833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School life</a:t>
            </a:r>
            <a:endParaRPr lang="en-US" altLang="zh-CN" sz="3200">
              <a:solidFill>
                <a:schemeClr val="tx1"/>
              </a:solidFill>
              <a:latin typeface="Times New Roman" panose="02020603050405020304" charset="0"/>
              <a:cs typeface="Times New Roman" panose="02020603050405020304" charset="0"/>
            </a:endParaRPr>
          </a:p>
        </p:txBody>
      </p:sp>
      <p:sp>
        <p:nvSpPr>
          <p:cNvPr id="29" name="圆角矩形 28"/>
          <p:cNvSpPr/>
          <p:nvPr>
            <p:custDataLst>
              <p:tags r:id="rId14"/>
            </p:custDataLst>
          </p:nvPr>
        </p:nvSpPr>
        <p:spPr>
          <a:xfrm>
            <a:off x="88265" y="3719195"/>
            <a:ext cx="2138045" cy="64833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Hobby </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ldLvl="0" animBg="1"/>
      <p:bldP spid="2" grpId="0" bldLvl="0" animBg="1"/>
      <p:bldP spid="2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custDataLst>
              <p:tags r:id="rId1"/>
            </p:custDataLst>
          </p:nvPr>
        </p:nvPicPr>
        <p:blipFill>
          <a:blip r:embed="rId2"/>
          <a:stretch>
            <a:fillRect/>
          </a:stretch>
        </p:blipFill>
        <p:spPr>
          <a:xfrm>
            <a:off x="0" y="0"/>
            <a:ext cx="12192000" cy="6858000"/>
          </a:xfrm>
          <a:prstGeom prst="rect">
            <a:avLst/>
          </a:prstGeom>
          <a:noFill/>
          <a:ln w="9525">
            <a:noFill/>
          </a:ln>
        </p:spPr>
      </p:pic>
      <p:sp>
        <p:nvSpPr>
          <p:cNvPr id="3" name="矩形 2"/>
          <p:cNvSpPr/>
          <p:nvPr/>
        </p:nvSpPr>
        <p:spPr>
          <a:xfrm>
            <a:off x="-80645" y="-114935"/>
            <a:ext cx="12339320" cy="699516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054860" y="3327400"/>
            <a:ext cx="3258820" cy="3258820"/>
            <a:chOff x="3236" y="5240"/>
            <a:chExt cx="5132" cy="5132"/>
          </a:xfrm>
        </p:grpSpPr>
        <p:grpSp>
          <p:nvGrpSpPr>
            <p:cNvPr id="20" name="组合 19"/>
            <p:cNvGrpSpPr/>
            <p:nvPr/>
          </p:nvGrpSpPr>
          <p:grpSpPr>
            <a:xfrm>
              <a:off x="3236" y="5240"/>
              <a:ext cx="5133" cy="5133"/>
              <a:chOff x="11521" y="3040"/>
              <a:chExt cx="5133" cy="5133"/>
            </a:xfrm>
          </p:grpSpPr>
          <p:sp>
            <p:nvSpPr>
              <p:cNvPr id="5" name="饼形 4"/>
              <p:cNvSpPr/>
              <p:nvPr>
                <p:custDataLst>
                  <p:tags r:id="rId3"/>
                </p:custDataLst>
              </p:nvPr>
            </p:nvSpPr>
            <p:spPr>
              <a:xfrm rot="10800000">
                <a:off x="11521" y="3040"/>
                <a:ext cx="5133" cy="5133"/>
              </a:xfrm>
              <a:prstGeom prst="pie">
                <a:avLst>
                  <a:gd name="adj1" fmla="val 883414"/>
                  <a:gd name="adj2" fmla="val 5402805"/>
                </a:avLst>
              </a:prstGeom>
              <a:solidFill>
                <a:srgbClr val="92D05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sp>
            <p:nvSpPr>
              <p:cNvPr id="6" name="饼形 5"/>
              <p:cNvSpPr/>
              <p:nvPr>
                <p:custDataLst>
                  <p:tags r:id="rId4"/>
                </p:custDataLst>
              </p:nvPr>
            </p:nvSpPr>
            <p:spPr>
              <a:xfrm rot="10800000">
                <a:off x="11521" y="3040"/>
                <a:ext cx="5133" cy="5133"/>
              </a:xfrm>
              <a:prstGeom prst="pie">
                <a:avLst>
                  <a:gd name="adj1" fmla="val 5442532"/>
                  <a:gd name="adj2" fmla="val 17435067"/>
                </a:avLst>
              </a:prstGeom>
              <a:solidFill>
                <a:srgbClr val="FFC00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sp>
          <p:nvSpPr>
            <p:cNvPr id="4" name="饼形 3"/>
            <p:cNvSpPr/>
            <p:nvPr>
              <p:custDataLst>
                <p:tags r:id="rId5"/>
              </p:custDataLst>
            </p:nvPr>
          </p:nvSpPr>
          <p:spPr>
            <a:xfrm rot="6240000">
              <a:off x="3236" y="5240"/>
              <a:ext cx="5133" cy="5133"/>
            </a:xfrm>
            <a:prstGeom prst="pie">
              <a:avLst>
                <a:gd name="adj1" fmla="val 306265"/>
                <a:gd name="adj2" fmla="val 5402805"/>
              </a:avLst>
            </a:prstGeom>
            <a:solidFill>
              <a:schemeClr val="accent5">
                <a:lumMod val="40000"/>
                <a:lumOff val="60000"/>
              </a:schemeClr>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sp>
        <p:nvSpPr>
          <p:cNvPr id="8" name="文本框 7"/>
          <p:cNvSpPr txBox="1"/>
          <p:nvPr>
            <p:custDataLst>
              <p:tags r:id="rId6"/>
            </p:custDataLst>
          </p:nvPr>
        </p:nvSpPr>
        <p:spPr>
          <a:xfrm>
            <a:off x="3820795" y="4060190"/>
            <a:ext cx="1196340" cy="953135"/>
          </a:xfrm>
          <a:prstGeom prst="rect">
            <a:avLst/>
          </a:prstGeom>
          <a:noFill/>
          <a:ln>
            <a:noFill/>
          </a:ln>
          <a:extLst>
            <a:ext uri="{909E8E84-426E-40DD-AFC4-6F175D3DCCD1}">
              <a14:hiddenFill xmlns:a14="http://schemas.microsoft.com/office/drawing/2010/main">
                <a:solidFill>
                  <a:srgbClr val="FF0000"/>
                </a:solidFill>
              </a14:hiddenFill>
            </a:ext>
          </a:extLst>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School </a:t>
            </a:r>
            <a:endParaRPr lang="en-US" altLang="zh-CN" sz="2800" b="1">
              <a:solidFill>
                <a:schemeClr val="tx1"/>
              </a:solidFill>
              <a:latin typeface="Times New Roman" panose="02020603050405020304" charset="0"/>
              <a:cs typeface="Times New Roman" panose="02020603050405020304" charset="0"/>
            </a:endParaRPr>
          </a:p>
          <a:p>
            <a:r>
              <a:rPr lang="en-US" altLang="zh-CN" sz="2800" b="1">
                <a:solidFill>
                  <a:schemeClr val="tx1"/>
                </a:solidFill>
                <a:latin typeface="Times New Roman" panose="02020603050405020304" charset="0"/>
                <a:cs typeface="Times New Roman" panose="02020603050405020304" charset="0"/>
              </a:rPr>
              <a:t>life</a:t>
            </a:r>
            <a:endParaRPr lang="en-US" altLang="zh-CN" sz="2800" b="1">
              <a:solidFill>
                <a:schemeClr val="tx1"/>
              </a:solidFill>
              <a:latin typeface="Times New Roman" panose="02020603050405020304" charset="0"/>
              <a:cs typeface="Times New Roman" panose="02020603050405020304" charset="0"/>
            </a:endParaRPr>
          </a:p>
        </p:txBody>
      </p:sp>
      <p:sp>
        <p:nvSpPr>
          <p:cNvPr id="33" name="文本框 32"/>
          <p:cNvSpPr txBox="1"/>
          <p:nvPr>
            <p:custDataLst>
              <p:tags r:id="rId7"/>
            </p:custDataLst>
          </p:nvPr>
        </p:nvSpPr>
        <p:spPr>
          <a:xfrm>
            <a:off x="3820795" y="5090795"/>
            <a:ext cx="1838960" cy="1322070"/>
          </a:xfrm>
          <a:prstGeom prst="rect">
            <a:avLst/>
          </a:prstGeom>
          <a:solidFill>
            <a:schemeClr val="bg1"/>
          </a:solidFill>
        </p:spPr>
        <p:txBody>
          <a:bodyPr wrap="square" rtlCol="0" anchor="t">
            <a:spAutoFit/>
          </a:bodyPr>
          <a:lstStyle/>
          <a:p>
            <a:r>
              <a:rPr lang="en-US" altLang="zh-CN" sz="2000">
                <a:latin typeface="Times New Roman" panose="02020603050405020304" charset="0"/>
                <a:cs typeface="Times New Roman" panose="02020603050405020304" charset="0"/>
                <a:sym typeface="+mn-ea"/>
              </a:rPr>
              <a:t>*start early and end late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*study at night school </a:t>
            </a:r>
            <a:endParaRPr lang="en-US" altLang="zh-CN" sz="2000">
              <a:latin typeface="Times New Roman" panose="02020603050405020304" charset="0"/>
              <a:cs typeface="Times New Roman" panose="02020603050405020304" charset="0"/>
              <a:sym typeface="+mn-ea"/>
            </a:endParaRPr>
          </a:p>
        </p:txBody>
      </p:sp>
      <p:sp>
        <p:nvSpPr>
          <p:cNvPr id="9" name="文本框 8"/>
          <p:cNvSpPr txBox="1"/>
          <p:nvPr>
            <p:custDataLst>
              <p:tags r:id="rId8"/>
            </p:custDataLst>
          </p:nvPr>
        </p:nvSpPr>
        <p:spPr>
          <a:xfrm>
            <a:off x="2558415" y="3866515"/>
            <a:ext cx="1372870" cy="521970"/>
          </a:xfrm>
          <a:prstGeom prst="rect">
            <a:avLst/>
          </a:prstGeom>
          <a:noFill/>
          <a:ln>
            <a:noFill/>
          </a:ln>
          <a:extLst>
            <a:ext uri="{909E8E84-426E-40DD-AFC4-6F175D3DCCD1}">
              <a14:hiddenFill xmlns:a14="http://schemas.microsoft.com/office/drawing/2010/main">
                <a:solidFill>
                  <a:srgbClr val="FF0000"/>
                </a:solidFill>
              </a14:hiddenFill>
            </a:ext>
          </a:extLst>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Hobby</a:t>
            </a:r>
            <a:endParaRPr lang="en-US" altLang="zh-CN" sz="2800" b="1">
              <a:solidFill>
                <a:schemeClr val="tx1"/>
              </a:solidFill>
              <a:latin typeface="Times New Roman" panose="02020603050405020304" charset="0"/>
              <a:cs typeface="Times New Roman" panose="02020603050405020304" charset="0"/>
            </a:endParaRPr>
          </a:p>
        </p:txBody>
      </p:sp>
      <p:sp>
        <p:nvSpPr>
          <p:cNvPr id="10" name="文本框 9"/>
          <p:cNvSpPr txBox="1"/>
          <p:nvPr>
            <p:custDataLst>
              <p:tags r:id="rId9"/>
            </p:custDataLst>
          </p:nvPr>
        </p:nvSpPr>
        <p:spPr>
          <a:xfrm>
            <a:off x="1055370" y="3866515"/>
            <a:ext cx="1503045"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*love nature &amp; animals</a:t>
            </a:r>
            <a:endParaRPr lang="en-US" altLang="zh-CN" sz="2000">
              <a:latin typeface="Times New Roman" panose="02020603050405020304" charset="0"/>
              <a:cs typeface="Times New Roman" panose="02020603050405020304" charset="0"/>
              <a:sym typeface="+mn-ea"/>
            </a:endParaRPr>
          </a:p>
        </p:txBody>
      </p:sp>
      <p:sp>
        <p:nvSpPr>
          <p:cNvPr id="11" name="文本框 10"/>
          <p:cNvSpPr txBox="1"/>
          <p:nvPr>
            <p:custDataLst>
              <p:tags r:id="rId10"/>
            </p:custDataLst>
          </p:nvPr>
        </p:nvSpPr>
        <p:spPr>
          <a:xfrm>
            <a:off x="1912620" y="4869180"/>
            <a:ext cx="1808480" cy="953135"/>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After-class activities</a:t>
            </a:r>
            <a:endParaRPr lang="en-US" altLang="zh-CN" sz="2800" b="1">
              <a:solidFill>
                <a:schemeClr val="tx1"/>
              </a:solidFill>
              <a:latin typeface="Times New Roman" panose="02020603050405020304" charset="0"/>
              <a:cs typeface="Times New Roman" panose="02020603050405020304" charset="0"/>
            </a:endParaRPr>
          </a:p>
        </p:txBody>
      </p:sp>
      <p:sp>
        <p:nvSpPr>
          <p:cNvPr id="34" name="文本框 33"/>
          <p:cNvSpPr txBox="1"/>
          <p:nvPr>
            <p:custDataLst>
              <p:tags r:id="rId11"/>
            </p:custDataLst>
          </p:nvPr>
        </p:nvSpPr>
        <p:spPr>
          <a:xfrm>
            <a:off x="1475105" y="5822315"/>
            <a:ext cx="1677670"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*join a nature club</a:t>
            </a:r>
            <a:endParaRPr lang="en-US" altLang="zh-CN" sz="2000">
              <a:latin typeface="Times New Roman" panose="02020603050405020304" charset="0"/>
              <a:cs typeface="Times New Roman" panose="02020603050405020304" charset="0"/>
              <a:sym typeface="+mn-ea"/>
            </a:endParaRPr>
          </a:p>
        </p:txBody>
      </p:sp>
      <p:pic>
        <p:nvPicPr>
          <p:cNvPr id="12" name="图片 11" descr="333438303937303b333438313336333bb6a8cebb"/>
          <p:cNvPicPr>
            <a:picLocks noChangeAspect="1"/>
          </p:cNvPicPr>
          <p:nvPr>
            <p:custDataLst>
              <p:tags r:id="rId12"/>
            </p:custDataLst>
          </p:nvPr>
        </p:nvPicPr>
        <p:blipFill>
          <a:blip r:embed="rId13"/>
          <a:stretch>
            <a:fillRect/>
          </a:stretch>
        </p:blipFill>
        <p:spPr>
          <a:xfrm>
            <a:off x="1579245" y="2779395"/>
            <a:ext cx="746125" cy="746125"/>
          </a:xfrm>
          <a:prstGeom prst="rect">
            <a:avLst/>
          </a:prstGeom>
        </p:spPr>
      </p:pic>
      <p:sp>
        <p:nvSpPr>
          <p:cNvPr id="14" name="文本框 13"/>
          <p:cNvSpPr txBox="1"/>
          <p:nvPr/>
        </p:nvSpPr>
        <p:spPr>
          <a:xfrm>
            <a:off x="2210435" y="3048635"/>
            <a:ext cx="1150620" cy="521970"/>
          </a:xfrm>
          <a:prstGeom prst="rect">
            <a:avLst/>
          </a:prstGeom>
          <a:noFill/>
        </p:spPr>
        <p:txBody>
          <a:bodyPr wrap="square" rtlCol="0">
            <a:spAutoFit/>
          </a:bodyPr>
          <a:lstStyle/>
          <a:p>
            <a:r>
              <a:rPr lang="en-US" altLang="zh-CN" sz="2800" b="1">
                <a:latin typeface="Berlin Sans FB Demi" panose="020E0802020502020306" charset="0"/>
                <a:cs typeface="Berlin Sans FB Demi" panose="020E0802020502020306" charset="0"/>
              </a:rPr>
              <a:t>Asha</a:t>
            </a:r>
            <a:endParaRPr lang="en-US" altLang="zh-CN" sz="2800" b="1">
              <a:latin typeface="Berlin Sans FB Demi" panose="020E0802020502020306" charset="0"/>
              <a:cs typeface="Berlin Sans FB Demi" panose="020E0802020502020306" charset="0"/>
            </a:endParaRPr>
          </a:p>
        </p:txBody>
      </p:sp>
      <p:grpSp>
        <p:nvGrpSpPr>
          <p:cNvPr id="16" name="组合 15"/>
          <p:cNvGrpSpPr/>
          <p:nvPr/>
        </p:nvGrpSpPr>
        <p:grpSpPr>
          <a:xfrm>
            <a:off x="5114925" y="1931035"/>
            <a:ext cx="3261360" cy="3259455"/>
            <a:chOff x="11521" y="3040"/>
            <a:chExt cx="5136" cy="5133"/>
          </a:xfrm>
        </p:grpSpPr>
        <p:sp>
          <p:nvSpPr>
            <p:cNvPr id="17" name="饼形 16"/>
            <p:cNvSpPr/>
            <p:nvPr>
              <p:custDataLst>
                <p:tags r:id="rId14"/>
              </p:custDataLst>
            </p:nvPr>
          </p:nvSpPr>
          <p:spPr>
            <a:xfrm rot="10800000">
              <a:off x="11524" y="3040"/>
              <a:ext cx="5133" cy="5133"/>
            </a:xfrm>
            <a:prstGeom prst="pie">
              <a:avLst>
                <a:gd name="adj1" fmla="val 19989916"/>
                <a:gd name="adj2" fmla="val 5402805"/>
              </a:avLst>
            </a:prstGeom>
            <a:solidFill>
              <a:srgbClr val="92D05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sp>
          <p:nvSpPr>
            <p:cNvPr id="18" name="饼形 17"/>
            <p:cNvSpPr/>
            <p:nvPr>
              <p:custDataLst>
                <p:tags r:id="rId15"/>
              </p:custDataLst>
            </p:nvPr>
          </p:nvSpPr>
          <p:spPr>
            <a:xfrm rot="10800000">
              <a:off x="11521" y="3040"/>
              <a:ext cx="5133" cy="5133"/>
            </a:xfrm>
            <a:prstGeom prst="pie">
              <a:avLst>
                <a:gd name="adj1" fmla="val 5442532"/>
                <a:gd name="adj2" fmla="val 19841450"/>
              </a:avLst>
            </a:prstGeom>
            <a:solidFill>
              <a:srgbClr val="FFC00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grpSp>
        <p:nvGrpSpPr>
          <p:cNvPr id="22" name="组合 21"/>
          <p:cNvGrpSpPr/>
          <p:nvPr/>
        </p:nvGrpSpPr>
        <p:grpSpPr>
          <a:xfrm>
            <a:off x="8261985" y="67945"/>
            <a:ext cx="3259455" cy="3259455"/>
            <a:chOff x="11521" y="3040"/>
            <a:chExt cx="5133" cy="5133"/>
          </a:xfrm>
        </p:grpSpPr>
        <p:sp>
          <p:nvSpPr>
            <p:cNvPr id="23" name="饼形 22"/>
            <p:cNvSpPr/>
            <p:nvPr>
              <p:custDataLst>
                <p:tags r:id="rId16"/>
              </p:custDataLst>
            </p:nvPr>
          </p:nvSpPr>
          <p:spPr>
            <a:xfrm rot="10800000">
              <a:off x="11521" y="3040"/>
              <a:ext cx="5133" cy="5133"/>
            </a:xfrm>
            <a:prstGeom prst="pie">
              <a:avLst>
                <a:gd name="adj1" fmla="val 17889025"/>
                <a:gd name="adj2" fmla="val 5402805"/>
              </a:avLst>
            </a:prstGeom>
            <a:solidFill>
              <a:srgbClr val="92D05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sp>
          <p:nvSpPr>
            <p:cNvPr id="24" name="饼形 23"/>
            <p:cNvSpPr/>
            <p:nvPr>
              <p:custDataLst>
                <p:tags r:id="rId17"/>
              </p:custDataLst>
            </p:nvPr>
          </p:nvSpPr>
          <p:spPr>
            <a:xfrm rot="10800000">
              <a:off x="11521" y="3040"/>
              <a:ext cx="5133" cy="5133"/>
            </a:xfrm>
            <a:prstGeom prst="pie">
              <a:avLst>
                <a:gd name="adj1" fmla="val 5442532"/>
                <a:gd name="adj2" fmla="val 17610630"/>
              </a:avLst>
            </a:prstGeom>
            <a:solidFill>
              <a:srgbClr val="FFC00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grpSp>
        <p:nvGrpSpPr>
          <p:cNvPr id="30" name="组合 29"/>
          <p:cNvGrpSpPr/>
          <p:nvPr/>
        </p:nvGrpSpPr>
        <p:grpSpPr>
          <a:xfrm>
            <a:off x="3152775" y="1831340"/>
            <a:ext cx="2288540" cy="746125"/>
            <a:chOff x="4965" y="2884"/>
            <a:chExt cx="3604" cy="1175"/>
          </a:xfrm>
        </p:grpSpPr>
        <p:pic>
          <p:nvPicPr>
            <p:cNvPr id="26" name="图片 25" descr="333438303937303b333438313336333bb6a8cebb"/>
            <p:cNvPicPr>
              <a:picLocks noChangeAspect="1"/>
            </p:cNvPicPr>
            <p:nvPr>
              <p:custDataLst>
                <p:tags r:id="rId18"/>
              </p:custDataLst>
            </p:nvPr>
          </p:nvPicPr>
          <p:blipFill>
            <a:blip r:embed="rId13"/>
            <a:stretch>
              <a:fillRect/>
            </a:stretch>
          </p:blipFill>
          <p:spPr>
            <a:xfrm>
              <a:off x="4965" y="2884"/>
              <a:ext cx="1175" cy="1175"/>
            </a:xfrm>
            <a:prstGeom prst="rect">
              <a:avLst/>
            </a:prstGeom>
          </p:spPr>
        </p:pic>
        <p:sp>
          <p:nvSpPr>
            <p:cNvPr id="28" name="文本框 27"/>
            <p:cNvSpPr txBox="1"/>
            <p:nvPr/>
          </p:nvSpPr>
          <p:spPr>
            <a:xfrm>
              <a:off x="6017" y="3237"/>
              <a:ext cx="2552" cy="822"/>
            </a:xfrm>
            <a:prstGeom prst="rect">
              <a:avLst/>
            </a:prstGeom>
            <a:noFill/>
          </p:spPr>
          <p:txBody>
            <a:bodyPr wrap="square" rtlCol="0" anchor="t">
              <a:spAutoFit/>
            </a:bodyPr>
            <a:lstStyle/>
            <a:p>
              <a:pPr lvl="0" algn="l">
                <a:buClrTx/>
                <a:buSzTx/>
                <a:buFontTx/>
              </a:pPr>
              <a:r>
                <a:rPr lang="en-US" altLang="zh-CN" sz="2800" b="1">
                  <a:latin typeface="Berlin Sans FB Demi" panose="020E0802020502020306" charset="0"/>
                  <a:cs typeface="Berlin Sans FB Demi" panose="020E0802020502020306" charset="0"/>
                  <a:sym typeface="+mn-ea"/>
                </a:rPr>
                <a:t>Samika</a:t>
              </a:r>
              <a:endParaRPr lang="en-US" altLang="zh-CN" sz="2800" b="1">
                <a:latin typeface="Berlin Sans FB Demi" panose="020E0802020502020306" charset="0"/>
                <a:cs typeface="Berlin Sans FB Demi" panose="020E0802020502020306" charset="0"/>
                <a:sym typeface="+mn-ea"/>
              </a:endParaRPr>
            </a:p>
          </p:txBody>
        </p:sp>
      </p:grpSp>
      <p:grpSp>
        <p:nvGrpSpPr>
          <p:cNvPr id="31" name="组合 30"/>
          <p:cNvGrpSpPr/>
          <p:nvPr/>
        </p:nvGrpSpPr>
        <p:grpSpPr>
          <a:xfrm>
            <a:off x="1475105" y="689610"/>
            <a:ext cx="2077085" cy="807720"/>
            <a:chOff x="2323" y="1086"/>
            <a:chExt cx="3271" cy="1272"/>
          </a:xfrm>
        </p:grpSpPr>
        <p:pic>
          <p:nvPicPr>
            <p:cNvPr id="27" name="图片 26" descr="333438303937303b333438313336333bb6a8cebb"/>
            <p:cNvPicPr>
              <a:picLocks noChangeAspect="1"/>
            </p:cNvPicPr>
            <p:nvPr>
              <p:custDataLst>
                <p:tags r:id="rId19"/>
              </p:custDataLst>
            </p:nvPr>
          </p:nvPicPr>
          <p:blipFill>
            <a:blip r:embed="rId13"/>
            <a:stretch>
              <a:fillRect/>
            </a:stretch>
          </p:blipFill>
          <p:spPr>
            <a:xfrm>
              <a:off x="2323" y="1086"/>
              <a:ext cx="1175" cy="1175"/>
            </a:xfrm>
            <a:prstGeom prst="rect">
              <a:avLst/>
            </a:prstGeom>
          </p:spPr>
        </p:pic>
        <p:sp>
          <p:nvSpPr>
            <p:cNvPr id="29" name="文本框 28"/>
            <p:cNvSpPr txBox="1"/>
            <p:nvPr/>
          </p:nvSpPr>
          <p:spPr>
            <a:xfrm>
              <a:off x="3236" y="1536"/>
              <a:ext cx="2359" cy="822"/>
            </a:xfrm>
            <a:prstGeom prst="rect">
              <a:avLst/>
            </a:prstGeom>
            <a:noFill/>
          </p:spPr>
          <p:txBody>
            <a:bodyPr wrap="square" rtlCol="0" anchor="t">
              <a:spAutoFit/>
            </a:bodyPr>
            <a:lstStyle/>
            <a:p>
              <a:pPr lvl="0" algn="l">
                <a:buClrTx/>
                <a:buSzTx/>
                <a:buFontTx/>
              </a:pPr>
              <a:r>
                <a:rPr lang="en-US" altLang="zh-CN" sz="2800" b="1">
                  <a:latin typeface="Berlin Sans FB Demi" panose="020E0802020502020306" charset="0"/>
                  <a:cs typeface="Berlin Sans FB Demi" panose="020E0802020502020306" charset="0"/>
                  <a:sym typeface="+mn-ea"/>
                </a:rPr>
                <a:t>Frieder</a:t>
              </a:r>
              <a:endParaRPr lang="en-US" altLang="zh-CN" sz="2800" b="1">
                <a:latin typeface="Berlin Sans FB Demi" panose="020E0802020502020306" charset="0"/>
                <a:cs typeface="Berlin Sans FB Demi" panose="020E0802020502020306" charset="0"/>
                <a:sym typeface="+mn-ea"/>
              </a:endParaRPr>
            </a:p>
          </p:txBody>
        </p:sp>
      </p:grpSp>
      <p:sp>
        <p:nvSpPr>
          <p:cNvPr id="2" name="文本框 1"/>
          <p:cNvSpPr txBox="1"/>
          <p:nvPr/>
        </p:nvSpPr>
        <p:spPr>
          <a:xfrm>
            <a:off x="5731510" y="2359025"/>
            <a:ext cx="984250" cy="521970"/>
          </a:xfrm>
          <a:prstGeom prst="rect">
            <a:avLst/>
          </a:prstGeom>
          <a:noFill/>
        </p:spPr>
        <p:txBody>
          <a:bodyPr wrap="square" rtlCol="0" anchor="t">
            <a:spAutoFit/>
          </a:bodyPr>
          <a:lstStyle/>
          <a:p>
            <a:r>
              <a:rPr lang="en-US" altLang="zh-CN" sz="2800" b="1">
                <a:latin typeface="Times New Roman" panose="02020603050405020304" charset="0"/>
                <a:cs typeface="Times New Roman" panose="02020603050405020304" charset="0"/>
                <a:sym typeface="+mn-ea"/>
              </a:rPr>
              <a:t>Life</a:t>
            </a:r>
            <a:endParaRPr lang="en-US" altLang="zh-CN" sz="2800" b="1">
              <a:latin typeface="Times New Roman" panose="02020603050405020304" charset="0"/>
              <a:cs typeface="Times New Roman" panose="02020603050405020304" charset="0"/>
              <a:sym typeface="+mn-ea"/>
            </a:endParaRPr>
          </a:p>
        </p:txBody>
      </p:sp>
      <p:sp>
        <p:nvSpPr>
          <p:cNvPr id="13" name="文本框 12"/>
          <p:cNvSpPr txBox="1"/>
          <p:nvPr>
            <p:custDataLst>
              <p:tags r:id="rId20"/>
            </p:custDataLst>
          </p:nvPr>
        </p:nvSpPr>
        <p:spPr>
          <a:xfrm>
            <a:off x="6931660" y="2779395"/>
            <a:ext cx="984250" cy="521970"/>
          </a:xfrm>
          <a:prstGeom prst="rect">
            <a:avLst/>
          </a:prstGeom>
          <a:noFill/>
        </p:spPr>
        <p:txBody>
          <a:bodyPr wrap="square" rtlCol="0" anchor="t">
            <a:spAutoFit/>
          </a:bodyPr>
          <a:lstStyle/>
          <a:p>
            <a:r>
              <a:rPr lang="en-US" altLang="zh-CN" sz="2800" b="1">
                <a:latin typeface="Times New Roman" panose="02020603050405020304" charset="0"/>
                <a:cs typeface="Times New Roman" panose="02020603050405020304" charset="0"/>
                <a:sym typeface="+mn-ea"/>
              </a:rPr>
              <a:t>Job</a:t>
            </a:r>
            <a:endParaRPr lang="en-US" altLang="zh-CN" sz="2800" b="1">
              <a:latin typeface="Times New Roman" panose="02020603050405020304" charset="0"/>
              <a:cs typeface="Times New Roman" panose="02020603050405020304" charset="0"/>
              <a:sym typeface="+mn-ea"/>
            </a:endParaRPr>
          </a:p>
        </p:txBody>
      </p:sp>
      <p:sp>
        <p:nvSpPr>
          <p:cNvPr id="38" name="文本框 37"/>
          <p:cNvSpPr txBox="1"/>
          <p:nvPr>
            <p:custDataLst>
              <p:tags r:id="rId21"/>
            </p:custDataLst>
          </p:nvPr>
        </p:nvSpPr>
        <p:spPr>
          <a:xfrm>
            <a:off x="6538595" y="3673475"/>
            <a:ext cx="1849755"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 work in a garmont factory </a:t>
            </a:r>
            <a:endParaRPr lang="en-US" altLang="zh-CN" sz="2000">
              <a:latin typeface="Times New Roman" panose="02020603050405020304" charset="0"/>
              <a:cs typeface="Times New Roman" panose="02020603050405020304" charset="0"/>
              <a:sym typeface="+mn-ea"/>
            </a:endParaRPr>
          </a:p>
        </p:txBody>
      </p:sp>
      <p:sp>
        <p:nvSpPr>
          <p:cNvPr id="36" name="文本框 35"/>
          <p:cNvSpPr txBox="1"/>
          <p:nvPr>
            <p:custDataLst>
              <p:tags r:id="rId22"/>
            </p:custDataLst>
          </p:nvPr>
        </p:nvSpPr>
        <p:spPr>
          <a:xfrm>
            <a:off x="4987290" y="2772410"/>
            <a:ext cx="1598295"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 leave school in 13</a:t>
            </a:r>
            <a:endParaRPr lang="en-US" altLang="zh-CN" sz="2000">
              <a:latin typeface="Times New Roman" panose="02020603050405020304" charset="0"/>
              <a:cs typeface="Times New Roman" panose="02020603050405020304" charset="0"/>
              <a:sym typeface="+mn-ea"/>
            </a:endParaRPr>
          </a:p>
        </p:txBody>
      </p:sp>
      <p:sp>
        <p:nvSpPr>
          <p:cNvPr id="32" name="文本框 31"/>
          <p:cNvSpPr txBox="1"/>
          <p:nvPr>
            <p:custDataLst>
              <p:tags r:id="rId23"/>
            </p:custDataLst>
          </p:nvPr>
        </p:nvSpPr>
        <p:spPr>
          <a:xfrm>
            <a:off x="10074910" y="586105"/>
            <a:ext cx="1305560" cy="953135"/>
          </a:xfrm>
          <a:prstGeom prst="rect">
            <a:avLst/>
          </a:prstGeom>
          <a:noFill/>
        </p:spPr>
        <p:txBody>
          <a:bodyPr wrap="square" rtlCol="0" anchor="t">
            <a:spAutoFit/>
          </a:bodyPr>
          <a:lstStyle/>
          <a:p>
            <a:r>
              <a:rPr lang="en-US" altLang="zh-CN" sz="2800" b="1">
                <a:latin typeface="Times New Roman" panose="02020603050405020304" charset="0"/>
                <a:cs typeface="Times New Roman" panose="02020603050405020304" charset="0"/>
                <a:sym typeface="+mn-ea"/>
              </a:rPr>
              <a:t>School life</a:t>
            </a:r>
            <a:endParaRPr lang="en-US" altLang="zh-CN" sz="2800" b="1">
              <a:latin typeface="Times New Roman" panose="02020603050405020304" charset="0"/>
              <a:cs typeface="Times New Roman" panose="02020603050405020304" charset="0"/>
              <a:sym typeface="+mn-ea"/>
            </a:endParaRPr>
          </a:p>
        </p:txBody>
      </p:sp>
      <p:sp>
        <p:nvSpPr>
          <p:cNvPr id="35" name="文本框 34"/>
          <p:cNvSpPr txBox="1"/>
          <p:nvPr>
            <p:custDataLst>
              <p:tags r:id="rId24"/>
            </p:custDataLst>
          </p:nvPr>
        </p:nvSpPr>
        <p:spPr>
          <a:xfrm>
            <a:off x="9965055" y="1539240"/>
            <a:ext cx="1556385"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 not crazy about school</a:t>
            </a:r>
            <a:endParaRPr lang="en-US" altLang="zh-CN" sz="2000">
              <a:latin typeface="Times New Roman" panose="02020603050405020304" charset="0"/>
              <a:cs typeface="Times New Roman" panose="02020603050405020304" charset="0"/>
              <a:sym typeface="+mn-ea"/>
            </a:endParaRPr>
          </a:p>
        </p:txBody>
      </p:sp>
      <p:sp>
        <p:nvSpPr>
          <p:cNvPr id="37" name="文本框 36"/>
          <p:cNvSpPr txBox="1"/>
          <p:nvPr>
            <p:custDataLst>
              <p:tags r:id="rId25"/>
            </p:custDataLst>
          </p:nvPr>
        </p:nvSpPr>
        <p:spPr>
          <a:xfrm>
            <a:off x="8659495" y="482600"/>
            <a:ext cx="1305560" cy="521970"/>
          </a:xfrm>
          <a:prstGeom prst="rect">
            <a:avLst/>
          </a:prstGeom>
          <a:noFill/>
        </p:spPr>
        <p:txBody>
          <a:bodyPr wrap="square" rtlCol="0" anchor="t">
            <a:spAutoFit/>
          </a:bodyPr>
          <a:lstStyle/>
          <a:p>
            <a:r>
              <a:rPr lang="en-US" altLang="zh-CN" sz="2800" b="1">
                <a:latin typeface="Times New Roman" panose="02020603050405020304" charset="0"/>
                <a:cs typeface="Times New Roman" panose="02020603050405020304" charset="0"/>
                <a:sym typeface="+mn-ea"/>
              </a:rPr>
              <a:t>Hobby</a:t>
            </a:r>
            <a:endParaRPr lang="en-US" altLang="zh-CN" sz="2800" b="1">
              <a:latin typeface="Times New Roman" panose="02020603050405020304" charset="0"/>
              <a:cs typeface="Times New Roman" panose="02020603050405020304" charset="0"/>
              <a:sym typeface="+mn-ea"/>
            </a:endParaRPr>
          </a:p>
        </p:txBody>
      </p:sp>
      <p:sp>
        <p:nvSpPr>
          <p:cNvPr id="39" name="文本框 38"/>
          <p:cNvSpPr txBox="1"/>
          <p:nvPr>
            <p:custDataLst>
              <p:tags r:id="rId26"/>
            </p:custDataLst>
          </p:nvPr>
        </p:nvSpPr>
        <p:spPr>
          <a:xfrm>
            <a:off x="7550785" y="1224280"/>
            <a:ext cx="2269490"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 be a gaming nerd  </a:t>
            </a:r>
            <a:endParaRPr lang="en-US" altLang="zh-CN" sz="2000">
              <a:latin typeface="Times New Roman" panose="02020603050405020304" charset="0"/>
              <a:cs typeface="Times New Roman" panose="02020603050405020304" charset="0"/>
              <a:sym typeface="+mn-ea"/>
            </a:endParaRPr>
          </a:p>
          <a:p>
            <a:pPr lvl="0" algn="l">
              <a:buClrTx/>
              <a:buSzTx/>
              <a:buFontTx/>
            </a:pPr>
            <a:r>
              <a:rPr lang="en-US" altLang="zh-CN" sz="2000">
                <a:latin typeface="Times New Roman" panose="02020603050405020304" charset="0"/>
                <a:cs typeface="Times New Roman" panose="02020603050405020304" charset="0"/>
                <a:sym typeface="+mn-ea"/>
              </a:rPr>
              <a:t>* start a game club </a:t>
            </a:r>
            <a:endParaRPr lang="en-US" altLang="zh-CN" sz="2000">
              <a:latin typeface="Times New Roman" panose="02020603050405020304" charset="0"/>
              <a:cs typeface="Times New Roman" panose="02020603050405020304" charset="0"/>
              <a:sym typeface="+mn-ea"/>
            </a:endParaRPr>
          </a:p>
        </p:txBody>
      </p:sp>
      <p:pic>
        <p:nvPicPr>
          <p:cNvPr id="41" name="图片 40"/>
          <p:cNvPicPr>
            <a:picLocks noChangeAspect="1"/>
          </p:cNvPicPr>
          <p:nvPr>
            <p:custDataLst>
              <p:tags r:id="rId27"/>
            </p:custDataLst>
          </p:nvPr>
        </p:nvPicPr>
        <p:blipFill>
          <a:blip r:embed="rId28"/>
          <a:srcRect l="5818" t="-658" r="11028" b="3637"/>
          <a:stretch>
            <a:fillRect/>
          </a:stretch>
        </p:blipFill>
        <p:spPr>
          <a:xfrm>
            <a:off x="6547485" y="482600"/>
            <a:ext cx="1003300" cy="1005840"/>
          </a:xfrm>
          <a:prstGeom prst="rect">
            <a:avLst/>
          </a:prstGeom>
          <a:effectLst>
            <a:outerShdw blurRad="50800" dist="38100" dir="2700000" algn="tl" rotWithShape="0">
              <a:prstClr val="black">
                <a:alpha val="40000"/>
              </a:prstClr>
            </a:outerShdw>
          </a:effectLst>
        </p:spPr>
      </p:pic>
      <p:pic>
        <p:nvPicPr>
          <p:cNvPr id="42" name="图片 41" descr="图片"/>
          <p:cNvPicPr>
            <a:picLocks noChangeAspect="1"/>
          </p:cNvPicPr>
          <p:nvPr>
            <p:custDataLst>
              <p:tags r:id="rId29"/>
            </p:custDataLst>
          </p:nvPr>
        </p:nvPicPr>
        <p:blipFill>
          <a:blip r:embed="rId30"/>
          <a:srcRect l="13824" t="48453" r="58095" b="36236"/>
          <a:stretch>
            <a:fillRect/>
          </a:stretch>
        </p:blipFill>
        <p:spPr>
          <a:xfrm>
            <a:off x="5182870" y="1539240"/>
            <a:ext cx="982345" cy="833755"/>
          </a:xfrm>
          <a:prstGeom prst="rect">
            <a:avLst/>
          </a:prstGeom>
          <a:effectLst>
            <a:outerShdw blurRad="50800" dist="38100" dir="2700000" algn="tl" rotWithShape="0">
              <a:prstClr val="black">
                <a:alpha val="40000"/>
              </a:prstClr>
            </a:outerShdw>
          </a:effectLst>
        </p:spPr>
      </p:pic>
      <p:pic>
        <p:nvPicPr>
          <p:cNvPr id="43" name="图片 42" descr="图片"/>
          <p:cNvPicPr>
            <a:picLocks noChangeAspect="1"/>
          </p:cNvPicPr>
          <p:nvPr>
            <p:custDataLst>
              <p:tags r:id="rId31"/>
            </p:custDataLst>
          </p:nvPr>
        </p:nvPicPr>
        <p:blipFill>
          <a:blip r:embed="rId30"/>
          <a:srcRect l="61918" t="10556" r="8715" b="56142"/>
          <a:stretch>
            <a:fillRect/>
          </a:stretch>
        </p:blipFill>
        <p:spPr>
          <a:xfrm>
            <a:off x="3220720" y="2785110"/>
            <a:ext cx="889000" cy="1066800"/>
          </a:xfrm>
          <a:prstGeom prst="rect">
            <a:avLst/>
          </a:prstGeom>
          <a:effectLst>
            <a:outerShdw blurRad="50800" dist="38100" dir="2700000" algn="tl" rotWithShape="0">
              <a:prstClr val="black">
                <a:alpha val="40000"/>
              </a:prstClr>
            </a:outerShdw>
          </a:effectLst>
        </p:spPr>
      </p:pic>
      <p:grpSp>
        <p:nvGrpSpPr>
          <p:cNvPr id="44" name="组合 43"/>
          <p:cNvGrpSpPr/>
          <p:nvPr/>
        </p:nvGrpSpPr>
        <p:grpSpPr>
          <a:xfrm>
            <a:off x="5759450" y="5412740"/>
            <a:ext cx="6875780" cy="1076325"/>
            <a:chOff x="4691" y="9020"/>
            <a:chExt cx="10828" cy="1695"/>
          </a:xfrm>
        </p:grpSpPr>
        <p:sp>
          <p:nvSpPr>
            <p:cNvPr id="45" name="文本框 44"/>
            <p:cNvSpPr txBox="1"/>
            <p:nvPr>
              <p:custDataLst>
                <p:tags r:id="rId32"/>
              </p:custDataLst>
            </p:nvPr>
          </p:nvSpPr>
          <p:spPr>
            <a:xfrm>
              <a:off x="4691" y="9020"/>
              <a:ext cx="10828" cy="169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dirty="0">
                  <a:solidFill>
                    <a:srgbClr val="FF0000"/>
                  </a:solidFill>
                  <a:latin typeface="Times New Roman" panose="02020603050405020304" charset="0"/>
                  <a:cs typeface="Times New Roman" panose="02020603050405020304" charset="0"/>
                </a:rPr>
                <a:t>Discussion: </a:t>
              </a:r>
              <a:endParaRPr lang="en-US" altLang="zh-CN" sz="3200" b="1" dirty="0">
                <a:solidFill>
                  <a:srgbClr val="FF0000"/>
                </a:solidFill>
                <a:latin typeface="Times New Roman" panose="02020603050405020304" charset="0"/>
                <a:cs typeface="Times New Roman" panose="02020603050405020304" charset="0"/>
              </a:endParaRPr>
            </a:p>
            <a:p>
              <a:pPr algn="ctr"/>
              <a:r>
                <a:rPr lang="en-US" altLang="zh-CN" sz="3200" b="1" dirty="0">
                  <a:solidFill>
                    <a:srgbClr val="FF0000"/>
                  </a:solidFill>
                  <a:latin typeface="Times New Roman" panose="02020603050405020304" charset="0"/>
                  <a:cs typeface="Times New Roman" panose="02020603050405020304" charset="0"/>
                </a:rPr>
                <a:t>What </a:t>
              </a:r>
              <a:r>
                <a:rPr lang="en-US" altLang="zh-CN" sz="3200" b="1" dirty="0">
                  <a:solidFill>
                    <a:schemeClr val="tx1"/>
                  </a:solidFill>
                  <a:latin typeface="Times New Roman" panose="02020603050405020304" charset="0"/>
                  <a:cs typeface="Times New Roman" panose="02020603050405020304" charset="0"/>
                </a:rPr>
                <a:t>can we </a:t>
              </a:r>
              <a:r>
                <a:rPr lang="en-US" altLang="zh-CN" sz="3200" b="1" dirty="0">
                  <a:solidFill>
                    <a:srgbClr val="FF0000"/>
                  </a:solidFill>
                  <a:latin typeface="Times New Roman" panose="02020603050405020304" charset="0"/>
                  <a:cs typeface="Times New Roman" panose="02020603050405020304" charset="0"/>
                </a:rPr>
                <a:t>learn </a:t>
              </a:r>
              <a:r>
                <a:rPr lang="en-US" altLang="zh-CN" sz="3200" b="1" dirty="0">
                  <a:solidFill>
                    <a:schemeClr val="tx1"/>
                  </a:solidFill>
                  <a:latin typeface="Times New Roman" panose="02020603050405020304" charset="0"/>
                  <a:cs typeface="Times New Roman" panose="02020603050405020304" charset="0"/>
                </a:rPr>
                <a:t>from them?</a:t>
              </a:r>
              <a:endParaRPr lang="en-US" altLang="zh-CN" sz="3200" b="1" dirty="0">
                <a:solidFill>
                  <a:schemeClr val="tx1"/>
                </a:solidFill>
                <a:latin typeface="Times New Roman" panose="02020603050405020304" charset="0"/>
                <a:cs typeface="Times New Roman" panose="02020603050405020304" charset="0"/>
              </a:endParaRPr>
            </a:p>
          </p:txBody>
        </p:sp>
        <p:pic>
          <p:nvPicPr>
            <p:cNvPr id="46" name="图片 45" descr="想法"/>
            <p:cNvPicPr>
              <a:picLocks noChangeAspect="1"/>
            </p:cNvPicPr>
            <p:nvPr>
              <p:custDataLst>
                <p:tags r:id="rId33"/>
              </p:custDataLst>
            </p:nvPr>
          </p:nvPicPr>
          <p:blipFill>
            <a:blip r:embed="rId34"/>
            <a:stretch>
              <a:fillRect/>
            </a:stretch>
          </p:blipFill>
          <p:spPr>
            <a:xfrm>
              <a:off x="4809" y="9020"/>
              <a:ext cx="999" cy="99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22" presetClass="entr" presetSubtype="8"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ïṡļïḑè"/>
          <p:cNvSpPr/>
          <p:nvPr>
            <p:custDataLst>
              <p:tags r:id="rId1"/>
            </p:custDataLst>
          </p:nvPr>
        </p:nvSpPr>
        <p:spPr bwMode="auto">
          <a:xfrm>
            <a:off x="5598160" y="661035"/>
            <a:ext cx="6593840" cy="4142740"/>
          </a:xfrm>
          <a:prstGeom prst="roundRect">
            <a:avLst>
              <a:gd name="adj" fmla="val 3966"/>
            </a:avLst>
          </a:prstGeom>
          <a:noFill/>
          <a:ln>
            <a:gradFill flip="none" rotWithShape="1">
              <a:gsLst>
                <a:gs pos="0">
                  <a:schemeClr val="bg1"/>
                </a:gs>
                <a:gs pos="100000">
                  <a:schemeClr val="bg1">
                    <a:lumMod val="75000"/>
                  </a:schemeClr>
                </a:gs>
              </a:gsLst>
              <a:lin ang="16200000" scaled="1"/>
              <a:tileRect/>
            </a:gra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t> </a:t>
            </a:r>
            <a:endParaRPr lang="en-US" altLang="zh-CN" sz="1100" dirty="0"/>
          </a:p>
        </p:txBody>
      </p:sp>
      <p:sp>
        <p:nvSpPr>
          <p:cNvPr id="3" name="文本框 2"/>
          <p:cNvSpPr txBox="1"/>
          <p:nvPr/>
        </p:nvSpPr>
        <p:spPr>
          <a:xfrm>
            <a:off x="5734685" y="803910"/>
            <a:ext cx="6282690" cy="4399915"/>
          </a:xfrm>
          <a:prstGeom prst="rect">
            <a:avLst/>
          </a:prstGeom>
          <a:noFill/>
        </p:spPr>
        <p:txBody>
          <a:bodyPr wrap="square" rtlCol="0" anchor="t">
            <a:spAutoFit/>
          </a:bodyPr>
          <a:lstStyle/>
          <a:p>
            <a:pPr indent="457200" algn="just"/>
            <a:r>
              <a:rPr lang="zh-CN" altLang="en-US" sz="2800">
                <a:latin typeface="Times New Roman" panose="02020603050405020304"/>
                <a:cs typeface="Times New Roman" panose="02020603050405020304"/>
                <a:sym typeface="+mn-ea"/>
              </a:rPr>
              <a:t>Hi there</a:t>
            </a:r>
            <a:r>
              <a:rPr lang="en-US" altLang="zh-CN" sz="2800">
                <a:latin typeface="Times New Roman" panose="02020603050405020304"/>
                <a:cs typeface="Times New Roman" panose="02020603050405020304"/>
                <a:sym typeface="+mn-ea"/>
              </a:rPr>
              <a:t>!</a:t>
            </a:r>
            <a:r>
              <a:rPr lang="zh-CN" altLang="en-US" sz="2800">
                <a:latin typeface="Times New Roman" panose="02020603050405020304"/>
                <a:cs typeface="Times New Roman" panose="02020603050405020304"/>
                <a:sym typeface="+mn-ea"/>
              </a:rPr>
              <a:t>My name is Asha and I'm from Tanzania. Like most teenagers, I start my day early and end it late. After school, I study at a night school to prepare for the</a:t>
            </a:r>
            <a:r>
              <a:rPr lang="en-US" altLang="zh-CN" sz="2800">
                <a:latin typeface="Times New Roman" panose="02020603050405020304"/>
                <a:cs typeface="Times New Roman" panose="02020603050405020304"/>
                <a:sym typeface="+mn-ea"/>
              </a:rPr>
              <a:t> </a:t>
            </a:r>
            <a:r>
              <a:rPr lang="zh-CN" altLang="en-US" sz="2800">
                <a:latin typeface="Times New Roman" panose="02020603050405020304"/>
                <a:cs typeface="Times New Roman" panose="02020603050405020304"/>
                <a:sym typeface="+mn-ea"/>
              </a:rPr>
              <a:t>university entrance exam. When I have time off, I prefer to be outdoors. I love nature and animals. I'm quite upset about how we treat the environment, so I do my best to help. I volunteer to plant trees and I'm a member</a:t>
            </a:r>
            <a:r>
              <a:rPr lang="en-US" altLang="zh-CN" sz="2800">
                <a:latin typeface="Times New Roman" panose="02020603050405020304"/>
                <a:cs typeface="Times New Roman" panose="02020603050405020304"/>
                <a:sym typeface="+mn-ea"/>
              </a:rPr>
              <a:t> </a:t>
            </a:r>
            <a:r>
              <a:rPr lang="zh-CN" altLang="en-US" sz="2800">
                <a:latin typeface="Times New Roman" panose="02020603050405020304"/>
                <a:cs typeface="Times New Roman" panose="02020603050405020304"/>
                <a:sym typeface="+mn-ea"/>
              </a:rPr>
              <a:t>of our school's Nature Club. </a:t>
            </a:r>
            <a:endParaRPr lang="zh-CN" altLang="en-US" sz="2800">
              <a:latin typeface="Times New Roman" panose="02020603050405020304"/>
              <a:cs typeface="Times New Roman" panose="02020603050405020304"/>
              <a:sym typeface="+mn-ea"/>
            </a:endParaRPr>
          </a:p>
        </p:txBody>
      </p:sp>
      <p:sp>
        <p:nvSpPr>
          <p:cNvPr id="10" name="ïṩ1îde"/>
          <p:cNvSpPr/>
          <p:nvPr>
            <p:custDataLst>
              <p:tags r:id="rId2"/>
            </p:custDataLst>
          </p:nvPr>
        </p:nvSpPr>
        <p:spPr>
          <a:xfrm>
            <a:off x="7783830" y="414655"/>
            <a:ext cx="2471420" cy="478790"/>
          </a:xfrm>
          <a:prstGeom prst="roundRect">
            <a:avLst>
              <a:gd name="adj" fmla="val 50000"/>
            </a:avLst>
          </a:prstGeom>
          <a:solidFill>
            <a:srgbClr val="7BB5E6"/>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r>
              <a:rPr lang="en-US" altLang="zh-CN" sz="2400">
                <a:solidFill>
                  <a:schemeClr val="bg1"/>
                </a:solidFill>
                <a:latin typeface="Times New Roman" panose="02020603050405020304" charset="0"/>
                <a:cs typeface="Times New Roman" panose="02020603050405020304" charset="0"/>
              </a:rPr>
              <a:t>Asha, Tanzania</a:t>
            </a:r>
            <a:endParaRPr lang="en-US" altLang="zh-CN" sz="2400" dirty="0">
              <a:solidFill>
                <a:schemeClr val="bg1"/>
              </a:solidFill>
              <a:latin typeface="Times New Roman" panose="02020603050405020304" charset="0"/>
              <a:cs typeface="Times New Roman" panose="02020603050405020304" charset="0"/>
            </a:endParaRPr>
          </a:p>
        </p:txBody>
      </p:sp>
      <p:grpSp>
        <p:nvGrpSpPr>
          <p:cNvPr id="5" name="组合 4"/>
          <p:cNvGrpSpPr/>
          <p:nvPr/>
        </p:nvGrpSpPr>
        <p:grpSpPr>
          <a:xfrm>
            <a:off x="9794875" y="5079365"/>
            <a:ext cx="2221865" cy="1703070"/>
            <a:chOff x="15425" y="7999"/>
            <a:chExt cx="3499" cy="2682"/>
          </a:xfrm>
        </p:grpSpPr>
        <p:pic>
          <p:nvPicPr>
            <p:cNvPr id="13" name="图片 12" descr="图片"/>
            <p:cNvPicPr>
              <a:picLocks noChangeAspect="1"/>
            </p:cNvPicPr>
            <p:nvPr>
              <p:custDataLst>
                <p:tags r:id="rId3"/>
              </p:custDataLst>
            </p:nvPr>
          </p:nvPicPr>
          <p:blipFill>
            <a:blip r:embed="rId4"/>
            <a:srcRect l="61918" t="10556" r="8715" b="56142"/>
            <a:stretch>
              <a:fillRect/>
            </a:stretch>
          </p:blipFill>
          <p:spPr>
            <a:xfrm>
              <a:off x="16150" y="7999"/>
              <a:ext cx="2775" cy="2682"/>
            </a:xfrm>
            <a:prstGeom prst="rect">
              <a:avLst/>
            </a:prstGeom>
            <a:effectLst>
              <a:outerShdw blurRad="50800" dist="38100" dir="2700000" algn="tl" rotWithShape="0">
                <a:prstClr val="black">
                  <a:alpha val="40000"/>
                </a:prstClr>
              </a:outerShdw>
            </a:effectLst>
          </p:spPr>
        </p:pic>
        <p:pic>
          <p:nvPicPr>
            <p:cNvPr id="104" name="图片 103"/>
            <p:cNvPicPr/>
            <p:nvPr>
              <p:custDataLst>
                <p:tags r:id="rId5"/>
              </p:custDataLst>
            </p:nvPr>
          </p:nvPicPr>
          <p:blipFill>
            <a:blip r:embed="rId6"/>
            <a:srcRect l="6591" t="11046" r="6838" b="11537"/>
            <a:stretch>
              <a:fillRect/>
            </a:stretch>
          </p:blipFill>
          <p:spPr>
            <a:xfrm>
              <a:off x="15425" y="7999"/>
              <a:ext cx="1501" cy="870"/>
            </a:xfrm>
            <a:prstGeom prst="rect">
              <a:avLst/>
            </a:prstGeom>
            <a:noFill/>
            <a:ln w="9525">
              <a:noFill/>
            </a:ln>
          </p:spPr>
        </p:pic>
      </p:grpSp>
      <p:grpSp>
        <p:nvGrpSpPr>
          <p:cNvPr id="14" name="组合 13"/>
          <p:cNvGrpSpPr/>
          <p:nvPr/>
        </p:nvGrpSpPr>
        <p:grpSpPr>
          <a:xfrm>
            <a:off x="298450" y="1405890"/>
            <a:ext cx="4514850" cy="2859405"/>
            <a:chOff x="337" y="1830"/>
            <a:chExt cx="7110" cy="4503"/>
          </a:xfrm>
        </p:grpSpPr>
        <p:pic>
          <p:nvPicPr>
            <p:cNvPr id="100" name="图片 99"/>
            <p:cNvPicPr/>
            <p:nvPr>
              <p:custDataLst>
                <p:tags r:id="rId7"/>
              </p:custDataLst>
            </p:nvPr>
          </p:nvPicPr>
          <p:blipFill>
            <a:blip r:embed="rId8"/>
            <a:stretch>
              <a:fillRect/>
            </a:stretch>
          </p:blipFill>
          <p:spPr>
            <a:xfrm>
              <a:off x="337" y="1830"/>
              <a:ext cx="7110" cy="3570"/>
            </a:xfrm>
            <a:prstGeom prst="heart">
              <a:avLst/>
            </a:prstGeom>
            <a:noFill/>
            <a:ln w="9525">
              <a:noFill/>
            </a:ln>
          </p:spPr>
        </p:pic>
        <p:sp>
          <p:nvSpPr>
            <p:cNvPr id="16" name="文本框 15"/>
            <p:cNvSpPr txBox="1"/>
            <p:nvPr>
              <p:custDataLst>
                <p:tags r:id="rId9"/>
              </p:custDataLst>
            </p:nvPr>
          </p:nvSpPr>
          <p:spPr>
            <a:xfrm>
              <a:off x="1009" y="5317"/>
              <a:ext cx="6033" cy="1016"/>
            </a:xfrm>
            <a:prstGeom prst="rect">
              <a:avLst/>
            </a:prstGeom>
            <a:solidFill>
              <a:schemeClr val="bg1"/>
            </a:solidFill>
          </p:spPr>
          <p:txBody>
            <a:bodyPr wrap="square" rtlCol="0">
              <a:spAutoFit/>
            </a:bodyPr>
            <a:lstStyle/>
            <a:p>
              <a:r>
                <a:rPr lang="en-US" altLang="zh-CN" sz="3600" dirty="0">
                  <a:solidFill>
                    <a:schemeClr val="tx1"/>
                  </a:solidFill>
                  <a:latin typeface="Berlin Sans FB Demi" panose="020E0802020502020306" charset="0"/>
                  <a:cs typeface="Berlin Sans FB Demi" panose="020E0802020502020306" charset="0"/>
                </a:rPr>
                <a:t>care for nature</a:t>
              </a:r>
              <a:endParaRPr lang="en-US" altLang="zh-CN" sz="3600" dirty="0">
                <a:solidFill>
                  <a:schemeClr val="tx1"/>
                </a:solidFill>
                <a:latin typeface="Berlin Sans FB Demi" panose="020E0802020502020306" charset="0"/>
                <a:cs typeface="Berlin Sans FB Demi" panose="020E0802020502020306"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ïṡļïḑè"/>
          <p:cNvSpPr/>
          <p:nvPr>
            <p:custDataLst>
              <p:tags r:id="rId1"/>
            </p:custDataLst>
          </p:nvPr>
        </p:nvSpPr>
        <p:spPr bwMode="auto">
          <a:xfrm>
            <a:off x="5598160" y="795655"/>
            <a:ext cx="6593840" cy="4142740"/>
          </a:xfrm>
          <a:prstGeom prst="roundRect">
            <a:avLst>
              <a:gd name="adj" fmla="val 3966"/>
            </a:avLst>
          </a:prstGeom>
          <a:noFill/>
          <a:ln>
            <a:gradFill flip="none" rotWithShape="1">
              <a:gsLst>
                <a:gs pos="0">
                  <a:schemeClr val="bg1"/>
                </a:gs>
                <a:gs pos="100000">
                  <a:schemeClr val="bg1">
                    <a:lumMod val="75000"/>
                  </a:schemeClr>
                </a:gs>
              </a:gsLst>
              <a:lin ang="16200000" scaled="1"/>
              <a:tileRect/>
            </a:gra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t> </a:t>
            </a:r>
            <a:endParaRPr lang="en-US" altLang="zh-CN" sz="1100" dirty="0"/>
          </a:p>
        </p:txBody>
      </p:sp>
      <p:sp>
        <p:nvSpPr>
          <p:cNvPr id="3" name="文本框 2"/>
          <p:cNvSpPr txBox="1"/>
          <p:nvPr/>
        </p:nvSpPr>
        <p:spPr>
          <a:xfrm>
            <a:off x="5734685" y="1042670"/>
            <a:ext cx="6388100" cy="3969385"/>
          </a:xfrm>
          <a:prstGeom prst="rect">
            <a:avLst/>
          </a:prstGeom>
          <a:noFill/>
        </p:spPr>
        <p:txBody>
          <a:bodyPr wrap="square" rtlCol="0" anchor="t">
            <a:spAutoFit/>
          </a:bodyPr>
          <a:lstStyle/>
          <a:p>
            <a:pPr indent="457200" algn="just"/>
            <a:r>
              <a:rPr sz="2800">
                <a:latin typeface="Times New Roman" panose="02020603050405020304"/>
                <a:cs typeface="Times New Roman" panose="02020603050405020304"/>
                <a:sym typeface="+mn-ea"/>
              </a:rPr>
              <a:t>Hi</a:t>
            </a:r>
            <a:r>
              <a:rPr lang="en-US" sz="2800">
                <a:latin typeface="Times New Roman" panose="02020603050405020304"/>
                <a:cs typeface="Times New Roman" panose="02020603050405020304"/>
                <a:sym typeface="+mn-ea"/>
              </a:rPr>
              <a:t>! </a:t>
            </a:r>
            <a:r>
              <a:rPr sz="2800">
                <a:latin typeface="Times New Roman" panose="02020603050405020304"/>
                <a:cs typeface="Times New Roman" panose="02020603050405020304"/>
                <a:sym typeface="+mn-ea"/>
              </a:rPr>
              <a:t>I'm Samika and I'm 15. I wish I were a student, but I'm not. I had to leave school when I was 13 so that I could get a job and help my family. I work in a garment factory. It's unbelievably hard work and the days are so long. Although everyone works hard, we still find time to play and laugh together. At times like these，the world feels like a wonderful place.</a:t>
            </a:r>
            <a:r>
              <a:rPr lang="zh-CN" altLang="en-US" sz="2800">
                <a:latin typeface="Times New Roman" panose="02020603050405020304"/>
                <a:cs typeface="Times New Roman" panose="02020603050405020304"/>
                <a:sym typeface="+mn-ea"/>
              </a:rPr>
              <a:t> </a:t>
            </a:r>
            <a:endParaRPr lang="zh-CN" altLang="en-US" sz="2800">
              <a:latin typeface="Times New Roman" panose="02020603050405020304"/>
              <a:cs typeface="Times New Roman" panose="02020603050405020304"/>
              <a:sym typeface="+mn-ea"/>
            </a:endParaRPr>
          </a:p>
        </p:txBody>
      </p:sp>
      <p:sp>
        <p:nvSpPr>
          <p:cNvPr id="10" name="ïṩ1îde"/>
          <p:cNvSpPr/>
          <p:nvPr>
            <p:custDataLst>
              <p:tags r:id="rId2"/>
            </p:custDataLst>
          </p:nvPr>
        </p:nvSpPr>
        <p:spPr>
          <a:xfrm>
            <a:off x="7539990" y="615950"/>
            <a:ext cx="3208020" cy="478790"/>
          </a:xfrm>
          <a:prstGeom prst="roundRect">
            <a:avLst>
              <a:gd name="adj" fmla="val 50000"/>
            </a:avLst>
          </a:prstGeom>
          <a:solidFill>
            <a:srgbClr val="7BB5E6"/>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r>
              <a:rPr lang="en-US" altLang="zh-CN" sz="2400">
                <a:solidFill>
                  <a:schemeClr val="bg1"/>
                </a:solidFill>
                <a:latin typeface="Times New Roman" panose="02020603050405020304" charset="0"/>
                <a:cs typeface="Times New Roman" panose="02020603050405020304" charset="0"/>
              </a:rPr>
              <a:t>Samika, Bangladesh</a:t>
            </a:r>
            <a:endParaRPr lang="en-US" altLang="zh-CN" sz="2400" dirty="0">
              <a:solidFill>
                <a:schemeClr val="bg1"/>
              </a:solidFill>
              <a:latin typeface="Times New Roman" panose="02020603050405020304" charset="0"/>
              <a:cs typeface="Times New Roman" panose="02020603050405020304" charset="0"/>
            </a:endParaRPr>
          </a:p>
        </p:txBody>
      </p:sp>
      <p:pic>
        <p:nvPicPr>
          <p:cNvPr id="2" name="图片 1" descr="图片">
            <a:hlinkClick r:id="rId3" action="ppaction://hlinksldjump"/>
          </p:cNvPr>
          <p:cNvPicPr>
            <a:picLocks noChangeAspect="1"/>
          </p:cNvPicPr>
          <p:nvPr>
            <p:custDataLst>
              <p:tags r:id="rId4"/>
            </p:custDataLst>
          </p:nvPr>
        </p:nvPicPr>
        <p:blipFill>
          <a:blip r:embed="rId5"/>
          <a:srcRect l="13824" t="48453" r="58095" b="36236"/>
          <a:stretch>
            <a:fillRect/>
          </a:stretch>
        </p:blipFill>
        <p:spPr>
          <a:xfrm flipH="1">
            <a:off x="9584055" y="5073015"/>
            <a:ext cx="2538730" cy="1651635"/>
          </a:xfrm>
          <a:prstGeom prst="rect">
            <a:avLst/>
          </a:prstGeom>
          <a:effectLst>
            <a:outerShdw blurRad="50800" dist="38100" dir="2700000" algn="tl" rotWithShape="0">
              <a:prstClr val="black">
                <a:alpha val="40000"/>
              </a:prstClr>
            </a:outerShdw>
          </a:effectLst>
        </p:spPr>
      </p:pic>
      <p:pic>
        <p:nvPicPr>
          <p:cNvPr id="106" name="图片 105"/>
          <p:cNvPicPr/>
          <p:nvPr>
            <p:custDataLst>
              <p:tags r:id="rId6"/>
            </p:custDataLst>
          </p:nvPr>
        </p:nvPicPr>
        <p:blipFill>
          <a:blip r:embed="rId7"/>
          <a:stretch>
            <a:fillRect/>
          </a:stretch>
        </p:blipFill>
        <p:spPr>
          <a:xfrm>
            <a:off x="8649970" y="5183505"/>
            <a:ext cx="1355725" cy="894080"/>
          </a:xfrm>
          <a:prstGeom prst="rect">
            <a:avLst/>
          </a:prstGeom>
          <a:noFill/>
          <a:ln w="9525">
            <a:noFill/>
          </a:ln>
        </p:spPr>
      </p:pic>
      <p:pic>
        <p:nvPicPr>
          <p:cNvPr id="102" name="图片 101" descr="C:\Users\30812\Desktop\t017faf1fb94c3d6863.jpgt017faf1fb94c3d6863">
            <a:hlinkClick r:id="rId3" action="ppaction://hlinksldjump"/>
          </p:cNvPr>
          <p:cNvPicPr/>
          <p:nvPr/>
        </p:nvPicPr>
        <p:blipFill>
          <a:blip r:embed="rId8"/>
          <a:srcRect/>
          <a:stretch>
            <a:fillRect/>
          </a:stretch>
        </p:blipFill>
        <p:spPr>
          <a:xfrm>
            <a:off x="675640" y="260350"/>
            <a:ext cx="4008755" cy="2665730"/>
          </a:xfrm>
          <a:prstGeom prst="heart">
            <a:avLst/>
          </a:prstGeom>
          <a:noFill/>
          <a:ln w="9525">
            <a:noFill/>
          </a:ln>
        </p:spPr>
      </p:pic>
      <p:sp>
        <p:nvSpPr>
          <p:cNvPr id="6" name="文本框 5"/>
          <p:cNvSpPr txBox="1"/>
          <p:nvPr/>
        </p:nvSpPr>
        <p:spPr>
          <a:xfrm>
            <a:off x="399415" y="2926080"/>
            <a:ext cx="4992370" cy="645160"/>
          </a:xfrm>
          <a:prstGeom prst="rect">
            <a:avLst/>
          </a:prstGeom>
          <a:solidFill>
            <a:schemeClr val="bg1"/>
          </a:solidFill>
        </p:spPr>
        <p:txBody>
          <a:bodyPr wrap="square" rtlCol="0">
            <a:spAutoFit/>
          </a:bodyPr>
          <a:lstStyle/>
          <a:p>
            <a:r>
              <a:rPr lang="en-US" altLang="zh-CN" sz="3600" dirty="0">
                <a:solidFill>
                  <a:schemeClr val="tx1"/>
                </a:solidFill>
                <a:latin typeface="Berlin Sans FB Demi" panose="020E0802020502020306" charset="0"/>
                <a:cs typeface="Berlin Sans FB Demi" panose="020E0802020502020306" charset="0"/>
              </a:rPr>
              <a:t>cherish</a:t>
            </a:r>
            <a:r>
              <a:rPr lang="zh-CN" altLang="en-US" dirty="0">
                <a:solidFill>
                  <a:schemeClr val="tx1"/>
                </a:solidFill>
                <a:latin typeface="宋体" panose="02010600030101010101" pitchFamily="2" charset="-122"/>
                <a:ea typeface="宋体" panose="02010600030101010101" pitchFamily="2" charset="-122"/>
                <a:cs typeface="Berlin Sans FB Demi" panose="020E0802020502020306" charset="0"/>
              </a:rPr>
              <a:t>（珍惜）</a:t>
            </a:r>
            <a:r>
              <a:rPr lang="en-US" altLang="zh-CN" sz="3600" dirty="0">
                <a:solidFill>
                  <a:schemeClr val="tx1"/>
                </a:solidFill>
                <a:latin typeface="Berlin Sans FB Demi" panose="020E0802020502020306" charset="0"/>
                <a:cs typeface="Berlin Sans FB Demi" panose="020E0802020502020306" charset="0"/>
              </a:rPr>
              <a:t> school life</a:t>
            </a:r>
            <a:endParaRPr lang="en-US" altLang="zh-CN" sz="3600" dirty="0">
              <a:solidFill>
                <a:schemeClr val="tx1"/>
              </a:solidFill>
              <a:latin typeface="Berlin Sans FB Demi" panose="020E0802020502020306" charset="0"/>
              <a:cs typeface="Berlin Sans FB Demi" panose="020E0802020502020306" charset="0"/>
            </a:endParaRPr>
          </a:p>
        </p:txBody>
      </p:sp>
      <p:sp>
        <p:nvSpPr>
          <p:cNvPr id="8" name="文本框 7"/>
          <p:cNvSpPr txBox="1"/>
          <p:nvPr/>
        </p:nvSpPr>
        <p:spPr>
          <a:xfrm>
            <a:off x="399415" y="3895090"/>
            <a:ext cx="4992370" cy="1198880"/>
          </a:xfrm>
          <a:prstGeom prst="rect">
            <a:avLst/>
          </a:prstGeom>
          <a:solidFill>
            <a:schemeClr val="bg1"/>
          </a:solidFill>
        </p:spPr>
        <p:txBody>
          <a:bodyPr wrap="square" rtlCol="0">
            <a:spAutoFit/>
          </a:bodyPr>
          <a:lstStyle/>
          <a:p>
            <a:r>
              <a:rPr lang="en-US" altLang="zh-CN" sz="3600" dirty="0">
                <a:solidFill>
                  <a:schemeClr val="tx1"/>
                </a:solidFill>
                <a:latin typeface="Berlin Sans FB Demi" panose="020E0802020502020306" charset="0"/>
                <a:cs typeface="Berlin Sans FB Demi" panose="020E0802020502020306" charset="0"/>
              </a:rPr>
              <a:t>hold a positive attitude to life</a:t>
            </a:r>
            <a:endParaRPr lang="en-US" altLang="zh-CN" sz="3600" dirty="0">
              <a:solidFill>
                <a:schemeClr val="tx1"/>
              </a:solidFill>
              <a:latin typeface="Berlin Sans FB Demi" panose="020E0802020502020306" charset="0"/>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ïṡļïḑè"/>
          <p:cNvSpPr/>
          <p:nvPr>
            <p:custDataLst>
              <p:tags r:id="rId1"/>
            </p:custDataLst>
          </p:nvPr>
        </p:nvSpPr>
        <p:spPr bwMode="auto">
          <a:xfrm>
            <a:off x="5598160" y="661035"/>
            <a:ext cx="6593840" cy="4142740"/>
          </a:xfrm>
          <a:prstGeom prst="roundRect">
            <a:avLst>
              <a:gd name="adj" fmla="val 3966"/>
            </a:avLst>
          </a:prstGeom>
          <a:noFill/>
          <a:ln>
            <a:gradFill flip="none" rotWithShape="1">
              <a:gsLst>
                <a:gs pos="0">
                  <a:schemeClr val="bg1"/>
                </a:gs>
                <a:gs pos="100000">
                  <a:schemeClr val="bg1">
                    <a:lumMod val="75000"/>
                  </a:schemeClr>
                </a:gs>
              </a:gsLst>
              <a:lin ang="16200000" scaled="1"/>
              <a:tileRect/>
            </a:gra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t> </a:t>
            </a:r>
            <a:endParaRPr lang="en-US" altLang="zh-CN" sz="1100" dirty="0"/>
          </a:p>
        </p:txBody>
      </p:sp>
      <p:sp>
        <p:nvSpPr>
          <p:cNvPr id="3" name="文本框 2"/>
          <p:cNvSpPr txBox="1"/>
          <p:nvPr/>
        </p:nvSpPr>
        <p:spPr>
          <a:xfrm>
            <a:off x="5734685" y="908050"/>
            <a:ext cx="6388100" cy="4831080"/>
          </a:xfrm>
          <a:prstGeom prst="rect">
            <a:avLst/>
          </a:prstGeom>
          <a:noFill/>
        </p:spPr>
        <p:txBody>
          <a:bodyPr wrap="square" rtlCol="0" anchor="t">
            <a:spAutoFit/>
          </a:bodyPr>
          <a:lstStyle/>
          <a:p>
            <a:pPr indent="457200" algn="just"/>
            <a:r>
              <a:rPr sz="2800">
                <a:latin typeface="Times New Roman" panose="02020603050405020304"/>
                <a:cs typeface="Times New Roman" panose="02020603050405020304"/>
                <a:sym typeface="+mn-ea"/>
              </a:rPr>
              <a:t>Hi, Frieder here. So, I'm 16 and I go to a high school in Munich. I'm not crazy about school—listening to a teacher isn't my thing—but I know I have to get an education. It's very difficult for young people to find a job in Europe, so l worry a lot about the future. Oh, and I'm a gaming nerd. I love Internet games so much that I have started a gaming club at my school. Maybe I'll see you online-my screen name is FastFreddy.</a:t>
            </a:r>
            <a:r>
              <a:rPr lang="zh-CN" altLang="en-US" sz="2800">
                <a:latin typeface="Times New Roman" panose="02020603050405020304"/>
                <a:cs typeface="Times New Roman" panose="02020603050405020304"/>
                <a:sym typeface="+mn-ea"/>
              </a:rPr>
              <a:t> </a:t>
            </a:r>
            <a:endParaRPr lang="zh-CN" altLang="en-US" sz="2800">
              <a:latin typeface="Times New Roman" panose="02020603050405020304"/>
              <a:cs typeface="Times New Roman" panose="02020603050405020304"/>
              <a:sym typeface="+mn-ea"/>
            </a:endParaRPr>
          </a:p>
        </p:txBody>
      </p:sp>
      <p:sp>
        <p:nvSpPr>
          <p:cNvPr id="10" name="ïṩ1îde"/>
          <p:cNvSpPr/>
          <p:nvPr>
            <p:custDataLst>
              <p:tags r:id="rId2"/>
            </p:custDataLst>
          </p:nvPr>
        </p:nvSpPr>
        <p:spPr>
          <a:xfrm>
            <a:off x="7539990" y="429260"/>
            <a:ext cx="3208020" cy="478790"/>
          </a:xfrm>
          <a:prstGeom prst="roundRect">
            <a:avLst>
              <a:gd name="adj" fmla="val 50000"/>
            </a:avLst>
          </a:prstGeom>
          <a:solidFill>
            <a:srgbClr val="7BB5E6"/>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r>
              <a:rPr lang="en-US" altLang="zh-CN" sz="2400">
                <a:solidFill>
                  <a:schemeClr val="bg1"/>
                </a:solidFill>
                <a:latin typeface="Times New Roman" panose="02020603050405020304" charset="0"/>
                <a:cs typeface="Times New Roman" panose="02020603050405020304" charset="0"/>
              </a:rPr>
              <a:t>Frieder, Germany</a:t>
            </a:r>
            <a:endParaRPr lang="en-US" altLang="zh-CN" sz="2400" dirty="0">
              <a:solidFill>
                <a:schemeClr val="bg1"/>
              </a:solidFill>
              <a:latin typeface="Times New Roman" panose="02020603050405020304" charset="0"/>
              <a:cs typeface="Times New Roman" panose="02020603050405020304" charset="0"/>
            </a:endParaRPr>
          </a:p>
        </p:txBody>
      </p:sp>
      <p:grpSp>
        <p:nvGrpSpPr>
          <p:cNvPr id="5" name="组合 4"/>
          <p:cNvGrpSpPr/>
          <p:nvPr/>
        </p:nvGrpSpPr>
        <p:grpSpPr>
          <a:xfrm>
            <a:off x="9958705" y="5383530"/>
            <a:ext cx="2164080" cy="1474470"/>
            <a:chOff x="15683" y="8478"/>
            <a:chExt cx="3408" cy="2322"/>
          </a:xfrm>
        </p:grpSpPr>
        <p:pic>
          <p:nvPicPr>
            <p:cNvPr id="11" name="图片 10"/>
            <p:cNvPicPr>
              <a:picLocks noChangeAspect="1"/>
            </p:cNvPicPr>
            <p:nvPr>
              <p:custDataLst>
                <p:tags r:id="rId3"/>
              </p:custDataLst>
            </p:nvPr>
          </p:nvPicPr>
          <p:blipFill>
            <a:blip r:embed="rId4"/>
            <a:srcRect l="5818" t="-658" r="11028" b="3637"/>
            <a:stretch>
              <a:fillRect/>
            </a:stretch>
          </p:blipFill>
          <p:spPr>
            <a:xfrm>
              <a:off x="16776" y="8478"/>
              <a:ext cx="2315" cy="2322"/>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custDataLst>
                <p:tags r:id="rId5"/>
              </p:custDataLst>
            </p:nvPr>
          </p:nvPicPr>
          <p:blipFill>
            <a:blip r:embed="rId6"/>
            <a:srcRect l="5641" t="13992" r="5384" b="14607"/>
            <a:stretch>
              <a:fillRect/>
            </a:stretch>
          </p:blipFill>
          <p:spPr>
            <a:xfrm>
              <a:off x="15683" y="8617"/>
              <a:ext cx="1560" cy="964"/>
            </a:xfrm>
            <a:prstGeom prst="rect">
              <a:avLst/>
            </a:prstGeom>
          </p:spPr>
        </p:pic>
      </p:grpSp>
      <p:grpSp>
        <p:nvGrpSpPr>
          <p:cNvPr id="14" name="组合 13"/>
          <p:cNvGrpSpPr/>
          <p:nvPr/>
        </p:nvGrpSpPr>
        <p:grpSpPr>
          <a:xfrm>
            <a:off x="333375" y="1263015"/>
            <a:ext cx="5198745" cy="3895725"/>
            <a:chOff x="525" y="1430"/>
            <a:chExt cx="8187" cy="6135"/>
          </a:xfrm>
        </p:grpSpPr>
        <p:pic>
          <p:nvPicPr>
            <p:cNvPr id="103" name="图片 102"/>
            <p:cNvPicPr/>
            <p:nvPr/>
          </p:nvPicPr>
          <p:blipFill>
            <a:blip r:embed="rId7"/>
            <a:stretch>
              <a:fillRect/>
            </a:stretch>
          </p:blipFill>
          <p:spPr>
            <a:xfrm>
              <a:off x="632" y="1430"/>
              <a:ext cx="7929" cy="4110"/>
            </a:xfrm>
            <a:prstGeom prst="rect">
              <a:avLst/>
            </a:prstGeom>
            <a:noFill/>
            <a:ln w="9525">
              <a:noFill/>
            </a:ln>
          </p:spPr>
        </p:pic>
        <p:sp>
          <p:nvSpPr>
            <p:cNvPr id="7" name="文本框 6"/>
            <p:cNvSpPr txBox="1"/>
            <p:nvPr>
              <p:custDataLst>
                <p:tags r:id="rId8"/>
              </p:custDataLst>
            </p:nvPr>
          </p:nvSpPr>
          <p:spPr>
            <a:xfrm>
              <a:off x="525" y="5677"/>
              <a:ext cx="8187" cy="1888"/>
            </a:xfrm>
            <a:prstGeom prst="rect">
              <a:avLst/>
            </a:prstGeom>
            <a:solidFill>
              <a:schemeClr val="bg1"/>
            </a:solidFill>
          </p:spPr>
          <p:txBody>
            <a:bodyPr wrap="square" rtlCol="0">
              <a:spAutoFit/>
            </a:bodyPr>
            <a:lstStyle/>
            <a:p>
              <a:r>
                <a:rPr lang="en-US" altLang="zh-CN" sz="3600" dirty="0">
                  <a:solidFill>
                    <a:schemeClr val="tx1"/>
                  </a:solidFill>
                  <a:latin typeface="Berlin Sans FB Demi" panose="020E0802020502020306" charset="0"/>
                  <a:cs typeface="Berlin Sans FB Demi" panose="020E0802020502020306" charset="0"/>
                </a:rPr>
                <a:t>know the importance of education</a:t>
              </a:r>
              <a:endParaRPr lang="en-US" altLang="zh-CN" sz="3600" dirty="0">
                <a:solidFill>
                  <a:schemeClr val="tx1"/>
                </a:solidFill>
                <a:latin typeface="Berlin Sans FB Demi" panose="020E0802020502020306" charset="0"/>
                <a:cs typeface="Berlin Sans FB Demi" panose="020E0802020502020306"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custDataLst>
              <p:tags r:id="rId1"/>
            </p:custDataLst>
          </p:nvPr>
        </p:nvPicPr>
        <p:blipFill>
          <a:blip r:embed="rId2"/>
          <a:stretch>
            <a:fillRect/>
          </a:stretch>
        </p:blipFill>
        <p:spPr>
          <a:xfrm>
            <a:off x="0" y="0"/>
            <a:ext cx="12192000" cy="6858000"/>
          </a:xfrm>
          <a:prstGeom prst="rect">
            <a:avLst/>
          </a:prstGeom>
          <a:noFill/>
          <a:ln w="9525">
            <a:noFill/>
          </a:ln>
        </p:spPr>
      </p:pic>
      <p:pic>
        <p:nvPicPr>
          <p:cNvPr id="6" name="图片 5" descr="333438303937303b333438313336333bb6a8cebb"/>
          <p:cNvPicPr>
            <a:picLocks noChangeAspect="1"/>
          </p:cNvPicPr>
          <p:nvPr>
            <p:custDataLst>
              <p:tags r:id="rId3"/>
            </p:custDataLst>
          </p:nvPr>
        </p:nvPicPr>
        <p:blipFill>
          <a:blip r:embed="rId4"/>
          <a:stretch>
            <a:fillRect/>
          </a:stretch>
        </p:blipFill>
        <p:spPr>
          <a:xfrm>
            <a:off x="8636000" y="1241425"/>
            <a:ext cx="654050" cy="654050"/>
          </a:xfrm>
          <a:prstGeom prst="rect">
            <a:avLst/>
          </a:prstGeom>
        </p:spPr>
      </p:pic>
      <p:sp>
        <p:nvSpPr>
          <p:cNvPr id="8" name="圆角矩形标注 7"/>
          <p:cNvSpPr/>
          <p:nvPr>
            <p:custDataLst>
              <p:tags r:id="rId5"/>
            </p:custDataLst>
          </p:nvPr>
        </p:nvSpPr>
        <p:spPr>
          <a:xfrm>
            <a:off x="9430385" y="1816100"/>
            <a:ext cx="2484755" cy="1035050"/>
          </a:xfrm>
          <a:prstGeom prst="wedgeRoundRectCallout">
            <a:avLst>
              <a:gd name="adj1" fmla="val -65764"/>
              <a:gd name="adj2" fmla="val -50463"/>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my name is Adam, from America</a:t>
            </a:r>
            <a:endParaRPr lang="en-US" altLang="zh-CN" sz="2400">
              <a:solidFill>
                <a:schemeClr val="tx1"/>
              </a:solidFill>
              <a:latin typeface="Times New Roman" panose="02020603050405020304" charset="0"/>
              <a:cs typeface="Times New Roman" panose="02020603050405020304" charset="0"/>
            </a:endParaRPr>
          </a:p>
        </p:txBody>
      </p:sp>
      <p:pic>
        <p:nvPicPr>
          <p:cNvPr id="12" name="图片 11" descr="333438303937303b333438313336333bb6a8cebb"/>
          <p:cNvPicPr>
            <a:picLocks noChangeAspect="1"/>
          </p:cNvPicPr>
          <p:nvPr/>
        </p:nvPicPr>
        <p:blipFill>
          <a:blip r:embed="rId4"/>
          <a:stretch>
            <a:fillRect/>
          </a:stretch>
        </p:blipFill>
        <p:spPr>
          <a:xfrm>
            <a:off x="1579245" y="2779395"/>
            <a:ext cx="746125" cy="746125"/>
          </a:xfrm>
          <a:prstGeom prst="rect">
            <a:avLst/>
          </a:prstGeom>
        </p:spPr>
      </p:pic>
      <p:sp>
        <p:nvSpPr>
          <p:cNvPr id="7" name="圆角矩形标注 6"/>
          <p:cNvSpPr/>
          <p:nvPr/>
        </p:nvSpPr>
        <p:spPr>
          <a:xfrm>
            <a:off x="1800860" y="4660265"/>
            <a:ext cx="2484755" cy="1035050"/>
          </a:xfrm>
          <a:prstGeom prst="wedgeRoundRectCallout">
            <a:avLst>
              <a:gd name="adj1" fmla="val -43329"/>
              <a:gd name="adj2" fmla="val -163987"/>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there! My name is Asha, from Tanzania.</a:t>
            </a:r>
            <a:endParaRPr lang="en-US" altLang="zh-CN" sz="2400">
              <a:solidFill>
                <a:schemeClr val="tx1"/>
              </a:solidFill>
              <a:latin typeface="Times New Roman" panose="02020603050405020304" charset="0"/>
              <a:cs typeface="Times New Roman" panose="02020603050405020304" charset="0"/>
            </a:endParaRPr>
          </a:p>
        </p:txBody>
      </p:sp>
      <p:pic>
        <p:nvPicPr>
          <p:cNvPr id="9" name="图片 8" descr="333438303937303b333438313336333bb6a8cebb"/>
          <p:cNvPicPr>
            <a:picLocks noChangeAspect="1"/>
          </p:cNvPicPr>
          <p:nvPr/>
        </p:nvPicPr>
        <p:blipFill>
          <a:blip r:embed="rId4"/>
          <a:stretch>
            <a:fillRect/>
          </a:stretch>
        </p:blipFill>
        <p:spPr>
          <a:xfrm>
            <a:off x="3393440" y="2085975"/>
            <a:ext cx="584835" cy="584835"/>
          </a:xfrm>
          <a:prstGeom prst="rect">
            <a:avLst/>
          </a:prstGeom>
        </p:spPr>
      </p:pic>
      <p:sp>
        <p:nvSpPr>
          <p:cNvPr id="10" name="圆角矩形标注 9"/>
          <p:cNvSpPr/>
          <p:nvPr/>
        </p:nvSpPr>
        <p:spPr>
          <a:xfrm>
            <a:off x="4109720" y="3025775"/>
            <a:ext cx="2484755" cy="1035050"/>
          </a:xfrm>
          <a:prstGeom prst="wedgeRoundRectCallout">
            <a:avLst>
              <a:gd name="adj1" fmla="val -67352"/>
              <a:gd name="adj2" fmla="val -94785"/>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I’m Samika, from Bangladesh</a:t>
            </a:r>
            <a:endParaRPr lang="en-US" altLang="zh-CN" sz="2400">
              <a:solidFill>
                <a:schemeClr val="tx1"/>
              </a:solidFill>
              <a:latin typeface="Times New Roman" panose="02020603050405020304" charset="0"/>
              <a:cs typeface="Times New Roman" panose="02020603050405020304" charset="0"/>
            </a:endParaRPr>
          </a:p>
        </p:txBody>
      </p:sp>
      <p:pic>
        <p:nvPicPr>
          <p:cNvPr id="15" name="图片 14" descr="333438303937303b333438313336333bb6a8cebb"/>
          <p:cNvPicPr>
            <a:picLocks noChangeAspect="1"/>
          </p:cNvPicPr>
          <p:nvPr/>
        </p:nvPicPr>
        <p:blipFill>
          <a:blip r:embed="rId4"/>
          <a:stretch>
            <a:fillRect/>
          </a:stretch>
        </p:blipFill>
        <p:spPr>
          <a:xfrm>
            <a:off x="1659890" y="768985"/>
            <a:ext cx="584835" cy="584835"/>
          </a:xfrm>
          <a:prstGeom prst="rect">
            <a:avLst/>
          </a:prstGeom>
        </p:spPr>
      </p:pic>
      <p:sp>
        <p:nvSpPr>
          <p:cNvPr id="16" name="圆角矩形标注 15"/>
          <p:cNvSpPr/>
          <p:nvPr/>
        </p:nvSpPr>
        <p:spPr>
          <a:xfrm>
            <a:off x="3738880" y="318770"/>
            <a:ext cx="2356485" cy="1035050"/>
          </a:xfrm>
          <a:prstGeom prst="wedgeRoundRectCallout">
            <a:avLst>
              <a:gd name="adj1" fmla="val -118642"/>
              <a:gd name="adj2" fmla="val 42699"/>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Frieder here. from Germany</a:t>
            </a:r>
            <a:endParaRPr lang="en-US" altLang="zh-CN" sz="2400">
              <a:solidFill>
                <a:schemeClr val="tx1"/>
              </a:solidFill>
              <a:latin typeface="Times New Roman" panose="02020603050405020304" charset="0"/>
              <a:cs typeface="Times New Roman" panose="02020603050405020304" charset="0"/>
            </a:endParaRPr>
          </a:p>
        </p:txBody>
      </p:sp>
      <p:pic>
        <p:nvPicPr>
          <p:cNvPr id="2" name="图片 1" descr="333438303937303b333438313336333bb6a8cebb"/>
          <p:cNvPicPr>
            <a:picLocks noChangeAspect="1"/>
          </p:cNvPicPr>
          <p:nvPr/>
        </p:nvPicPr>
        <p:blipFill>
          <a:blip r:embed="rId4"/>
          <a:stretch>
            <a:fillRect/>
          </a:stretch>
        </p:blipFill>
        <p:spPr>
          <a:xfrm>
            <a:off x="4105275" y="1841500"/>
            <a:ext cx="584835" cy="584835"/>
          </a:xfrm>
          <a:prstGeom prst="rect">
            <a:avLst/>
          </a:prstGeom>
        </p:spPr>
      </p:pic>
      <p:sp>
        <p:nvSpPr>
          <p:cNvPr id="3" name="圆角矩形标注 2"/>
          <p:cNvSpPr/>
          <p:nvPr/>
        </p:nvSpPr>
        <p:spPr>
          <a:xfrm>
            <a:off x="5767705" y="1895475"/>
            <a:ext cx="2484755" cy="1035050"/>
          </a:xfrm>
          <a:prstGeom prst="wedgeRoundRectCallout">
            <a:avLst>
              <a:gd name="adj1" fmla="val -102747"/>
              <a:gd name="adj2" fmla="val -17668"/>
              <a:gd name="adj3" fmla="val 16667"/>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I’m ..., from China</a:t>
            </a:r>
            <a:endParaRPr lang="en-US" altLang="zh-CN" sz="2400">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6704330" y="3228340"/>
            <a:ext cx="5398770" cy="2553335"/>
          </a:xfrm>
          <a:prstGeom prst="rect">
            <a:avLst/>
          </a:prstGeom>
          <a:solidFill>
            <a:srgbClr val="FFFF00"/>
          </a:solidFill>
        </p:spPr>
        <p:txBody>
          <a:bodyPr wrap="square" rtlCol="0">
            <a:spAutoFit/>
          </a:bodyPr>
          <a:lstStyle/>
          <a:p>
            <a:pPr marL="457200" indent="-457200">
              <a:buFont typeface="Wingdings" panose="05000000000000000000" charset="0"/>
              <a:buChar char="Ø"/>
            </a:pPr>
            <a:r>
              <a:rPr lang="en-US" altLang="zh-CN" sz="3200" dirty="0">
                <a:solidFill>
                  <a:schemeClr val="tx1"/>
                </a:solidFill>
                <a:latin typeface="Times New Roman" panose="02020603050405020304" charset="0"/>
                <a:cs typeface="Times New Roman" panose="02020603050405020304" charset="0"/>
              </a:rPr>
              <a:t>What is your </a:t>
            </a:r>
            <a:r>
              <a:rPr lang="en-US" altLang="zh-CN" sz="3200" b="1" i="1" dirty="0">
                <a:solidFill>
                  <a:srgbClr val="FF0000"/>
                </a:solidFill>
                <a:latin typeface="Times New Roman" panose="02020603050405020304" charset="0"/>
                <a:cs typeface="Times New Roman" panose="02020603050405020304" charset="0"/>
              </a:rPr>
              <a:t>teenage life </a:t>
            </a:r>
            <a:r>
              <a:rPr lang="en-US" altLang="zh-CN" sz="3200" dirty="0">
                <a:solidFill>
                  <a:schemeClr val="tx1"/>
                </a:solidFill>
                <a:latin typeface="Times New Roman" panose="02020603050405020304" charset="0"/>
                <a:cs typeface="Times New Roman" panose="02020603050405020304" charset="0"/>
              </a:rPr>
              <a:t>like?</a:t>
            </a:r>
            <a:endParaRPr lang="en-US" altLang="zh-CN" sz="3200" dirty="0">
              <a:solidFill>
                <a:schemeClr val="tx1"/>
              </a:solidFill>
              <a:latin typeface="Times New Roman" panose="02020603050405020304" charset="0"/>
              <a:cs typeface="Times New Roman" panose="02020603050405020304" charset="0"/>
            </a:endParaRPr>
          </a:p>
          <a:p>
            <a:pPr marL="457200" indent="-457200">
              <a:buFont typeface="Wingdings" panose="05000000000000000000" charset="0"/>
              <a:buChar char="Ø"/>
            </a:pPr>
            <a:r>
              <a:rPr lang="en-US" altLang="zh-CN" sz="3200" dirty="0">
                <a:solidFill>
                  <a:schemeClr val="tx1"/>
                </a:solidFill>
                <a:latin typeface="Times New Roman" panose="02020603050405020304" charset="0"/>
                <a:cs typeface="Times New Roman" panose="02020603050405020304" charset="0"/>
              </a:rPr>
              <a:t>How do you</a:t>
            </a:r>
            <a:r>
              <a:rPr lang="en-US" altLang="zh-CN" sz="3200" b="1" i="1" dirty="0">
                <a:solidFill>
                  <a:srgbClr val="FF0000"/>
                </a:solidFill>
                <a:latin typeface="Times New Roman" panose="02020603050405020304" charset="0"/>
                <a:cs typeface="Times New Roman" panose="02020603050405020304" charset="0"/>
              </a:rPr>
              <a:t> plan your own teenage life</a:t>
            </a:r>
            <a:r>
              <a:rPr lang="en-US" altLang="zh-CN" sz="3200" dirty="0">
                <a:solidFill>
                  <a:schemeClr val="tx1"/>
                </a:solidFill>
                <a:latin typeface="Times New Roman" panose="02020603050405020304" charset="0"/>
                <a:cs typeface="Times New Roman" panose="02020603050405020304" charset="0"/>
              </a:rPr>
              <a:t> in the years that follow?  </a:t>
            </a:r>
            <a:endParaRPr lang="en-US" altLang="zh-CN" sz="32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68020" y="-78105"/>
            <a:ext cx="2778760" cy="2051050"/>
            <a:chOff x="-145" y="92"/>
            <a:chExt cx="4376" cy="3230"/>
          </a:xfrm>
        </p:grpSpPr>
        <p:pic>
          <p:nvPicPr>
            <p:cNvPr id="3" name="图片 2"/>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7177" t="14060" r="9979" b="16028"/>
            <a:stretch>
              <a:fillRect/>
            </a:stretch>
          </p:blipFill>
          <p:spPr>
            <a:xfrm rot="1790001">
              <a:off x="-145" y="92"/>
              <a:ext cx="3827" cy="3230"/>
            </a:xfrm>
            <a:prstGeom prst="rect">
              <a:avLst/>
            </a:prstGeom>
          </p:spPr>
        </p:pic>
        <p:pic>
          <p:nvPicPr>
            <p:cNvPr id="5" name="图片 4" descr="f7b4a9e034318de0674c1b54d01cbef8"/>
            <p:cNvPicPr>
              <a:picLocks noChangeAspect="1"/>
            </p:cNvPicPr>
            <p:nvPr>
              <p:custDataLst>
                <p:tags r:id="rId3"/>
              </p:custDataLst>
            </p:nvPr>
          </p:nvPicPr>
          <p:blipFill>
            <a:blip r:embed="rId4"/>
            <a:stretch>
              <a:fillRect/>
            </a:stretch>
          </p:blipFill>
          <p:spPr>
            <a:xfrm>
              <a:off x="1637" y="449"/>
              <a:ext cx="2594" cy="2568"/>
            </a:xfrm>
            <a:prstGeom prst="rect">
              <a:avLst/>
            </a:prstGeom>
          </p:spPr>
        </p:pic>
      </p:grpSp>
      <p:sp>
        <p:nvSpPr>
          <p:cNvPr id="6" name="文本框 5"/>
          <p:cNvSpPr txBox="1"/>
          <p:nvPr/>
        </p:nvSpPr>
        <p:spPr>
          <a:xfrm>
            <a:off x="2110740" y="337185"/>
            <a:ext cx="10591165" cy="1568450"/>
          </a:xfrm>
          <a:prstGeom prst="rect">
            <a:avLst/>
          </a:prstGeom>
          <a:noFill/>
        </p:spPr>
        <p:txBody>
          <a:bodyPr wrap="square" rtlCol="0" anchor="t">
            <a:spAutoFit/>
          </a:bodyPr>
          <a:lstStyle/>
          <a:p>
            <a:r>
              <a:rPr lang="en-US" altLang="zh-CN" sz="3200" dirty="0">
                <a:latin typeface="Times New Roman" panose="02020603050405020304" charset="0"/>
                <a:cs typeface="Times New Roman" panose="02020603050405020304" charset="0"/>
                <a:sym typeface="+mn-ea"/>
              </a:rPr>
              <a:t>Try to tell teenagers from another country about your teenage life in China. </a:t>
            </a:r>
            <a:r>
              <a:rPr lang="en-US" altLang="zh-CN" sz="3200" i="1" dirty="0">
                <a:solidFill>
                  <a:srgbClr val="FF0000"/>
                </a:solidFill>
                <a:latin typeface="Times New Roman" panose="02020603050405020304" charset="0"/>
                <a:cs typeface="Times New Roman" panose="02020603050405020304" charset="0"/>
                <a:sym typeface="+mn-ea"/>
              </a:rPr>
              <a:t>How do you</a:t>
            </a:r>
            <a:r>
              <a:rPr lang="en-US" altLang="zh-CN" sz="3200" b="1" i="1" dirty="0">
                <a:solidFill>
                  <a:srgbClr val="FF0000"/>
                </a:solidFill>
                <a:latin typeface="Times New Roman" panose="02020603050405020304" charset="0"/>
                <a:cs typeface="Times New Roman" panose="02020603050405020304" charset="0"/>
                <a:sym typeface="+mn-ea"/>
              </a:rPr>
              <a:t> plan your own teenage life</a:t>
            </a:r>
            <a:r>
              <a:rPr lang="en-US" altLang="zh-CN" sz="3200" i="1" dirty="0">
                <a:solidFill>
                  <a:srgbClr val="FF0000"/>
                </a:solidFill>
                <a:latin typeface="Times New Roman" panose="02020603050405020304" charset="0"/>
                <a:cs typeface="Times New Roman" panose="02020603050405020304" charset="0"/>
                <a:sym typeface="+mn-ea"/>
              </a:rPr>
              <a:t> in the years that follow? </a:t>
            </a:r>
            <a:r>
              <a:rPr lang="en-US" altLang="zh-CN" sz="3200" dirty="0">
                <a:latin typeface="Times New Roman" panose="02020603050405020304" charset="0"/>
                <a:cs typeface="Times New Roman" panose="02020603050405020304" charset="0"/>
                <a:sym typeface="+mn-ea"/>
              </a:rPr>
              <a:t> </a:t>
            </a:r>
            <a:endParaRPr lang="en-US" altLang="zh-CN" sz="3200" dirty="0">
              <a:latin typeface="Times New Roman" panose="02020603050405020304" charset="0"/>
              <a:cs typeface="Times New Roman" panose="02020603050405020304" charset="0"/>
            </a:endParaRPr>
          </a:p>
        </p:txBody>
      </p:sp>
      <p:sp>
        <p:nvSpPr>
          <p:cNvPr id="44" name="文本框 43"/>
          <p:cNvSpPr txBox="1"/>
          <p:nvPr>
            <p:custDataLst>
              <p:tags r:id="rId5"/>
            </p:custDataLst>
          </p:nvPr>
        </p:nvSpPr>
        <p:spPr>
          <a:xfrm>
            <a:off x="-635" y="2038350"/>
            <a:ext cx="12192635" cy="3230245"/>
          </a:xfrm>
          <a:prstGeom prst="rect">
            <a:avLst/>
          </a:prstGeom>
          <a:solidFill>
            <a:schemeClr val="bg1">
              <a:alpha val="99000"/>
            </a:schemeClr>
          </a:solidFill>
        </p:spPr>
        <p:txBody>
          <a:bodyPr wrap="square" rtlCol="0">
            <a:spAutoFit/>
          </a:bodyPr>
          <a:lstStyle/>
          <a:p>
            <a:r>
              <a:rPr lang="en-US" altLang="zh-CN" sz="3200" dirty="0">
                <a:latin typeface="Times New Roman" panose="02020603050405020304" charset="0"/>
                <a:cs typeface="Times New Roman" panose="02020603050405020304" charset="0"/>
              </a:rPr>
              <a:t>     </a:t>
            </a:r>
            <a:r>
              <a:rPr lang="en-US" altLang="zh-CN" sz="2800" dirty="0">
                <a:latin typeface="Times New Roman" panose="02020603050405020304" charset="0"/>
                <a:cs typeface="Times New Roman" panose="02020603050405020304" charset="0"/>
              </a:rPr>
              <a:t>Hi, there! My name is _______ and I’m from China. Like most teenagers, _______________________</a:t>
            </a:r>
            <a:r>
              <a:rPr lang="en-US" altLang="zh-CN" sz="2800" b="1" dirty="0">
                <a:solidFill>
                  <a:srgbClr val="FF0000"/>
                </a:solidFill>
                <a:latin typeface="Times New Roman" panose="02020603050405020304" charset="0"/>
                <a:cs typeface="Times New Roman" panose="02020603050405020304" charset="0"/>
              </a:rPr>
              <a:t>(School life)</a:t>
            </a:r>
            <a:r>
              <a:rPr lang="en-US" altLang="zh-CN" sz="2800" dirty="0">
                <a:latin typeface="Times New Roman" panose="02020603050405020304" charset="0"/>
                <a:cs typeface="Times New Roman" panose="02020603050405020304" charset="0"/>
              </a:rPr>
              <a:t> ___________________. </a:t>
            </a:r>
            <a:r>
              <a:rPr lang="en-US" altLang="zh-CN" sz="2800" b="1" dirty="0">
                <a:solidFill>
                  <a:srgbClr val="FF0000"/>
                </a:solidFill>
                <a:latin typeface="Times New Roman" panose="02020603050405020304" charset="0"/>
                <a:cs typeface="Times New Roman" panose="02020603050405020304" charset="0"/>
              </a:rPr>
              <a:t>( Hobby)</a:t>
            </a:r>
            <a:endParaRPr lang="en-US" altLang="zh-CN" sz="2800" b="1" dirty="0">
              <a:solidFill>
                <a:srgbClr val="FF0000"/>
              </a:solidFill>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_________________________________________________.</a:t>
            </a:r>
            <a:r>
              <a:rPr lang="en-US" altLang="zh-CN" sz="2800" b="1" dirty="0">
                <a:solidFill>
                  <a:srgbClr val="FF0000"/>
                </a:solidFill>
                <a:latin typeface="Times New Roman" panose="02020603050405020304" charset="0"/>
                <a:cs typeface="Times New Roman" panose="02020603050405020304" charset="0"/>
              </a:rPr>
              <a:t>(After-class activities)</a:t>
            </a:r>
            <a:endParaRPr lang="en-US" altLang="zh-CN" sz="2800"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I want to ____________________</a:t>
            </a:r>
            <a:r>
              <a:rPr lang="en-US" altLang="zh-CN" sz="2800" b="1" dirty="0">
                <a:solidFill>
                  <a:srgbClr val="FF0000"/>
                </a:solidFill>
                <a:latin typeface="Times New Roman" panose="02020603050405020304" charset="0"/>
                <a:cs typeface="Times New Roman" panose="02020603050405020304" charset="0"/>
              </a:rPr>
              <a:t>(your goal/plan in the years that follow) </a:t>
            </a:r>
            <a:r>
              <a:rPr lang="en-US" altLang="zh-CN" sz="2800" dirty="0">
                <a:solidFill>
                  <a:schemeClr val="tx1"/>
                </a:solidFill>
                <a:latin typeface="Times New Roman" panose="02020603050405020304" charset="0"/>
                <a:cs typeface="Times New Roman" panose="02020603050405020304" charset="0"/>
              </a:rPr>
              <a:t>because _____________</a:t>
            </a:r>
            <a:r>
              <a:rPr lang="en-US" altLang="zh-CN" sz="2800" b="1" dirty="0">
                <a:solidFill>
                  <a:srgbClr val="FF0000"/>
                </a:solidFill>
                <a:latin typeface="Times New Roman" panose="02020603050405020304" charset="0"/>
                <a:cs typeface="Times New Roman" panose="02020603050405020304" charset="0"/>
                <a:sym typeface="+mn-ea"/>
              </a:rPr>
              <a:t>(reasons why you set that goal)</a:t>
            </a:r>
            <a:endParaRPr lang="en-US" altLang="zh-CN" sz="2800" dirty="0">
              <a:latin typeface="Times New Roman" panose="02020603050405020304" charset="0"/>
              <a:cs typeface="Times New Roman" panose="02020603050405020304" charset="0"/>
            </a:endParaRPr>
          </a:p>
          <a:p>
            <a:endParaRPr lang="en-US" altLang="zh-CN" sz="28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 </a:t>
            </a:r>
            <a:endParaRPr lang="en-US" altLang="zh-CN" sz="32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custDataLst>
              <p:tags r:id="rId1"/>
            </p:custDataLst>
          </p:nvPr>
        </p:nvSpPr>
        <p:spPr>
          <a:xfrm>
            <a:off x="-635" y="0"/>
            <a:ext cx="12192635" cy="8462645"/>
          </a:xfrm>
          <a:prstGeom prst="rect">
            <a:avLst/>
          </a:prstGeom>
          <a:solidFill>
            <a:schemeClr val="bg1">
              <a:alpha val="99000"/>
            </a:schemeClr>
          </a:solidFill>
        </p:spPr>
        <p:txBody>
          <a:bodyPr wrap="square" rtlCol="0">
            <a:spAutoFit/>
          </a:bodyPr>
          <a:lstStyle/>
          <a:p>
            <a:r>
              <a:rPr lang="en-US" altLang="zh-CN" sz="3200" dirty="0">
                <a:latin typeface="Times New Roman" panose="02020603050405020304" charset="0"/>
                <a:cs typeface="Times New Roman" panose="02020603050405020304" charset="0"/>
              </a:rPr>
              <a:t>     </a:t>
            </a:r>
            <a:r>
              <a:rPr lang="en-US" altLang="zh-CN" sz="2800" dirty="0">
                <a:latin typeface="Times New Roman" panose="02020603050405020304" charset="0"/>
                <a:cs typeface="Times New Roman" panose="02020603050405020304" charset="0"/>
              </a:rPr>
              <a:t>Hi, there! My name is _______ and I’m from China. Like most teenagers, ______________(School life)I love _____________________________. ( Hobby)</a:t>
            </a:r>
            <a:endParaRPr lang="en-US" altLang="zh-CN" sz="2800"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_________________________________________________.(After-class activities)</a:t>
            </a:r>
            <a:endParaRPr lang="en-US" altLang="zh-CN" sz="2800"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_________________(your goal/plan in the years that follow) because___________</a:t>
            </a:r>
            <a:endParaRPr lang="en-US" altLang="zh-CN" sz="2800"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(reasons why you set that goal)</a:t>
            </a:r>
            <a:endParaRPr lang="en-US" altLang="zh-CN" sz="2800" dirty="0">
              <a:latin typeface="Times New Roman" panose="02020603050405020304" charset="0"/>
              <a:cs typeface="Times New Roman" panose="02020603050405020304" charset="0"/>
            </a:endParaRPr>
          </a:p>
          <a:p>
            <a:r>
              <a:rPr lang="en-US" altLang="zh-CN" sz="2400" b="1" dirty="0">
                <a:latin typeface="Times New Roman" panose="02020603050405020304" charset="0"/>
                <a:cs typeface="Times New Roman" panose="02020603050405020304" charset="0"/>
              </a:rPr>
              <a:t>Sentence pattern for reference</a:t>
            </a:r>
            <a:endParaRPr lang="en-US" altLang="zh-CN" sz="2400" b="1" dirty="0">
              <a:latin typeface="Times New Roman" panose="02020603050405020304" charset="0"/>
              <a:cs typeface="Times New Roman" panose="02020603050405020304" charset="0"/>
            </a:endParaRPr>
          </a:p>
          <a:p>
            <a:r>
              <a:rPr lang="en-US" altLang="zh-CN" sz="2400" b="1" i="1" dirty="0">
                <a:solidFill>
                  <a:srgbClr val="FF0000"/>
                </a:solidFill>
                <a:latin typeface="Times New Roman" panose="02020603050405020304"/>
                <a:cs typeface="Times New Roman" panose="02020603050405020304"/>
                <a:sym typeface="+mn-ea"/>
              </a:rPr>
              <a:t>1) school life</a:t>
            </a:r>
            <a:endParaRPr lang="zh-CN" altLang="en-US" sz="2400" b="1" i="1" dirty="0">
              <a:solidFill>
                <a:srgbClr val="FF0000"/>
              </a:solidFill>
              <a:latin typeface="Times New Roman" panose="02020603050405020304"/>
              <a:cs typeface="Times New Roman" panose="02020603050405020304"/>
              <a:sym typeface="+mn-ea"/>
            </a:endParaRPr>
          </a:p>
          <a:p>
            <a:pPr marL="342900" indent="-342900">
              <a:buFont typeface="Wingdings" panose="05000000000000000000" charset="0"/>
              <a:buChar char="p"/>
            </a:pPr>
            <a:r>
              <a:rPr lang="zh-CN" altLang="en-US" sz="2400" b="1" i="1" dirty="0">
                <a:latin typeface="Times New Roman" panose="02020603050405020304"/>
                <a:cs typeface="Times New Roman" panose="02020603050405020304"/>
                <a:sym typeface="+mn-ea"/>
              </a:rPr>
              <a:t>Like most teenagers, I start my day</a:t>
            </a:r>
            <a:r>
              <a:rPr lang="en-US" altLang="zh-CN" sz="2400" b="1" i="1" dirty="0">
                <a:latin typeface="Times New Roman" panose="02020603050405020304"/>
                <a:cs typeface="Times New Roman" panose="02020603050405020304"/>
                <a:sym typeface="+mn-ea"/>
              </a:rPr>
              <a:t>...</a:t>
            </a:r>
            <a:r>
              <a:rPr lang="zh-CN" altLang="en-US" sz="2400" b="1" i="1" dirty="0">
                <a:latin typeface="Times New Roman" panose="02020603050405020304"/>
                <a:cs typeface="Times New Roman" panose="02020603050405020304"/>
                <a:sym typeface="+mn-ea"/>
              </a:rPr>
              <a:t>and end it </a:t>
            </a:r>
            <a:r>
              <a:rPr lang="en-US" altLang="zh-CN" sz="2400" b="1" i="1" dirty="0">
                <a:latin typeface="Times New Roman" panose="02020603050405020304"/>
                <a:cs typeface="Times New Roman" panose="02020603050405020304"/>
                <a:sym typeface="+mn-ea"/>
              </a:rPr>
              <a:t>..</a:t>
            </a:r>
            <a:r>
              <a:rPr lang="zh-CN" altLang="en-US" sz="2400" b="1" i="1" dirty="0">
                <a:latin typeface="Times New Roman" panose="02020603050405020304"/>
                <a:cs typeface="Times New Roman" panose="02020603050405020304"/>
                <a:sym typeface="+mn-ea"/>
              </a:rPr>
              <a:t>.</a:t>
            </a:r>
            <a:endParaRPr lang="zh-CN" altLang="en-US" sz="2400" b="1" i="1" dirty="0">
              <a:latin typeface="Times New Roman" panose="02020603050405020304"/>
              <a:cs typeface="Times New Roman" panose="02020603050405020304"/>
              <a:sym typeface="+mn-ea"/>
            </a:endParaRPr>
          </a:p>
          <a:p>
            <a:pPr marL="342900" indent="-342900">
              <a:buFont typeface="Wingdings" panose="05000000000000000000" charset="0"/>
              <a:buChar char="p"/>
            </a:pPr>
            <a:r>
              <a:rPr lang="zh-CN" altLang="en-US" sz="2400" b="1" i="1" dirty="0">
                <a:latin typeface="Times New Roman" panose="02020603050405020304"/>
                <a:cs typeface="Times New Roman" panose="02020603050405020304"/>
                <a:sym typeface="+mn-ea"/>
              </a:rPr>
              <a:t>I study</a:t>
            </a:r>
            <a:r>
              <a:rPr lang="en-US" altLang="zh-CN" sz="2400" b="1" i="1" dirty="0">
                <a:latin typeface="Times New Roman" panose="02020603050405020304"/>
                <a:cs typeface="Times New Roman" panose="02020603050405020304"/>
                <a:sym typeface="+mn-ea"/>
              </a:rPr>
              <a:t>...</a:t>
            </a:r>
            <a:r>
              <a:rPr lang="zh-CN" altLang="en-US" sz="2400" b="1" i="1" dirty="0">
                <a:latin typeface="Times New Roman" panose="02020603050405020304"/>
                <a:cs typeface="Times New Roman" panose="02020603050405020304"/>
                <a:sym typeface="+mn-ea"/>
              </a:rPr>
              <a:t> to prepare for the university entrance exam.</a:t>
            </a:r>
            <a:endParaRPr lang="zh-CN" altLang="en-US" sz="2400" b="1" i="1" dirty="0">
              <a:latin typeface="Times New Roman" panose="02020603050405020304"/>
              <a:cs typeface="Times New Roman" panose="02020603050405020304"/>
              <a:sym typeface="+mn-ea"/>
            </a:endParaRPr>
          </a:p>
          <a:p>
            <a:r>
              <a:rPr lang="en-US" altLang="zh-CN" sz="2400" b="1" i="1" dirty="0">
                <a:solidFill>
                  <a:srgbClr val="FF0000"/>
                </a:solidFill>
                <a:latin typeface="Times New Roman" panose="02020603050405020304"/>
                <a:cs typeface="Times New Roman" panose="02020603050405020304"/>
                <a:sym typeface="+mn-ea"/>
              </a:rPr>
              <a:t>2) hobby </a:t>
            </a:r>
            <a:endParaRPr lang="en-US" altLang="zh-CN" sz="2400" b="1" i="1" dirty="0">
              <a:solidFill>
                <a:srgbClr val="FF0000"/>
              </a:solidFill>
              <a:latin typeface="Times New Roman" panose="02020603050405020304"/>
              <a:cs typeface="Times New Roman" panose="02020603050405020304"/>
              <a:sym typeface="+mn-ea"/>
            </a:endParaRPr>
          </a:p>
          <a:p>
            <a:pPr marL="342900" indent="-342900">
              <a:buFont typeface="Wingdings" panose="05000000000000000000" charset="0"/>
              <a:buChar char="p"/>
            </a:pPr>
            <a:r>
              <a:rPr lang="en-US" altLang="zh-CN" sz="2400" b="1" i="1" dirty="0">
                <a:latin typeface="Times New Roman" panose="02020603050405020304"/>
                <a:cs typeface="Times New Roman" panose="02020603050405020304"/>
                <a:sym typeface="+mn-ea"/>
              </a:rPr>
              <a:t>When I have time off, I prefer to...</a:t>
            </a:r>
            <a:endParaRPr lang="en-US" altLang="zh-CN" sz="2400" b="1" i="1" dirty="0">
              <a:latin typeface="Times New Roman" panose="02020603050405020304"/>
              <a:cs typeface="Times New Roman" panose="02020603050405020304"/>
              <a:sym typeface="+mn-ea"/>
            </a:endParaRPr>
          </a:p>
          <a:p>
            <a:pPr marL="342900" indent="-342900">
              <a:buFont typeface="Wingdings" panose="05000000000000000000" charset="0"/>
              <a:buChar char="p"/>
            </a:pPr>
            <a:r>
              <a:rPr lang="zh-CN" altLang="en-US" sz="2400" b="1" i="1" dirty="0">
                <a:latin typeface="Times New Roman" panose="02020603050405020304"/>
                <a:cs typeface="Times New Roman" panose="02020603050405020304"/>
                <a:sym typeface="+mn-ea"/>
              </a:rPr>
              <a:t>I love</a:t>
            </a:r>
            <a:r>
              <a:rPr lang="en-US" altLang="zh-CN" sz="2400" b="1" i="1" dirty="0">
                <a:latin typeface="Times New Roman" panose="02020603050405020304"/>
                <a:cs typeface="Times New Roman" panose="02020603050405020304"/>
                <a:sym typeface="+mn-ea"/>
              </a:rPr>
              <a:t>... so much that...</a:t>
            </a:r>
            <a:endParaRPr lang="en-US" altLang="zh-CN" sz="2400" b="1" i="1" dirty="0">
              <a:latin typeface="Times New Roman" panose="02020603050405020304"/>
              <a:cs typeface="Times New Roman" panose="02020603050405020304"/>
              <a:sym typeface="+mn-ea"/>
            </a:endParaRPr>
          </a:p>
          <a:p>
            <a:r>
              <a:rPr lang="en-US" altLang="zh-CN" sz="2400" b="1" i="1" dirty="0">
                <a:solidFill>
                  <a:srgbClr val="FF0000"/>
                </a:solidFill>
                <a:latin typeface="Times New Roman" panose="02020603050405020304"/>
                <a:cs typeface="Times New Roman" panose="02020603050405020304"/>
                <a:sym typeface="+mn-ea"/>
              </a:rPr>
              <a:t>3)after-class activities </a:t>
            </a:r>
            <a:endParaRPr lang="en-US" altLang="zh-CN" sz="2400" b="1" i="1" dirty="0">
              <a:solidFill>
                <a:srgbClr val="FF0000"/>
              </a:solidFill>
              <a:latin typeface="Times New Roman" panose="02020603050405020304"/>
              <a:cs typeface="Times New Roman" panose="02020603050405020304"/>
              <a:sym typeface="+mn-ea"/>
            </a:endParaRPr>
          </a:p>
          <a:p>
            <a:pPr marL="342900" indent="-342900">
              <a:buFont typeface="Wingdings" panose="05000000000000000000" charset="0"/>
              <a:buChar char="p"/>
            </a:pPr>
            <a:r>
              <a:rPr lang="en-US" altLang="zh-CN" sz="2400" b="1" i="1" dirty="0">
                <a:latin typeface="Times New Roman" panose="02020603050405020304"/>
                <a:cs typeface="Times New Roman" panose="02020603050405020304"/>
                <a:sym typeface="+mn-ea"/>
              </a:rPr>
              <a:t>I volunteer to...  and I’m a member... </a:t>
            </a:r>
            <a:endParaRPr lang="en-US" altLang="zh-CN" sz="2400" i="1" dirty="0">
              <a:latin typeface="Times New Roman" panose="02020603050405020304"/>
              <a:cs typeface="Times New Roman" panose="02020603050405020304"/>
              <a:sym typeface="+mn-ea"/>
            </a:endParaRPr>
          </a:p>
          <a:p>
            <a:r>
              <a:rPr lang="en-US" altLang="zh-CN" sz="2400" b="1" i="1" dirty="0">
                <a:solidFill>
                  <a:srgbClr val="FF0000"/>
                </a:solidFill>
                <a:latin typeface="Times New Roman" panose="02020603050405020304"/>
                <a:cs typeface="Times New Roman" panose="02020603050405020304"/>
                <a:sym typeface="+mn-ea"/>
              </a:rPr>
              <a:t>4)attitude</a:t>
            </a:r>
            <a:endParaRPr lang="zh-CN" altLang="en-US" sz="2400" b="1" i="1" dirty="0">
              <a:solidFill>
                <a:srgbClr val="FF0000"/>
              </a:solidFill>
              <a:latin typeface="Times New Roman" panose="02020603050405020304"/>
              <a:cs typeface="Times New Roman" panose="02020603050405020304"/>
              <a:sym typeface="+mn-ea"/>
            </a:endParaRPr>
          </a:p>
          <a:p>
            <a:pPr marL="342900" indent="-342900">
              <a:buFont typeface="Wingdings" panose="05000000000000000000" charset="0"/>
              <a:buChar char="p"/>
            </a:pPr>
            <a:r>
              <a:rPr lang="en-US" altLang="zh-CN" sz="2400" b="1" i="1" dirty="0">
                <a:latin typeface="Times New Roman" panose="02020603050405020304"/>
                <a:cs typeface="Times New Roman" panose="02020603050405020304"/>
                <a:sym typeface="+mn-ea"/>
              </a:rPr>
              <a:t>Although ..., we still find time to play and laugh together. </a:t>
            </a:r>
            <a:endParaRPr lang="en-US" altLang="zh-CN" sz="2400" b="1" i="1" dirty="0">
              <a:latin typeface="Times New Roman" panose="02020603050405020304"/>
              <a:cs typeface="Times New Roman" panose="02020603050405020304"/>
              <a:sym typeface="+mn-ea"/>
            </a:endParaRPr>
          </a:p>
          <a:p>
            <a:pPr marL="342900" indent="-342900">
              <a:buFont typeface="Wingdings" panose="05000000000000000000" charset="0"/>
              <a:buChar char="p"/>
            </a:pPr>
            <a:r>
              <a:rPr lang="en-US" altLang="zh-CN" sz="2400" b="1" i="1" dirty="0">
                <a:latin typeface="Times New Roman" panose="02020603050405020304"/>
                <a:cs typeface="Times New Roman" panose="02020603050405020304"/>
                <a:sym typeface="+mn-ea"/>
              </a:rPr>
              <a:t>At times like these, the world feels like a wonderful place.</a:t>
            </a:r>
            <a:endParaRPr lang="en-US" altLang="zh-CN" sz="2400" b="1" i="1" dirty="0">
              <a:latin typeface="Times New Roman" panose="02020603050405020304"/>
              <a:cs typeface="Times New Roman" panose="02020603050405020304"/>
              <a:sym typeface="+mn-ea"/>
            </a:endParaRPr>
          </a:p>
          <a:p>
            <a:pPr marL="342900" indent="-342900">
              <a:buFont typeface="Wingdings" panose="05000000000000000000" charset="0"/>
              <a:buChar char="p"/>
            </a:pPr>
            <a:r>
              <a:rPr lang="en-US" altLang="zh-CN" sz="2400" b="1" i="1" dirty="0">
                <a:latin typeface="Times New Roman" panose="02020603050405020304"/>
                <a:cs typeface="Times New Roman" panose="02020603050405020304"/>
                <a:sym typeface="+mn-ea"/>
              </a:rPr>
              <a:t>It's very difficult for ...to do...</a:t>
            </a:r>
            <a:endParaRPr lang="zh-CN" altLang="en-US" sz="2400" b="1" i="1" dirty="0">
              <a:latin typeface="Times New Roman" panose="02020603050405020304"/>
              <a:cs typeface="Times New Roman" panose="02020603050405020304"/>
              <a:sym typeface="+mn-ea"/>
            </a:endParaRPr>
          </a:p>
          <a:p>
            <a:endParaRPr lang="en-US" altLang="zh-CN" sz="2400" dirty="0">
              <a:latin typeface="Times New Roman" panose="02020603050405020304" charset="0"/>
              <a:cs typeface="Times New Roman" panose="02020603050405020304" charset="0"/>
            </a:endParaRPr>
          </a:p>
          <a:p>
            <a:endParaRPr lang="en-US" altLang="zh-CN" sz="3200" dirty="0">
              <a:latin typeface="Times New Roman" panose="02020603050405020304" charset="0"/>
              <a:cs typeface="Times New Roman" panose="02020603050405020304" charset="0"/>
            </a:endParaRPr>
          </a:p>
          <a:p>
            <a:endParaRPr lang="en-US" altLang="zh-CN" sz="32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2710" y="471805"/>
            <a:ext cx="12007850" cy="255333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Homework</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1. </a:t>
            </a:r>
            <a:r>
              <a:rPr lang="en-US" altLang="zh-CN" sz="3200">
                <a:latin typeface="Times New Roman" panose="02020603050405020304" charset="0"/>
                <a:cs typeface="Times New Roman" panose="02020603050405020304" charset="0"/>
                <a:sym typeface="+mn-ea"/>
              </a:rPr>
              <a:t>Finish your passage.</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2. Browse the website </a:t>
            </a:r>
            <a:r>
              <a:rPr lang="en-US" altLang="zh-CN" sz="3200" i="1">
                <a:solidFill>
                  <a:srgbClr val="FF0000"/>
                </a:solidFill>
                <a:latin typeface="Times New Roman" panose="02020603050405020304" charset="0"/>
                <a:cs typeface="Times New Roman" panose="02020603050405020304" charset="0"/>
              </a:rPr>
              <a:t>https://www.wikihow.com/Have-a-Successful-Teenage-Life</a:t>
            </a:r>
            <a:endParaRPr lang="en-US" altLang="zh-CN" sz="3200" i="1">
              <a:solidFill>
                <a:srgbClr val="FF0000"/>
              </a:solidFill>
              <a:latin typeface="Times New Roman" panose="02020603050405020304" charset="0"/>
              <a:cs typeface="Times New Roman" panose="02020603050405020304" charset="0"/>
            </a:endParaRPr>
          </a:p>
          <a:p>
            <a:endParaRPr lang="en-US" altLang="zh-CN" sz="3200" i="1">
              <a:solidFill>
                <a:srgbClr val="FF0000"/>
              </a:solidFill>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6289040" y="3025140"/>
            <a:ext cx="5812155" cy="3666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r="49109"/>
          <a:stretch>
            <a:fillRect/>
          </a:stretch>
        </p:blipFill>
        <p:spPr>
          <a:xfrm>
            <a:off x="0" y="-36182"/>
            <a:ext cx="12192000" cy="6894181"/>
          </a:xfrm>
          <a:prstGeom prst="rect">
            <a:avLst/>
          </a:prstGeom>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177" t="14060" r="9979" b="16028"/>
          <a:stretch>
            <a:fillRect/>
          </a:stretch>
        </p:blipFill>
        <p:spPr>
          <a:xfrm rot="1790001">
            <a:off x="643590" y="1955785"/>
            <a:ext cx="5187344" cy="4377592"/>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3679" t="6074" r="32737"/>
          <a:stretch>
            <a:fillRect/>
          </a:stretch>
        </p:blipFill>
        <p:spPr>
          <a:xfrm flipH="1">
            <a:off x="2883023" y="754594"/>
            <a:ext cx="3059346" cy="604244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1773" t="6166" r="17487"/>
          <a:stretch>
            <a:fillRect/>
          </a:stretch>
        </p:blipFill>
        <p:spPr>
          <a:xfrm>
            <a:off x="2226734" y="4491866"/>
            <a:ext cx="1292447" cy="1209509"/>
          </a:xfrm>
          <a:prstGeom prst="rect">
            <a:avLst/>
          </a:prstGeom>
        </p:spPr>
      </p:pic>
      <p:sp>
        <p:nvSpPr>
          <p:cNvPr id="3" name="文本框 2"/>
          <p:cNvSpPr txBox="1"/>
          <p:nvPr/>
        </p:nvSpPr>
        <p:spPr>
          <a:xfrm>
            <a:off x="5588635" y="2589530"/>
            <a:ext cx="5187315" cy="1198880"/>
          </a:xfrm>
          <a:prstGeom prst="rect">
            <a:avLst/>
          </a:prstGeom>
          <a:noFill/>
        </p:spPr>
        <p:txBody>
          <a:bodyPr wrap="square" rtlCol="0">
            <a:spAutoFit/>
          </a:bodyPr>
          <a:lstStyle/>
          <a:p>
            <a:r>
              <a:rPr lang="en-US" altLang="zh-CN" sz="7200" b="1">
                <a:latin typeface="Berlin Sans FB Demi" panose="020E0802020502020306" charset="0"/>
                <a:cs typeface="Berlin Sans FB Demi" panose="020E0802020502020306" charset="0"/>
              </a:rPr>
              <a:t>Thank you!</a:t>
            </a:r>
            <a:endParaRPr lang="en-US" altLang="zh-CN" sz="7200" b="1">
              <a:latin typeface="Berlin Sans FB Demi" panose="020E0802020502020306" charset="0"/>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74315" y="534020"/>
            <a:ext cx="5187344" cy="4377592"/>
            <a:chOff x="258" y="2596"/>
            <a:chExt cx="8169" cy="6894"/>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7177" t="14060" r="9979" b="16028"/>
            <a:stretch>
              <a:fillRect/>
            </a:stretch>
          </p:blipFill>
          <p:spPr>
            <a:xfrm rot="1790001">
              <a:off x="258" y="2596"/>
              <a:ext cx="8169" cy="6894"/>
            </a:xfrm>
            <a:prstGeom prst="rect">
              <a:avLst/>
            </a:prstGeom>
          </p:spPr>
        </p:pic>
        <p:pic>
          <p:nvPicPr>
            <p:cNvPr id="100" name="图片 99"/>
            <p:cNvPicPr/>
            <p:nvPr/>
          </p:nvPicPr>
          <p:blipFill>
            <a:blip r:embed="rId2"/>
            <a:stretch>
              <a:fillRect/>
            </a:stretch>
          </p:blipFill>
          <p:spPr>
            <a:xfrm>
              <a:off x="4460" y="4184"/>
              <a:ext cx="3611" cy="3718"/>
            </a:xfrm>
            <a:prstGeom prst="rect">
              <a:avLst/>
            </a:prstGeom>
            <a:noFill/>
            <a:ln w="9525">
              <a:noFill/>
            </a:ln>
          </p:spPr>
        </p:pic>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1773" t="6166" r="17487"/>
          <a:stretch>
            <a:fillRect/>
          </a:stretch>
        </p:blipFill>
        <p:spPr>
          <a:xfrm>
            <a:off x="1679999" y="3306956"/>
            <a:ext cx="1292447" cy="1209509"/>
          </a:xfrm>
          <a:prstGeom prst="rect">
            <a:avLst/>
          </a:prstGeom>
        </p:spPr>
      </p:pic>
      <p:sp>
        <p:nvSpPr>
          <p:cNvPr id="3" name="文本框 2"/>
          <p:cNvSpPr txBox="1"/>
          <p:nvPr/>
        </p:nvSpPr>
        <p:spPr>
          <a:xfrm>
            <a:off x="4336415" y="2025015"/>
            <a:ext cx="8125460" cy="1753235"/>
          </a:xfrm>
          <a:prstGeom prst="rect">
            <a:avLst/>
          </a:prstGeom>
          <a:noFill/>
        </p:spPr>
        <p:txBody>
          <a:bodyPr wrap="square" rtlCol="0">
            <a:spAutoFit/>
          </a:bodyPr>
          <a:lstStyle/>
          <a:p>
            <a:pPr algn="ctr"/>
            <a:r>
              <a:rPr lang="en-US" altLang="zh-CN" sz="3600" b="1" dirty="0">
                <a:latin typeface="Berlin Sans FB Demi" panose="020E0802020502020306" charset="0"/>
                <a:cs typeface="Berlin Sans FB Demi" panose="020E0802020502020306" charset="0"/>
              </a:rPr>
              <a:t>Book1 Unit1</a:t>
            </a:r>
            <a:endParaRPr lang="en-US" altLang="zh-CN" sz="3600" b="1" dirty="0">
              <a:latin typeface="Berlin Sans FB Demi" panose="020E0802020502020306" charset="0"/>
              <a:cs typeface="Berlin Sans FB Demi" panose="020E0802020502020306" charset="0"/>
            </a:endParaRPr>
          </a:p>
          <a:p>
            <a:pPr algn="ctr"/>
            <a:r>
              <a:rPr lang="en-US" altLang="zh-CN" sz="3600" b="1" dirty="0">
                <a:latin typeface="Berlin Sans FB Demi" panose="020E0802020502020306" charset="0"/>
                <a:cs typeface="Berlin Sans FB Demi" panose="020E0802020502020306" charset="0"/>
              </a:rPr>
              <a:t>Expanding your world </a:t>
            </a:r>
            <a:endParaRPr lang="en-US" altLang="zh-CN" sz="3600" b="1" dirty="0">
              <a:latin typeface="Berlin Sans FB Demi" panose="020E0802020502020306" charset="0"/>
              <a:cs typeface="Berlin Sans FB Demi" panose="020E0802020502020306" charset="0"/>
            </a:endParaRPr>
          </a:p>
          <a:p>
            <a:pPr algn="ctr"/>
            <a:r>
              <a:rPr lang="en-US" altLang="zh-CN" sz="3600" b="1" dirty="0">
                <a:latin typeface="Berlin Sans FB Demi" panose="020E0802020502020306" charset="0"/>
                <a:cs typeface="Berlin Sans FB Demi" panose="020E0802020502020306" charset="0"/>
              </a:rPr>
              <a:t>Teenage Life around the World</a:t>
            </a:r>
            <a:endParaRPr lang="en-US" altLang="zh-CN" sz="3600" b="1" dirty="0">
              <a:latin typeface="Berlin Sans FB Demi" panose="020E0802020502020306" charset="0"/>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图片 109"/>
          <p:cNvPicPr/>
          <p:nvPr/>
        </p:nvPicPr>
        <p:blipFill>
          <a:blip r:embed="rId1"/>
          <a:srcRect b="7122"/>
          <a:stretch>
            <a:fillRect/>
          </a:stretch>
        </p:blipFill>
        <p:spPr>
          <a:xfrm>
            <a:off x="0" y="0"/>
            <a:ext cx="12192635" cy="6858635"/>
          </a:xfrm>
          <a:prstGeom prst="rect">
            <a:avLst/>
          </a:prstGeom>
          <a:noFill/>
          <a:ln w="9525">
            <a:noFill/>
          </a:ln>
        </p:spPr>
      </p:pic>
      <p:sp>
        <p:nvSpPr>
          <p:cNvPr id="5" name="矩形 4"/>
          <p:cNvSpPr/>
          <p:nvPr/>
        </p:nvSpPr>
        <p:spPr>
          <a:xfrm>
            <a:off x="0" y="-120015"/>
            <a:ext cx="12190095" cy="7065645"/>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0" y="112395"/>
            <a:ext cx="12066270" cy="2861310"/>
          </a:xfrm>
          <a:prstGeom prst="rect">
            <a:avLst/>
          </a:prstGeom>
          <a:solidFill>
            <a:schemeClr val="bg1"/>
          </a:solidFill>
        </p:spPr>
        <p:txBody>
          <a:bodyPr wrap="square" rtlCol="0" anchor="t">
            <a:spAutoFit/>
          </a:bodyPr>
          <a:lstStyle/>
          <a:p>
            <a:r>
              <a:rPr lang="en-US" altLang="zh-CN" sz="3600" dirty="0">
                <a:latin typeface="Times New Roman" panose="02020603050405020304" charset="0"/>
                <a:cs typeface="Times New Roman" panose="02020603050405020304" charset="0"/>
                <a:sym typeface="+mn-ea"/>
              </a:rPr>
              <a:t>Bangladesh, South Asia</a:t>
            </a:r>
            <a:endParaRPr lang="en-US" altLang="zh-CN" sz="3600" dirty="0">
              <a:latin typeface="Times New Roman" panose="02020603050405020304" charset="0"/>
              <a:cs typeface="Times New Roman" panose="02020603050405020304" charset="0"/>
            </a:endParaRPr>
          </a:p>
          <a:p>
            <a:pPr algn="just"/>
            <a:r>
              <a:rPr lang="en-US" altLang="zh-CN" sz="3200" dirty="0">
                <a:latin typeface="Times New Roman" panose="02020603050405020304" charset="0"/>
                <a:cs typeface="Times New Roman" panose="02020603050405020304" charset="0"/>
                <a:sym typeface="+mn-ea"/>
              </a:rPr>
              <a:t>   </a:t>
            </a:r>
            <a:r>
              <a:rPr lang="en-US" altLang="zh-CN" sz="3600" dirty="0">
                <a:latin typeface="Times New Roman" panose="02020603050405020304" charset="0"/>
                <a:cs typeface="Times New Roman" panose="02020603050405020304" charset="0"/>
                <a:sym typeface="+mn-ea"/>
              </a:rPr>
              <a:t> It is among </a:t>
            </a:r>
            <a:r>
              <a:rPr lang="en-US" altLang="zh-CN" sz="3600" b="1" dirty="0">
                <a:solidFill>
                  <a:srgbClr val="FF0000"/>
                </a:solidFill>
                <a:latin typeface="Times New Roman" panose="02020603050405020304" charset="0"/>
                <a:cs typeface="Times New Roman" panose="02020603050405020304" charset="0"/>
                <a:sym typeface="+mn-ea"/>
              </a:rPr>
              <a:t>the world’s poorest countries</a:t>
            </a:r>
            <a:r>
              <a:rPr lang="en-US" altLang="zh-CN" sz="3600" dirty="0">
                <a:latin typeface="Times New Roman" panose="02020603050405020304" charset="0"/>
                <a:cs typeface="Times New Roman" panose="02020603050405020304" charset="0"/>
                <a:sym typeface="+mn-ea"/>
              </a:rPr>
              <a:t>. </a:t>
            </a:r>
            <a:r>
              <a:rPr lang="en-US" altLang="zh-CN" sz="3600" b="1" dirty="0">
                <a:solidFill>
                  <a:srgbClr val="FF0000"/>
                </a:solidFill>
                <a:latin typeface="Times New Roman" panose="02020603050405020304" charset="0"/>
                <a:cs typeface="Times New Roman" panose="02020603050405020304" charset="0"/>
                <a:sym typeface="+mn-ea"/>
              </a:rPr>
              <a:t>Less then 50% </a:t>
            </a:r>
            <a:r>
              <a:rPr lang="en-US" altLang="zh-CN" sz="3600" dirty="0">
                <a:latin typeface="Times New Roman" panose="02020603050405020304" charset="0"/>
                <a:cs typeface="Times New Roman" panose="02020603050405020304" charset="0"/>
                <a:sym typeface="+mn-ea"/>
              </a:rPr>
              <a:t>of Bangladeshi young people attend secondary school</a:t>
            </a:r>
            <a:r>
              <a:rPr lang="en-US" altLang="zh-CN" sz="2400" dirty="0">
                <a:latin typeface="Times New Roman" panose="02020603050405020304" charset="0"/>
                <a:cs typeface="Times New Roman" panose="02020603050405020304" charset="0"/>
                <a:sym typeface="+mn-ea"/>
              </a:rPr>
              <a:t>(</a:t>
            </a:r>
            <a:r>
              <a:rPr lang="zh-CN" altLang="en-US" sz="2400" dirty="0">
                <a:latin typeface="Times New Roman" panose="02020603050405020304" charset="0"/>
                <a:cs typeface="Times New Roman" panose="02020603050405020304" charset="0"/>
                <a:sym typeface="+mn-ea"/>
              </a:rPr>
              <a:t>中学</a:t>
            </a:r>
            <a:r>
              <a:rPr lang="en-US" altLang="zh-CN" sz="2400" dirty="0">
                <a:latin typeface="Times New Roman" panose="02020603050405020304" charset="0"/>
                <a:cs typeface="Times New Roman" panose="02020603050405020304" charset="0"/>
                <a:sym typeface="+mn-ea"/>
              </a:rPr>
              <a:t>)</a:t>
            </a:r>
            <a:r>
              <a:rPr lang="en-US" altLang="zh-CN" sz="3600" dirty="0">
                <a:latin typeface="Times New Roman" panose="02020603050405020304" charset="0"/>
                <a:cs typeface="Times New Roman" panose="02020603050405020304" charset="0"/>
                <a:sym typeface="+mn-ea"/>
              </a:rPr>
              <a:t>. By the time they are in their late teens they are already married and working.  </a:t>
            </a:r>
            <a:endParaRPr lang="en-US" altLang="zh-CN" sz="3600" dirty="0">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2"/>
          <a:srcRect b="7891"/>
          <a:stretch>
            <a:fillRect/>
          </a:stretch>
        </p:blipFill>
        <p:spPr>
          <a:xfrm>
            <a:off x="585470" y="3098800"/>
            <a:ext cx="5510530" cy="3347085"/>
          </a:xfrm>
          <a:prstGeom prst="rect">
            <a:avLst/>
          </a:prstGeom>
        </p:spPr>
      </p:pic>
      <p:pic>
        <p:nvPicPr>
          <p:cNvPr id="109" name="图片 108" descr="C:\Users\30812\Desktop\R-C.jpgR-C">
            <a:hlinkClick r:id="rId3" action="ppaction://hlinksldjump"/>
          </p:cNvPr>
          <p:cNvPicPr/>
          <p:nvPr/>
        </p:nvPicPr>
        <p:blipFill>
          <a:blip r:embed="rId4"/>
          <a:srcRect/>
          <a:stretch>
            <a:fillRect/>
          </a:stretch>
        </p:blipFill>
        <p:spPr>
          <a:xfrm>
            <a:off x="6623050" y="3187700"/>
            <a:ext cx="4906010" cy="31965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down)">
                                      <p:cBhvr>
                                        <p:cTn id="1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44295" y="140335"/>
            <a:ext cx="1875155" cy="583565"/>
          </a:xfrm>
          <a:prstGeom prst="rect">
            <a:avLst/>
          </a:prstGeom>
          <a:noFill/>
        </p:spPr>
        <p:txBody>
          <a:bodyPr wrap="square" rtlCol="0">
            <a:spAutoFit/>
          </a:bodyPr>
          <a:lstStyle/>
          <a:p>
            <a:r>
              <a:rPr lang="en-US" altLang="zh-CN" sz="3200" b="1">
                <a:latin typeface="Berlin Sans FB Demi" panose="020E0802020502020306" charset="0"/>
                <a:cs typeface="Berlin Sans FB Demi" panose="020E0802020502020306" charset="0"/>
              </a:rPr>
              <a:t>Your life</a:t>
            </a:r>
            <a:endParaRPr lang="en-US" altLang="zh-CN" sz="3200" b="1">
              <a:latin typeface="Berlin Sans FB Demi" panose="020E0802020502020306" charset="0"/>
              <a:cs typeface="Berlin Sans FB Demi" panose="020E0802020502020306" charset="0"/>
            </a:endParaRPr>
          </a:p>
        </p:txBody>
      </p:sp>
      <p:pic>
        <p:nvPicPr>
          <p:cNvPr id="11" name="图片 10"/>
          <p:cNvPicPr>
            <a:picLocks noChangeAspect="1"/>
          </p:cNvPicPr>
          <p:nvPr>
            <p:custDataLst>
              <p:tags r:id="rId1"/>
            </p:custDataLst>
          </p:nvPr>
        </p:nvPicPr>
        <p:blipFill>
          <a:blip r:embed="rId2"/>
          <a:stretch>
            <a:fillRect/>
          </a:stretch>
        </p:blipFill>
        <p:spPr>
          <a:xfrm>
            <a:off x="129540" y="870585"/>
            <a:ext cx="2867025" cy="1817370"/>
          </a:xfrm>
          <a:prstGeom prst="rect">
            <a:avLst/>
          </a:prstGeom>
          <a:effectLst>
            <a:outerShdw blurRad="50800" dist="38100" dir="2700000" algn="tl" rotWithShape="0">
              <a:prstClr val="black">
                <a:alpha val="40000"/>
              </a:prstClr>
            </a:outerShdw>
          </a:effectLst>
        </p:spPr>
      </p:pic>
      <p:sp>
        <p:nvSpPr>
          <p:cNvPr id="4" name="文本框 3"/>
          <p:cNvSpPr txBox="1"/>
          <p:nvPr>
            <p:custDataLst>
              <p:tags r:id="rId3"/>
            </p:custDataLst>
          </p:nvPr>
        </p:nvSpPr>
        <p:spPr>
          <a:xfrm>
            <a:off x="3219450" y="1159510"/>
            <a:ext cx="7397750" cy="1076325"/>
          </a:xfrm>
          <a:prstGeom prst="rect">
            <a:avLst/>
          </a:prstGeom>
          <a:noFill/>
        </p:spPr>
        <p:txBody>
          <a:bodyPr wrap="square" rtlCol="0">
            <a:spAutoFit/>
          </a:bodyPr>
          <a:lstStyle/>
          <a:p>
            <a:r>
              <a:rPr lang="en-US" altLang="zh-CN" sz="3200" dirty="0">
                <a:latin typeface="Berlin Sans FB Demi" panose="020E0802020502020306" charset="0"/>
                <a:cs typeface="Berlin Sans FB Demi" panose="020E0802020502020306" charset="0"/>
              </a:rPr>
              <a:t>What is your </a:t>
            </a:r>
            <a:r>
              <a:rPr lang="en-US" altLang="zh-CN" sz="3200" dirty="0">
                <a:solidFill>
                  <a:srgbClr val="FF0000"/>
                </a:solidFill>
                <a:latin typeface="Berlin Sans FB Demi" panose="020E0802020502020306" charset="0"/>
                <a:cs typeface="Berlin Sans FB Demi" panose="020E0802020502020306" charset="0"/>
              </a:rPr>
              <a:t>school life </a:t>
            </a:r>
            <a:r>
              <a:rPr lang="en-US" altLang="zh-CN" sz="3200" dirty="0">
                <a:latin typeface="Berlin Sans FB Demi" panose="020E0802020502020306" charset="0"/>
                <a:cs typeface="Berlin Sans FB Demi" panose="020E0802020502020306" charset="0"/>
              </a:rPr>
              <a:t>like?</a:t>
            </a:r>
            <a:endParaRPr lang="en-US" altLang="zh-CN" sz="3200" dirty="0">
              <a:latin typeface="Berlin Sans FB Demi" panose="020E0802020502020306" charset="0"/>
              <a:cs typeface="Berlin Sans FB Demi" panose="020E0802020502020306" charset="0"/>
            </a:endParaRPr>
          </a:p>
          <a:p>
            <a:r>
              <a:rPr lang="en-US" altLang="zh-CN" sz="3200" dirty="0">
                <a:solidFill>
                  <a:srgbClr val="FF0000"/>
                </a:solidFill>
                <a:latin typeface="Berlin Sans FB Demi" panose="020E0802020502020306" charset="0"/>
                <a:cs typeface="Berlin Sans FB Demi" panose="020E0802020502020306" charset="0"/>
              </a:rPr>
              <a:t>How </a:t>
            </a:r>
            <a:r>
              <a:rPr lang="en-US" altLang="zh-CN" sz="3200" dirty="0">
                <a:latin typeface="Berlin Sans FB Demi" panose="020E0802020502020306" charset="0"/>
                <a:cs typeface="Berlin Sans FB Demi" panose="020E0802020502020306" charset="0"/>
              </a:rPr>
              <a:t>do you feel?</a:t>
            </a:r>
            <a:endParaRPr lang="en-US" altLang="zh-CN" sz="3200" dirty="0">
              <a:latin typeface="Berlin Sans FB Demi" panose="020E0802020502020306" charset="0"/>
              <a:cs typeface="Berlin Sans FB Demi" panose="020E0802020502020306" charset="0"/>
            </a:endParaRPr>
          </a:p>
        </p:txBody>
      </p:sp>
      <p:pic>
        <p:nvPicPr>
          <p:cNvPr id="14" name="图片 13"/>
          <p:cNvPicPr>
            <a:picLocks noChangeAspect="1"/>
          </p:cNvPicPr>
          <p:nvPr>
            <p:custDataLst>
              <p:tags r:id="rId4"/>
            </p:custDataLst>
          </p:nvPr>
        </p:nvPicPr>
        <p:blipFill>
          <a:blip r:embed="rId5"/>
          <a:srcRect t="10458"/>
          <a:stretch>
            <a:fillRect/>
          </a:stretch>
        </p:blipFill>
        <p:spPr>
          <a:xfrm>
            <a:off x="89535" y="2834640"/>
            <a:ext cx="2907030" cy="1741170"/>
          </a:xfrm>
          <a:prstGeom prst="rect">
            <a:avLst/>
          </a:prstGeom>
          <a:effectLst>
            <a:outerShdw blurRad="50800" dist="38100" dir="2700000" algn="tl" rotWithShape="0">
              <a:prstClr val="black">
                <a:alpha val="40000"/>
              </a:prstClr>
            </a:outerShdw>
          </a:effectLst>
        </p:spPr>
      </p:pic>
      <p:sp>
        <p:nvSpPr>
          <p:cNvPr id="5" name="文本框 4"/>
          <p:cNvSpPr txBox="1"/>
          <p:nvPr>
            <p:custDataLst>
              <p:tags r:id="rId6"/>
            </p:custDataLst>
          </p:nvPr>
        </p:nvSpPr>
        <p:spPr>
          <a:xfrm>
            <a:off x="3289935" y="2994660"/>
            <a:ext cx="6571615" cy="1014730"/>
          </a:xfrm>
          <a:prstGeom prst="rect">
            <a:avLst/>
          </a:prstGeom>
          <a:noFill/>
        </p:spPr>
        <p:txBody>
          <a:bodyPr wrap="square" rtlCol="0">
            <a:spAutoFit/>
          </a:bodyPr>
          <a:lstStyle/>
          <a:p>
            <a:r>
              <a:rPr lang="en-US" altLang="zh-CN" sz="3200" b="1" dirty="0">
                <a:latin typeface="Berlin Sans FB Demi" panose="020E0802020502020306" charset="0"/>
                <a:cs typeface="Berlin Sans FB Demi" panose="020E0802020502020306" charset="0"/>
              </a:rPr>
              <a:t>What is your </a:t>
            </a:r>
            <a:r>
              <a:rPr lang="en-US" altLang="zh-CN" sz="3200" b="1" dirty="0">
                <a:solidFill>
                  <a:srgbClr val="FF0000"/>
                </a:solidFill>
                <a:latin typeface="Berlin Sans FB Demi" panose="020E0802020502020306" charset="0"/>
                <a:cs typeface="Berlin Sans FB Demi" panose="020E0802020502020306" charset="0"/>
              </a:rPr>
              <a:t>hobby</a:t>
            </a:r>
            <a:r>
              <a:rPr lang="en-US" altLang="zh-CN" sz="3200" b="1" dirty="0">
                <a:latin typeface="Berlin Sans FB Demi" panose="020E0802020502020306" charset="0"/>
                <a:cs typeface="Berlin Sans FB Demi" panose="020E0802020502020306" charset="0"/>
              </a:rPr>
              <a:t>?</a:t>
            </a:r>
            <a:endParaRPr lang="en-US" altLang="zh-CN" sz="3200" b="1" dirty="0">
              <a:latin typeface="Berlin Sans FB Demi" panose="020E0802020502020306" charset="0"/>
              <a:cs typeface="Berlin Sans FB Demi" panose="020E0802020502020306" charset="0"/>
            </a:endParaRPr>
          </a:p>
          <a:p>
            <a:r>
              <a:rPr lang="en-US" altLang="zh-CN" sz="2800" dirty="0">
                <a:latin typeface="Times New Roman" panose="02020603050405020304" charset="0"/>
                <a:cs typeface="Times New Roman" panose="02020603050405020304" charset="0"/>
              </a:rPr>
              <a:t>I like/enjoy _____ because_________.</a:t>
            </a:r>
            <a:endParaRPr lang="en-US" altLang="zh-CN" sz="2800" dirty="0">
              <a:latin typeface="Times New Roman" panose="02020603050405020304" charset="0"/>
              <a:cs typeface="Times New Roman" panose="02020603050405020304" charset="0"/>
            </a:endParaRPr>
          </a:p>
        </p:txBody>
      </p:sp>
      <p:pic>
        <p:nvPicPr>
          <p:cNvPr id="102" name="图片 101"/>
          <p:cNvPicPr/>
          <p:nvPr>
            <p:custDataLst>
              <p:tags r:id="rId7"/>
            </p:custDataLst>
          </p:nvPr>
        </p:nvPicPr>
        <p:blipFill>
          <a:blip r:embed="rId8"/>
          <a:stretch>
            <a:fillRect/>
          </a:stretch>
        </p:blipFill>
        <p:spPr>
          <a:xfrm>
            <a:off x="129540" y="4575810"/>
            <a:ext cx="2961005" cy="2084070"/>
          </a:xfrm>
          <a:prstGeom prst="rect">
            <a:avLst/>
          </a:prstGeom>
          <a:noFill/>
          <a:ln w="9525">
            <a:noFill/>
          </a:ln>
          <a:effectLst>
            <a:outerShdw blurRad="50800" dist="38100" dir="2700000" algn="tl" rotWithShape="0">
              <a:prstClr val="black">
                <a:alpha val="40000"/>
              </a:prstClr>
            </a:outerShdw>
          </a:effectLst>
        </p:spPr>
      </p:pic>
      <p:sp>
        <p:nvSpPr>
          <p:cNvPr id="10" name="文本框 9"/>
          <p:cNvSpPr txBox="1"/>
          <p:nvPr>
            <p:custDataLst>
              <p:tags r:id="rId9"/>
            </p:custDataLst>
          </p:nvPr>
        </p:nvSpPr>
        <p:spPr>
          <a:xfrm>
            <a:off x="3289935" y="5266055"/>
            <a:ext cx="7220585" cy="1014730"/>
          </a:xfrm>
          <a:prstGeom prst="rect">
            <a:avLst/>
          </a:prstGeom>
          <a:noFill/>
        </p:spPr>
        <p:txBody>
          <a:bodyPr wrap="square" rtlCol="0">
            <a:spAutoFit/>
          </a:bodyPr>
          <a:lstStyle/>
          <a:p>
            <a:r>
              <a:rPr lang="en-US" altLang="zh-CN" sz="3200" b="1" dirty="0">
                <a:latin typeface="Berlin Sans FB Demi" panose="020E0802020502020306" charset="0"/>
                <a:cs typeface="Berlin Sans FB Demi" panose="020E0802020502020306" charset="0"/>
              </a:rPr>
              <a:t>What do you </a:t>
            </a:r>
            <a:r>
              <a:rPr lang="en-US" altLang="zh-CN" sz="3200" b="1" dirty="0">
                <a:solidFill>
                  <a:srgbClr val="FF0000"/>
                </a:solidFill>
                <a:latin typeface="Berlin Sans FB Demi" panose="020E0802020502020306" charset="0"/>
                <a:cs typeface="Berlin Sans FB Demi" panose="020E0802020502020306" charset="0"/>
              </a:rPr>
              <a:t>want to do</a:t>
            </a:r>
            <a:r>
              <a:rPr lang="en-US" altLang="zh-CN" sz="3200" b="1" dirty="0">
                <a:latin typeface="Berlin Sans FB Demi" panose="020E0802020502020306" charset="0"/>
                <a:cs typeface="Berlin Sans FB Demi" panose="020E0802020502020306" charset="0"/>
              </a:rPr>
              <a:t> in the future?</a:t>
            </a:r>
            <a:endParaRPr lang="en-US" altLang="zh-CN" sz="3200" b="1" dirty="0">
              <a:latin typeface="Berlin Sans FB Demi" panose="020E0802020502020306" charset="0"/>
              <a:cs typeface="Berlin Sans FB Demi" panose="020E0802020502020306" charset="0"/>
            </a:endParaRPr>
          </a:p>
          <a:p>
            <a:r>
              <a:rPr lang="en-US" altLang="zh-CN" sz="2800" dirty="0">
                <a:latin typeface="Times New Roman" panose="02020603050405020304" charset="0"/>
                <a:cs typeface="Times New Roman" panose="02020603050405020304" charset="0"/>
              </a:rPr>
              <a:t>I want to _________ because ______________.</a:t>
            </a:r>
            <a:endParaRPr lang="en-US" altLang="zh-CN" sz="2800" dirty="0">
              <a:latin typeface="Times New Roman" panose="02020603050405020304" charset="0"/>
              <a:cs typeface="Times New Roman" panose="02020603050405020304" charset="0"/>
            </a:endParaRPr>
          </a:p>
        </p:txBody>
      </p:sp>
      <p:pic>
        <p:nvPicPr>
          <p:cNvPr id="28" name="图片 27"/>
          <p:cNvPicPr/>
          <p:nvPr>
            <p:custDataLst>
              <p:tags r:id="rId10"/>
            </p:custDataLst>
          </p:nvPr>
        </p:nvPicPr>
        <p:blipFill>
          <a:blip r:embed="rId11"/>
          <a:srcRect b="9976"/>
          <a:stretch>
            <a:fillRect/>
          </a:stretch>
        </p:blipFill>
        <p:spPr>
          <a:xfrm>
            <a:off x="84455" y="-27940"/>
            <a:ext cx="1137285" cy="75247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left)">
                                      <p:cBhvr>
                                        <p:cTn id="25" dur="500"/>
                                        <p:tgtEl>
                                          <p:spTgt spid="10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t="32848" r="63843" b="6031"/>
          <a:stretch>
            <a:fillRect/>
          </a:stretch>
        </p:blipFill>
        <p:spPr>
          <a:xfrm>
            <a:off x="84455" y="1188720"/>
            <a:ext cx="2792730" cy="3632835"/>
          </a:xfrm>
          <a:prstGeom prst="rect">
            <a:avLst/>
          </a:prstGeom>
          <a:effectLst>
            <a:outerShdw blurRad="50800" dist="38100" dir="2700000" algn="tl" rotWithShape="0">
              <a:prstClr val="black">
                <a:alpha val="40000"/>
              </a:prstClr>
            </a:outerShdw>
          </a:effectLst>
        </p:spPr>
      </p:pic>
      <p:sp>
        <p:nvSpPr>
          <p:cNvPr id="8" name="圆角矩形标注 7"/>
          <p:cNvSpPr/>
          <p:nvPr/>
        </p:nvSpPr>
        <p:spPr>
          <a:xfrm>
            <a:off x="163830" y="4961255"/>
            <a:ext cx="2593975" cy="1233805"/>
          </a:xfrm>
          <a:prstGeom prst="wedgeRoundRectCallout">
            <a:avLst>
              <a:gd name="adj1" fmla="val -15519"/>
              <a:gd name="adj2" fmla="val -96474"/>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Hi, my name is Adam, from America</a:t>
            </a:r>
            <a:endParaRPr lang="en-US" altLang="zh-CN" sz="2800">
              <a:solidFill>
                <a:schemeClr val="tx1"/>
              </a:solidFill>
              <a:latin typeface="Times New Roman" panose="02020603050405020304" charset="0"/>
              <a:cs typeface="Times New Roman" panose="02020603050405020304" charset="0"/>
            </a:endParaRPr>
          </a:p>
        </p:txBody>
      </p:sp>
      <p:pic>
        <p:nvPicPr>
          <p:cNvPr id="13" name="图片 12" descr="图片"/>
          <p:cNvPicPr>
            <a:picLocks noChangeAspect="1"/>
          </p:cNvPicPr>
          <p:nvPr/>
        </p:nvPicPr>
        <p:blipFill>
          <a:blip r:embed="rId2"/>
          <a:srcRect l="61918" t="10556" r="8715" b="56142"/>
          <a:stretch>
            <a:fillRect/>
          </a:stretch>
        </p:blipFill>
        <p:spPr>
          <a:xfrm>
            <a:off x="3044190" y="1189355"/>
            <a:ext cx="3027680" cy="3632200"/>
          </a:xfrm>
          <a:prstGeom prst="rect">
            <a:avLst/>
          </a:prstGeom>
          <a:effectLst>
            <a:outerShdw blurRad="50800" dist="38100" dir="2700000" algn="tl" rotWithShape="0">
              <a:prstClr val="black">
                <a:alpha val="40000"/>
              </a:prstClr>
            </a:outerShdw>
          </a:effectLst>
        </p:spPr>
      </p:pic>
      <p:pic>
        <p:nvPicPr>
          <p:cNvPr id="14" name="图片 13" descr="图片"/>
          <p:cNvPicPr>
            <a:picLocks noChangeAspect="1"/>
          </p:cNvPicPr>
          <p:nvPr/>
        </p:nvPicPr>
        <p:blipFill>
          <a:blip r:embed="rId2"/>
          <a:srcRect l="13824" t="48453" r="58095" b="36236"/>
          <a:stretch>
            <a:fillRect/>
          </a:stretch>
        </p:blipFill>
        <p:spPr>
          <a:xfrm>
            <a:off x="6358890" y="1189355"/>
            <a:ext cx="2826385" cy="3632835"/>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3"/>
          <a:srcRect l="5818" t="-658" r="11028" b="3637"/>
          <a:stretch>
            <a:fillRect/>
          </a:stretch>
        </p:blipFill>
        <p:spPr>
          <a:xfrm>
            <a:off x="9276715" y="1189990"/>
            <a:ext cx="2587625" cy="3632200"/>
          </a:xfrm>
          <a:prstGeom prst="rect">
            <a:avLst/>
          </a:prstGeom>
          <a:effectLst>
            <a:outerShdw blurRad="50800" dist="38100" dir="2700000" algn="tl" rotWithShape="0">
              <a:prstClr val="black">
                <a:alpha val="40000"/>
              </a:prstClr>
            </a:outerShdw>
          </a:effectLst>
        </p:spPr>
      </p:pic>
      <p:pic>
        <p:nvPicPr>
          <p:cNvPr id="28" name="图片 27"/>
          <p:cNvPicPr/>
          <p:nvPr>
            <p:custDataLst>
              <p:tags r:id="rId4"/>
            </p:custDataLst>
          </p:nvPr>
        </p:nvPicPr>
        <p:blipFill>
          <a:blip r:embed="rId5"/>
          <a:srcRect b="9976"/>
          <a:stretch>
            <a:fillRect/>
          </a:stretch>
        </p:blipFill>
        <p:spPr>
          <a:xfrm>
            <a:off x="84455" y="85090"/>
            <a:ext cx="1270000" cy="89852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custDataLst>
              <p:tags r:id="rId1"/>
            </p:custDataLst>
          </p:nvPr>
        </p:nvPicPr>
        <p:blipFill>
          <a:blip r:embed="rId2"/>
          <a:stretch>
            <a:fillRect/>
          </a:stretch>
        </p:blipFill>
        <p:spPr>
          <a:xfrm>
            <a:off x="0" y="0"/>
            <a:ext cx="12192000" cy="6858000"/>
          </a:xfrm>
          <a:prstGeom prst="rect">
            <a:avLst/>
          </a:prstGeom>
          <a:noFill/>
          <a:ln w="9525">
            <a:noFill/>
          </a:ln>
        </p:spPr>
      </p:pic>
      <p:pic>
        <p:nvPicPr>
          <p:cNvPr id="5" name="图片 4"/>
          <p:cNvPicPr>
            <a:picLocks noChangeAspect="1"/>
          </p:cNvPicPr>
          <p:nvPr>
            <p:custDataLst>
              <p:tags r:id="rId3"/>
            </p:custDataLst>
          </p:nvPr>
        </p:nvPicPr>
        <p:blipFill>
          <a:blip r:embed="rId4"/>
          <a:srcRect t="32848" r="63843" b="6031"/>
          <a:stretch>
            <a:fillRect/>
          </a:stretch>
        </p:blipFill>
        <p:spPr>
          <a:xfrm>
            <a:off x="9430385" y="156845"/>
            <a:ext cx="2425065" cy="1808480"/>
          </a:xfrm>
          <a:prstGeom prst="rect">
            <a:avLst/>
          </a:prstGeom>
          <a:effectLst>
            <a:outerShdw blurRad="50800" dist="38100" dir="2700000" algn="tl" rotWithShape="0">
              <a:prstClr val="black">
                <a:alpha val="40000"/>
              </a:prstClr>
            </a:outerShdw>
          </a:effectLst>
        </p:spPr>
      </p:pic>
      <p:pic>
        <p:nvPicPr>
          <p:cNvPr id="6" name="图片 5" descr="333438303937303b333438313336333bb6a8cebb"/>
          <p:cNvPicPr>
            <a:picLocks noChangeAspect="1"/>
          </p:cNvPicPr>
          <p:nvPr>
            <p:custDataLst>
              <p:tags r:id="rId5"/>
            </p:custDataLst>
          </p:nvPr>
        </p:nvPicPr>
        <p:blipFill>
          <a:blip r:embed="rId6"/>
          <a:stretch>
            <a:fillRect/>
          </a:stretch>
        </p:blipFill>
        <p:spPr>
          <a:xfrm>
            <a:off x="8636000" y="1241425"/>
            <a:ext cx="654050" cy="654050"/>
          </a:xfrm>
          <a:prstGeom prst="rect">
            <a:avLst/>
          </a:prstGeom>
        </p:spPr>
      </p:pic>
      <p:sp>
        <p:nvSpPr>
          <p:cNvPr id="8" name="圆角矩形标注 7"/>
          <p:cNvSpPr/>
          <p:nvPr>
            <p:custDataLst>
              <p:tags r:id="rId7"/>
            </p:custDataLst>
          </p:nvPr>
        </p:nvSpPr>
        <p:spPr>
          <a:xfrm>
            <a:off x="9430385" y="1816100"/>
            <a:ext cx="2484755" cy="1035050"/>
          </a:xfrm>
          <a:prstGeom prst="wedgeRoundRectCallout">
            <a:avLst>
              <a:gd name="adj1" fmla="val -65764"/>
              <a:gd name="adj2" fmla="val -50463"/>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my name is Adam, from America</a:t>
            </a:r>
            <a:endParaRPr lang="en-US" altLang="zh-CN" sz="2400">
              <a:solidFill>
                <a:schemeClr val="tx1"/>
              </a:solidFill>
              <a:latin typeface="Times New Roman" panose="02020603050405020304" charset="0"/>
              <a:cs typeface="Times New Roman" panose="02020603050405020304" charset="0"/>
            </a:endParaRPr>
          </a:p>
        </p:txBody>
      </p:sp>
      <p:pic>
        <p:nvPicPr>
          <p:cNvPr id="13" name="图片 12" descr="图片"/>
          <p:cNvPicPr>
            <a:picLocks noChangeAspect="1"/>
          </p:cNvPicPr>
          <p:nvPr/>
        </p:nvPicPr>
        <p:blipFill>
          <a:blip r:embed="rId8"/>
          <a:srcRect l="61918" t="10556" r="8715" b="56142"/>
          <a:stretch>
            <a:fillRect/>
          </a:stretch>
        </p:blipFill>
        <p:spPr>
          <a:xfrm>
            <a:off x="2534285" y="2938780"/>
            <a:ext cx="1575435" cy="1890395"/>
          </a:xfrm>
          <a:prstGeom prst="rect">
            <a:avLst/>
          </a:prstGeom>
          <a:effectLst>
            <a:outerShdw blurRad="50800" dist="38100" dir="2700000" algn="tl" rotWithShape="0">
              <a:prstClr val="black">
                <a:alpha val="40000"/>
              </a:prstClr>
            </a:outerShdw>
          </a:effectLst>
        </p:spPr>
      </p:pic>
      <p:pic>
        <p:nvPicPr>
          <p:cNvPr id="12" name="图片 11" descr="333438303937303b333438313336333bb6a8cebb"/>
          <p:cNvPicPr>
            <a:picLocks noChangeAspect="1"/>
          </p:cNvPicPr>
          <p:nvPr/>
        </p:nvPicPr>
        <p:blipFill>
          <a:blip r:embed="rId6"/>
          <a:stretch>
            <a:fillRect/>
          </a:stretch>
        </p:blipFill>
        <p:spPr>
          <a:xfrm>
            <a:off x="1579245" y="2779395"/>
            <a:ext cx="746125" cy="746125"/>
          </a:xfrm>
          <a:prstGeom prst="rect">
            <a:avLst/>
          </a:prstGeom>
        </p:spPr>
      </p:pic>
      <p:sp>
        <p:nvSpPr>
          <p:cNvPr id="7" name="圆角矩形标注 6"/>
          <p:cNvSpPr/>
          <p:nvPr/>
        </p:nvSpPr>
        <p:spPr>
          <a:xfrm>
            <a:off x="1800860" y="4660265"/>
            <a:ext cx="2484755" cy="1035050"/>
          </a:xfrm>
          <a:prstGeom prst="wedgeRoundRectCallout">
            <a:avLst>
              <a:gd name="adj1" fmla="val -43329"/>
              <a:gd name="adj2" fmla="val -163987"/>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there! My name is Asha, from Tanzania.</a:t>
            </a:r>
            <a:endParaRPr lang="en-US" altLang="zh-CN" sz="2400">
              <a:solidFill>
                <a:schemeClr val="tx1"/>
              </a:solidFill>
              <a:latin typeface="Times New Roman" panose="02020603050405020304" charset="0"/>
              <a:cs typeface="Times New Roman" panose="02020603050405020304" charset="0"/>
            </a:endParaRPr>
          </a:p>
        </p:txBody>
      </p:sp>
      <p:pic>
        <p:nvPicPr>
          <p:cNvPr id="9" name="图片 8" descr="333438303937303b333438313336333bb6a8cebb"/>
          <p:cNvPicPr>
            <a:picLocks noChangeAspect="1"/>
          </p:cNvPicPr>
          <p:nvPr/>
        </p:nvPicPr>
        <p:blipFill>
          <a:blip r:embed="rId6"/>
          <a:stretch>
            <a:fillRect/>
          </a:stretch>
        </p:blipFill>
        <p:spPr>
          <a:xfrm>
            <a:off x="3393440" y="2085975"/>
            <a:ext cx="584835" cy="584835"/>
          </a:xfrm>
          <a:prstGeom prst="rect">
            <a:avLst/>
          </a:prstGeom>
        </p:spPr>
      </p:pic>
      <p:pic>
        <p:nvPicPr>
          <p:cNvPr id="14" name="图片 13" descr="图片"/>
          <p:cNvPicPr>
            <a:picLocks noChangeAspect="1"/>
          </p:cNvPicPr>
          <p:nvPr/>
        </p:nvPicPr>
        <p:blipFill>
          <a:blip r:embed="rId8"/>
          <a:srcRect l="13824" t="48453" r="58095" b="36236"/>
          <a:stretch>
            <a:fillRect/>
          </a:stretch>
        </p:blipFill>
        <p:spPr>
          <a:xfrm>
            <a:off x="4876165" y="1753870"/>
            <a:ext cx="1498600" cy="1271905"/>
          </a:xfrm>
          <a:prstGeom prst="rect">
            <a:avLst/>
          </a:prstGeom>
          <a:effectLst>
            <a:outerShdw blurRad="50800" dist="38100" dir="2700000" algn="tl" rotWithShape="0">
              <a:prstClr val="black">
                <a:alpha val="40000"/>
              </a:prstClr>
            </a:outerShdw>
          </a:effectLst>
        </p:spPr>
      </p:pic>
      <p:sp>
        <p:nvSpPr>
          <p:cNvPr id="10" name="圆角矩形标注 9"/>
          <p:cNvSpPr/>
          <p:nvPr/>
        </p:nvSpPr>
        <p:spPr>
          <a:xfrm>
            <a:off x="4109720" y="3025775"/>
            <a:ext cx="2484755" cy="1035050"/>
          </a:xfrm>
          <a:prstGeom prst="wedgeRoundRectCallout">
            <a:avLst>
              <a:gd name="adj1" fmla="val -67352"/>
              <a:gd name="adj2" fmla="val -94785"/>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I’m Samika, from Bangladesh</a:t>
            </a:r>
            <a:endParaRPr lang="en-US" altLang="zh-CN" sz="2400">
              <a:solidFill>
                <a:schemeClr val="tx1"/>
              </a:solidFill>
              <a:latin typeface="Times New Roman" panose="02020603050405020304" charset="0"/>
              <a:cs typeface="Times New Roman" panose="02020603050405020304" charset="0"/>
            </a:endParaRPr>
          </a:p>
        </p:txBody>
      </p:sp>
      <p:pic>
        <p:nvPicPr>
          <p:cNvPr id="11" name="图片 10"/>
          <p:cNvPicPr>
            <a:picLocks noChangeAspect="1"/>
          </p:cNvPicPr>
          <p:nvPr/>
        </p:nvPicPr>
        <p:blipFill>
          <a:blip r:embed="rId9"/>
          <a:srcRect l="5818" t="-658" r="11028" b="3637"/>
          <a:stretch>
            <a:fillRect/>
          </a:stretch>
        </p:blipFill>
        <p:spPr>
          <a:xfrm>
            <a:off x="2244725" y="156845"/>
            <a:ext cx="1733550" cy="1738630"/>
          </a:xfrm>
          <a:prstGeom prst="rect">
            <a:avLst/>
          </a:prstGeom>
          <a:effectLst>
            <a:outerShdw blurRad="50800" dist="38100" dir="2700000" algn="tl" rotWithShape="0">
              <a:prstClr val="black">
                <a:alpha val="40000"/>
              </a:prstClr>
            </a:outerShdw>
          </a:effectLst>
        </p:spPr>
      </p:pic>
      <p:pic>
        <p:nvPicPr>
          <p:cNvPr id="15" name="图片 14" descr="333438303937303b333438313336333bb6a8cebb"/>
          <p:cNvPicPr>
            <a:picLocks noChangeAspect="1"/>
          </p:cNvPicPr>
          <p:nvPr/>
        </p:nvPicPr>
        <p:blipFill>
          <a:blip r:embed="rId6"/>
          <a:stretch>
            <a:fillRect/>
          </a:stretch>
        </p:blipFill>
        <p:spPr>
          <a:xfrm>
            <a:off x="1659890" y="768985"/>
            <a:ext cx="584835" cy="584835"/>
          </a:xfrm>
          <a:prstGeom prst="rect">
            <a:avLst/>
          </a:prstGeom>
        </p:spPr>
      </p:pic>
      <p:sp>
        <p:nvSpPr>
          <p:cNvPr id="16" name="圆角矩形标注 15"/>
          <p:cNvSpPr/>
          <p:nvPr/>
        </p:nvSpPr>
        <p:spPr>
          <a:xfrm>
            <a:off x="3738880" y="318770"/>
            <a:ext cx="2356485" cy="1035050"/>
          </a:xfrm>
          <a:prstGeom prst="wedgeRoundRectCallout">
            <a:avLst>
              <a:gd name="adj1" fmla="val -118642"/>
              <a:gd name="adj2" fmla="val 42699"/>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Hi, Frieder here. from Germany</a:t>
            </a:r>
            <a:endParaRPr lang="en-US" altLang="zh-CN" sz="2400">
              <a:solidFill>
                <a:schemeClr val="tx1"/>
              </a:solidFill>
              <a:latin typeface="Times New Roman" panose="02020603050405020304" charset="0"/>
              <a:cs typeface="Times New Roman" panose="02020603050405020304" charset="0"/>
            </a:endParaRPr>
          </a:p>
        </p:txBody>
      </p:sp>
      <p:sp>
        <p:nvSpPr>
          <p:cNvPr id="2" name="文本框 1"/>
          <p:cNvSpPr txBox="1"/>
          <p:nvPr>
            <p:custDataLst>
              <p:tags r:id="rId10"/>
            </p:custDataLst>
          </p:nvPr>
        </p:nvSpPr>
        <p:spPr>
          <a:xfrm>
            <a:off x="5594350" y="4060825"/>
            <a:ext cx="6320790" cy="1322070"/>
          </a:xfrm>
          <a:prstGeom prst="rect">
            <a:avLst/>
          </a:prstGeom>
          <a:solidFill>
            <a:schemeClr val="bg1">
              <a:alpha val="72000"/>
            </a:schemeClr>
          </a:solidFill>
        </p:spPr>
        <p:txBody>
          <a:bodyPr wrap="square" rtlCol="0">
            <a:spAutoFit/>
          </a:bodyPr>
          <a:lstStyle/>
          <a:p>
            <a:pPr algn="ctr"/>
            <a:r>
              <a:rPr lang="en-US" altLang="zh-CN" sz="4000" b="1">
                <a:solidFill>
                  <a:srgbClr val="C00000"/>
                </a:solidFill>
                <a:latin typeface="Berlin Sans FB Demi" panose="020E0802020502020306" charset="0"/>
                <a:cs typeface="Berlin Sans FB Demi" panose="020E0802020502020306" charset="0"/>
              </a:rPr>
              <a:t>Teenage Life</a:t>
            </a:r>
            <a:r>
              <a:rPr lang="en-US" altLang="zh-CN" sz="4000" b="1">
                <a:latin typeface="Berlin Sans FB Demi" panose="020E0802020502020306" charset="0"/>
                <a:cs typeface="Berlin Sans FB Demi" panose="020E0802020502020306" charset="0"/>
              </a:rPr>
              <a:t> around the World</a:t>
            </a:r>
            <a:endParaRPr lang="en-US" altLang="zh-CN" sz="4000" b="1">
              <a:latin typeface="Berlin Sans FB Demi" panose="020E0802020502020306" charset="0"/>
              <a:cs typeface="Berlin Sans FB Demi" panose="020E0802020502020306" charset="0"/>
            </a:endParaRPr>
          </a:p>
        </p:txBody>
      </p:sp>
      <p:sp>
        <p:nvSpPr>
          <p:cNvPr id="24" name="文本框 23"/>
          <p:cNvSpPr txBox="1"/>
          <p:nvPr>
            <p:custDataLst>
              <p:tags r:id="rId11"/>
            </p:custDataLst>
          </p:nvPr>
        </p:nvSpPr>
        <p:spPr>
          <a:xfrm>
            <a:off x="4665980" y="5437505"/>
            <a:ext cx="7248525" cy="1076325"/>
          </a:xfrm>
          <a:prstGeom prst="rect">
            <a:avLst/>
          </a:prstGeom>
          <a:solidFill>
            <a:schemeClr val="bg1"/>
          </a:solidFill>
          <a:ln>
            <a:noFill/>
          </a:ln>
        </p:spPr>
        <p:txBody>
          <a:bodyPr wrap="square" rtlCol="0">
            <a:spAutoFit/>
          </a:bodyPr>
          <a:lstStyle/>
          <a:p>
            <a:r>
              <a:rPr lang="en-US" altLang="zh-CN" sz="3200" dirty="0">
                <a:latin typeface="Times New Roman" panose="02020603050405020304" charset="0"/>
                <a:cs typeface="Times New Roman" panose="02020603050405020304" charset="0"/>
              </a:rPr>
              <a:t>What do you </a:t>
            </a:r>
            <a:r>
              <a:rPr lang="en-US" altLang="zh-CN" sz="3200" u="sng" dirty="0">
                <a:solidFill>
                  <a:srgbClr val="C00000"/>
                </a:solidFill>
                <a:latin typeface="Times New Roman" panose="02020603050405020304" charset="0"/>
                <a:cs typeface="Times New Roman" panose="02020603050405020304" charset="0"/>
              </a:rPr>
              <a:t>want to learn</a:t>
            </a:r>
            <a:r>
              <a:rPr lang="en-US" altLang="zh-CN" sz="3200" dirty="0">
                <a:latin typeface="Times New Roman" panose="02020603050405020304" charset="0"/>
                <a:cs typeface="Times New Roman" panose="02020603050405020304" charset="0"/>
              </a:rPr>
              <a:t> from the text?</a:t>
            </a:r>
            <a:endParaRPr lang="en-US" altLang="zh-CN" sz="32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Raise questions start </a:t>
            </a:r>
            <a:r>
              <a:rPr lang="en-US" altLang="zh-CN" sz="3200" dirty="0" err="1">
                <a:latin typeface="Times New Roman" panose="02020603050405020304" charset="0"/>
                <a:cs typeface="Times New Roman" panose="02020603050405020304" charset="0"/>
              </a:rPr>
              <a:t>with</a:t>
            </a:r>
            <a:r>
              <a:rPr lang="en-US" altLang="zh-CN" sz="3200" dirty="0" err="1">
                <a:solidFill>
                  <a:srgbClr val="C00000"/>
                </a:solidFill>
                <a:latin typeface="Times New Roman" panose="02020603050405020304" charset="0"/>
                <a:cs typeface="Times New Roman" panose="02020603050405020304" charset="0"/>
              </a:rPr>
              <a:t>“wh</a:t>
            </a:r>
            <a:r>
              <a:rPr lang="en-US" altLang="zh-CN" sz="3200" dirty="0">
                <a:solidFill>
                  <a:srgbClr val="C00000"/>
                </a:solidFill>
                <a:latin typeface="Times New Roman" panose="02020603050405020304" charset="0"/>
                <a:cs typeface="Times New Roman" panose="02020603050405020304" charset="0"/>
              </a:rPr>
              <a:t>-”</a:t>
            </a:r>
            <a:endParaRPr lang="en-US" altLang="zh-CN" sz="32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linds(horizont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6" grpId="0" animBg="1"/>
      <p:bldP spid="2" grpId="0" bldLvl="0" animBg="1"/>
      <p:bldP spid="2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ïṡļïḑè"/>
          <p:cNvSpPr/>
          <p:nvPr>
            <p:custDataLst>
              <p:tags r:id="rId1"/>
            </p:custDataLst>
          </p:nvPr>
        </p:nvSpPr>
        <p:spPr bwMode="auto">
          <a:xfrm>
            <a:off x="5598160" y="661035"/>
            <a:ext cx="6593840" cy="4142740"/>
          </a:xfrm>
          <a:prstGeom prst="roundRect">
            <a:avLst>
              <a:gd name="adj" fmla="val 3966"/>
            </a:avLst>
          </a:prstGeom>
          <a:noFill/>
          <a:ln>
            <a:gradFill flip="none" rotWithShape="1">
              <a:gsLst>
                <a:gs pos="0">
                  <a:schemeClr val="bg1"/>
                </a:gs>
                <a:gs pos="100000">
                  <a:schemeClr val="bg1">
                    <a:lumMod val="75000"/>
                  </a:schemeClr>
                </a:gs>
              </a:gsLst>
              <a:lin ang="16200000" scaled="1"/>
              <a:tileRect/>
            </a:gra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t> </a:t>
            </a:r>
            <a:endParaRPr lang="en-US" altLang="zh-CN" sz="1100" dirty="0"/>
          </a:p>
        </p:txBody>
      </p:sp>
      <p:sp>
        <p:nvSpPr>
          <p:cNvPr id="3" name="文本框 2"/>
          <p:cNvSpPr txBox="1"/>
          <p:nvPr/>
        </p:nvSpPr>
        <p:spPr>
          <a:xfrm>
            <a:off x="5734685" y="803910"/>
            <a:ext cx="6282690" cy="4399915"/>
          </a:xfrm>
          <a:prstGeom prst="rect">
            <a:avLst/>
          </a:prstGeom>
          <a:noFill/>
        </p:spPr>
        <p:txBody>
          <a:bodyPr wrap="square" rtlCol="0" anchor="t">
            <a:spAutoFit/>
          </a:bodyPr>
          <a:lstStyle/>
          <a:p>
            <a:pPr indent="457200" algn="just"/>
            <a:r>
              <a:rPr lang="zh-CN" altLang="en-US" sz="2800">
                <a:latin typeface="Times New Roman" panose="02020603050405020304"/>
                <a:cs typeface="Times New Roman" panose="02020603050405020304"/>
                <a:sym typeface="+mn-ea"/>
              </a:rPr>
              <a:t>Hi there</a:t>
            </a:r>
            <a:r>
              <a:rPr lang="en-US" altLang="zh-CN" sz="2800">
                <a:latin typeface="Times New Roman" panose="02020603050405020304"/>
                <a:cs typeface="Times New Roman" panose="02020603050405020304"/>
                <a:sym typeface="+mn-ea"/>
              </a:rPr>
              <a:t>!</a:t>
            </a:r>
            <a:r>
              <a:rPr lang="zh-CN" altLang="en-US" sz="2800">
                <a:latin typeface="Times New Roman" panose="02020603050405020304"/>
                <a:cs typeface="Times New Roman" panose="02020603050405020304"/>
                <a:sym typeface="+mn-ea"/>
              </a:rPr>
              <a:t>My name is Asha and I'm from Tanzania. Like most teenagers, I start my day early and end it late. After school, I study at a night school to prepare for the</a:t>
            </a:r>
            <a:r>
              <a:rPr lang="en-US" altLang="zh-CN" sz="2800">
                <a:latin typeface="Times New Roman" panose="02020603050405020304"/>
                <a:cs typeface="Times New Roman" panose="02020603050405020304"/>
                <a:sym typeface="+mn-ea"/>
              </a:rPr>
              <a:t> </a:t>
            </a:r>
            <a:r>
              <a:rPr lang="zh-CN" altLang="en-US" sz="2800">
                <a:latin typeface="Times New Roman" panose="02020603050405020304"/>
                <a:cs typeface="Times New Roman" panose="02020603050405020304"/>
                <a:sym typeface="+mn-ea"/>
              </a:rPr>
              <a:t>university entrance exam. When I have time off, I prefer to be outdoors. I love nature and animals. I'm quite upset about how we treat the environment, so I do my best to help. I volunteer to plant trees and I'm a member</a:t>
            </a:r>
            <a:r>
              <a:rPr lang="en-US" altLang="zh-CN" sz="2800">
                <a:latin typeface="Times New Roman" panose="02020603050405020304"/>
                <a:cs typeface="Times New Roman" panose="02020603050405020304"/>
                <a:sym typeface="+mn-ea"/>
              </a:rPr>
              <a:t> </a:t>
            </a:r>
            <a:r>
              <a:rPr lang="zh-CN" altLang="en-US" sz="2800">
                <a:latin typeface="Times New Roman" panose="02020603050405020304"/>
                <a:cs typeface="Times New Roman" panose="02020603050405020304"/>
                <a:sym typeface="+mn-ea"/>
              </a:rPr>
              <a:t>of our school's Nature Club. </a:t>
            </a:r>
            <a:endParaRPr lang="zh-CN" altLang="en-US" sz="2800">
              <a:latin typeface="Times New Roman" panose="02020603050405020304"/>
              <a:cs typeface="Times New Roman" panose="02020603050405020304"/>
              <a:sym typeface="+mn-ea"/>
            </a:endParaRPr>
          </a:p>
        </p:txBody>
      </p:sp>
      <p:sp>
        <p:nvSpPr>
          <p:cNvPr id="10" name="ïṩ1îde"/>
          <p:cNvSpPr/>
          <p:nvPr>
            <p:custDataLst>
              <p:tags r:id="rId2"/>
            </p:custDataLst>
          </p:nvPr>
        </p:nvSpPr>
        <p:spPr>
          <a:xfrm>
            <a:off x="7783830" y="414655"/>
            <a:ext cx="2471420" cy="478790"/>
          </a:xfrm>
          <a:prstGeom prst="roundRect">
            <a:avLst>
              <a:gd name="adj" fmla="val 50000"/>
            </a:avLst>
          </a:prstGeom>
          <a:solidFill>
            <a:srgbClr val="7BB5E6"/>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r>
              <a:rPr lang="en-US" altLang="zh-CN" sz="2400">
                <a:solidFill>
                  <a:schemeClr val="bg1"/>
                </a:solidFill>
                <a:latin typeface="Times New Roman" panose="02020603050405020304" charset="0"/>
                <a:cs typeface="Times New Roman" panose="02020603050405020304" charset="0"/>
              </a:rPr>
              <a:t>Asha, Tanzania</a:t>
            </a:r>
            <a:endParaRPr lang="en-US" altLang="zh-CN" sz="2400" dirty="0">
              <a:solidFill>
                <a:schemeClr val="bg1"/>
              </a:solidFill>
              <a:latin typeface="Times New Roman" panose="02020603050405020304" charset="0"/>
              <a:cs typeface="Times New Roman" panose="02020603050405020304" charset="0"/>
            </a:endParaRPr>
          </a:p>
        </p:txBody>
      </p:sp>
      <p:pic>
        <p:nvPicPr>
          <p:cNvPr id="28" name="图片 27"/>
          <p:cNvPicPr/>
          <p:nvPr>
            <p:custDataLst>
              <p:tags r:id="rId3"/>
            </p:custDataLst>
          </p:nvPr>
        </p:nvPicPr>
        <p:blipFill>
          <a:blip r:embed="rId4"/>
          <a:srcRect b="9976"/>
          <a:stretch>
            <a:fillRect/>
          </a:stretch>
        </p:blipFill>
        <p:spPr>
          <a:xfrm>
            <a:off x="0" y="9525"/>
            <a:ext cx="1038225" cy="898525"/>
          </a:xfrm>
          <a:prstGeom prst="rect">
            <a:avLst/>
          </a:prstGeom>
          <a:noFill/>
          <a:ln w="9525">
            <a:noFill/>
          </a:ln>
          <a:effectLst>
            <a:outerShdw blurRad="50800" dist="38100" dir="2700000" algn="tl" rotWithShape="0">
              <a:prstClr val="black">
                <a:alpha val="40000"/>
              </a:prstClr>
            </a:outerShdw>
          </a:effectLst>
        </p:spPr>
      </p:pic>
      <p:sp>
        <p:nvSpPr>
          <p:cNvPr id="4" name="文本框 3"/>
          <p:cNvSpPr txBox="1"/>
          <p:nvPr/>
        </p:nvSpPr>
        <p:spPr>
          <a:xfrm>
            <a:off x="839470" y="210820"/>
            <a:ext cx="7745095" cy="583565"/>
          </a:xfrm>
          <a:prstGeom prst="rect">
            <a:avLst/>
          </a:prstGeom>
          <a:noFill/>
        </p:spPr>
        <p:txBody>
          <a:bodyPr wrap="square" rtlCol="0">
            <a:spAutoFit/>
          </a:bodyPr>
          <a:lstStyle/>
          <a:p>
            <a:r>
              <a:rPr lang="en-US" altLang="zh-CN" sz="3200" dirty="0">
                <a:solidFill>
                  <a:srgbClr val="C00000"/>
                </a:solidFill>
                <a:latin typeface="Times New Roman" panose="02020603050405020304" charset="0"/>
                <a:cs typeface="Times New Roman" panose="02020603050405020304" charset="0"/>
              </a:rPr>
              <a:t>What kind of person do you think Asha is?</a:t>
            </a:r>
            <a:endParaRPr lang="en-US" altLang="zh-CN" sz="3200" dirty="0">
              <a:solidFill>
                <a:srgbClr val="C00000"/>
              </a:solidFill>
              <a:latin typeface="Times New Roman" panose="02020603050405020304" charset="0"/>
              <a:cs typeface="Times New Roman" panose="02020603050405020304" charset="0"/>
            </a:endParaRPr>
          </a:p>
        </p:txBody>
      </p:sp>
      <p:grpSp>
        <p:nvGrpSpPr>
          <p:cNvPr id="5" name="组合 4"/>
          <p:cNvGrpSpPr/>
          <p:nvPr/>
        </p:nvGrpSpPr>
        <p:grpSpPr>
          <a:xfrm>
            <a:off x="9794875" y="5079365"/>
            <a:ext cx="2221865" cy="1703070"/>
            <a:chOff x="15425" y="7999"/>
            <a:chExt cx="3499" cy="2682"/>
          </a:xfrm>
        </p:grpSpPr>
        <p:pic>
          <p:nvPicPr>
            <p:cNvPr id="13" name="图片 12" descr="图片"/>
            <p:cNvPicPr>
              <a:picLocks noChangeAspect="1"/>
            </p:cNvPicPr>
            <p:nvPr>
              <p:custDataLst>
                <p:tags r:id="rId5"/>
              </p:custDataLst>
            </p:nvPr>
          </p:nvPicPr>
          <p:blipFill>
            <a:blip r:embed="rId6"/>
            <a:srcRect l="61918" t="10556" r="8715" b="56142"/>
            <a:stretch>
              <a:fillRect/>
            </a:stretch>
          </p:blipFill>
          <p:spPr>
            <a:xfrm>
              <a:off x="16150" y="7999"/>
              <a:ext cx="2775" cy="2682"/>
            </a:xfrm>
            <a:prstGeom prst="rect">
              <a:avLst/>
            </a:prstGeom>
            <a:effectLst>
              <a:outerShdw blurRad="50800" dist="38100" dir="2700000" algn="tl" rotWithShape="0">
                <a:prstClr val="black">
                  <a:alpha val="40000"/>
                </a:prstClr>
              </a:outerShdw>
            </a:effectLst>
          </p:spPr>
        </p:pic>
        <p:pic>
          <p:nvPicPr>
            <p:cNvPr id="104" name="图片 103"/>
            <p:cNvPicPr/>
            <p:nvPr>
              <p:custDataLst>
                <p:tags r:id="rId7"/>
              </p:custDataLst>
            </p:nvPr>
          </p:nvPicPr>
          <p:blipFill>
            <a:blip r:embed="rId8"/>
            <a:srcRect l="6591" t="11046" r="6838" b="11537"/>
            <a:stretch>
              <a:fillRect/>
            </a:stretch>
          </p:blipFill>
          <p:spPr>
            <a:xfrm>
              <a:off x="15425" y="7999"/>
              <a:ext cx="1501" cy="870"/>
            </a:xfrm>
            <a:prstGeom prst="rect">
              <a:avLst/>
            </a:prstGeom>
            <a:noFill/>
            <a:ln w="9525">
              <a:noFill/>
            </a:ln>
          </p:spPr>
        </p:pic>
      </p:grpSp>
      <p:sp>
        <p:nvSpPr>
          <p:cNvPr id="6" name="圆角矩形 5"/>
          <p:cNvSpPr/>
          <p:nvPr/>
        </p:nvSpPr>
        <p:spPr>
          <a:xfrm>
            <a:off x="88265" y="1604010"/>
            <a:ext cx="2138045" cy="64833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School life</a:t>
            </a:r>
            <a:endParaRPr lang="en-US" altLang="zh-CN" sz="3200">
              <a:solidFill>
                <a:schemeClr val="tx1"/>
              </a:solidFill>
              <a:latin typeface="Times New Roman" panose="02020603050405020304" charset="0"/>
              <a:cs typeface="Times New Roman" panose="02020603050405020304" charset="0"/>
            </a:endParaRPr>
          </a:p>
        </p:txBody>
      </p:sp>
      <p:cxnSp>
        <p:nvCxnSpPr>
          <p:cNvPr id="7" name="直接连接符 6"/>
          <p:cNvCxnSpPr/>
          <p:nvPr/>
        </p:nvCxnSpPr>
        <p:spPr>
          <a:xfrm>
            <a:off x="11013440" y="1685925"/>
            <a:ext cx="1109980" cy="10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5831840" y="2125345"/>
            <a:ext cx="4104640" cy="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0942955" y="3418205"/>
            <a:ext cx="1109980" cy="10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31840" y="3819525"/>
            <a:ext cx="2818765" cy="203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5831840" y="5059680"/>
            <a:ext cx="6170295" cy="19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836920" y="2553970"/>
            <a:ext cx="6066790" cy="222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831840" y="2970530"/>
            <a:ext cx="3950335" cy="120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821940" y="1838325"/>
            <a:ext cx="2651760" cy="583565"/>
          </a:xfrm>
          <a:prstGeom prst="rect">
            <a:avLst/>
          </a:prstGeom>
          <a:noFill/>
        </p:spPr>
        <p:txBody>
          <a:bodyPr wrap="square" rtlCol="0">
            <a:spAutoFit/>
          </a:bodyPr>
          <a:lstStyle/>
          <a:p>
            <a:r>
              <a:rPr lang="en-US" altLang="zh-CN" sz="3200">
                <a:solidFill>
                  <a:srgbClr val="00B050"/>
                </a:solidFill>
                <a:latin typeface="Berlin Sans FB Demi" panose="020E0802020502020306" charset="0"/>
                <a:cs typeface="Berlin Sans FB Demi" panose="020E0802020502020306" charset="0"/>
              </a:rPr>
              <a:t>hardworking</a:t>
            </a:r>
            <a:endParaRPr lang="en-US" altLang="zh-CN" sz="3200">
              <a:solidFill>
                <a:srgbClr val="00B050"/>
              </a:solidFill>
              <a:latin typeface="Berlin Sans FB Demi" panose="020E0802020502020306" charset="0"/>
              <a:cs typeface="Berlin Sans FB Demi" panose="020E0802020502020306" charset="0"/>
            </a:endParaRPr>
          </a:p>
        </p:txBody>
      </p:sp>
      <p:sp>
        <p:nvSpPr>
          <p:cNvPr id="27" name="文本框 26"/>
          <p:cNvSpPr txBox="1"/>
          <p:nvPr/>
        </p:nvSpPr>
        <p:spPr>
          <a:xfrm>
            <a:off x="3366135" y="3235960"/>
            <a:ext cx="1575435" cy="583565"/>
          </a:xfrm>
          <a:prstGeom prst="rect">
            <a:avLst/>
          </a:prstGeom>
          <a:noFill/>
        </p:spPr>
        <p:txBody>
          <a:bodyPr wrap="square" rtlCol="0">
            <a:spAutoFit/>
          </a:bodyPr>
          <a:lstStyle/>
          <a:p>
            <a:r>
              <a:rPr lang="en-US" altLang="zh-CN" sz="3200">
                <a:solidFill>
                  <a:srgbClr val="00B050"/>
                </a:solidFill>
                <a:latin typeface="Berlin Sans FB Demi" panose="020E0802020502020306" charset="0"/>
                <a:cs typeface="Berlin Sans FB Demi" panose="020E0802020502020306" charset="0"/>
              </a:rPr>
              <a:t>caring</a:t>
            </a:r>
            <a:endParaRPr lang="en-US" altLang="zh-CN" sz="3200">
              <a:solidFill>
                <a:srgbClr val="00B050"/>
              </a:solidFill>
              <a:latin typeface="Berlin Sans FB Demi" panose="020E0802020502020306" charset="0"/>
              <a:cs typeface="Berlin Sans FB Demi" panose="020E0802020502020306" charset="0"/>
            </a:endParaRPr>
          </a:p>
        </p:txBody>
      </p:sp>
      <p:sp>
        <p:nvSpPr>
          <p:cNvPr id="29" name="圆角矩形 28"/>
          <p:cNvSpPr/>
          <p:nvPr/>
        </p:nvSpPr>
        <p:spPr>
          <a:xfrm>
            <a:off x="83185" y="3235960"/>
            <a:ext cx="2138045" cy="64833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Hobby </a:t>
            </a:r>
            <a:endParaRPr lang="en-US" altLang="zh-CN" sz="3200">
              <a:solidFill>
                <a:schemeClr val="tx1"/>
              </a:solidFill>
              <a:latin typeface="Times New Roman" panose="02020603050405020304" charset="0"/>
              <a:cs typeface="Times New Roman" panose="02020603050405020304" charset="0"/>
            </a:endParaRPr>
          </a:p>
        </p:txBody>
      </p:sp>
      <p:pic>
        <p:nvPicPr>
          <p:cNvPr id="108" name="图片 107"/>
          <p:cNvPicPr/>
          <p:nvPr/>
        </p:nvPicPr>
        <p:blipFill>
          <a:blip r:embed="rId9"/>
          <a:srcRect b="70105"/>
          <a:stretch>
            <a:fillRect/>
          </a:stretch>
        </p:blipFill>
        <p:spPr>
          <a:xfrm>
            <a:off x="2834640" y="794385"/>
            <a:ext cx="2639060" cy="614045"/>
          </a:xfrm>
          <a:prstGeom prst="rect">
            <a:avLst/>
          </a:prstGeom>
          <a:noFill/>
          <a:ln w="9525">
            <a:noFill/>
          </a:ln>
        </p:spPr>
      </p:pic>
      <p:sp>
        <p:nvSpPr>
          <p:cNvPr id="31" name="文本框 30"/>
          <p:cNvSpPr txBox="1"/>
          <p:nvPr>
            <p:custDataLst>
              <p:tags r:id="rId10"/>
            </p:custDataLst>
          </p:nvPr>
        </p:nvSpPr>
        <p:spPr>
          <a:xfrm>
            <a:off x="3366135" y="4620260"/>
            <a:ext cx="1322705" cy="583565"/>
          </a:xfrm>
          <a:prstGeom prst="rect">
            <a:avLst/>
          </a:prstGeom>
          <a:noFill/>
        </p:spPr>
        <p:txBody>
          <a:bodyPr wrap="square" rtlCol="0">
            <a:spAutoFit/>
          </a:bodyPr>
          <a:lstStyle/>
          <a:p>
            <a:r>
              <a:rPr lang="en-US" altLang="zh-CN" sz="3200">
                <a:solidFill>
                  <a:srgbClr val="00B050"/>
                </a:solidFill>
                <a:latin typeface="Berlin Sans FB Demi" panose="020E0802020502020306" charset="0"/>
                <a:cs typeface="Berlin Sans FB Demi" panose="020E0802020502020306" charset="0"/>
              </a:rPr>
              <a:t>active</a:t>
            </a:r>
            <a:endParaRPr lang="en-US" altLang="zh-CN" sz="3200">
              <a:solidFill>
                <a:srgbClr val="00B050"/>
              </a:solidFill>
              <a:latin typeface="Berlin Sans FB Demi" panose="020E0802020502020306" charset="0"/>
              <a:cs typeface="Berlin Sans FB Demi" panose="020E0802020502020306" charset="0"/>
            </a:endParaRPr>
          </a:p>
        </p:txBody>
      </p:sp>
      <p:sp>
        <p:nvSpPr>
          <p:cNvPr id="2" name="圆角矩形 1"/>
          <p:cNvSpPr/>
          <p:nvPr/>
        </p:nvSpPr>
        <p:spPr>
          <a:xfrm>
            <a:off x="85090" y="4453890"/>
            <a:ext cx="2138045" cy="91630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After-class activities </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par>
                                <p:cTn id="52" presetID="22" presetClass="entr" presetSubtype="2" fill="hold" nodeType="with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righ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1" nodeType="clickEffect">
                                  <p:stCondLst>
                                    <p:cond delay="0"/>
                                  </p:stCondLst>
                                  <p:childTnLst>
                                    <p:animEffect transition="out" filter="blinds(horizontal)">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26" grpId="0"/>
      <p:bldP spid="27" grpId="0"/>
      <p:bldP spid="29" grpId="0" animBg="1"/>
      <p:bldP spid="31"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custDataLst>
              <p:tags r:id="rId1"/>
            </p:custDataLst>
          </p:nvPr>
        </p:nvPicPr>
        <p:blipFill>
          <a:blip r:embed="rId2"/>
          <a:stretch>
            <a:fillRect/>
          </a:stretch>
        </p:blipFill>
        <p:spPr>
          <a:xfrm>
            <a:off x="0" y="0"/>
            <a:ext cx="12192000" cy="6858000"/>
          </a:xfrm>
          <a:prstGeom prst="rect">
            <a:avLst/>
          </a:prstGeom>
          <a:noFill/>
          <a:ln w="9525">
            <a:noFill/>
          </a:ln>
        </p:spPr>
      </p:pic>
      <p:sp>
        <p:nvSpPr>
          <p:cNvPr id="3" name="矩形 2"/>
          <p:cNvSpPr/>
          <p:nvPr/>
        </p:nvSpPr>
        <p:spPr>
          <a:xfrm>
            <a:off x="-80645" y="-114935"/>
            <a:ext cx="12339320" cy="699516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054860" y="3327400"/>
            <a:ext cx="3258820" cy="3258820"/>
            <a:chOff x="3236" y="5240"/>
            <a:chExt cx="5132" cy="5132"/>
          </a:xfrm>
        </p:grpSpPr>
        <p:grpSp>
          <p:nvGrpSpPr>
            <p:cNvPr id="20" name="组合 19"/>
            <p:cNvGrpSpPr/>
            <p:nvPr/>
          </p:nvGrpSpPr>
          <p:grpSpPr>
            <a:xfrm>
              <a:off x="3236" y="5240"/>
              <a:ext cx="5133" cy="5133"/>
              <a:chOff x="11521" y="3040"/>
              <a:chExt cx="5133" cy="5133"/>
            </a:xfrm>
          </p:grpSpPr>
          <p:sp>
            <p:nvSpPr>
              <p:cNvPr id="5" name="饼形 4"/>
              <p:cNvSpPr/>
              <p:nvPr>
                <p:custDataLst>
                  <p:tags r:id="rId3"/>
                </p:custDataLst>
              </p:nvPr>
            </p:nvSpPr>
            <p:spPr>
              <a:xfrm rot="10800000">
                <a:off x="11521" y="3040"/>
                <a:ext cx="5133" cy="5133"/>
              </a:xfrm>
              <a:prstGeom prst="pie">
                <a:avLst>
                  <a:gd name="adj1" fmla="val 883414"/>
                  <a:gd name="adj2" fmla="val 5402805"/>
                </a:avLst>
              </a:prstGeom>
              <a:solidFill>
                <a:srgbClr val="92D05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sp>
            <p:nvSpPr>
              <p:cNvPr id="6" name="饼形 5"/>
              <p:cNvSpPr/>
              <p:nvPr>
                <p:custDataLst>
                  <p:tags r:id="rId4"/>
                </p:custDataLst>
              </p:nvPr>
            </p:nvSpPr>
            <p:spPr>
              <a:xfrm rot="10800000">
                <a:off x="11521" y="3040"/>
                <a:ext cx="5133" cy="5133"/>
              </a:xfrm>
              <a:prstGeom prst="pie">
                <a:avLst>
                  <a:gd name="adj1" fmla="val 5442532"/>
                  <a:gd name="adj2" fmla="val 17435067"/>
                </a:avLst>
              </a:prstGeom>
              <a:solidFill>
                <a:srgbClr val="FFC00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sp>
          <p:nvSpPr>
            <p:cNvPr id="4" name="饼形 3"/>
            <p:cNvSpPr/>
            <p:nvPr>
              <p:custDataLst>
                <p:tags r:id="rId5"/>
              </p:custDataLst>
            </p:nvPr>
          </p:nvSpPr>
          <p:spPr>
            <a:xfrm rot="6240000">
              <a:off x="3236" y="5240"/>
              <a:ext cx="5133" cy="5133"/>
            </a:xfrm>
            <a:prstGeom prst="pie">
              <a:avLst>
                <a:gd name="adj1" fmla="val 306265"/>
                <a:gd name="adj2" fmla="val 5402805"/>
              </a:avLst>
            </a:prstGeom>
            <a:solidFill>
              <a:schemeClr val="accent5">
                <a:lumMod val="40000"/>
                <a:lumOff val="60000"/>
              </a:schemeClr>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sp>
        <p:nvSpPr>
          <p:cNvPr id="8" name="文本框 7"/>
          <p:cNvSpPr txBox="1"/>
          <p:nvPr>
            <p:custDataLst>
              <p:tags r:id="rId6"/>
            </p:custDataLst>
          </p:nvPr>
        </p:nvSpPr>
        <p:spPr>
          <a:xfrm>
            <a:off x="3820795" y="4060190"/>
            <a:ext cx="1196340" cy="953135"/>
          </a:xfrm>
          <a:prstGeom prst="rect">
            <a:avLst/>
          </a:prstGeom>
          <a:noFill/>
          <a:ln>
            <a:noFill/>
          </a:ln>
          <a:extLst>
            <a:ext uri="{909E8E84-426E-40DD-AFC4-6F175D3DCCD1}">
              <a14:hiddenFill xmlns:a14="http://schemas.microsoft.com/office/drawing/2010/main">
                <a:solidFill>
                  <a:srgbClr val="FF0000"/>
                </a:solidFill>
              </a14:hiddenFill>
            </a:ext>
          </a:extLst>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School </a:t>
            </a:r>
            <a:endParaRPr lang="en-US" altLang="zh-CN" sz="2800" b="1">
              <a:solidFill>
                <a:schemeClr val="tx1"/>
              </a:solidFill>
              <a:latin typeface="Times New Roman" panose="02020603050405020304" charset="0"/>
              <a:cs typeface="Times New Roman" panose="02020603050405020304" charset="0"/>
            </a:endParaRPr>
          </a:p>
          <a:p>
            <a:r>
              <a:rPr lang="en-US" altLang="zh-CN" sz="2800" b="1">
                <a:solidFill>
                  <a:schemeClr val="tx1"/>
                </a:solidFill>
                <a:latin typeface="Times New Roman" panose="02020603050405020304" charset="0"/>
                <a:cs typeface="Times New Roman" panose="02020603050405020304" charset="0"/>
              </a:rPr>
              <a:t>life</a:t>
            </a:r>
            <a:endParaRPr lang="en-US" altLang="zh-CN" sz="2800" b="1">
              <a:solidFill>
                <a:schemeClr val="tx1"/>
              </a:solidFill>
              <a:latin typeface="Times New Roman" panose="02020603050405020304" charset="0"/>
              <a:cs typeface="Times New Roman" panose="02020603050405020304" charset="0"/>
            </a:endParaRPr>
          </a:p>
        </p:txBody>
      </p:sp>
      <p:sp>
        <p:nvSpPr>
          <p:cNvPr id="33" name="文本框 32"/>
          <p:cNvSpPr txBox="1"/>
          <p:nvPr>
            <p:custDataLst>
              <p:tags r:id="rId7"/>
            </p:custDataLst>
          </p:nvPr>
        </p:nvSpPr>
        <p:spPr>
          <a:xfrm>
            <a:off x="3820795" y="5090795"/>
            <a:ext cx="1838960" cy="1322070"/>
          </a:xfrm>
          <a:prstGeom prst="rect">
            <a:avLst/>
          </a:prstGeom>
          <a:solidFill>
            <a:schemeClr val="bg1"/>
          </a:solidFill>
        </p:spPr>
        <p:txBody>
          <a:bodyPr wrap="square" rtlCol="0" anchor="t">
            <a:spAutoFit/>
          </a:bodyPr>
          <a:lstStyle/>
          <a:p>
            <a:r>
              <a:rPr lang="en-US" altLang="zh-CN" sz="2000">
                <a:latin typeface="Times New Roman" panose="02020603050405020304" charset="0"/>
                <a:cs typeface="Times New Roman" panose="02020603050405020304" charset="0"/>
                <a:sym typeface="+mn-ea"/>
              </a:rPr>
              <a:t>*start early and end late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*study at night school </a:t>
            </a:r>
            <a:endParaRPr lang="en-US" altLang="zh-CN" sz="2000">
              <a:latin typeface="Times New Roman" panose="02020603050405020304" charset="0"/>
              <a:cs typeface="Times New Roman" panose="02020603050405020304" charset="0"/>
              <a:sym typeface="+mn-ea"/>
            </a:endParaRPr>
          </a:p>
        </p:txBody>
      </p:sp>
      <p:sp>
        <p:nvSpPr>
          <p:cNvPr id="9" name="文本框 8"/>
          <p:cNvSpPr txBox="1"/>
          <p:nvPr>
            <p:custDataLst>
              <p:tags r:id="rId8"/>
            </p:custDataLst>
          </p:nvPr>
        </p:nvSpPr>
        <p:spPr>
          <a:xfrm>
            <a:off x="2558415" y="3866515"/>
            <a:ext cx="1372870" cy="521970"/>
          </a:xfrm>
          <a:prstGeom prst="rect">
            <a:avLst/>
          </a:prstGeom>
          <a:noFill/>
          <a:ln>
            <a:noFill/>
          </a:ln>
          <a:extLst>
            <a:ext uri="{909E8E84-426E-40DD-AFC4-6F175D3DCCD1}">
              <a14:hiddenFill xmlns:a14="http://schemas.microsoft.com/office/drawing/2010/main">
                <a:solidFill>
                  <a:srgbClr val="FF0000"/>
                </a:solidFill>
              </a14:hiddenFill>
            </a:ext>
          </a:extLst>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Hobby</a:t>
            </a:r>
            <a:endParaRPr lang="en-US" altLang="zh-CN" sz="2800" b="1">
              <a:solidFill>
                <a:schemeClr val="tx1"/>
              </a:solidFill>
              <a:latin typeface="Times New Roman" panose="02020603050405020304" charset="0"/>
              <a:cs typeface="Times New Roman" panose="02020603050405020304" charset="0"/>
            </a:endParaRPr>
          </a:p>
        </p:txBody>
      </p:sp>
      <p:sp>
        <p:nvSpPr>
          <p:cNvPr id="10" name="文本框 9"/>
          <p:cNvSpPr txBox="1"/>
          <p:nvPr>
            <p:custDataLst>
              <p:tags r:id="rId9"/>
            </p:custDataLst>
          </p:nvPr>
        </p:nvSpPr>
        <p:spPr>
          <a:xfrm>
            <a:off x="1055370" y="3866515"/>
            <a:ext cx="1503045"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*love nature &amp; animals</a:t>
            </a:r>
            <a:endParaRPr lang="en-US" altLang="zh-CN" sz="2000">
              <a:latin typeface="Times New Roman" panose="02020603050405020304" charset="0"/>
              <a:cs typeface="Times New Roman" panose="02020603050405020304" charset="0"/>
              <a:sym typeface="+mn-ea"/>
            </a:endParaRPr>
          </a:p>
        </p:txBody>
      </p:sp>
      <p:sp>
        <p:nvSpPr>
          <p:cNvPr id="11" name="文本框 10"/>
          <p:cNvSpPr txBox="1"/>
          <p:nvPr>
            <p:custDataLst>
              <p:tags r:id="rId10"/>
            </p:custDataLst>
          </p:nvPr>
        </p:nvSpPr>
        <p:spPr>
          <a:xfrm>
            <a:off x="1912620" y="4869180"/>
            <a:ext cx="1808480" cy="953135"/>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After-class activities</a:t>
            </a:r>
            <a:endParaRPr lang="en-US" altLang="zh-CN" sz="2800" b="1">
              <a:solidFill>
                <a:schemeClr val="tx1"/>
              </a:solidFill>
              <a:latin typeface="Times New Roman" panose="02020603050405020304" charset="0"/>
              <a:cs typeface="Times New Roman" panose="02020603050405020304" charset="0"/>
            </a:endParaRPr>
          </a:p>
        </p:txBody>
      </p:sp>
      <p:sp>
        <p:nvSpPr>
          <p:cNvPr id="34" name="文本框 33"/>
          <p:cNvSpPr txBox="1"/>
          <p:nvPr>
            <p:custDataLst>
              <p:tags r:id="rId11"/>
            </p:custDataLst>
          </p:nvPr>
        </p:nvSpPr>
        <p:spPr>
          <a:xfrm>
            <a:off x="1475105" y="5822315"/>
            <a:ext cx="1677670" cy="706755"/>
          </a:xfrm>
          <a:prstGeom prst="rect">
            <a:avLst/>
          </a:prstGeom>
          <a:solidFill>
            <a:schemeClr val="bg1"/>
          </a:solidFill>
        </p:spPr>
        <p:txBody>
          <a:bodyPr wrap="square" rtlCol="0" anchor="t">
            <a:spAutoFit/>
          </a:bodyPr>
          <a:lstStyle/>
          <a:p>
            <a:pPr lvl="0" algn="l">
              <a:buClrTx/>
              <a:buSzTx/>
              <a:buFontTx/>
            </a:pPr>
            <a:r>
              <a:rPr lang="en-US" altLang="zh-CN" sz="2000">
                <a:latin typeface="Times New Roman" panose="02020603050405020304" charset="0"/>
                <a:cs typeface="Times New Roman" panose="02020603050405020304" charset="0"/>
                <a:sym typeface="+mn-ea"/>
              </a:rPr>
              <a:t>*join a nature club</a:t>
            </a:r>
            <a:endParaRPr lang="en-US" altLang="zh-CN" sz="2000">
              <a:latin typeface="Times New Roman" panose="02020603050405020304" charset="0"/>
              <a:cs typeface="Times New Roman" panose="02020603050405020304" charset="0"/>
              <a:sym typeface="+mn-ea"/>
            </a:endParaRPr>
          </a:p>
        </p:txBody>
      </p:sp>
      <p:pic>
        <p:nvPicPr>
          <p:cNvPr id="12" name="图片 11" descr="333438303937303b333438313336333bb6a8cebb"/>
          <p:cNvPicPr>
            <a:picLocks noChangeAspect="1"/>
          </p:cNvPicPr>
          <p:nvPr>
            <p:custDataLst>
              <p:tags r:id="rId12"/>
            </p:custDataLst>
          </p:nvPr>
        </p:nvPicPr>
        <p:blipFill>
          <a:blip r:embed="rId13"/>
          <a:stretch>
            <a:fillRect/>
          </a:stretch>
        </p:blipFill>
        <p:spPr>
          <a:xfrm>
            <a:off x="1579245" y="2779395"/>
            <a:ext cx="746125" cy="746125"/>
          </a:xfrm>
          <a:prstGeom prst="rect">
            <a:avLst/>
          </a:prstGeom>
        </p:spPr>
      </p:pic>
      <p:sp>
        <p:nvSpPr>
          <p:cNvPr id="14" name="文本框 13"/>
          <p:cNvSpPr txBox="1"/>
          <p:nvPr/>
        </p:nvSpPr>
        <p:spPr>
          <a:xfrm>
            <a:off x="2210435" y="3048635"/>
            <a:ext cx="1150620" cy="521970"/>
          </a:xfrm>
          <a:prstGeom prst="rect">
            <a:avLst/>
          </a:prstGeom>
          <a:noFill/>
        </p:spPr>
        <p:txBody>
          <a:bodyPr wrap="square" rtlCol="0">
            <a:spAutoFit/>
          </a:bodyPr>
          <a:lstStyle/>
          <a:p>
            <a:r>
              <a:rPr lang="en-US" altLang="zh-CN" sz="2800" b="1">
                <a:latin typeface="Berlin Sans FB Demi" panose="020E0802020502020306" charset="0"/>
                <a:cs typeface="Berlin Sans FB Demi" panose="020E0802020502020306" charset="0"/>
              </a:rPr>
              <a:t>Asha</a:t>
            </a:r>
            <a:endParaRPr lang="en-US" altLang="zh-CN" sz="2800" b="1">
              <a:latin typeface="Berlin Sans FB Demi" panose="020E0802020502020306" charset="0"/>
              <a:cs typeface="Berlin Sans FB Demi" panose="020E0802020502020306" charset="0"/>
            </a:endParaRPr>
          </a:p>
        </p:txBody>
      </p:sp>
      <p:grpSp>
        <p:nvGrpSpPr>
          <p:cNvPr id="15" name="组合 14"/>
          <p:cNvGrpSpPr/>
          <p:nvPr/>
        </p:nvGrpSpPr>
        <p:grpSpPr>
          <a:xfrm>
            <a:off x="5114925" y="1931035"/>
            <a:ext cx="3258820" cy="3258820"/>
            <a:chOff x="3236" y="5240"/>
            <a:chExt cx="5132" cy="5132"/>
          </a:xfrm>
        </p:grpSpPr>
        <p:grpSp>
          <p:nvGrpSpPr>
            <p:cNvPr id="16" name="组合 15"/>
            <p:cNvGrpSpPr/>
            <p:nvPr/>
          </p:nvGrpSpPr>
          <p:grpSpPr>
            <a:xfrm>
              <a:off x="3236" y="5240"/>
              <a:ext cx="5133" cy="5133"/>
              <a:chOff x="11521" y="3040"/>
              <a:chExt cx="5133" cy="5133"/>
            </a:xfrm>
          </p:grpSpPr>
          <p:sp>
            <p:nvSpPr>
              <p:cNvPr id="17" name="饼形 16"/>
              <p:cNvSpPr/>
              <p:nvPr>
                <p:custDataLst>
                  <p:tags r:id="rId14"/>
                </p:custDataLst>
              </p:nvPr>
            </p:nvSpPr>
            <p:spPr>
              <a:xfrm rot="10800000">
                <a:off x="11521" y="3040"/>
                <a:ext cx="5133" cy="5133"/>
              </a:xfrm>
              <a:prstGeom prst="pie">
                <a:avLst>
                  <a:gd name="adj1" fmla="val 883414"/>
                  <a:gd name="adj2" fmla="val 5402805"/>
                </a:avLst>
              </a:prstGeom>
              <a:solidFill>
                <a:srgbClr val="92D05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sp>
            <p:nvSpPr>
              <p:cNvPr id="18" name="饼形 17"/>
              <p:cNvSpPr/>
              <p:nvPr>
                <p:custDataLst>
                  <p:tags r:id="rId15"/>
                </p:custDataLst>
              </p:nvPr>
            </p:nvSpPr>
            <p:spPr>
              <a:xfrm rot="10800000">
                <a:off x="11521" y="3040"/>
                <a:ext cx="5133" cy="5133"/>
              </a:xfrm>
              <a:prstGeom prst="pie">
                <a:avLst>
                  <a:gd name="adj1" fmla="val 5442532"/>
                  <a:gd name="adj2" fmla="val 17435067"/>
                </a:avLst>
              </a:prstGeom>
              <a:solidFill>
                <a:srgbClr val="FFC00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sp>
          <p:nvSpPr>
            <p:cNvPr id="19" name="饼形 18"/>
            <p:cNvSpPr/>
            <p:nvPr>
              <p:custDataLst>
                <p:tags r:id="rId16"/>
              </p:custDataLst>
            </p:nvPr>
          </p:nvSpPr>
          <p:spPr>
            <a:xfrm rot="6240000">
              <a:off x="3236" y="5240"/>
              <a:ext cx="5133" cy="5133"/>
            </a:xfrm>
            <a:prstGeom prst="pie">
              <a:avLst>
                <a:gd name="adj1" fmla="val 306265"/>
                <a:gd name="adj2" fmla="val 5402805"/>
              </a:avLst>
            </a:prstGeom>
            <a:solidFill>
              <a:schemeClr val="accent5">
                <a:lumMod val="40000"/>
                <a:lumOff val="60000"/>
              </a:schemeClr>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grpSp>
        <p:nvGrpSpPr>
          <p:cNvPr id="21" name="组合 20"/>
          <p:cNvGrpSpPr/>
          <p:nvPr/>
        </p:nvGrpSpPr>
        <p:grpSpPr>
          <a:xfrm>
            <a:off x="8261985" y="67945"/>
            <a:ext cx="3258820" cy="3258820"/>
            <a:chOff x="3236" y="5240"/>
            <a:chExt cx="5132" cy="5132"/>
          </a:xfrm>
        </p:grpSpPr>
        <p:grpSp>
          <p:nvGrpSpPr>
            <p:cNvPr id="22" name="组合 21"/>
            <p:cNvGrpSpPr/>
            <p:nvPr/>
          </p:nvGrpSpPr>
          <p:grpSpPr>
            <a:xfrm>
              <a:off x="3236" y="5240"/>
              <a:ext cx="5133" cy="5133"/>
              <a:chOff x="11521" y="3040"/>
              <a:chExt cx="5133" cy="5133"/>
            </a:xfrm>
          </p:grpSpPr>
          <p:sp>
            <p:nvSpPr>
              <p:cNvPr id="23" name="饼形 22"/>
              <p:cNvSpPr/>
              <p:nvPr>
                <p:custDataLst>
                  <p:tags r:id="rId17"/>
                </p:custDataLst>
              </p:nvPr>
            </p:nvSpPr>
            <p:spPr>
              <a:xfrm rot="10800000">
                <a:off x="11521" y="3040"/>
                <a:ext cx="5133" cy="5133"/>
              </a:xfrm>
              <a:prstGeom prst="pie">
                <a:avLst>
                  <a:gd name="adj1" fmla="val 883414"/>
                  <a:gd name="adj2" fmla="val 5402805"/>
                </a:avLst>
              </a:prstGeom>
              <a:solidFill>
                <a:srgbClr val="92D05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sp>
            <p:nvSpPr>
              <p:cNvPr id="24" name="饼形 23"/>
              <p:cNvSpPr/>
              <p:nvPr>
                <p:custDataLst>
                  <p:tags r:id="rId18"/>
                </p:custDataLst>
              </p:nvPr>
            </p:nvSpPr>
            <p:spPr>
              <a:xfrm rot="10800000">
                <a:off x="11521" y="3040"/>
                <a:ext cx="5133" cy="5133"/>
              </a:xfrm>
              <a:prstGeom prst="pie">
                <a:avLst>
                  <a:gd name="adj1" fmla="val 5442532"/>
                  <a:gd name="adj2" fmla="val 17435067"/>
                </a:avLst>
              </a:prstGeom>
              <a:solidFill>
                <a:srgbClr val="FFC000"/>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sp>
          <p:nvSpPr>
            <p:cNvPr id="25" name="饼形 24"/>
            <p:cNvSpPr/>
            <p:nvPr>
              <p:custDataLst>
                <p:tags r:id="rId19"/>
              </p:custDataLst>
            </p:nvPr>
          </p:nvSpPr>
          <p:spPr>
            <a:xfrm rot="6240000">
              <a:off x="3236" y="5240"/>
              <a:ext cx="5133" cy="5133"/>
            </a:xfrm>
            <a:prstGeom prst="pie">
              <a:avLst>
                <a:gd name="adj1" fmla="val 306265"/>
                <a:gd name="adj2" fmla="val 5402805"/>
              </a:avLst>
            </a:prstGeom>
            <a:solidFill>
              <a:schemeClr val="accent5">
                <a:lumMod val="40000"/>
                <a:lumOff val="60000"/>
              </a:schemeClr>
            </a:solidFill>
            <a:ln w="25400">
              <a:solidFill>
                <a:srgbClr val="FFFFFF"/>
              </a:solidFill>
            </a:ln>
          </p:spPr>
          <p:style>
            <a:lnRef idx="2">
              <a:srgbClr val="8FAEC2">
                <a:shade val="50000"/>
              </a:srgbClr>
            </a:lnRef>
            <a:fillRef idx="1">
              <a:srgbClr val="8FAEC2"/>
            </a:fillRef>
            <a:effectRef idx="0">
              <a:srgbClr val="8FAEC2"/>
            </a:effectRef>
            <a:fontRef idx="minor">
              <a:srgbClr val="FFFFFF"/>
            </a:fontRef>
          </p:style>
          <p:txBody>
            <a:bodyPr rtlCol="0" anchor="ctr"/>
            <a:lstStyle/>
            <a:p>
              <a:pPr algn="ctr"/>
              <a:endParaRPr lang="zh-CN" altLang="en-US">
                <a:solidFill>
                  <a:srgbClr val="7F7F7F"/>
                </a:solidFill>
              </a:endParaRPr>
            </a:p>
          </p:txBody>
        </p:sp>
      </p:grpSp>
      <p:grpSp>
        <p:nvGrpSpPr>
          <p:cNvPr id="30" name="组合 29"/>
          <p:cNvGrpSpPr/>
          <p:nvPr/>
        </p:nvGrpSpPr>
        <p:grpSpPr>
          <a:xfrm>
            <a:off x="3152775" y="1831340"/>
            <a:ext cx="2288540" cy="746125"/>
            <a:chOff x="4965" y="2884"/>
            <a:chExt cx="3604" cy="1175"/>
          </a:xfrm>
        </p:grpSpPr>
        <p:pic>
          <p:nvPicPr>
            <p:cNvPr id="26" name="图片 25" descr="333438303937303b333438313336333bb6a8cebb"/>
            <p:cNvPicPr>
              <a:picLocks noChangeAspect="1"/>
            </p:cNvPicPr>
            <p:nvPr>
              <p:custDataLst>
                <p:tags r:id="rId20"/>
              </p:custDataLst>
            </p:nvPr>
          </p:nvPicPr>
          <p:blipFill>
            <a:blip r:embed="rId13"/>
            <a:stretch>
              <a:fillRect/>
            </a:stretch>
          </p:blipFill>
          <p:spPr>
            <a:xfrm>
              <a:off x="4965" y="2884"/>
              <a:ext cx="1175" cy="1175"/>
            </a:xfrm>
            <a:prstGeom prst="rect">
              <a:avLst/>
            </a:prstGeom>
          </p:spPr>
        </p:pic>
        <p:sp>
          <p:nvSpPr>
            <p:cNvPr id="28" name="文本框 27"/>
            <p:cNvSpPr txBox="1"/>
            <p:nvPr/>
          </p:nvSpPr>
          <p:spPr>
            <a:xfrm>
              <a:off x="6017" y="3237"/>
              <a:ext cx="2552" cy="822"/>
            </a:xfrm>
            <a:prstGeom prst="rect">
              <a:avLst/>
            </a:prstGeom>
            <a:noFill/>
          </p:spPr>
          <p:txBody>
            <a:bodyPr wrap="square" rtlCol="0" anchor="t">
              <a:spAutoFit/>
            </a:bodyPr>
            <a:lstStyle/>
            <a:p>
              <a:pPr lvl="0" algn="l">
                <a:buClrTx/>
                <a:buSzTx/>
                <a:buFontTx/>
              </a:pPr>
              <a:r>
                <a:rPr lang="en-US" altLang="zh-CN" sz="2800" b="1">
                  <a:latin typeface="Berlin Sans FB Demi" panose="020E0802020502020306" charset="0"/>
                  <a:cs typeface="Berlin Sans FB Demi" panose="020E0802020502020306" charset="0"/>
                  <a:sym typeface="+mn-ea"/>
                </a:rPr>
                <a:t>Samika</a:t>
              </a:r>
              <a:endParaRPr lang="en-US" altLang="zh-CN" sz="2800" b="1">
                <a:latin typeface="Berlin Sans FB Demi" panose="020E0802020502020306" charset="0"/>
                <a:cs typeface="Berlin Sans FB Demi" panose="020E0802020502020306" charset="0"/>
                <a:sym typeface="+mn-ea"/>
              </a:endParaRPr>
            </a:p>
          </p:txBody>
        </p:sp>
      </p:grpSp>
      <p:grpSp>
        <p:nvGrpSpPr>
          <p:cNvPr id="31" name="组合 30"/>
          <p:cNvGrpSpPr/>
          <p:nvPr/>
        </p:nvGrpSpPr>
        <p:grpSpPr>
          <a:xfrm>
            <a:off x="1475105" y="689610"/>
            <a:ext cx="2077085" cy="807720"/>
            <a:chOff x="2323" y="1086"/>
            <a:chExt cx="3271" cy="1272"/>
          </a:xfrm>
        </p:grpSpPr>
        <p:pic>
          <p:nvPicPr>
            <p:cNvPr id="27" name="图片 26" descr="333438303937303b333438313336333bb6a8cebb"/>
            <p:cNvPicPr>
              <a:picLocks noChangeAspect="1"/>
            </p:cNvPicPr>
            <p:nvPr>
              <p:custDataLst>
                <p:tags r:id="rId21"/>
              </p:custDataLst>
            </p:nvPr>
          </p:nvPicPr>
          <p:blipFill>
            <a:blip r:embed="rId13"/>
            <a:stretch>
              <a:fillRect/>
            </a:stretch>
          </p:blipFill>
          <p:spPr>
            <a:xfrm>
              <a:off x="2323" y="1086"/>
              <a:ext cx="1175" cy="1175"/>
            </a:xfrm>
            <a:prstGeom prst="rect">
              <a:avLst/>
            </a:prstGeom>
          </p:spPr>
        </p:pic>
        <p:sp>
          <p:nvSpPr>
            <p:cNvPr id="29" name="文本框 28"/>
            <p:cNvSpPr txBox="1"/>
            <p:nvPr/>
          </p:nvSpPr>
          <p:spPr>
            <a:xfrm>
              <a:off x="3236" y="1536"/>
              <a:ext cx="2359" cy="822"/>
            </a:xfrm>
            <a:prstGeom prst="rect">
              <a:avLst/>
            </a:prstGeom>
            <a:noFill/>
          </p:spPr>
          <p:txBody>
            <a:bodyPr wrap="square" rtlCol="0" anchor="t">
              <a:spAutoFit/>
            </a:bodyPr>
            <a:lstStyle/>
            <a:p>
              <a:pPr lvl="0" algn="l">
                <a:buClrTx/>
                <a:buSzTx/>
                <a:buFontTx/>
              </a:pPr>
              <a:r>
                <a:rPr lang="en-US" altLang="zh-CN" sz="2800" b="1">
                  <a:latin typeface="Berlin Sans FB Demi" panose="020E0802020502020306" charset="0"/>
                  <a:cs typeface="Berlin Sans FB Demi" panose="020E0802020502020306" charset="0"/>
                  <a:sym typeface="+mn-ea"/>
                </a:rPr>
                <a:t>Frieder</a:t>
              </a:r>
              <a:endParaRPr lang="en-US" altLang="zh-CN" sz="2800" b="1">
                <a:latin typeface="Berlin Sans FB Demi" panose="020E0802020502020306" charset="0"/>
                <a:cs typeface="Berlin Sans FB Demi" panose="020E0802020502020306" charset="0"/>
                <a:sym typeface="+mn-ea"/>
              </a:endParaRPr>
            </a:p>
          </p:txBody>
        </p:sp>
      </p:grpSp>
      <p:pic>
        <p:nvPicPr>
          <p:cNvPr id="41" name="图片 40"/>
          <p:cNvPicPr>
            <a:picLocks noChangeAspect="1"/>
          </p:cNvPicPr>
          <p:nvPr>
            <p:custDataLst>
              <p:tags r:id="rId22"/>
            </p:custDataLst>
          </p:nvPr>
        </p:nvPicPr>
        <p:blipFill>
          <a:blip r:embed="rId23"/>
          <a:srcRect l="5818" t="-658" r="11028" b="3637"/>
          <a:stretch>
            <a:fillRect/>
          </a:stretch>
        </p:blipFill>
        <p:spPr>
          <a:xfrm>
            <a:off x="6912610" y="429895"/>
            <a:ext cx="1003300" cy="1005840"/>
          </a:xfrm>
          <a:prstGeom prst="rect">
            <a:avLst/>
          </a:prstGeom>
          <a:effectLst>
            <a:outerShdw blurRad="50800" dist="38100" dir="2700000" algn="tl" rotWithShape="0">
              <a:prstClr val="black">
                <a:alpha val="40000"/>
              </a:prstClr>
            </a:outerShdw>
          </a:effectLst>
        </p:spPr>
      </p:pic>
      <p:pic>
        <p:nvPicPr>
          <p:cNvPr id="42" name="图片 41" descr="图片"/>
          <p:cNvPicPr>
            <a:picLocks noChangeAspect="1"/>
          </p:cNvPicPr>
          <p:nvPr>
            <p:custDataLst>
              <p:tags r:id="rId24"/>
            </p:custDataLst>
          </p:nvPr>
        </p:nvPicPr>
        <p:blipFill>
          <a:blip r:embed="rId25"/>
          <a:srcRect l="13824" t="48453" r="58095" b="36236"/>
          <a:stretch>
            <a:fillRect/>
          </a:stretch>
        </p:blipFill>
        <p:spPr>
          <a:xfrm>
            <a:off x="5182870" y="1539240"/>
            <a:ext cx="982345" cy="833755"/>
          </a:xfrm>
          <a:prstGeom prst="rect">
            <a:avLst/>
          </a:prstGeom>
          <a:effectLst>
            <a:outerShdw blurRad="50800" dist="38100" dir="2700000" algn="tl" rotWithShape="0">
              <a:prstClr val="black">
                <a:alpha val="40000"/>
              </a:prstClr>
            </a:outerShdw>
          </a:effectLst>
        </p:spPr>
      </p:pic>
      <p:pic>
        <p:nvPicPr>
          <p:cNvPr id="43" name="图片 42" descr="图片"/>
          <p:cNvPicPr>
            <a:picLocks noChangeAspect="1"/>
          </p:cNvPicPr>
          <p:nvPr>
            <p:custDataLst>
              <p:tags r:id="rId26"/>
            </p:custDataLst>
          </p:nvPr>
        </p:nvPicPr>
        <p:blipFill>
          <a:blip r:embed="rId25"/>
          <a:srcRect l="61918" t="10556" r="8715" b="56142"/>
          <a:stretch>
            <a:fillRect/>
          </a:stretch>
        </p:blipFill>
        <p:spPr>
          <a:xfrm>
            <a:off x="3220720" y="2785110"/>
            <a:ext cx="889000" cy="1066800"/>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6165215" y="5190490"/>
            <a:ext cx="5767705" cy="1383665"/>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Try to find out </a:t>
            </a:r>
            <a:r>
              <a:rPr lang="en-US" altLang="zh-CN" sz="2800" dirty="0">
                <a:solidFill>
                  <a:srgbClr val="FF0000"/>
                </a:solidFill>
                <a:latin typeface="Times New Roman" panose="02020603050405020304" charset="0"/>
                <a:cs typeface="Times New Roman" panose="02020603050405020304" charset="0"/>
              </a:rPr>
              <a:t>which aspects</a:t>
            </a:r>
            <a:r>
              <a:rPr lang="en-US" altLang="zh-CN" sz="2800" dirty="0">
                <a:latin typeface="Times New Roman" panose="02020603050405020304" charset="0"/>
                <a:cs typeface="Times New Roman" panose="02020603050405020304" charset="0"/>
              </a:rPr>
              <a:t>(</a:t>
            </a:r>
            <a:r>
              <a:rPr lang="zh-CN" altLang="en-US" sz="2800" dirty="0">
                <a:latin typeface="Times New Roman" panose="02020603050405020304" charset="0"/>
                <a:cs typeface="Times New Roman" panose="02020603050405020304" charset="0"/>
              </a:rPr>
              <a:t>方面）</a:t>
            </a:r>
            <a:r>
              <a:rPr lang="en-US" altLang="zh-CN" sz="2800" dirty="0">
                <a:latin typeface="Times New Roman" panose="02020603050405020304" charset="0"/>
                <a:cs typeface="Times New Roman" panose="02020603050405020304" charset="0"/>
              </a:rPr>
              <a:t>are mentioned when introducing Samika and Frieder?  </a:t>
            </a:r>
            <a:endParaRPr lang="en-US" altLang="zh-CN" sz="28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22" presetClass="entr" presetSubtype="8"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5725" y="1064895"/>
            <a:ext cx="6075680" cy="4399915"/>
          </a:xfrm>
          <a:prstGeom prst="rect">
            <a:avLst/>
          </a:prstGeom>
          <a:noFill/>
          <a:ln>
            <a:solidFill>
              <a:srgbClr val="0070C0"/>
            </a:solidFill>
          </a:ln>
        </p:spPr>
        <p:txBody>
          <a:bodyPr wrap="square" rtlCol="0" anchor="t">
            <a:spAutoFit/>
          </a:bodyPr>
          <a:lstStyle/>
          <a:p>
            <a:pPr indent="457200" algn="just"/>
            <a:r>
              <a:rPr sz="2800">
                <a:latin typeface="Times New Roman" panose="02020603050405020304"/>
                <a:cs typeface="Times New Roman" panose="02020603050405020304"/>
                <a:sym typeface="+mn-ea"/>
              </a:rPr>
              <a:t>Hi</a:t>
            </a:r>
            <a:r>
              <a:rPr lang="en-US" sz="2800">
                <a:latin typeface="Times New Roman" panose="02020603050405020304"/>
                <a:cs typeface="Times New Roman" panose="02020603050405020304"/>
                <a:sym typeface="+mn-ea"/>
              </a:rPr>
              <a:t>! </a:t>
            </a:r>
            <a:r>
              <a:rPr sz="2800">
                <a:latin typeface="Times New Roman" panose="02020603050405020304"/>
                <a:cs typeface="Times New Roman" panose="02020603050405020304"/>
                <a:sym typeface="+mn-ea"/>
              </a:rPr>
              <a:t>I'm </a:t>
            </a:r>
            <a:r>
              <a:rPr sz="2800" b="1">
                <a:solidFill>
                  <a:srgbClr val="FF0000"/>
                </a:solidFill>
                <a:latin typeface="Times New Roman" panose="02020603050405020304"/>
                <a:cs typeface="Times New Roman" panose="02020603050405020304"/>
                <a:sym typeface="+mn-ea"/>
              </a:rPr>
              <a:t>Samika </a:t>
            </a:r>
            <a:r>
              <a:rPr sz="2800">
                <a:latin typeface="Times New Roman" panose="02020603050405020304"/>
                <a:cs typeface="Times New Roman" panose="02020603050405020304"/>
                <a:sym typeface="+mn-ea"/>
              </a:rPr>
              <a:t>and I'm 15. I wish I were a student, but I'm not. I had to leave school when I was 13 so that I could get a job and help my family. I work in a garment factory. It's unbelievably hard work and the days are so long. Although everyone works hard, we still find time to play and laugh together. At times like these，the world feels like a wonderful place.</a:t>
            </a:r>
            <a:r>
              <a:rPr lang="zh-CN" altLang="en-US" sz="2800">
                <a:latin typeface="Times New Roman" panose="02020603050405020304"/>
                <a:cs typeface="Times New Roman" panose="02020603050405020304"/>
                <a:sym typeface="+mn-ea"/>
              </a:rPr>
              <a:t> </a:t>
            </a:r>
            <a:endParaRPr lang="zh-CN" altLang="en-US" sz="2800">
              <a:latin typeface="Times New Roman" panose="02020603050405020304"/>
              <a:cs typeface="Times New Roman" panose="02020603050405020304"/>
              <a:sym typeface="+mn-ea"/>
            </a:endParaRPr>
          </a:p>
        </p:txBody>
      </p:sp>
      <p:sp>
        <p:nvSpPr>
          <p:cNvPr id="6" name="文本框 5"/>
          <p:cNvSpPr txBox="1"/>
          <p:nvPr>
            <p:custDataLst>
              <p:tags r:id="rId2"/>
            </p:custDataLst>
          </p:nvPr>
        </p:nvSpPr>
        <p:spPr>
          <a:xfrm>
            <a:off x="6316345" y="797560"/>
            <a:ext cx="5709285" cy="5262245"/>
          </a:xfrm>
          <a:prstGeom prst="rect">
            <a:avLst/>
          </a:prstGeom>
          <a:noFill/>
          <a:ln>
            <a:solidFill>
              <a:srgbClr val="0070C0"/>
            </a:solidFill>
          </a:ln>
        </p:spPr>
        <p:txBody>
          <a:bodyPr wrap="square" rtlCol="0" anchor="t">
            <a:spAutoFit/>
          </a:bodyPr>
          <a:lstStyle/>
          <a:p>
            <a:pPr indent="457200" algn="just"/>
            <a:r>
              <a:rPr sz="2800">
                <a:latin typeface="Times New Roman" panose="02020603050405020304"/>
                <a:cs typeface="Times New Roman" panose="02020603050405020304"/>
                <a:sym typeface="+mn-ea"/>
              </a:rPr>
              <a:t>Hi, </a:t>
            </a:r>
            <a:r>
              <a:rPr sz="2800" b="1">
                <a:solidFill>
                  <a:srgbClr val="FF0000"/>
                </a:solidFill>
                <a:latin typeface="Times New Roman" panose="02020603050405020304"/>
                <a:cs typeface="Times New Roman" panose="02020603050405020304"/>
                <a:sym typeface="+mn-ea"/>
              </a:rPr>
              <a:t>Frieder </a:t>
            </a:r>
            <a:r>
              <a:rPr sz="2800">
                <a:latin typeface="Times New Roman" panose="02020603050405020304"/>
                <a:cs typeface="Times New Roman" panose="02020603050405020304"/>
                <a:sym typeface="+mn-ea"/>
              </a:rPr>
              <a:t>here. So, I'm 16 and I go to a high school in Munich. I'm not crazy about school—listening to a teacher isn't my thing—but I know I have to get an education. It's very difficult for young people to find a job in Europe, so l worry a lot about the future. Oh, and I'm a gaming nerd. I love Internet games so much that I have started a gaming club at my school. Maybe I'll see you online-my screen name is FastFreddy.</a:t>
            </a:r>
            <a:r>
              <a:rPr lang="zh-CN" altLang="en-US" sz="2800">
                <a:latin typeface="Times New Roman" panose="02020603050405020304"/>
                <a:cs typeface="Times New Roman" panose="02020603050405020304"/>
                <a:sym typeface="+mn-ea"/>
              </a:rPr>
              <a:t> </a:t>
            </a:r>
            <a:endParaRPr lang="zh-CN" altLang="en-US" sz="2800">
              <a:latin typeface="Times New Roman" panose="02020603050405020304"/>
              <a:cs typeface="Times New Roman" panose="02020603050405020304"/>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ïṡļïḑè"/>
          <p:cNvSpPr/>
          <p:nvPr>
            <p:custDataLst>
              <p:tags r:id="rId1"/>
            </p:custDataLst>
          </p:nvPr>
        </p:nvSpPr>
        <p:spPr bwMode="auto">
          <a:xfrm>
            <a:off x="5598160" y="795655"/>
            <a:ext cx="6593840" cy="4142740"/>
          </a:xfrm>
          <a:prstGeom prst="roundRect">
            <a:avLst>
              <a:gd name="adj" fmla="val 3966"/>
            </a:avLst>
          </a:prstGeom>
          <a:noFill/>
          <a:ln>
            <a:gradFill flip="none" rotWithShape="1">
              <a:gsLst>
                <a:gs pos="0">
                  <a:schemeClr val="bg1"/>
                </a:gs>
                <a:gs pos="100000">
                  <a:schemeClr val="bg1">
                    <a:lumMod val="75000"/>
                  </a:schemeClr>
                </a:gs>
              </a:gsLst>
              <a:lin ang="16200000" scaled="1"/>
              <a:tileRect/>
            </a:gra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t> </a:t>
            </a:r>
            <a:endParaRPr lang="en-US" altLang="zh-CN" sz="1100" dirty="0"/>
          </a:p>
        </p:txBody>
      </p:sp>
      <p:sp>
        <p:nvSpPr>
          <p:cNvPr id="3" name="文本框 2"/>
          <p:cNvSpPr txBox="1"/>
          <p:nvPr/>
        </p:nvSpPr>
        <p:spPr>
          <a:xfrm>
            <a:off x="5734685" y="1042670"/>
            <a:ext cx="6388100" cy="3969385"/>
          </a:xfrm>
          <a:prstGeom prst="rect">
            <a:avLst/>
          </a:prstGeom>
          <a:noFill/>
        </p:spPr>
        <p:txBody>
          <a:bodyPr wrap="square" rtlCol="0" anchor="t">
            <a:spAutoFit/>
          </a:bodyPr>
          <a:lstStyle/>
          <a:p>
            <a:pPr indent="457200" algn="just"/>
            <a:r>
              <a:rPr sz="2800">
                <a:latin typeface="Times New Roman" panose="02020603050405020304"/>
                <a:cs typeface="Times New Roman" panose="02020603050405020304"/>
                <a:sym typeface="+mn-ea"/>
              </a:rPr>
              <a:t>Hi</a:t>
            </a:r>
            <a:r>
              <a:rPr lang="en-US" sz="2800">
                <a:latin typeface="Times New Roman" panose="02020603050405020304"/>
                <a:cs typeface="Times New Roman" panose="02020603050405020304"/>
                <a:sym typeface="+mn-ea"/>
              </a:rPr>
              <a:t>! </a:t>
            </a:r>
            <a:r>
              <a:rPr sz="2800">
                <a:latin typeface="Times New Roman" panose="02020603050405020304"/>
                <a:cs typeface="Times New Roman" panose="02020603050405020304"/>
                <a:sym typeface="+mn-ea"/>
              </a:rPr>
              <a:t>I'm Samika and I'm 15. I wish I were a student, but I'm not. I had to leave school when I was 13 so that I could get a job and help my family. I work in a garment factory. It's unbelievably hard work and the days are so long. Although everyone works hard, we still find time to play and laugh together. At times like these，the world feels like a wonderful place.</a:t>
            </a:r>
            <a:r>
              <a:rPr lang="zh-CN" altLang="en-US" sz="2800">
                <a:latin typeface="Times New Roman" panose="02020603050405020304"/>
                <a:cs typeface="Times New Roman" panose="02020603050405020304"/>
                <a:sym typeface="+mn-ea"/>
              </a:rPr>
              <a:t> </a:t>
            </a:r>
            <a:endParaRPr lang="zh-CN" altLang="en-US" sz="2800">
              <a:latin typeface="Times New Roman" panose="02020603050405020304"/>
              <a:cs typeface="Times New Roman" panose="02020603050405020304"/>
              <a:sym typeface="+mn-ea"/>
            </a:endParaRPr>
          </a:p>
        </p:txBody>
      </p:sp>
      <p:sp>
        <p:nvSpPr>
          <p:cNvPr id="10" name="ïṩ1îde"/>
          <p:cNvSpPr/>
          <p:nvPr>
            <p:custDataLst>
              <p:tags r:id="rId2"/>
            </p:custDataLst>
          </p:nvPr>
        </p:nvSpPr>
        <p:spPr>
          <a:xfrm>
            <a:off x="7539990" y="615950"/>
            <a:ext cx="3208020" cy="478790"/>
          </a:xfrm>
          <a:prstGeom prst="roundRect">
            <a:avLst>
              <a:gd name="adj" fmla="val 50000"/>
            </a:avLst>
          </a:prstGeom>
          <a:solidFill>
            <a:srgbClr val="7BB5E6"/>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r>
              <a:rPr lang="en-US" altLang="zh-CN" sz="2400">
                <a:solidFill>
                  <a:schemeClr val="bg1"/>
                </a:solidFill>
                <a:latin typeface="Times New Roman" panose="02020603050405020304" charset="0"/>
                <a:cs typeface="Times New Roman" panose="02020603050405020304" charset="0"/>
              </a:rPr>
              <a:t>Samika, Bangladesh</a:t>
            </a:r>
            <a:endParaRPr lang="en-US" altLang="zh-CN" sz="2400" dirty="0">
              <a:solidFill>
                <a:schemeClr val="bg1"/>
              </a:solidFill>
              <a:latin typeface="Times New Roman" panose="02020603050405020304" charset="0"/>
              <a:cs typeface="Times New Roman" panose="02020603050405020304" charset="0"/>
            </a:endParaRPr>
          </a:p>
        </p:txBody>
      </p:sp>
      <p:pic>
        <p:nvPicPr>
          <p:cNvPr id="28" name="图片 27"/>
          <p:cNvPicPr/>
          <p:nvPr>
            <p:custDataLst>
              <p:tags r:id="rId3"/>
            </p:custDataLst>
          </p:nvPr>
        </p:nvPicPr>
        <p:blipFill>
          <a:blip r:embed="rId4"/>
          <a:srcRect b="9976"/>
          <a:stretch>
            <a:fillRect/>
          </a:stretch>
        </p:blipFill>
        <p:spPr>
          <a:xfrm>
            <a:off x="0" y="9525"/>
            <a:ext cx="1270000" cy="898525"/>
          </a:xfrm>
          <a:prstGeom prst="rect">
            <a:avLst/>
          </a:prstGeom>
          <a:noFill/>
          <a:ln w="9525">
            <a:noFill/>
          </a:ln>
          <a:effectLst>
            <a:outerShdw blurRad="50800" dist="38100" dir="2700000" algn="tl" rotWithShape="0">
              <a:prstClr val="black">
                <a:alpha val="40000"/>
              </a:prstClr>
            </a:outerShdw>
          </a:effectLst>
        </p:spPr>
      </p:pic>
      <p:grpSp>
        <p:nvGrpSpPr>
          <p:cNvPr id="16" name="组合 15"/>
          <p:cNvGrpSpPr/>
          <p:nvPr/>
        </p:nvGrpSpPr>
        <p:grpSpPr>
          <a:xfrm>
            <a:off x="8649970" y="5073015"/>
            <a:ext cx="3472815" cy="1651000"/>
            <a:chOff x="13623" y="8199"/>
            <a:chExt cx="5469" cy="2600"/>
          </a:xfrm>
          <a:effectLst>
            <a:outerShdw blurRad="50800" dist="38100" dir="2700000" algn="tl" rotWithShape="0">
              <a:prstClr val="black">
                <a:alpha val="40000"/>
              </a:prstClr>
            </a:outerShdw>
          </a:effectLst>
        </p:grpSpPr>
        <p:pic>
          <p:nvPicPr>
            <p:cNvPr id="2" name="图片 1" descr="图片"/>
            <p:cNvPicPr>
              <a:picLocks noChangeAspect="1"/>
            </p:cNvPicPr>
            <p:nvPr>
              <p:custDataLst>
                <p:tags r:id="rId5"/>
              </p:custDataLst>
            </p:nvPr>
          </p:nvPicPr>
          <p:blipFill>
            <a:blip r:embed="rId6"/>
            <a:srcRect l="13824" t="48453" r="58095" b="36236"/>
            <a:stretch>
              <a:fillRect/>
            </a:stretch>
          </p:blipFill>
          <p:spPr>
            <a:xfrm flipH="1">
              <a:off x="15094" y="8199"/>
              <a:ext cx="3998" cy="2601"/>
            </a:xfrm>
            <a:prstGeom prst="rect">
              <a:avLst/>
            </a:prstGeom>
            <a:effectLst>
              <a:outerShdw blurRad="50800" dist="38100" dir="2700000" algn="tl" rotWithShape="0">
                <a:prstClr val="black">
                  <a:alpha val="40000"/>
                </a:prstClr>
              </a:outerShdw>
            </a:effectLst>
          </p:spPr>
        </p:pic>
        <p:pic>
          <p:nvPicPr>
            <p:cNvPr id="106" name="图片 105"/>
            <p:cNvPicPr/>
            <p:nvPr>
              <p:custDataLst>
                <p:tags r:id="rId7"/>
              </p:custDataLst>
            </p:nvPr>
          </p:nvPicPr>
          <p:blipFill>
            <a:blip r:embed="rId8"/>
            <a:stretch>
              <a:fillRect/>
            </a:stretch>
          </p:blipFill>
          <p:spPr>
            <a:xfrm>
              <a:off x="13623" y="8373"/>
              <a:ext cx="2135" cy="1408"/>
            </a:xfrm>
            <a:prstGeom prst="rect">
              <a:avLst/>
            </a:prstGeom>
            <a:noFill/>
            <a:ln w="9525">
              <a:noFill/>
            </a:ln>
          </p:spPr>
        </p:pic>
      </p:grpSp>
      <p:cxnSp>
        <p:nvCxnSpPr>
          <p:cNvPr id="24" name="直接连接符 23"/>
          <p:cNvCxnSpPr/>
          <p:nvPr/>
        </p:nvCxnSpPr>
        <p:spPr>
          <a:xfrm flipV="1">
            <a:off x="10090785" y="2787650"/>
            <a:ext cx="1989455" cy="146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832475" y="3222625"/>
            <a:ext cx="2599055" cy="44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958705" y="1941195"/>
            <a:ext cx="201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832475" y="2343150"/>
            <a:ext cx="3170555" cy="44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custDataLst>
              <p:tags r:id="rId9"/>
            </p:custDataLst>
          </p:nvPr>
        </p:nvSpPr>
        <p:spPr>
          <a:xfrm>
            <a:off x="1270000" y="139065"/>
            <a:ext cx="7649210" cy="583565"/>
          </a:xfrm>
          <a:prstGeom prst="rect">
            <a:avLst/>
          </a:prstGeom>
          <a:noFill/>
        </p:spPr>
        <p:txBody>
          <a:bodyPr wrap="square" rtlCol="0">
            <a:spAutoFit/>
          </a:bodyPr>
          <a:lstStyle/>
          <a:p>
            <a:r>
              <a:rPr lang="en-US" altLang="zh-CN" sz="3200">
                <a:solidFill>
                  <a:srgbClr val="C00000"/>
                </a:solidFill>
                <a:latin typeface="Times New Roman" panose="02020603050405020304" charset="0"/>
                <a:cs typeface="Times New Roman" panose="02020603050405020304" charset="0"/>
              </a:rPr>
              <a:t>What kind of person do you think Samika is?</a:t>
            </a:r>
            <a:endParaRPr lang="en-US" altLang="zh-CN" sz="3200">
              <a:solidFill>
                <a:srgbClr val="C00000"/>
              </a:solidFill>
              <a:latin typeface="Times New Roman" panose="02020603050405020304" charset="0"/>
              <a:cs typeface="Times New Roman" panose="02020603050405020304" charset="0"/>
            </a:endParaRPr>
          </a:p>
        </p:txBody>
      </p:sp>
      <p:pic>
        <p:nvPicPr>
          <p:cNvPr id="108" name="图片 107"/>
          <p:cNvPicPr/>
          <p:nvPr>
            <p:custDataLst>
              <p:tags r:id="rId10"/>
            </p:custDataLst>
          </p:nvPr>
        </p:nvPicPr>
        <p:blipFill>
          <a:blip r:embed="rId11"/>
          <a:srcRect b="70105"/>
          <a:stretch>
            <a:fillRect/>
          </a:stretch>
        </p:blipFill>
        <p:spPr>
          <a:xfrm>
            <a:off x="2834640" y="794385"/>
            <a:ext cx="2639060" cy="614045"/>
          </a:xfrm>
          <a:prstGeom prst="rect">
            <a:avLst/>
          </a:prstGeom>
          <a:noFill/>
          <a:ln w="9525">
            <a:noFill/>
          </a:ln>
        </p:spPr>
      </p:pic>
      <p:sp>
        <p:nvSpPr>
          <p:cNvPr id="34" name="文本框 33"/>
          <p:cNvSpPr txBox="1"/>
          <p:nvPr>
            <p:custDataLst>
              <p:tags r:id="rId12"/>
            </p:custDataLst>
          </p:nvPr>
        </p:nvSpPr>
        <p:spPr>
          <a:xfrm>
            <a:off x="3082925" y="2204085"/>
            <a:ext cx="2289810" cy="583565"/>
          </a:xfrm>
          <a:prstGeom prst="rect">
            <a:avLst/>
          </a:prstGeom>
          <a:noFill/>
        </p:spPr>
        <p:txBody>
          <a:bodyPr wrap="square" rtlCol="0">
            <a:spAutoFit/>
          </a:bodyPr>
          <a:lstStyle/>
          <a:p>
            <a:r>
              <a:rPr lang="en-US" altLang="zh-CN" sz="3200">
                <a:solidFill>
                  <a:srgbClr val="00B050"/>
                </a:solidFill>
                <a:latin typeface="Berlin Sans FB Demi" panose="020E0802020502020306" charset="0"/>
                <a:cs typeface="Berlin Sans FB Demi" panose="020E0802020502020306" charset="0"/>
              </a:rPr>
              <a:t>responsible</a:t>
            </a:r>
            <a:endParaRPr lang="en-US" altLang="zh-CN" sz="3200">
              <a:solidFill>
                <a:srgbClr val="00B050"/>
              </a:solidFill>
              <a:latin typeface="Berlin Sans FB Demi" panose="020E0802020502020306" charset="0"/>
              <a:cs typeface="Berlin Sans FB Demi" panose="020E0802020502020306" charset="0"/>
            </a:endParaRPr>
          </a:p>
        </p:txBody>
      </p:sp>
      <p:sp>
        <p:nvSpPr>
          <p:cNvPr id="35" name="文本框 34"/>
          <p:cNvSpPr txBox="1"/>
          <p:nvPr>
            <p:custDataLst>
              <p:tags r:id="rId13"/>
            </p:custDataLst>
          </p:nvPr>
        </p:nvSpPr>
        <p:spPr>
          <a:xfrm>
            <a:off x="3421380" y="4373880"/>
            <a:ext cx="1751965" cy="583565"/>
          </a:xfrm>
          <a:prstGeom prst="rect">
            <a:avLst/>
          </a:prstGeom>
          <a:noFill/>
        </p:spPr>
        <p:txBody>
          <a:bodyPr wrap="square" rtlCol="0">
            <a:spAutoFit/>
          </a:bodyPr>
          <a:lstStyle/>
          <a:p>
            <a:r>
              <a:rPr lang="en-US" altLang="zh-CN" sz="3200">
                <a:solidFill>
                  <a:srgbClr val="00B050"/>
                </a:solidFill>
                <a:latin typeface="Berlin Sans FB Demi" panose="020E0802020502020306" charset="0"/>
                <a:cs typeface="Berlin Sans FB Demi" panose="020E0802020502020306" charset="0"/>
              </a:rPr>
              <a:t>positive</a:t>
            </a:r>
            <a:endParaRPr lang="en-US" altLang="zh-CN" sz="3200">
              <a:solidFill>
                <a:srgbClr val="00B050"/>
              </a:solidFill>
              <a:latin typeface="Berlin Sans FB Demi" panose="020E0802020502020306" charset="0"/>
              <a:cs typeface="Berlin Sans FB Demi" panose="020E0802020502020306" charset="0"/>
            </a:endParaRPr>
          </a:p>
        </p:txBody>
      </p:sp>
      <p:sp>
        <p:nvSpPr>
          <p:cNvPr id="4" name="圆角矩形 3"/>
          <p:cNvSpPr/>
          <p:nvPr/>
        </p:nvSpPr>
        <p:spPr>
          <a:xfrm>
            <a:off x="0" y="1812290"/>
            <a:ext cx="1863725" cy="64833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Life</a:t>
            </a:r>
            <a:endParaRPr lang="en-US" altLang="zh-CN" sz="2800">
              <a:solidFill>
                <a:schemeClr val="tx1"/>
              </a:solidFill>
              <a:latin typeface="Times New Roman" panose="02020603050405020304" charset="0"/>
              <a:cs typeface="Times New Roman" panose="02020603050405020304" charset="0"/>
            </a:endParaRPr>
          </a:p>
        </p:txBody>
      </p:sp>
      <p:sp>
        <p:nvSpPr>
          <p:cNvPr id="5" name="圆角矩形 4"/>
          <p:cNvSpPr/>
          <p:nvPr>
            <p:custDataLst>
              <p:tags r:id="rId14"/>
            </p:custDataLst>
          </p:nvPr>
        </p:nvSpPr>
        <p:spPr>
          <a:xfrm>
            <a:off x="0" y="2787650"/>
            <a:ext cx="1863725" cy="64833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Job</a:t>
            </a:r>
            <a:endParaRPr lang="en-US" altLang="zh-CN" sz="2800">
              <a:solidFill>
                <a:schemeClr val="tx1"/>
              </a:solidFill>
              <a:latin typeface="Times New Roman" panose="02020603050405020304" charset="0"/>
              <a:cs typeface="Times New Roman" panose="02020603050405020304" charset="0"/>
            </a:endParaRPr>
          </a:p>
        </p:txBody>
      </p:sp>
      <p:pic>
        <p:nvPicPr>
          <p:cNvPr id="109" name="图片 108"/>
          <p:cNvPicPr/>
          <p:nvPr/>
        </p:nvPicPr>
        <p:blipFill>
          <a:blip r:embed="rId15"/>
          <a:stretch>
            <a:fillRect/>
          </a:stretch>
        </p:blipFill>
        <p:spPr>
          <a:xfrm>
            <a:off x="635" y="908050"/>
            <a:ext cx="5473065" cy="38906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9"/>
                                        </p:tgtEl>
                                        <p:attrNameLst>
                                          <p:attrName>style.visibility</p:attrName>
                                        </p:attrNameLst>
                                      </p:cBhvr>
                                      <p:to>
                                        <p:strVal val="visible"/>
                                      </p:to>
                                    </p:set>
                                    <p:animEffect transition="in" filter="fade">
                                      <p:cBhvr>
                                        <p:cTn id="33" dur="500"/>
                                        <p:tgtEl>
                                          <p:spTgt spid="10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9"/>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109"/>
                                        </p:tgtEl>
                                      </p:cBhvr>
                                    </p:animEffect>
                                    <p:set>
                                      <p:cBhvr>
                                        <p:cTn id="45" dur="1" fill="hold">
                                          <p:stCondLst>
                                            <p:cond delay="499"/>
                                          </p:stCondLst>
                                        </p:cTn>
                                        <p:tgtEl>
                                          <p:spTgt spid="10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right)">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 grpId="0" animBg="1"/>
      <p:bldP spid="5"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PLACING_PICTURE_USER_VIEWPORT" val="{&quot;height&quot;:7210,&quot;width&quot;:11917}"/>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UNIT_PLACING_PICTURE_USER_VIEWPORT" val="{&quot;height&quot;:7210,&quot;width&quot;:11917}"/>
  <p:tag name="KSO_WM_BEAUTIFY_FLAG" val=""/>
</p:tagLst>
</file>

<file path=ppt/tags/tag22.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3_1"/>
  <p:tag name="KSO_WM_UNIT_ID" val="diagram20169800_2*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24.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33.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3_1"/>
  <p:tag name="KSO_WM_UNIT_ID" val="diagram20169800_2*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34.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36.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3_1"/>
  <p:tag name="KSO_WM_UNIT_ID" val="diagram20169800_2*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37.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PLACING_PICTURE_USER_VIEWPORT" val="{&quot;height&quot;:7210,&quot;width&quot;:11917}"/>
  <p:tag name="KSO_WM_BEAUTIFY_FLAG" val=""/>
</p:tagLst>
</file>

<file path=ppt/tags/tag67.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68.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3_1"/>
  <p:tag name="KSO_WM_UNIT_ID" val="diagram20169800_2*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69.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78.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3_1"/>
  <p:tag name="KSO_WM_UNIT_ID" val="diagram20169800_2*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79.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1_1"/>
  <p:tag name="KSO_WM_UNIT_ID" val="diagram20169800_2*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13"/>
  <p:tag name="KSO_WM_UNIT_TEXT_FILL_TYPE" val="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TAG_VERSION" val="1.0"/>
  <p:tag name="KSO_WM_BEAUTIFY_FLAG" val=""/>
  <p:tag name="KSO_WM_TEMPLATE_CATEGORY" val="diagram"/>
  <p:tag name="KSO_WM_TEMPLATE_INDEX" val="20169800"/>
  <p:tag name="KSO_WM_UNIT_TYPE" val="q_h_i"/>
  <p:tag name="KSO_WM_UNIT_INDEX" val="1_3_1"/>
  <p:tag name="KSO_WM_UNIT_ID" val="diagram20169800_2*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PLACING_PICTURE_USER_VIEWPORT" val="{&quot;height&quot;:10800,&quot;width&quot;:19200}"/>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6696</Words>
  <Application>WPS 演示</Application>
  <PresentationFormat>宽屏</PresentationFormat>
  <Paragraphs>231</Paragraphs>
  <Slides>20</Slides>
  <Notes>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宋体</vt:lpstr>
      <vt:lpstr>Wingdings</vt:lpstr>
      <vt:lpstr>Berlin Sans FB Demi</vt:lpstr>
      <vt:lpstr>Times New Roman</vt:lpstr>
      <vt:lpstr>Times New Roman</vt:lpstr>
      <vt:lpstr>Wingdings</vt:lpstr>
      <vt:lpstr>微软雅黑</vt:lpstr>
      <vt:lpstr>Arial Unicode MS</vt:lpstr>
      <vt:lpstr>等线</vt:lpstr>
      <vt:lpstr>Calibri</vt:lpstr>
      <vt:lpstr>HelveticaNeue</vt:lpstr>
      <vt:lpstr>华文新魏</vt:lpstr>
      <vt:lpstr>Segoe Print</vt:lpstr>
      <vt:lpstr>等线 Light</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381</cp:revision>
  <dcterms:created xsi:type="dcterms:W3CDTF">2019-03-29T12:25:00Z</dcterms:created>
  <dcterms:modified xsi:type="dcterms:W3CDTF">2025-07-28T08:14:12Z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ECECD3C5E1A14CF5833C470C23618B7D</vt:lpwstr>
  </property>
  <property fmtid="{D5CDD505-2E9C-101B-9397-08002B2CF9AE}" pid="3" name="KSOProductBuildVer">
    <vt:lpwstr>2052-11.8.2.7978</vt:lpwstr>
  </property>
</Properties>
</file>