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1185" r:id="rId4"/>
    <p:sldId id="625" r:id="rId5"/>
    <p:sldId id="510" r:id="rId7"/>
    <p:sldId id="511" r:id="rId8"/>
    <p:sldId id="1118" r:id="rId9"/>
    <p:sldId id="1149" r:id="rId10"/>
    <p:sldId id="1122" r:id="rId11"/>
    <p:sldId id="1169" r:id="rId12"/>
    <p:sldId id="1168" r:id="rId13"/>
    <p:sldId id="1123" r:id="rId14"/>
    <p:sldId id="1186" r:id="rId15"/>
    <p:sldId id="1093" r:id="rId16"/>
    <p:sldId id="1124" r:id="rId17"/>
    <p:sldId id="1096" r:id="rId18"/>
    <p:sldId id="1111" r:id="rId19"/>
    <p:sldId id="1187" r:id="rId20"/>
    <p:sldId id="1100" r:id="rId21"/>
    <p:sldId id="1104" r:id="rId22"/>
    <p:sldId id="1151" r:id="rId23"/>
    <p:sldId id="1172" r:id="rId24"/>
    <p:sldId id="1166" r:id="rId25"/>
    <p:sldId id="1157" r:id="rId26"/>
    <p:sldId id="1145" r:id="rId27"/>
    <p:sldId id="1164" r:id="rId28"/>
    <p:sldId id="1165"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00CC"/>
    <a:srgbClr val="005E00"/>
    <a:srgbClr val="212121"/>
    <a:srgbClr val="EA0000"/>
    <a:srgbClr val="A20000"/>
    <a:srgbClr val="4F4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4"/>
  </p:normalViewPr>
  <p:slideViewPr>
    <p:cSldViewPr snapToGrid="0">
      <p:cViewPr varScale="1">
        <p:scale>
          <a:sx n="64" d="100"/>
          <a:sy n="64" d="100"/>
        </p:scale>
        <p:origin x="724" y="3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8B6688CC-B8E6-400A-BAF1-D69FF52BEBA2}"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31C671B8-9148-406E-BF5B-E833964FB25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1C671B8-9148-406E-BF5B-E833964FB25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custDataLst>
              <p:tags r:id="rId3"/>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备注占位符 2"/>
          <p:cNvSpPr txBox="1">
            <a:spLocks noGrp="1"/>
          </p:cNvSpPr>
          <p:nvPr>
            <p:ph type="body" idx="1"/>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custDataLst>
              <p:tags r:id="rId3"/>
            </p:custDataLst>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备注占位符 2"/>
          <p:cNvSpPr txBox="1">
            <a:spLocks noGrp="1"/>
          </p:cNvSpPr>
          <p:nvPr>
            <p:ph type="body" idx="1"/>
            <p:custDataLst>
              <p:tags r:id="rId4"/>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image" Target="../media/image4.png"/><Relationship Id="rId6" Type="http://schemas.openxmlformats.org/officeDocument/2006/relationships/tags" Target="../tags/tag67.xml"/><Relationship Id="rId5" Type="http://schemas.openxmlformats.org/officeDocument/2006/relationships/image" Target="../media/image3.png"/><Relationship Id="rId4" Type="http://schemas.openxmlformats.org/officeDocument/2006/relationships/tags" Target="../tags/tag66.xml"/><Relationship Id="rId3" Type="http://schemas.openxmlformats.org/officeDocument/2006/relationships/image" Target="../media/image2.jpeg"/><Relationship Id="rId2" Type="http://schemas.openxmlformats.org/officeDocument/2006/relationships/tags" Target="../tags/tag65.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image" Target="../media/image5.png"/><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hyperlink" Target="http://www.1ppt.com/hangye/" TargetMode="Externa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pic>
        <p:nvPicPr>
          <p:cNvPr id="3" name="图片 2" descr="2021钟楼"/>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2" name="矩形 1"/>
          <p:cNvSpPr/>
          <p:nvPr userDrawn="1">
            <p:custDataLst>
              <p:tags r:id="rId4"/>
            </p:custDataLst>
          </p:nvPr>
        </p:nvSpPr>
        <p:spPr>
          <a:xfrm>
            <a:off x="0" y="0"/>
            <a:ext cx="12192000" cy="68580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sz="2400"/>
          </a:p>
        </p:txBody>
      </p:sp>
      <p:pic>
        <p:nvPicPr>
          <p:cNvPr id="6" name="图片 5" descr="logo1"/>
          <p:cNvPicPr>
            <a:picLocks noChangeAspect="1"/>
          </p:cNvPicPr>
          <p:nvPr userDrawn="1">
            <p:custDataLst>
              <p:tags r:id="rId6"/>
            </p:custDataLst>
          </p:nvPr>
        </p:nvPicPr>
        <p:blipFill>
          <a:blip r:embed="rId7"/>
          <a:stretch>
            <a:fillRect/>
          </a:stretch>
        </p:blipFill>
        <p:spPr>
          <a:xfrm>
            <a:off x="10639425" y="38100"/>
            <a:ext cx="1370330" cy="970280"/>
          </a:xfrm>
          <a:prstGeom prst="rect">
            <a:avLst/>
          </a:prstGeom>
        </p:spPr>
      </p:pic>
    </p:spTree>
  </p:cSld>
  <p:clrMapOvr>
    <a:masterClrMapping/>
  </p:clrMapOvr>
  <p:transition/>
  <p:hf sldNum="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pPr>
              <a:defRPr/>
            </a:pPr>
            <a:fld id="{A29749F4-AF4C-423E-8C59-98FCBB9791B8}"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pPr>
              <a:defRPr/>
            </a:pPr>
            <a:endParaRPr lang="zh-CN" altLang="en-US"/>
          </a:p>
        </p:txBody>
      </p:sp>
      <p:sp>
        <p:nvSpPr>
          <p:cNvPr id="5" name="灯片编号占位符 4"/>
          <p:cNvSpPr>
            <a:spLocks noGrp="1"/>
          </p:cNvSpPr>
          <p:nvPr>
            <p:ph type="sldNum" sz="quarter" idx="12"/>
            <p:custDataLst>
              <p:tags r:id="rId5"/>
            </p:custDataLst>
          </p:nvPr>
        </p:nvSpPr>
        <p:spPr/>
        <p:txBody>
          <a:bodyPr/>
          <a:lstStyle/>
          <a:p>
            <a:pPr>
              <a:defRPr/>
            </a:pPr>
            <a:fld id="{4C7AC0E1-C7A6-4354-8B81-73DBB9C5C11B}" type="slidenum">
              <a:rPr lang="zh-CN" altLang="en-US" smtClean="0"/>
            </a:fld>
            <a:endParaRPr lang="zh-CN" altLang="en-US"/>
          </a:p>
        </p:txBody>
      </p:sp>
      <p:pic>
        <p:nvPicPr>
          <p:cNvPr id="6" name="图片 5" descr="图片1"/>
          <p:cNvPicPr>
            <a:picLocks noChangeAspect="1"/>
          </p:cNvPicPr>
          <p:nvPr userDrawn="1">
            <p:custDataLst>
              <p:tags r:id="rId6"/>
            </p:custDataLst>
          </p:nvPr>
        </p:nvPicPr>
        <p:blipFill>
          <a:blip r:embed="rId7"/>
          <a:stretch>
            <a:fillRect/>
          </a:stretch>
        </p:blipFill>
        <p:spPr>
          <a:xfrm>
            <a:off x="10629900" y="28575"/>
            <a:ext cx="1544955" cy="1115695"/>
          </a:xfrm>
          <a:prstGeom prst="rect">
            <a:avLst/>
          </a:prstGeom>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1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pPr>
              <a:defRPr/>
            </a:pPr>
            <a:fld id="{A29749F4-AF4C-423E-8C59-98FCBB9791B8}"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pPr>
              <a:defRPr/>
            </a:pPr>
            <a:endParaRPr lang="zh-CN" altLang="en-US"/>
          </a:p>
        </p:txBody>
      </p:sp>
      <p:sp>
        <p:nvSpPr>
          <p:cNvPr id="5" name="灯片编号占位符 4"/>
          <p:cNvSpPr>
            <a:spLocks noGrp="1"/>
          </p:cNvSpPr>
          <p:nvPr>
            <p:ph type="sldNum" sz="quarter" idx="12"/>
            <p:custDataLst>
              <p:tags r:id="rId5"/>
            </p:custDataLst>
          </p:nvPr>
        </p:nvSpPr>
        <p:spPr/>
        <p:txBody>
          <a:bodyPr/>
          <a:lstStyle/>
          <a:p>
            <a:pPr>
              <a:defRPr/>
            </a:pPr>
            <a:fld id="{4C7AC0E1-C7A6-4354-8B81-73DBB9C5C11B}" type="slidenum">
              <a:rPr lang="zh-CN" altLang="en-US" smtClean="0"/>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46_自定义版式">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pPr>
              <a:defRPr/>
            </a:pPr>
            <a:fld id="{A29749F4-AF4C-423E-8C59-98FCBB9791B8}"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pPr>
              <a:defRPr/>
            </a:pPr>
            <a:endParaRPr lang="zh-CN" altLang="en-US"/>
          </a:p>
        </p:txBody>
      </p:sp>
      <p:sp>
        <p:nvSpPr>
          <p:cNvPr id="5" name="灯片编号占位符 4"/>
          <p:cNvSpPr>
            <a:spLocks noGrp="1"/>
          </p:cNvSpPr>
          <p:nvPr>
            <p:ph type="sldNum" sz="quarter" idx="12"/>
            <p:custDataLst>
              <p:tags r:id="rId5"/>
            </p:custDataLst>
          </p:nvPr>
        </p:nvSpPr>
        <p:spPr/>
        <p:txBody>
          <a:bodyPr/>
          <a:lstStyle/>
          <a:p>
            <a:pPr>
              <a:defRPr/>
            </a:pPr>
            <a:fld id="{4C7AC0E1-C7A6-4354-8B81-73DBB9C5C11B}" type="slidenum">
              <a:rPr lang="zh-CN" altLang="en-US" smtClean="0"/>
            </a:fld>
            <a:endParaRPr lang="zh-CN" altLang="en-US"/>
          </a:p>
        </p:txBody>
      </p:sp>
      <p:sp>
        <p:nvSpPr>
          <p:cNvPr id="6" name="TextBox 5"/>
          <p:cNvSpPr txBox="1"/>
          <p:nvPr userDrawn="1">
            <p:custDataLst>
              <p:tags r:id="rId6"/>
            </p:custDataLst>
          </p:nvPr>
        </p:nvSpPr>
        <p:spPr>
          <a:xfrm>
            <a:off x="453650" y="0"/>
            <a:ext cx="540060" cy="123111"/>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hlinkClick r:id="rId7"/>
              </a:rPr>
              <a:t>行业</a:t>
            </a:r>
            <a:r>
              <a:rPr lang="en-US" altLang="zh-CN" sz="100">
                <a:solidFill>
                  <a:schemeClr val="tx1">
                    <a:alpha val="0"/>
                  </a:schemeClr>
                </a:solidFill>
                <a:latin typeface="微软雅黑" panose="020B0503020204020204" pitchFamily="34" charset="-122"/>
                <a:ea typeface="微软雅黑" panose="020B0503020204020204" pitchFamily="34" charset="-122"/>
                <a:hlinkClick r:id="rId7"/>
              </a:rPr>
              <a:t>PPT</a:t>
            </a:r>
            <a:r>
              <a:rPr lang="zh-CN" altLang="en-US" sz="100">
                <a:solidFill>
                  <a:schemeClr val="tx1">
                    <a:alpha val="0"/>
                  </a:schemeClr>
                </a:solidFill>
                <a:latin typeface="微软雅黑" panose="020B0503020204020204" pitchFamily="34" charset="-122"/>
                <a:ea typeface="微软雅黑" panose="020B0503020204020204" pitchFamily="34" charset="-122"/>
                <a:hlinkClick r:id="rId7"/>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endParaRPr lang="en-US" altLang="zh-CN" sz="100">
              <a:solidFill>
                <a:schemeClr val="tx1">
                  <a:alpha val="0"/>
                </a:schemeClr>
              </a:solidFill>
              <a:latin typeface="微软雅黑" panose="020B0503020204020204" pitchFamily="34" charset="-122"/>
              <a:ea typeface="微软雅黑" panose="020B0503020204020204" pitchFamily="34" charset="-122"/>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C05B155A-6C3F-4654-B89E-25DB213E399B}"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015CE2E0-6DDF-4FAE-9DBA-F1C48BF5C133}" type="slidenum">
              <a:rPr lang="zh-CN" altLang="en-US" smtClean="0"/>
            </a:fld>
            <a:endParaRPr lang="zh-CN" altLang="en-US"/>
          </a:p>
        </p:txBody>
      </p:sp>
    </p:spTree>
  </p:cSld>
  <p:clrMapOvr>
    <a:masterClrMapping/>
  </p:clrMapOvr>
  <p:transition/>
  <p:hf sldNum="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48CABC21-AF6F-414B-9B84-A867189E5E6B}"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D5DDAB5-290D-4E83-B073-072C4BC7A6FA}" type="slidenum">
              <a:rPr lang="zh-CN" altLang="en-US" smtClean="0"/>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21E784E2-5F57-4A84-997D-FCAB3BD6E88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6"/>
            </p:custDataLst>
          </p:nvPr>
        </p:nvSpPr>
        <p:spPr/>
        <p:txBody>
          <a:bodyPr/>
          <a:lstStyle/>
          <a:p>
            <a:fld id="{2F1C3182-4989-4F63-B1C9-1AC6F2A6F13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_标题和内容">
    <p:spTree>
      <p:nvGrpSpPr>
        <p:cNvPr id="1" name=""/>
        <p:cNvGrpSpPr/>
        <p:nvPr/>
      </p:nvGrpSpPr>
      <p:grpSpPr>
        <a:xfrm>
          <a:off x="0" y="0"/>
          <a:ext cx="0" cy="0"/>
          <a:chOff x="0" y="0"/>
          <a:chExt cx="0" cy="0"/>
        </a:xfrm>
      </p:grpSpPr>
      <p:sp>
        <p:nvSpPr>
          <p:cNvPr id="1048701" name="任意多边形: 形状 8"/>
          <p:cNvSpPr/>
          <p:nvPr userDrawn="1"/>
        </p:nvSpPr>
        <p:spPr>
          <a:xfrm>
            <a:off x="10187935" y="-1090140"/>
            <a:ext cx="4008129" cy="2180279"/>
          </a:xfrm>
          <a:custGeom>
            <a:avLst/>
            <a:gdLst>
              <a:gd name="connsiteX0" fmla="*/ 109244 w 4008129"/>
              <a:gd name="connsiteY0" fmla="*/ 256317 h 2180279"/>
              <a:gd name="connsiteX1" fmla="*/ 942621 w 4008129"/>
              <a:gd name="connsiteY1" fmla="*/ 1876772 h 2180279"/>
              <a:gd name="connsiteX2" fmla="*/ 3581649 w 4008129"/>
              <a:gd name="connsiteY2" fmla="*/ 2050392 h 2180279"/>
              <a:gd name="connsiteX3" fmla="*/ 3801568 w 4008129"/>
              <a:gd name="connsiteY3" fmla="*/ 429937 h 2180279"/>
              <a:gd name="connsiteX4" fmla="*/ 1544505 w 4008129"/>
              <a:gd name="connsiteY4" fmla="*/ 1674 h 2180279"/>
              <a:gd name="connsiteX5" fmla="*/ 167117 w 4008129"/>
              <a:gd name="connsiteY5" fmla="*/ 279466 h 2180279"/>
              <a:gd name="connsiteX6" fmla="*/ 109244 w 4008129"/>
              <a:gd name="connsiteY6" fmla="*/ 256317 h 218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8129" h="2180279">
                <a:moveTo>
                  <a:pt x="109244" y="256317"/>
                </a:moveTo>
                <a:cubicBezTo>
                  <a:pt x="238495" y="522535"/>
                  <a:pt x="363887" y="1577760"/>
                  <a:pt x="942621" y="1876772"/>
                </a:cubicBezTo>
                <a:cubicBezTo>
                  <a:pt x="1521355" y="2175784"/>
                  <a:pt x="3105158" y="2291531"/>
                  <a:pt x="3581649" y="2050392"/>
                </a:cubicBezTo>
                <a:cubicBezTo>
                  <a:pt x="4058140" y="1809253"/>
                  <a:pt x="4141092" y="771390"/>
                  <a:pt x="3801568" y="429937"/>
                </a:cubicBezTo>
                <a:cubicBezTo>
                  <a:pt x="3462044" y="88484"/>
                  <a:pt x="2150247" y="26752"/>
                  <a:pt x="1544505" y="1674"/>
                </a:cubicBezTo>
                <a:cubicBezTo>
                  <a:pt x="938763" y="-23405"/>
                  <a:pt x="406327" y="240884"/>
                  <a:pt x="167117" y="279466"/>
                </a:cubicBezTo>
                <a:cubicBezTo>
                  <a:pt x="-72093" y="318048"/>
                  <a:pt x="-20007" y="-9901"/>
                  <a:pt x="109244" y="256317"/>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sp>
        <p:nvSpPr>
          <p:cNvPr id="1048702" name="任意多边形: 形状 12"/>
          <p:cNvSpPr/>
          <p:nvPr userDrawn="1"/>
        </p:nvSpPr>
        <p:spPr>
          <a:xfrm rot="869861">
            <a:off x="-1997982" y="5852278"/>
            <a:ext cx="6275278" cy="1529348"/>
          </a:xfrm>
          <a:custGeom>
            <a:avLst/>
            <a:gdLst>
              <a:gd name="connsiteX0" fmla="*/ 439908 w 7733604"/>
              <a:gd name="connsiteY0" fmla="*/ 1159748 h 2289554"/>
              <a:gd name="connsiteX1" fmla="*/ 2534925 w 7733604"/>
              <a:gd name="connsiteY1" fmla="*/ 372670 h 2289554"/>
              <a:gd name="connsiteX2" fmla="*/ 4201680 w 7733604"/>
              <a:gd name="connsiteY2" fmla="*/ 1206047 h 2289554"/>
              <a:gd name="connsiteX3" fmla="*/ 6261973 w 7733604"/>
              <a:gd name="connsiteY3" fmla="*/ 2280 h 2289554"/>
              <a:gd name="connsiteX4" fmla="*/ 7731958 w 7733604"/>
              <a:gd name="connsiteY4" fmla="*/ 939829 h 2289554"/>
              <a:gd name="connsiteX5" fmla="*/ 6389295 w 7733604"/>
              <a:gd name="connsiteY5" fmla="*/ 2213044 h 2289554"/>
              <a:gd name="connsiteX6" fmla="*/ 567229 w 7733604"/>
              <a:gd name="connsiteY6" fmla="*/ 2039424 h 2289554"/>
              <a:gd name="connsiteX7" fmla="*/ 439908 w 7733604"/>
              <a:gd name="connsiteY7" fmla="*/ 1159748 h 228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33604" h="2289554">
                <a:moveTo>
                  <a:pt x="439908" y="1159748"/>
                </a:moveTo>
                <a:cubicBezTo>
                  <a:pt x="767857" y="881956"/>
                  <a:pt x="1907963" y="364954"/>
                  <a:pt x="2534925" y="372670"/>
                </a:cubicBezTo>
                <a:cubicBezTo>
                  <a:pt x="3161887" y="380386"/>
                  <a:pt x="3580505" y="1267779"/>
                  <a:pt x="4201680" y="1206047"/>
                </a:cubicBezTo>
                <a:cubicBezTo>
                  <a:pt x="4822855" y="1144315"/>
                  <a:pt x="5673593" y="46650"/>
                  <a:pt x="6261973" y="2280"/>
                </a:cubicBezTo>
                <a:cubicBezTo>
                  <a:pt x="6850353" y="-42090"/>
                  <a:pt x="7710738" y="571368"/>
                  <a:pt x="7731958" y="939829"/>
                </a:cubicBezTo>
                <a:cubicBezTo>
                  <a:pt x="7753178" y="1308290"/>
                  <a:pt x="7583416" y="2029778"/>
                  <a:pt x="6389295" y="2213044"/>
                </a:cubicBezTo>
                <a:cubicBezTo>
                  <a:pt x="5195174" y="2396310"/>
                  <a:pt x="1553006" y="2214973"/>
                  <a:pt x="567229" y="2039424"/>
                </a:cubicBezTo>
                <a:cubicBezTo>
                  <a:pt x="-418548" y="1863875"/>
                  <a:pt x="111959" y="1437540"/>
                  <a:pt x="439908" y="1159748"/>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pic>
        <p:nvPicPr>
          <p:cNvPr id="2097155" name="图片 10"/>
          <p:cNvPicPr>
            <a:picLocks noChangeAspect="1"/>
          </p:cNvPicPr>
          <p:nvPr userDrawn="1"/>
        </p:nvPicPr>
        <p:blipFill rotWithShape="1">
          <a:blip r:embed="rId2" cstate="print"/>
          <a:srcRect r="7301" b="45178"/>
          <a:stretch>
            <a:fillRect/>
          </a:stretch>
        </p:blipFill>
        <p:spPr>
          <a:xfrm>
            <a:off x="10477048" y="4914899"/>
            <a:ext cx="1714952" cy="194310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p>
            <a:fld id="{3DD0666A-D322-455F-B4F1-87D90332361C}"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custDataLst>
              <p:tags r:id="rId5"/>
            </p:custDataLst>
          </p:nvPr>
        </p:nvSpPr>
        <p:spPr/>
        <p:txBody>
          <a:bodyPr/>
          <a:lstStyle/>
          <a:p>
            <a:fld id="{3DD0666A-D322-455F-B4F1-87D90332361C}"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custDataLst>
              <p:tags r:id="rId7"/>
            </p:custDataLst>
          </p:nvPr>
        </p:nvSpPr>
        <p:spPr/>
        <p:txBody>
          <a:bodyPr/>
          <a:lstStyle/>
          <a:p>
            <a:fld id="{3DD0666A-D322-455F-B4F1-87D90332361C}"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3DD0666A-D322-455F-B4F1-87D90332361C}"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3DD0666A-D322-455F-B4F1-87D90332361C}"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3DD0666A-D322-455F-B4F1-87D90332361C}"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3DD0666A-D322-455F-B4F1-87D90332361C}"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585A98A8-E65E-41D4-8B74-0E0C09002C8E}"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file:///D:\qq&#25991;&#20214;\712321467\Image\C2C\Image2\%7b75232B38-A165-1FB7-499C-2E1C792CACB5%7d.png" TargetMode="External"/><Relationship Id="rId18" Type="http://schemas.openxmlformats.org/officeDocument/2006/relationships/image" Target="../media/image1.png"/><Relationship Id="rId17" Type="http://schemas.openxmlformats.org/officeDocument/2006/relationships/tags" Target="../tags/tag64.xml"/><Relationship Id="rId16" Type="http://schemas.openxmlformats.org/officeDocument/2006/relationships/tags" Target="../tags/tag63.xml"/><Relationship Id="rId15" Type="http://schemas.openxmlformats.org/officeDocument/2006/relationships/tags" Target="../tags/tag62.xml"/><Relationship Id="rId14" Type="http://schemas.openxmlformats.org/officeDocument/2006/relationships/tags" Target="../tags/tag61.xml"/><Relationship Id="rId13" Type="http://schemas.openxmlformats.org/officeDocument/2006/relationships/tags" Target="../tags/tag60.xml"/><Relationship Id="rId12" Type="http://schemas.openxmlformats.org/officeDocument/2006/relationships/tags" Target="../tags/tag59.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7" Type="http://schemas.openxmlformats.org/officeDocument/2006/relationships/theme" Target="../theme/theme2.xml"/><Relationship Id="rId16" Type="http://schemas.openxmlformats.org/officeDocument/2006/relationships/image" Target="file:///D:\qq&#25991;&#20214;\712321467\Image\C2C\Image2\%7b75232B38-A165-1FB7-499C-2E1C792CACB5%7d.png" TargetMode="External"/><Relationship Id="rId15" Type="http://schemas.openxmlformats.org/officeDocument/2006/relationships/image" Target="../media/image1.png"/><Relationship Id="rId14" Type="http://schemas.openxmlformats.org/officeDocument/2006/relationships/tags" Target="../tags/tag100.xml"/><Relationship Id="rId13" Type="http://schemas.openxmlformats.org/officeDocument/2006/relationships/tags" Target="../tags/tag99.xml"/><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custDataLst>
              <p:tags r:id="rId14"/>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DD0666A-D322-455F-B4F1-87D90332361C}"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5A98A8-E65E-41D4-8B74-0E0C09002C8E}" type="slidenum">
              <a:rPr lang="zh-CN" altLang="en-US" smtClean="0"/>
            </a:fld>
            <a:endParaRPr lang="zh-CN" altLang="en-US"/>
          </a:p>
        </p:txBody>
      </p:sp>
      <p:pic>
        <p:nvPicPr>
          <p:cNvPr id="7" name="图片 1073743875" descr="学科网 zxxk.com"/>
          <p:cNvPicPr>
            <a:picLocks noChangeAspect="1"/>
          </p:cNvPicPr>
          <p:nvPr userDrawn="1">
            <p:custDataLst>
              <p:tags r:id="rId17"/>
            </p:custDataLst>
          </p:nvPr>
        </p:nvPicPr>
        <p:blipFill>
          <a:blip r:embed="rId18" r:link="rId19"/>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9"/>
            </p:custDataLst>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custDataLst>
              <p:tags r:id="rId10"/>
            </p:custDataLst>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1"/>
            </p:custDataLst>
          </p:nvPr>
        </p:nvSpPr>
        <p:spPr>
          <a:xfrm>
            <a:off x="838200" y="6356350"/>
            <a:ext cx="2743200" cy="365125"/>
          </a:xfrm>
          <a:prstGeom prst="rect">
            <a:avLst/>
          </a:prstGeom>
        </p:spPr>
        <p:txBody>
          <a:bodyPr vert="horz" lIns="91440" tIns="45720" rIns="91440" bIns="45720" rtlCol="0" anchor="ctr"/>
          <a:lstStyle>
            <a:lvl1pPr algn="l" eaLnBrk="1" fontAlgn="auto" hangingPunct="1">
              <a:spcBef>
                <a:spcPct val="0"/>
              </a:spcBef>
              <a:spcAft>
                <a:spcPct val="0"/>
              </a:spcAft>
              <a:defRPr sz="1200" smtClean="0">
                <a:solidFill>
                  <a:schemeClr val="tx1">
                    <a:tint val="75000"/>
                  </a:schemeClr>
                </a:solidFill>
                <a:latin typeface="+mn-lt"/>
                <a:ea typeface="+mn-ea"/>
              </a:defRPr>
            </a:lvl1pPr>
          </a:lstStyle>
          <a:p>
            <a:pPr>
              <a:defRPr/>
            </a:pPr>
            <a:fld id="{A29749F4-AF4C-423E-8C59-98FCBB9791B8}" type="datetimeFigureOut">
              <a:rPr lang="zh-CN" altLang="en-US"/>
            </a:fld>
            <a:endParaRPr lang="zh-CN" altLang="en-US"/>
          </a:p>
        </p:txBody>
      </p:sp>
      <p:sp>
        <p:nvSpPr>
          <p:cNvPr id="5" name="页脚占位符 4"/>
          <p:cNvSpPr>
            <a:spLocks noGrp="1"/>
          </p:cNvSpPr>
          <p:nvPr>
            <p:ph type="ftr" sz="quarter" idx="3"/>
            <p:custDataLst>
              <p:tags r:id="rId12"/>
            </p:custDataLst>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custDataLst>
              <p:tags r:id="rId13"/>
            </p:custDataLst>
          </p:nvPr>
        </p:nvSpPr>
        <p:spPr>
          <a:xfrm>
            <a:off x="8610600" y="6356350"/>
            <a:ext cx="2743200" cy="365125"/>
          </a:xfrm>
          <a:prstGeom prst="rect">
            <a:avLst/>
          </a:prstGeom>
        </p:spPr>
        <p:txBody>
          <a:bodyPr vert="horz" lIns="91440" tIns="45720" rIns="91440" bIns="45720" rtlCol="0" anchor="ctr"/>
          <a:lstStyle>
            <a:lvl1pPr algn="r" eaLnBrk="1" fontAlgn="auto" hangingPunct="1">
              <a:spcBef>
                <a:spcPct val="0"/>
              </a:spcBef>
              <a:spcAft>
                <a:spcPct val="0"/>
              </a:spcAft>
              <a:defRPr sz="1200" smtClean="0">
                <a:solidFill>
                  <a:schemeClr val="tx1">
                    <a:tint val="75000"/>
                  </a:schemeClr>
                </a:solidFill>
                <a:latin typeface="+mn-lt"/>
                <a:ea typeface="+mn-ea"/>
              </a:defRPr>
            </a:lvl1pPr>
          </a:lstStyle>
          <a:p>
            <a:pPr>
              <a:defRPr/>
            </a:pPr>
            <a:fld id="{4C7AC0E1-C7A6-4354-8B81-73DBB9C5C11B}" type="slidenum">
              <a:rPr lang="zh-CN" altLang="en-US"/>
            </a:fld>
            <a:endParaRPr lang="zh-CN" altLang="en-US"/>
          </a:p>
        </p:txBody>
      </p:sp>
      <p:pic>
        <p:nvPicPr>
          <p:cNvPr id="1028" name="图片 1073743875" descr="学科网 zxxk.com"/>
          <p:cNvPicPr>
            <a:picLocks noChangeAspect="1"/>
          </p:cNvPicPr>
          <p:nvPr>
            <p:custDataLst>
              <p:tags r:id="rId14"/>
            </p:custDataLst>
          </p:nvPr>
        </p:nvPicPr>
        <p:blipFill>
          <a:blip r:embed="rId15" r:link="rId16"/>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p:hf sldNum="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Light" panose="020B0502040204020203"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image" Target="../media/image9.jpeg"/><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image" Target="../media/image15.png"/><Relationship Id="rId4" Type="http://schemas.openxmlformats.org/officeDocument/2006/relationships/tags" Target="../tags/tag117.xml"/><Relationship Id="rId3" Type="http://schemas.openxmlformats.org/officeDocument/2006/relationships/image" Target="../media/image14.png"/><Relationship Id="rId2" Type="http://schemas.openxmlformats.org/officeDocument/2006/relationships/tags" Target="../tags/tag116.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9" Type="http://schemas.openxmlformats.org/officeDocument/2006/relationships/tags" Target="../tags/tag127.xml"/><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tags" Target="../tags/tag124.xml"/><Relationship Id="rId56" Type="http://schemas.openxmlformats.org/officeDocument/2006/relationships/slideLayout" Target="../slideLayouts/slideLayout18.xml"/><Relationship Id="rId55" Type="http://schemas.openxmlformats.org/officeDocument/2006/relationships/image" Target="../media/image9.jpeg"/><Relationship Id="rId54" Type="http://schemas.openxmlformats.org/officeDocument/2006/relationships/tags" Target="../tags/tag172.xml"/><Relationship Id="rId53" Type="http://schemas.openxmlformats.org/officeDocument/2006/relationships/tags" Target="../tags/tag171.xml"/><Relationship Id="rId52" Type="http://schemas.openxmlformats.org/officeDocument/2006/relationships/tags" Target="../tags/tag170.xml"/><Relationship Id="rId51" Type="http://schemas.openxmlformats.org/officeDocument/2006/relationships/tags" Target="../tags/tag169.xml"/><Relationship Id="rId50" Type="http://schemas.openxmlformats.org/officeDocument/2006/relationships/tags" Target="../tags/tag168.xml"/><Relationship Id="rId5" Type="http://schemas.openxmlformats.org/officeDocument/2006/relationships/tags" Target="../tags/tag123.xml"/><Relationship Id="rId49" Type="http://schemas.openxmlformats.org/officeDocument/2006/relationships/tags" Target="../tags/tag167.xml"/><Relationship Id="rId48" Type="http://schemas.openxmlformats.org/officeDocument/2006/relationships/tags" Target="../tags/tag166.xml"/><Relationship Id="rId47" Type="http://schemas.openxmlformats.org/officeDocument/2006/relationships/tags" Target="../tags/tag165.xml"/><Relationship Id="rId46" Type="http://schemas.openxmlformats.org/officeDocument/2006/relationships/tags" Target="../tags/tag164.xml"/><Relationship Id="rId45" Type="http://schemas.openxmlformats.org/officeDocument/2006/relationships/tags" Target="../tags/tag163.xml"/><Relationship Id="rId44" Type="http://schemas.openxmlformats.org/officeDocument/2006/relationships/tags" Target="../tags/tag162.xml"/><Relationship Id="rId43" Type="http://schemas.openxmlformats.org/officeDocument/2006/relationships/tags" Target="../tags/tag161.xml"/><Relationship Id="rId42" Type="http://schemas.openxmlformats.org/officeDocument/2006/relationships/tags" Target="../tags/tag160.xml"/><Relationship Id="rId41" Type="http://schemas.openxmlformats.org/officeDocument/2006/relationships/tags" Target="../tags/tag159.xml"/><Relationship Id="rId40" Type="http://schemas.openxmlformats.org/officeDocument/2006/relationships/tags" Target="../tags/tag158.xml"/><Relationship Id="rId4" Type="http://schemas.openxmlformats.org/officeDocument/2006/relationships/tags" Target="../tags/tag122.xml"/><Relationship Id="rId39" Type="http://schemas.openxmlformats.org/officeDocument/2006/relationships/tags" Target="../tags/tag157.xml"/><Relationship Id="rId38" Type="http://schemas.openxmlformats.org/officeDocument/2006/relationships/tags" Target="../tags/tag156.xml"/><Relationship Id="rId37" Type="http://schemas.openxmlformats.org/officeDocument/2006/relationships/tags" Target="../tags/tag155.xml"/><Relationship Id="rId36" Type="http://schemas.openxmlformats.org/officeDocument/2006/relationships/tags" Target="../tags/tag154.xml"/><Relationship Id="rId35" Type="http://schemas.openxmlformats.org/officeDocument/2006/relationships/tags" Target="../tags/tag153.xml"/><Relationship Id="rId34" Type="http://schemas.openxmlformats.org/officeDocument/2006/relationships/tags" Target="../tags/tag152.xml"/><Relationship Id="rId33" Type="http://schemas.openxmlformats.org/officeDocument/2006/relationships/tags" Target="../tags/tag151.xml"/><Relationship Id="rId32" Type="http://schemas.openxmlformats.org/officeDocument/2006/relationships/tags" Target="../tags/tag150.xml"/><Relationship Id="rId31" Type="http://schemas.openxmlformats.org/officeDocument/2006/relationships/tags" Target="../tags/tag149.xml"/><Relationship Id="rId30" Type="http://schemas.openxmlformats.org/officeDocument/2006/relationships/tags" Target="../tags/tag148.xml"/><Relationship Id="rId3" Type="http://schemas.openxmlformats.org/officeDocument/2006/relationships/tags" Target="../tags/tag121.xml"/><Relationship Id="rId29" Type="http://schemas.openxmlformats.org/officeDocument/2006/relationships/tags" Target="../tags/tag147.xml"/><Relationship Id="rId28" Type="http://schemas.openxmlformats.org/officeDocument/2006/relationships/tags" Target="../tags/tag146.xml"/><Relationship Id="rId27" Type="http://schemas.openxmlformats.org/officeDocument/2006/relationships/tags" Target="../tags/tag145.xml"/><Relationship Id="rId26" Type="http://schemas.openxmlformats.org/officeDocument/2006/relationships/tags" Target="../tags/tag144.xml"/><Relationship Id="rId25" Type="http://schemas.openxmlformats.org/officeDocument/2006/relationships/tags" Target="../tags/tag143.xml"/><Relationship Id="rId24" Type="http://schemas.openxmlformats.org/officeDocument/2006/relationships/tags" Target="../tags/tag142.xml"/><Relationship Id="rId23" Type="http://schemas.openxmlformats.org/officeDocument/2006/relationships/tags" Target="../tags/tag141.xml"/><Relationship Id="rId22" Type="http://schemas.openxmlformats.org/officeDocument/2006/relationships/tags" Target="../tags/tag140.xml"/><Relationship Id="rId21" Type="http://schemas.openxmlformats.org/officeDocument/2006/relationships/tags" Target="../tags/tag139.xml"/><Relationship Id="rId20" Type="http://schemas.openxmlformats.org/officeDocument/2006/relationships/tags" Target="../tags/tag138.xml"/><Relationship Id="rId2" Type="http://schemas.openxmlformats.org/officeDocument/2006/relationships/tags" Target="../tags/tag120.xml"/><Relationship Id="rId19" Type="http://schemas.openxmlformats.org/officeDocument/2006/relationships/tags" Target="../tags/tag137.xml"/><Relationship Id="rId18" Type="http://schemas.openxmlformats.org/officeDocument/2006/relationships/tags" Target="../tags/tag136.xml"/><Relationship Id="rId17" Type="http://schemas.openxmlformats.org/officeDocument/2006/relationships/tags" Target="../tags/tag135.xml"/><Relationship Id="rId16" Type="http://schemas.openxmlformats.org/officeDocument/2006/relationships/tags" Target="../tags/tag134.xml"/><Relationship Id="rId15" Type="http://schemas.openxmlformats.org/officeDocument/2006/relationships/tags" Target="../tags/tag133.xml"/><Relationship Id="rId14" Type="http://schemas.openxmlformats.org/officeDocument/2006/relationships/tags" Target="../tags/tag132.xml"/><Relationship Id="rId13" Type="http://schemas.openxmlformats.org/officeDocument/2006/relationships/tags" Target="../tags/tag131.xml"/><Relationship Id="rId12" Type="http://schemas.openxmlformats.org/officeDocument/2006/relationships/tags" Target="../tags/tag130.xml"/><Relationship Id="rId11" Type="http://schemas.openxmlformats.org/officeDocument/2006/relationships/tags" Target="../tags/tag129.xml"/><Relationship Id="rId10" Type="http://schemas.openxmlformats.org/officeDocument/2006/relationships/tags" Target="../tags/tag128.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9.jpeg"/><Relationship Id="rId1"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jpeg"/><Relationship Id="rId1" Type="http://schemas.openxmlformats.org/officeDocument/2006/relationships/image" Target="../media/image12.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2.xml"/><Relationship Id="rId3" Type="http://schemas.openxmlformats.org/officeDocument/2006/relationships/image" Target="../media/image9.jpeg"/><Relationship Id="rId2" Type="http://schemas.openxmlformats.org/officeDocument/2006/relationships/tags" Target="../tags/tag102.xml"/><Relationship Id="rId1" Type="http://schemas.openxmlformats.org/officeDocument/2006/relationships/tags" Target="../tags/tag101.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tags" Target="../tags/tag10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9.jpeg"/><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2" Type="http://schemas.openxmlformats.org/officeDocument/2006/relationships/slideLayout" Target="../slideLayouts/slideLayout18.xml"/><Relationship Id="rId11" Type="http://schemas.openxmlformats.org/officeDocument/2006/relationships/tags" Target="../tags/tag115.xml"/><Relationship Id="rId10" Type="http://schemas.openxmlformats.org/officeDocument/2006/relationships/image" Target="../media/image9.jpeg"/><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pic>
        <p:nvPicPr>
          <p:cNvPr id="2" name="图片 6" descr="logo横版 png"/>
          <p:cNvPicPr>
            <a:picLocks noChangeAspect="1"/>
          </p:cNvPicPr>
          <p:nvPr userDrawn="1"/>
        </p:nvPicPr>
        <p:blipFill>
          <a:blip r:embed="rId3"/>
          <a:stretch>
            <a:fillRect/>
          </a:stretch>
        </p:blipFill>
        <p:spPr>
          <a:xfrm>
            <a:off x="11477625" y="82550"/>
            <a:ext cx="608013" cy="642938"/>
          </a:xfrm>
          <a:prstGeom prst="rect">
            <a:avLst/>
          </a:prstGeom>
          <a:noFill/>
          <a:ln w="9525">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529" y="0"/>
            <a:ext cx="12169471" cy="6851443"/>
          </a:xfrm>
          <a:prstGeom prst="rect">
            <a:avLst/>
          </a:prstGeom>
        </p:spPr>
      </p:pic>
      <p:pic>
        <p:nvPicPr>
          <p:cNvPr id="3" name="图片 2"/>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224708" y="1843384"/>
            <a:ext cx="5923202" cy="4861296"/>
          </a:xfrm>
          <a:prstGeom prst="rect">
            <a:avLst/>
          </a:prstGeom>
          <a:ln>
            <a:noFill/>
          </a:ln>
          <a:effectLst>
            <a:outerShdw blurRad="292100" dist="139700" dir="2700000" algn="tl" rotWithShape="0">
              <a:srgbClr val="333333">
                <a:alpha val="65000"/>
              </a:srgbClr>
            </a:outerShdw>
          </a:effectLst>
        </p:spPr>
      </p:pic>
      <p:pic>
        <p:nvPicPr>
          <p:cNvPr id="30" name="PA-图片 12"/>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rot="5400000" flipH="1">
            <a:off x="3166015" y="-1318322"/>
            <a:ext cx="371475" cy="3899535"/>
          </a:xfrm>
          <a:prstGeom prst="rect">
            <a:avLst/>
          </a:prstGeom>
        </p:spPr>
      </p:pic>
      <p:sp>
        <p:nvSpPr>
          <p:cNvPr id="5" name="文本框 4"/>
          <p:cNvSpPr txBox="1"/>
          <p:nvPr>
            <p:custDataLst>
              <p:tags r:id="rId6"/>
            </p:custDataLst>
          </p:nvPr>
        </p:nvSpPr>
        <p:spPr>
          <a:xfrm>
            <a:off x="375056" y="153320"/>
            <a:ext cx="3899534" cy="584775"/>
          </a:xfrm>
          <a:prstGeom prst="rect">
            <a:avLst/>
          </a:prstGeom>
          <a:solidFill>
            <a:srgbClr val="D2E8ED"/>
          </a:solid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Plot Continuation </a:t>
            </a:r>
            <a:endParaRPr lang="zh-CN" altLang="en-US" sz="3200" b="1" dirty="0">
              <a:latin typeface="Times New Roman" panose="02020603050405020304" pitchFamily="18" charset="0"/>
              <a:cs typeface="Times New Roman" panose="02020603050405020304" pitchFamily="18" charset="0"/>
            </a:endParaRPr>
          </a:p>
        </p:txBody>
      </p:sp>
      <p:sp>
        <p:nvSpPr>
          <p:cNvPr id="6" name="文本框 5"/>
          <p:cNvSpPr txBox="1"/>
          <p:nvPr>
            <p:custDataLst>
              <p:tags r:id="rId7"/>
            </p:custDataLst>
          </p:nvPr>
        </p:nvSpPr>
        <p:spPr>
          <a:xfrm>
            <a:off x="6247973" y="1843384"/>
            <a:ext cx="5771229" cy="4906736"/>
          </a:xfrm>
          <a:prstGeom prst="rect">
            <a:avLst/>
          </a:prstGeom>
          <a:solidFill>
            <a:schemeClr val="accent4">
              <a:lumMod val="20000"/>
              <a:lumOff val="80000"/>
            </a:schemeClr>
          </a:solidFill>
          <a:ln>
            <a:solidFill>
              <a:schemeClr val="tx1"/>
            </a:solidFill>
          </a:ln>
        </p:spPr>
        <p:txBody>
          <a:bodyPr wrap="square">
            <a:noAutofit/>
          </a:bodyPr>
          <a:lstStyle/>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：位于</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续写第一段段首</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，流畅衔接前面的故事（常与原文最后一段呼应）和第一段段首语；</a:t>
            </a:r>
            <a:endParaRPr lang="en-US" altLang="zh-CN" sz="2400" b="1" dirty="0">
              <a:latin typeface="微软雅黑" panose="020B0503020204020204" pitchFamily="34" charset="-122"/>
              <a:ea typeface="微软雅黑" panose="020B0503020204020204" pitchFamily="34" charset="-122"/>
              <a:cs typeface="Times New Roman" panose="02020603050405020304" pitchFamily="18" charset="0"/>
            </a:endParaRPr>
          </a:p>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：位于</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续写第一段段尾</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，流畅衔接第二段段首句；</a:t>
            </a:r>
            <a:endParaRPr lang="en-US" altLang="zh-CN" sz="2400" b="1" dirty="0">
              <a:latin typeface="微软雅黑" panose="020B0503020204020204" pitchFamily="34" charset="-122"/>
              <a:ea typeface="微软雅黑" panose="020B0503020204020204" pitchFamily="34" charset="-122"/>
              <a:cs typeface="Times New Roman" panose="02020603050405020304" pitchFamily="18" charset="0"/>
            </a:endParaRPr>
          </a:p>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：位于</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续写第二段段首</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，续写衔接第二段段首语；</a:t>
            </a:r>
            <a:endParaRPr lang="en-US" altLang="zh-CN" sz="2400" b="1" dirty="0">
              <a:latin typeface="微软雅黑" panose="020B0503020204020204" pitchFamily="34" charset="-122"/>
              <a:ea typeface="微软雅黑" panose="020B0503020204020204" pitchFamily="34" charset="-122"/>
              <a:cs typeface="Times New Roman" panose="02020603050405020304" pitchFamily="18" charset="0"/>
            </a:endParaRPr>
          </a:p>
          <a:p>
            <a:pPr indent="0" algn="just" fontAlgn="auto">
              <a:lnSpc>
                <a:spcPct val="150000"/>
              </a:lnSpc>
            </a:pPr>
            <a:r>
              <a:rPr lang="zh-CN" altLang="en-US"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点</a:t>
            </a:r>
            <a:r>
              <a:rPr lang="en-US" altLang="zh-CN" sz="24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文章结尾升华</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，给予读者正能量，揭示和强调主题。</a:t>
            </a:r>
            <a:endParaRPr lang="en-US" altLang="zh-CN" sz="2400" b="1"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5124" name="图片 6" descr="logo横版 png"/>
          <p:cNvPicPr>
            <a:picLocks noChangeAspect="1"/>
          </p:cNvPicPr>
          <p:nvPr userDrawn="1"/>
        </p:nvPicPr>
        <p:blipFill>
          <a:blip r:embed="rId8"/>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529" y="0"/>
            <a:ext cx="12169471" cy="6851443"/>
          </a:xfrm>
          <a:prstGeom prst="rect">
            <a:avLst/>
          </a:prstGeom>
        </p:spPr>
      </p:pic>
      <p:sp>
        <p:nvSpPr>
          <p:cNvPr id="1048737" name="文本框 23"/>
          <p:cNvSpPr txBox="1"/>
          <p:nvPr/>
        </p:nvSpPr>
        <p:spPr>
          <a:xfrm>
            <a:off x="-1" y="609299"/>
            <a:ext cx="12115971" cy="7971413"/>
          </a:xfrm>
          <a:prstGeom prst="rect">
            <a:avLst/>
          </a:prstGeom>
          <a:solidFill>
            <a:schemeClr val="tx2">
              <a:lumMod val="20000"/>
              <a:lumOff val="80000"/>
            </a:schemeClr>
          </a:solid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Para1:  Lila sprinted out the door, the letter clutched in her hand.</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 By sunset, the bookstore’s front lawn was crowded.</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r>
              <a:rPr lang="en-US" altLang="zh-CN" sz="3200" b="1" kern="0" dirty="0">
                <a:solidFill>
                  <a:srgbClr val="0000FF"/>
                </a:solidFill>
                <a:latin typeface="Times New Roman" panose="02020603050405020304" pitchFamily="18" charset="0"/>
                <a:cs typeface="Times New Roman" panose="02020603050405020304" pitchFamily="18" charset="0"/>
              </a:rPr>
              <a:t> </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3" name="文本框 4"/>
          <p:cNvSpPr txBox="1"/>
          <p:nvPr/>
        </p:nvSpPr>
        <p:spPr>
          <a:xfrm>
            <a:off x="133350" y="87329"/>
            <a:ext cx="10162117"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Plot the continuation story</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6" name="文本框 10"/>
          <p:cNvSpPr txBox="1"/>
          <p:nvPr/>
        </p:nvSpPr>
        <p:spPr>
          <a:xfrm>
            <a:off x="76030" y="4655977"/>
            <a:ext cx="12039940" cy="2246769"/>
          </a:xfrm>
          <a:prstGeom prst="rect">
            <a:avLst/>
          </a:prstGeom>
          <a:solidFill>
            <a:schemeClr val="bg1"/>
          </a:solidFill>
        </p:spPr>
        <p:txBody>
          <a:bodyPr wrap="square" rtlCol="0">
            <a:spAutoFit/>
          </a:bodyPr>
          <a:lstStyle/>
          <a:p>
            <a:pPr lvl="0"/>
            <a:r>
              <a:rPr lang="en-US" altLang="zh-CN" sz="2800" b="1" dirty="0">
                <a:solidFill>
                  <a:srgbClr val="00AA48"/>
                </a:solidFill>
                <a:latin typeface="Times New Roman" panose="02020603050405020304" pitchFamily="18" charset="0"/>
                <a:cs typeface="Times New Roman" panose="02020603050405020304" pitchFamily="18" charset="0"/>
                <a:sym typeface="+mn-ea"/>
              </a:rPr>
              <a:t>Link3</a:t>
            </a:r>
            <a:r>
              <a:rPr lang="en-US" altLang="zh-CN" sz="2800" b="1" dirty="0">
                <a:solidFill>
                  <a:srgbClr val="FF0000"/>
                </a:solidFill>
                <a:latin typeface="Times New Roman" panose="02020603050405020304" pitchFamily="18" charset="0"/>
                <a:cs typeface="Times New Roman" panose="02020603050405020304" pitchFamily="18" charset="0"/>
                <a:sym typeface="+mn-ea"/>
              </a:rPr>
              <a:t>:    Who came to the bookstore? How did they feel? </a:t>
            </a:r>
            <a:endParaRPr lang="en-US" altLang="zh-CN" sz="2800" b="1" dirty="0">
              <a:solidFill>
                <a:srgbClr val="FF0000"/>
              </a:solidFill>
              <a:latin typeface="Times New Roman" panose="02020603050405020304" pitchFamily="18" charset="0"/>
              <a:cs typeface="Times New Roman" panose="02020603050405020304" pitchFamily="18" charset="0"/>
              <a:sym typeface="+mn-ea"/>
            </a:endParaRPr>
          </a:p>
          <a:p>
            <a:r>
              <a:rPr lang="en-US" altLang="zh-CN" sz="2800" b="1" dirty="0">
                <a:solidFill>
                  <a:srgbClr val="0000FF"/>
                </a:solidFill>
                <a:latin typeface="Times New Roman" panose="02020603050405020304" pitchFamily="18" charset="0"/>
                <a:cs typeface="Times New Roman" panose="02020603050405020304" pitchFamily="18" charset="0"/>
              </a:rPr>
              <a:t>Body:</a:t>
            </a:r>
            <a:r>
              <a:rPr lang="zh-CN" altLang="en-US" sz="2800" b="1" dirty="0">
                <a:solidFill>
                  <a:srgbClr val="0000FF"/>
                </a:solidFill>
                <a:latin typeface="Times New Roman" panose="02020603050405020304" pitchFamily="18" charset="0"/>
                <a:cs typeface="Times New Roman" panose="02020603050405020304" pitchFamily="18" charset="0"/>
              </a:rPr>
              <a:t>  </a:t>
            </a:r>
            <a:r>
              <a:rPr lang="en-US" altLang="zh-CN" sz="2800" b="1" dirty="0">
                <a:solidFill>
                  <a:srgbClr val="FF0000"/>
                </a:solidFill>
                <a:latin typeface="Times New Roman" panose="02020603050405020304" pitchFamily="18" charset="0"/>
                <a:cs typeface="Times New Roman" panose="02020603050405020304" pitchFamily="18" charset="0"/>
                <a:sym typeface="+mn-ea"/>
              </a:rPr>
              <a:t>  </a:t>
            </a:r>
            <a:r>
              <a:rPr lang="en-US" altLang="zh-CN" sz="2800" b="1" dirty="0">
                <a:solidFill>
                  <a:srgbClr val="0000FF"/>
                </a:solidFill>
                <a:latin typeface="Times New Roman" panose="02020603050405020304" pitchFamily="18" charset="0"/>
                <a:cs typeface="Times New Roman" panose="02020603050405020304" pitchFamily="18" charset="0"/>
                <a:sym typeface="+mn-ea"/>
              </a:rPr>
              <a:t>What did they do?  How did the real estate agent react? </a:t>
            </a:r>
            <a:endParaRPr lang="en-US" altLang="zh-CN" sz="2800" b="1" dirty="0">
              <a:solidFill>
                <a:srgbClr val="0000FF"/>
              </a:solidFill>
              <a:latin typeface="Times New Roman" panose="02020603050405020304" pitchFamily="18" charset="0"/>
              <a:cs typeface="Times New Roman" panose="02020603050405020304" pitchFamily="18" charset="0"/>
              <a:sym typeface="+mn-ea"/>
            </a:endParaRPr>
          </a:p>
          <a:p>
            <a:pPr lvl="0"/>
            <a:r>
              <a:rPr lang="en-US" altLang="zh-CN" sz="2800" b="1" dirty="0">
                <a:solidFill>
                  <a:srgbClr val="00AA48"/>
                </a:solidFill>
                <a:latin typeface="Times New Roman" panose="02020603050405020304" pitchFamily="18" charset="0"/>
                <a:cs typeface="Times New Roman" panose="02020603050405020304" pitchFamily="18" charset="0"/>
                <a:sym typeface="+mn-ea"/>
              </a:rPr>
              <a:t>Ending: </a:t>
            </a:r>
            <a:r>
              <a:rPr lang="en-US" altLang="zh-CN" sz="2800" b="1" dirty="0">
                <a:solidFill>
                  <a:srgbClr val="CC00CC"/>
                </a:solidFill>
                <a:latin typeface="Times New Roman" panose="02020603050405020304" pitchFamily="18" charset="0"/>
                <a:cs typeface="Times New Roman" panose="02020603050405020304" pitchFamily="18" charset="0"/>
                <a:sym typeface="+mn-ea"/>
              </a:rPr>
              <a:t>① What would become of the bookstore? How did Mr. Hale feel? </a:t>
            </a:r>
            <a:endParaRPr lang="en-US" altLang="zh-CN" sz="2800" b="1" dirty="0">
              <a:solidFill>
                <a:srgbClr val="CC00CC"/>
              </a:solidFill>
              <a:latin typeface="Times New Roman" panose="02020603050405020304" pitchFamily="18" charset="0"/>
              <a:cs typeface="Times New Roman" panose="02020603050405020304" pitchFamily="18" charset="0"/>
              <a:sym typeface="+mn-ea"/>
            </a:endParaRPr>
          </a:p>
          <a:p>
            <a:pPr lvl="0"/>
            <a:r>
              <a:rPr lang="en-US" altLang="zh-CN" sz="2800" b="1" dirty="0">
                <a:solidFill>
                  <a:srgbClr val="CC00CC"/>
                </a:solidFill>
                <a:latin typeface="Times New Roman" panose="02020603050405020304" pitchFamily="18" charset="0"/>
                <a:cs typeface="Times New Roman" panose="02020603050405020304" pitchFamily="18" charset="0"/>
                <a:sym typeface="+mn-ea"/>
              </a:rPr>
              <a:t>               ② What lesson did the story teach Lila or readers? </a:t>
            </a:r>
            <a:endParaRPr lang="en-US" altLang="zh-CN" sz="2800" b="1" dirty="0">
              <a:solidFill>
                <a:srgbClr val="CC00CC"/>
              </a:solidFill>
              <a:latin typeface="Times New Roman" panose="02020603050405020304" pitchFamily="18" charset="0"/>
              <a:cs typeface="Times New Roman" panose="02020603050405020304" pitchFamily="18" charset="0"/>
              <a:sym typeface="+mn-ea"/>
            </a:endParaRPr>
          </a:p>
          <a:p>
            <a:pPr lvl="0"/>
            <a:endParaRPr lang="en-US" altLang="zh-CN" sz="2800" b="1" dirty="0">
              <a:solidFill>
                <a:srgbClr val="CC00CC"/>
              </a:solidFill>
              <a:latin typeface="Times New Roman" panose="02020603050405020304" pitchFamily="18" charset="0"/>
              <a:cs typeface="Times New Roman" panose="02020603050405020304" pitchFamily="18" charset="0"/>
              <a:sym typeface="+mn-ea"/>
            </a:endParaRPr>
          </a:p>
        </p:txBody>
      </p:sp>
      <p:sp>
        <p:nvSpPr>
          <p:cNvPr id="13" name="文本框 10"/>
          <p:cNvSpPr txBox="1"/>
          <p:nvPr/>
        </p:nvSpPr>
        <p:spPr>
          <a:xfrm>
            <a:off x="169096" y="1659529"/>
            <a:ext cx="11878360" cy="1815882"/>
          </a:xfrm>
          <a:prstGeom prst="rect">
            <a:avLst/>
          </a:prstGeom>
          <a:solidFill>
            <a:schemeClr val="bg1"/>
          </a:solidFill>
        </p:spPr>
        <p:txBody>
          <a:bodyPr wrap="square" rtlCol="0">
            <a:spAutoFit/>
          </a:bodyPr>
          <a:lstStyle/>
          <a:p>
            <a:pPr lvl="0"/>
            <a:r>
              <a:rPr lang="en-US" altLang="zh-CN" sz="2800" b="1" dirty="0">
                <a:solidFill>
                  <a:srgbClr val="00AA48"/>
                </a:solidFill>
                <a:latin typeface="Times New Roman" panose="02020603050405020304" pitchFamily="18" charset="0"/>
                <a:cs typeface="Times New Roman" panose="02020603050405020304" pitchFamily="18" charset="0"/>
                <a:sym typeface="+mn-ea"/>
              </a:rPr>
              <a:t>Link1:</a:t>
            </a:r>
            <a:r>
              <a:rPr lang="zh-CN" altLang="en-US" sz="2800" b="1" dirty="0">
                <a:solidFill>
                  <a:srgbClr val="00AA48"/>
                </a:solidFill>
                <a:latin typeface="Times New Roman" panose="02020603050405020304" pitchFamily="18" charset="0"/>
                <a:cs typeface="Times New Roman" panose="02020603050405020304" pitchFamily="18" charset="0"/>
                <a:sym typeface="+mn-ea"/>
              </a:rPr>
              <a:t> </a:t>
            </a:r>
            <a:r>
              <a:rPr lang="en-US" altLang="zh-CN" sz="2800" b="1" dirty="0">
                <a:solidFill>
                  <a:srgbClr val="FF0000"/>
                </a:solidFill>
                <a:latin typeface="Times New Roman" panose="02020603050405020304" pitchFamily="18" charset="0"/>
                <a:cs typeface="Times New Roman" panose="02020603050405020304" pitchFamily="18" charset="0"/>
                <a:sym typeface="+mn-ea"/>
              </a:rPr>
              <a:t> Who would read the letter?  What feeling?</a:t>
            </a:r>
            <a:endParaRPr lang="en-US" altLang="zh-CN" sz="2800" b="1" dirty="0">
              <a:solidFill>
                <a:srgbClr val="FF0000"/>
              </a:solidFill>
              <a:latin typeface="Times New Roman" panose="02020603050405020304" pitchFamily="18" charset="0"/>
              <a:cs typeface="Times New Roman" panose="02020603050405020304" pitchFamily="18" charset="0"/>
              <a:sym typeface="+mn-ea"/>
            </a:endParaRPr>
          </a:p>
          <a:p>
            <a:pPr lvl="0"/>
            <a:r>
              <a:rPr lang="en-US" altLang="zh-CN" sz="2800" b="1" dirty="0">
                <a:solidFill>
                  <a:srgbClr val="0000FF"/>
                </a:solidFill>
                <a:latin typeface="Times New Roman" panose="02020603050405020304" pitchFamily="18" charset="0"/>
                <a:cs typeface="Times New Roman" panose="02020603050405020304" pitchFamily="18" charset="0"/>
              </a:rPr>
              <a:t>Body:</a:t>
            </a:r>
            <a:r>
              <a:rPr lang="zh-CN" altLang="en-US" sz="2800" b="1" dirty="0">
                <a:solidFill>
                  <a:srgbClr val="0000FF"/>
                </a:solidFill>
                <a:latin typeface="Times New Roman" panose="02020603050405020304" pitchFamily="18" charset="0"/>
                <a:cs typeface="Times New Roman" panose="02020603050405020304" pitchFamily="18" charset="0"/>
              </a:rPr>
              <a:t>  </a:t>
            </a:r>
            <a:r>
              <a:rPr lang="en-US" altLang="zh-CN" sz="2800" b="1" dirty="0">
                <a:solidFill>
                  <a:srgbClr val="0000FF"/>
                </a:solidFill>
                <a:latin typeface="Times New Roman" panose="02020603050405020304" pitchFamily="18" charset="0"/>
                <a:cs typeface="Times New Roman" panose="02020603050405020304" pitchFamily="18" charset="0"/>
              </a:rPr>
              <a:t> </a:t>
            </a:r>
            <a:r>
              <a:rPr lang="en-US" altLang="zh-CN" sz="2800" b="1" dirty="0">
                <a:solidFill>
                  <a:srgbClr val="C00000"/>
                </a:solidFill>
                <a:latin typeface="Times New Roman" panose="02020603050405020304" pitchFamily="18" charset="0"/>
                <a:cs typeface="Times New Roman" panose="02020603050405020304" pitchFamily="18" charset="0"/>
              </a:rPr>
              <a:t>What idea did Lila come up with? Or What did Lila do with the letter? </a:t>
            </a:r>
            <a:endParaRPr lang="en-US" altLang="zh-CN" sz="2800" b="1" dirty="0">
              <a:solidFill>
                <a:srgbClr val="C00000"/>
              </a:solidFill>
              <a:latin typeface="Times New Roman" panose="02020603050405020304" pitchFamily="18" charset="0"/>
              <a:cs typeface="Times New Roman" panose="02020603050405020304" pitchFamily="18" charset="0"/>
            </a:endParaRPr>
          </a:p>
          <a:p>
            <a:pPr lvl="0"/>
            <a:r>
              <a:rPr lang="en-US" altLang="zh-CN" sz="2800" b="1" dirty="0">
                <a:solidFill>
                  <a:srgbClr val="00AA48"/>
                </a:solidFill>
                <a:latin typeface="Times New Roman" panose="02020603050405020304" pitchFamily="18" charset="0"/>
                <a:cs typeface="Times New Roman" panose="02020603050405020304" pitchFamily="18" charset="0"/>
                <a:sym typeface="+mn-ea"/>
              </a:rPr>
              <a:t>Link2:</a:t>
            </a:r>
            <a:r>
              <a:rPr lang="en-US" altLang="zh-CN" sz="2800" b="1" dirty="0">
                <a:solidFill>
                  <a:srgbClr val="FF0000"/>
                </a:solidFill>
                <a:latin typeface="Times New Roman" panose="02020603050405020304" pitchFamily="18" charset="0"/>
                <a:cs typeface="Times New Roman" panose="02020603050405020304" pitchFamily="18" charset="0"/>
                <a:sym typeface="+mn-ea"/>
              </a:rPr>
              <a:t> </a:t>
            </a:r>
            <a:r>
              <a:rPr lang="en-US" altLang="zh-CN" sz="2800" b="1" dirty="0">
                <a:solidFill>
                  <a:srgbClr val="CC00CC"/>
                </a:solidFill>
                <a:latin typeface="Times New Roman" panose="02020603050405020304" pitchFamily="18" charset="0"/>
                <a:cs typeface="Times New Roman" panose="02020603050405020304" pitchFamily="18" charset="0"/>
                <a:sym typeface="+mn-ea"/>
              </a:rPr>
              <a:t> What did Lila do to save the bookstore? How? </a:t>
            </a:r>
            <a:endParaRPr lang="en-US" altLang="zh-CN" sz="2800" b="1" dirty="0">
              <a:solidFill>
                <a:srgbClr val="CC00CC"/>
              </a:solidFill>
              <a:latin typeface="Times New Roman" panose="02020603050405020304" pitchFamily="18" charset="0"/>
              <a:cs typeface="Times New Roman" panose="02020603050405020304" pitchFamily="18" charset="0"/>
              <a:sym typeface="+mn-ea"/>
            </a:endParaRPr>
          </a:p>
        </p:txBody>
      </p:sp>
      <p:pic>
        <p:nvPicPr>
          <p:cNvPr id="5124" name="图片 6" descr="logo横版 png"/>
          <p:cNvPicPr>
            <a:picLocks noChangeAspect="1"/>
          </p:cNvPicPr>
          <p:nvPr userDrawn="1"/>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48746">
                                            <p:txEl>
                                              <p:pRg st="0" end="0"/>
                                            </p:txEl>
                                          </p:spTgt>
                                        </p:tgtEl>
                                        <p:attrNameLst>
                                          <p:attrName>style.visibility</p:attrName>
                                        </p:attrNameLst>
                                      </p:cBhvr>
                                      <p:to>
                                        <p:strVal val="visible"/>
                                      </p:to>
                                    </p:set>
                                    <p:animEffect transition="in" filter="fade">
                                      <p:cBhvr>
                                        <p:cTn id="22" dur="500"/>
                                        <p:tgtEl>
                                          <p:spTgt spid="104874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48746">
                                            <p:txEl>
                                              <p:pRg st="1" end="1"/>
                                            </p:txEl>
                                          </p:spTgt>
                                        </p:tgtEl>
                                        <p:attrNameLst>
                                          <p:attrName>style.visibility</p:attrName>
                                        </p:attrNameLst>
                                      </p:cBhvr>
                                      <p:to>
                                        <p:strVal val="visible"/>
                                      </p:to>
                                    </p:set>
                                    <p:animEffect transition="in" filter="fade">
                                      <p:cBhvr>
                                        <p:cTn id="27" dur="500"/>
                                        <p:tgtEl>
                                          <p:spTgt spid="104874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48746">
                                            <p:txEl>
                                              <p:pRg st="2" end="2"/>
                                            </p:txEl>
                                          </p:spTgt>
                                        </p:tgtEl>
                                        <p:attrNameLst>
                                          <p:attrName>style.visibility</p:attrName>
                                        </p:attrNameLst>
                                      </p:cBhvr>
                                      <p:to>
                                        <p:strVal val="visible"/>
                                      </p:to>
                                    </p:set>
                                    <p:anim calcmode="lin" valueType="num">
                                      <p:cBhvr additive="base">
                                        <p:cTn id="32" dur="500" fill="hold"/>
                                        <p:tgtEl>
                                          <p:spTgt spid="1048746">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487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048746">
                                            <p:txEl>
                                              <p:pRg st="3" end="3"/>
                                            </p:txEl>
                                          </p:spTgt>
                                        </p:tgtEl>
                                        <p:attrNameLst>
                                          <p:attrName>style.visibility</p:attrName>
                                        </p:attrNameLst>
                                      </p:cBhvr>
                                      <p:to>
                                        <p:strVal val="visible"/>
                                      </p:to>
                                    </p:set>
                                    <p:anim calcmode="lin" valueType="num">
                                      <p:cBhvr additive="base">
                                        <p:cTn id="38" dur="500" fill="hold"/>
                                        <p:tgtEl>
                                          <p:spTgt spid="1048746">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04874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529" y="0"/>
            <a:ext cx="12169471" cy="6851443"/>
          </a:xfrm>
          <a:prstGeom prst="rect">
            <a:avLst/>
          </a:prstGeom>
        </p:spPr>
      </p:pic>
      <p:sp>
        <p:nvSpPr>
          <p:cNvPr id="1048737" name="文本框 23"/>
          <p:cNvSpPr txBox="1"/>
          <p:nvPr/>
        </p:nvSpPr>
        <p:spPr>
          <a:xfrm>
            <a:off x="-1" y="609299"/>
            <a:ext cx="12115971" cy="7971413"/>
          </a:xfrm>
          <a:prstGeom prst="rect">
            <a:avLst/>
          </a:prstGeom>
          <a:solidFill>
            <a:schemeClr val="tx2">
              <a:lumMod val="20000"/>
              <a:lumOff val="80000"/>
            </a:schemeClr>
          </a:solid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Para1:  Lila sprinted out the door, the letter clutched in her hand.</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 By sunset, the bookstore’s front lawn was crowded.</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r>
              <a:rPr lang="en-US" altLang="zh-CN" sz="3200" b="1" kern="0" dirty="0">
                <a:solidFill>
                  <a:srgbClr val="0000FF"/>
                </a:solidFill>
                <a:latin typeface="Times New Roman" panose="02020603050405020304" pitchFamily="18" charset="0"/>
                <a:cs typeface="Times New Roman" panose="02020603050405020304" pitchFamily="18" charset="0"/>
              </a:rPr>
              <a:t> </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3" name="文本框 4"/>
          <p:cNvSpPr txBox="1"/>
          <p:nvPr/>
        </p:nvSpPr>
        <p:spPr>
          <a:xfrm>
            <a:off x="133350" y="87329"/>
            <a:ext cx="10162117"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Plot the continuation story</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6" name="文本框 10"/>
          <p:cNvSpPr txBox="1"/>
          <p:nvPr/>
        </p:nvSpPr>
        <p:spPr>
          <a:xfrm>
            <a:off x="76030" y="4655977"/>
            <a:ext cx="12039940" cy="2246769"/>
          </a:xfrm>
          <a:prstGeom prst="rect">
            <a:avLst/>
          </a:prstGeom>
          <a:solidFill>
            <a:schemeClr val="bg1"/>
          </a:solidFill>
        </p:spPr>
        <p:txBody>
          <a:bodyPr wrap="square" rtlCol="0">
            <a:spAutoFit/>
          </a:bodyPr>
          <a:lstStyle/>
          <a:p>
            <a:pPr lvl="0"/>
            <a:r>
              <a:rPr lang="en-US" altLang="zh-CN" sz="2800" b="1" dirty="0">
                <a:solidFill>
                  <a:srgbClr val="00AA48"/>
                </a:solidFill>
                <a:latin typeface="Times New Roman" panose="02020603050405020304" pitchFamily="18" charset="0"/>
                <a:cs typeface="Times New Roman" panose="02020603050405020304" pitchFamily="18" charset="0"/>
                <a:sym typeface="+mn-ea"/>
              </a:rPr>
              <a:t>Link3</a:t>
            </a:r>
            <a:r>
              <a:rPr lang="en-US" altLang="zh-CN" sz="2800" b="1" dirty="0">
                <a:solidFill>
                  <a:srgbClr val="FF0000"/>
                </a:solidFill>
                <a:latin typeface="Times New Roman" panose="02020603050405020304" pitchFamily="18" charset="0"/>
                <a:cs typeface="Times New Roman" panose="02020603050405020304" pitchFamily="18" charset="0"/>
                <a:sym typeface="+mn-ea"/>
              </a:rPr>
              <a:t>:    Who came to the bookstore? How did they feel? </a:t>
            </a:r>
            <a:endParaRPr lang="en-US" altLang="zh-CN" sz="2800" b="1" dirty="0">
              <a:solidFill>
                <a:srgbClr val="FF0000"/>
              </a:solidFill>
              <a:latin typeface="Times New Roman" panose="02020603050405020304" pitchFamily="18" charset="0"/>
              <a:cs typeface="Times New Roman" panose="02020603050405020304" pitchFamily="18" charset="0"/>
              <a:sym typeface="+mn-ea"/>
            </a:endParaRPr>
          </a:p>
          <a:p>
            <a:r>
              <a:rPr lang="en-US" altLang="zh-CN" sz="2800" b="1" dirty="0">
                <a:solidFill>
                  <a:srgbClr val="0000FF"/>
                </a:solidFill>
                <a:latin typeface="Times New Roman" panose="02020603050405020304" pitchFamily="18" charset="0"/>
                <a:cs typeface="Times New Roman" panose="02020603050405020304" pitchFamily="18" charset="0"/>
              </a:rPr>
              <a:t>Body:</a:t>
            </a:r>
            <a:r>
              <a:rPr lang="zh-CN" altLang="en-US" sz="2800" b="1" dirty="0">
                <a:solidFill>
                  <a:srgbClr val="0000FF"/>
                </a:solidFill>
                <a:latin typeface="Times New Roman" panose="02020603050405020304" pitchFamily="18" charset="0"/>
                <a:cs typeface="Times New Roman" panose="02020603050405020304" pitchFamily="18" charset="0"/>
              </a:rPr>
              <a:t>  </a:t>
            </a:r>
            <a:r>
              <a:rPr lang="en-US" altLang="zh-CN" sz="2800" b="1" dirty="0">
                <a:solidFill>
                  <a:srgbClr val="FF0000"/>
                </a:solidFill>
                <a:latin typeface="Times New Roman" panose="02020603050405020304" pitchFamily="18" charset="0"/>
                <a:cs typeface="Times New Roman" panose="02020603050405020304" pitchFamily="18" charset="0"/>
                <a:sym typeface="+mn-ea"/>
              </a:rPr>
              <a:t>  </a:t>
            </a:r>
            <a:r>
              <a:rPr lang="en-US" altLang="zh-CN" sz="2800" b="1" dirty="0">
                <a:solidFill>
                  <a:srgbClr val="0000FF"/>
                </a:solidFill>
                <a:latin typeface="Times New Roman" panose="02020603050405020304" pitchFamily="18" charset="0"/>
                <a:cs typeface="Times New Roman" panose="02020603050405020304" pitchFamily="18" charset="0"/>
                <a:sym typeface="+mn-ea"/>
              </a:rPr>
              <a:t>What did they do?  How did the real estate agent react? </a:t>
            </a:r>
            <a:endParaRPr lang="en-US" altLang="zh-CN" sz="2800" b="1" dirty="0">
              <a:solidFill>
                <a:srgbClr val="0000FF"/>
              </a:solidFill>
              <a:latin typeface="Times New Roman" panose="02020603050405020304" pitchFamily="18" charset="0"/>
              <a:cs typeface="Times New Roman" panose="02020603050405020304" pitchFamily="18" charset="0"/>
              <a:sym typeface="+mn-ea"/>
            </a:endParaRPr>
          </a:p>
          <a:p>
            <a:pPr lvl="0"/>
            <a:r>
              <a:rPr lang="en-US" altLang="zh-CN" sz="2800" b="1" dirty="0">
                <a:solidFill>
                  <a:srgbClr val="00AA48"/>
                </a:solidFill>
                <a:latin typeface="Times New Roman" panose="02020603050405020304" pitchFamily="18" charset="0"/>
                <a:cs typeface="Times New Roman" panose="02020603050405020304" pitchFamily="18" charset="0"/>
                <a:sym typeface="+mn-ea"/>
              </a:rPr>
              <a:t>Ending: </a:t>
            </a:r>
            <a:r>
              <a:rPr lang="en-US" altLang="zh-CN" sz="2800" b="1" dirty="0">
                <a:solidFill>
                  <a:srgbClr val="CC00CC"/>
                </a:solidFill>
                <a:latin typeface="Times New Roman" panose="02020603050405020304" pitchFamily="18" charset="0"/>
                <a:cs typeface="Times New Roman" panose="02020603050405020304" pitchFamily="18" charset="0"/>
                <a:sym typeface="+mn-ea"/>
              </a:rPr>
              <a:t>① What would become of the bookstore? How did Mr. Hale feel? </a:t>
            </a:r>
            <a:endParaRPr lang="en-US" altLang="zh-CN" sz="2800" b="1" dirty="0">
              <a:solidFill>
                <a:srgbClr val="CC00CC"/>
              </a:solidFill>
              <a:latin typeface="Times New Roman" panose="02020603050405020304" pitchFamily="18" charset="0"/>
              <a:cs typeface="Times New Roman" panose="02020603050405020304" pitchFamily="18" charset="0"/>
              <a:sym typeface="+mn-ea"/>
            </a:endParaRPr>
          </a:p>
          <a:p>
            <a:pPr lvl="0"/>
            <a:r>
              <a:rPr lang="en-US" altLang="zh-CN" sz="2800" b="1" dirty="0">
                <a:solidFill>
                  <a:srgbClr val="CC00CC"/>
                </a:solidFill>
                <a:latin typeface="Times New Roman" panose="02020603050405020304" pitchFamily="18" charset="0"/>
                <a:cs typeface="Times New Roman" panose="02020603050405020304" pitchFamily="18" charset="0"/>
                <a:sym typeface="+mn-ea"/>
              </a:rPr>
              <a:t>               ② What lesson did the story teach Lila or readers? </a:t>
            </a:r>
            <a:endParaRPr lang="en-US" altLang="zh-CN" sz="2800" b="1" dirty="0">
              <a:solidFill>
                <a:srgbClr val="CC00CC"/>
              </a:solidFill>
              <a:latin typeface="Times New Roman" panose="02020603050405020304" pitchFamily="18" charset="0"/>
              <a:cs typeface="Times New Roman" panose="02020603050405020304" pitchFamily="18" charset="0"/>
              <a:sym typeface="+mn-ea"/>
            </a:endParaRPr>
          </a:p>
          <a:p>
            <a:pPr lvl="0"/>
            <a:endParaRPr lang="en-US" altLang="zh-CN" sz="2800" b="1" dirty="0">
              <a:solidFill>
                <a:srgbClr val="CC00CC"/>
              </a:solidFill>
              <a:latin typeface="Times New Roman" panose="02020603050405020304" pitchFamily="18" charset="0"/>
              <a:cs typeface="Times New Roman" panose="02020603050405020304" pitchFamily="18" charset="0"/>
              <a:sym typeface="+mn-ea"/>
            </a:endParaRPr>
          </a:p>
        </p:txBody>
      </p:sp>
      <p:sp>
        <p:nvSpPr>
          <p:cNvPr id="13" name="文本框 10"/>
          <p:cNvSpPr txBox="1"/>
          <p:nvPr/>
        </p:nvSpPr>
        <p:spPr>
          <a:xfrm>
            <a:off x="169096" y="1659529"/>
            <a:ext cx="11878360" cy="1815882"/>
          </a:xfrm>
          <a:prstGeom prst="rect">
            <a:avLst/>
          </a:prstGeom>
          <a:solidFill>
            <a:schemeClr val="bg1"/>
          </a:solidFill>
        </p:spPr>
        <p:txBody>
          <a:bodyPr wrap="square" rtlCol="0">
            <a:spAutoFit/>
          </a:bodyPr>
          <a:lstStyle/>
          <a:p>
            <a:pPr lvl="0"/>
            <a:r>
              <a:rPr lang="en-US" altLang="zh-CN" sz="2800" b="1" dirty="0">
                <a:solidFill>
                  <a:srgbClr val="00AA48"/>
                </a:solidFill>
                <a:latin typeface="Times New Roman" panose="02020603050405020304" pitchFamily="18" charset="0"/>
                <a:cs typeface="Times New Roman" panose="02020603050405020304" pitchFamily="18" charset="0"/>
                <a:sym typeface="+mn-ea"/>
              </a:rPr>
              <a:t>Link1:</a:t>
            </a:r>
            <a:r>
              <a:rPr lang="zh-CN" altLang="en-US" sz="2800" b="1" dirty="0">
                <a:solidFill>
                  <a:srgbClr val="00AA48"/>
                </a:solidFill>
                <a:latin typeface="Times New Roman" panose="02020603050405020304" pitchFamily="18" charset="0"/>
                <a:cs typeface="Times New Roman" panose="02020603050405020304" pitchFamily="18" charset="0"/>
                <a:sym typeface="+mn-ea"/>
              </a:rPr>
              <a:t> </a:t>
            </a:r>
            <a:r>
              <a:rPr lang="en-US" altLang="zh-CN" sz="2800" b="1" dirty="0">
                <a:solidFill>
                  <a:srgbClr val="FF0000"/>
                </a:solidFill>
                <a:latin typeface="Times New Roman" panose="02020603050405020304" pitchFamily="18" charset="0"/>
                <a:cs typeface="Times New Roman" panose="02020603050405020304" pitchFamily="18" charset="0"/>
                <a:sym typeface="+mn-ea"/>
              </a:rPr>
              <a:t> Who would read the letter?  What feeling?</a:t>
            </a:r>
            <a:endParaRPr lang="en-US" altLang="zh-CN" sz="2800" b="1" dirty="0">
              <a:solidFill>
                <a:srgbClr val="FF0000"/>
              </a:solidFill>
              <a:latin typeface="Times New Roman" panose="02020603050405020304" pitchFamily="18" charset="0"/>
              <a:cs typeface="Times New Roman" panose="02020603050405020304" pitchFamily="18" charset="0"/>
              <a:sym typeface="+mn-ea"/>
            </a:endParaRPr>
          </a:p>
          <a:p>
            <a:pPr lvl="0"/>
            <a:r>
              <a:rPr lang="en-US" altLang="zh-CN" sz="2800" b="1" dirty="0">
                <a:solidFill>
                  <a:srgbClr val="0000FF"/>
                </a:solidFill>
                <a:latin typeface="Times New Roman" panose="02020603050405020304" pitchFamily="18" charset="0"/>
                <a:cs typeface="Times New Roman" panose="02020603050405020304" pitchFamily="18" charset="0"/>
              </a:rPr>
              <a:t>Body:</a:t>
            </a:r>
            <a:r>
              <a:rPr lang="zh-CN" altLang="en-US" sz="2800" b="1" dirty="0">
                <a:solidFill>
                  <a:srgbClr val="0000FF"/>
                </a:solidFill>
                <a:latin typeface="Times New Roman" panose="02020603050405020304" pitchFamily="18" charset="0"/>
                <a:cs typeface="Times New Roman" panose="02020603050405020304" pitchFamily="18" charset="0"/>
              </a:rPr>
              <a:t>  </a:t>
            </a:r>
            <a:r>
              <a:rPr lang="en-US" altLang="zh-CN" sz="2800" b="1" dirty="0">
                <a:solidFill>
                  <a:srgbClr val="0000FF"/>
                </a:solidFill>
                <a:latin typeface="Times New Roman" panose="02020603050405020304" pitchFamily="18" charset="0"/>
                <a:cs typeface="Times New Roman" panose="02020603050405020304" pitchFamily="18" charset="0"/>
              </a:rPr>
              <a:t> </a:t>
            </a:r>
            <a:r>
              <a:rPr lang="en-US" altLang="zh-CN" sz="2800" b="1" dirty="0">
                <a:solidFill>
                  <a:srgbClr val="C00000"/>
                </a:solidFill>
                <a:latin typeface="Times New Roman" panose="02020603050405020304" pitchFamily="18" charset="0"/>
                <a:cs typeface="Times New Roman" panose="02020603050405020304" pitchFamily="18" charset="0"/>
              </a:rPr>
              <a:t>What idea did Lila come up with? Or What did Lila do with the letter? </a:t>
            </a:r>
            <a:endParaRPr lang="en-US" altLang="zh-CN" sz="2800" b="1" dirty="0">
              <a:solidFill>
                <a:srgbClr val="C00000"/>
              </a:solidFill>
              <a:latin typeface="Times New Roman" panose="02020603050405020304" pitchFamily="18" charset="0"/>
              <a:cs typeface="Times New Roman" panose="02020603050405020304" pitchFamily="18" charset="0"/>
            </a:endParaRPr>
          </a:p>
          <a:p>
            <a:pPr lvl="0"/>
            <a:r>
              <a:rPr lang="en-US" altLang="zh-CN" sz="2800" b="1" dirty="0">
                <a:solidFill>
                  <a:srgbClr val="00AA48"/>
                </a:solidFill>
                <a:latin typeface="Times New Roman" panose="02020603050405020304" pitchFamily="18" charset="0"/>
                <a:cs typeface="Times New Roman" panose="02020603050405020304" pitchFamily="18" charset="0"/>
                <a:sym typeface="+mn-ea"/>
              </a:rPr>
              <a:t>Link2:</a:t>
            </a:r>
            <a:r>
              <a:rPr lang="en-US" altLang="zh-CN" sz="2800" b="1" dirty="0">
                <a:solidFill>
                  <a:srgbClr val="FF0000"/>
                </a:solidFill>
                <a:latin typeface="Times New Roman" panose="02020603050405020304" pitchFamily="18" charset="0"/>
                <a:cs typeface="Times New Roman" panose="02020603050405020304" pitchFamily="18" charset="0"/>
                <a:sym typeface="+mn-ea"/>
              </a:rPr>
              <a:t> </a:t>
            </a:r>
            <a:r>
              <a:rPr lang="en-US" altLang="zh-CN" sz="2800" b="1" dirty="0">
                <a:solidFill>
                  <a:srgbClr val="CC00CC"/>
                </a:solidFill>
                <a:latin typeface="Times New Roman" panose="02020603050405020304" pitchFamily="18" charset="0"/>
                <a:cs typeface="Times New Roman" panose="02020603050405020304" pitchFamily="18" charset="0"/>
                <a:sym typeface="+mn-ea"/>
              </a:rPr>
              <a:t> What did Lila do to save the bookstore? How? </a:t>
            </a:r>
            <a:endParaRPr lang="en-US" altLang="zh-CN" sz="2800" b="1" dirty="0">
              <a:solidFill>
                <a:srgbClr val="CC00CC"/>
              </a:solidFill>
              <a:latin typeface="Times New Roman" panose="02020603050405020304" pitchFamily="18" charset="0"/>
              <a:cs typeface="Times New Roman" panose="02020603050405020304" pitchFamily="18" charset="0"/>
              <a:sym typeface="+mn-ea"/>
            </a:endParaRPr>
          </a:p>
        </p:txBody>
      </p:sp>
      <p:pic>
        <p:nvPicPr>
          <p:cNvPr id="5124" name="图片 6" descr="logo横版 png"/>
          <p:cNvPicPr>
            <a:picLocks noChangeAspect="1"/>
          </p:cNvPicPr>
          <p:nvPr userDrawn="1"/>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48746">
                                            <p:txEl>
                                              <p:pRg st="0" end="0"/>
                                            </p:txEl>
                                          </p:spTgt>
                                        </p:tgtEl>
                                        <p:attrNameLst>
                                          <p:attrName>style.visibility</p:attrName>
                                        </p:attrNameLst>
                                      </p:cBhvr>
                                      <p:to>
                                        <p:strVal val="visible"/>
                                      </p:to>
                                    </p:set>
                                    <p:animEffect transition="in" filter="fade">
                                      <p:cBhvr>
                                        <p:cTn id="22" dur="500"/>
                                        <p:tgtEl>
                                          <p:spTgt spid="104874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48746">
                                            <p:txEl>
                                              <p:pRg st="1" end="1"/>
                                            </p:txEl>
                                          </p:spTgt>
                                        </p:tgtEl>
                                        <p:attrNameLst>
                                          <p:attrName>style.visibility</p:attrName>
                                        </p:attrNameLst>
                                      </p:cBhvr>
                                      <p:to>
                                        <p:strVal val="visible"/>
                                      </p:to>
                                    </p:set>
                                    <p:animEffect transition="in" filter="fade">
                                      <p:cBhvr>
                                        <p:cTn id="27" dur="500"/>
                                        <p:tgtEl>
                                          <p:spTgt spid="104874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48746">
                                            <p:txEl>
                                              <p:pRg st="2" end="2"/>
                                            </p:txEl>
                                          </p:spTgt>
                                        </p:tgtEl>
                                        <p:attrNameLst>
                                          <p:attrName>style.visibility</p:attrName>
                                        </p:attrNameLst>
                                      </p:cBhvr>
                                      <p:to>
                                        <p:strVal val="visible"/>
                                      </p:to>
                                    </p:set>
                                    <p:anim calcmode="lin" valueType="num">
                                      <p:cBhvr additive="base">
                                        <p:cTn id="32" dur="500" fill="hold"/>
                                        <p:tgtEl>
                                          <p:spTgt spid="1048746">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487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048746">
                                            <p:txEl>
                                              <p:pRg st="3" end="3"/>
                                            </p:txEl>
                                          </p:spTgt>
                                        </p:tgtEl>
                                        <p:attrNameLst>
                                          <p:attrName>style.visibility</p:attrName>
                                        </p:attrNameLst>
                                      </p:cBhvr>
                                      <p:to>
                                        <p:strVal val="visible"/>
                                      </p:to>
                                    </p:set>
                                    <p:anim calcmode="lin" valueType="num">
                                      <p:cBhvr additive="base">
                                        <p:cTn id="38" dur="500" fill="hold"/>
                                        <p:tgtEl>
                                          <p:spTgt spid="1048746">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04874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529" y="0"/>
            <a:ext cx="12169471" cy="6851443"/>
          </a:xfrm>
          <a:prstGeom prst="rect">
            <a:avLst/>
          </a:prstGeom>
        </p:spPr>
      </p:pic>
      <p:sp>
        <p:nvSpPr>
          <p:cNvPr id="33" name="矩形: 圆角 32"/>
          <p:cNvSpPr/>
          <p:nvPr>
            <p:custDataLst>
              <p:tags r:id="rId2"/>
            </p:custDataLst>
          </p:nvPr>
        </p:nvSpPr>
        <p:spPr>
          <a:xfrm>
            <a:off x="5199357" y="1884518"/>
            <a:ext cx="1722945" cy="63876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grpSp>
        <p:nvGrpSpPr>
          <p:cNvPr id="55" name="组合 54"/>
          <p:cNvGrpSpPr/>
          <p:nvPr>
            <p:custDataLst>
              <p:tags r:id="rId3"/>
            </p:custDataLst>
          </p:nvPr>
        </p:nvGrpSpPr>
        <p:grpSpPr>
          <a:xfrm>
            <a:off x="25254" y="2639395"/>
            <a:ext cx="12182921" cy="2450197"/>
            <a:chOff x="25254" y="2523283"/>
            <a:chExt cx="12182921" cy="2450197"/>
          </a:xfrm>
        </p:grpSpPr>
        <p:sp>
          <p:nvSpPr>
            <p:cNvPr id="19" name="任意多边形: 形状 18"/>
            <p:cNvSpPr/>
            <p:nvPr>
              <p:custDataLst>
                <p:tags r:id="rId4"/>
              </p:custDataLst>
            </p:nvPr>
          </p:nvSpPr>
          <p:spPr>
            <a:xfrm>
              <a:off x="6060830" y="2523283"/>
              <a:ext cx="5532611" cy="292557"/>
            </a:xfrm>
            <a:custGeom>
              <a:avLst/>
              <a:gdLst/>
              <a:ahLst/>
              <a:cxnLst/>
              <a:rect l="0" t="0" r="0" b="0"/>
              <a:pathLst>
                <a:path>
                  <a:moveTo>
                    <a:pt x="0" y="0"/>
                  </a:moveTo>
                  <a:lnTo>
                    <a:pt x="0" y="199369"/>
                  </a:lnTo>
                  <a:lnTo>
                    <a:pt x="5532611" y="199369"/>
                  </a:lnTo>
                  <a:lnTo>
                    <a:pt x="553261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0" name="任意多边形: 形状 19"/>
            <p:cNvSpPr/>
            <p:nvPr>
              <p:custDataLst>
                <p:tags r:id="rId5"/>
              </p:custDataLst>
            </p:nvPr>
          </p:nvSpPr>
          <p:spPr>
            <a:xfrm>
              <a:off x="6060830" y="2523283"/>
              <a:ext cx="4303141" cy="292557"/>
            </a:xfrm>
            <a:custGeom>
              <a:avLst/>
              <a:gdLst/>
              <a:ahLst/>
              <a:cxnLst/>
              <a:rect l="0" t="0" r="0" b="0"/>
              <a:pathLst>
                <a:path>
                  <a:moveTo>
                    <a:pt x="0" y="0"/>
                  </a:moveTo>
                  <a:lnTo>
                    <a:pt x="0" y="199369"/>
                  </a:lnTo>
                  <a:lnTo>
                    <a:pt x="4303141" y="199369"/>
                  </a:lnTo>
                  <a:lnTo>
                    <a:pt x="430314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1" name="任意多边形: 形状 20"/>
            <p:cNvSpPr/>
            <p:nvPr>
              <p:custDataLst>
                <p:tags r:id="rId6"/>
              </p:custDataLst>
            </p:nvPr>
          </p:nvSpPr>
          <p:spPr>
            <a:xfrm>
              <a:off x="6060830" y="2523283"/>
              <a:ext cx="3073672" cy="292557"/>
            </a:xfrm>
            <a:custGeom>
              <a:avLst/>
              <a:gdLst/>
              <a:ahLst/>
              <a:cxnLst/>
              <a:rect l="0" t="0" r="0" b="0"/>
              <a:pathLst>
                <a:path>
                  <a:moveTo>
                    <a:pt x="0" y="0"/>
                  </a:moveTo>
                  <a:lnTo>
                    <a:pt x="0" y="199369"/>
                  </a:lnTo>
                  <a:lnTo>
                    <a:pt x="3073672" y="199369"/>
                  </a:lnTo>
                  <a:lnTo>
                    <a:pt x="3073672"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6" name="任意多边形: 形状 25"/>
            <p:cNvSpPr/>
            <p:nvPr>
              <p:custDataLst>
                <p:tags r:id="rId7"/>
              </p:custDataLst>
            </p:nvPr>
          </p:nvSpPr>
          <p:spPr>
            <a:xfrm>
              <a:off x="6060830" y="2523283"/>
              <a:ext cx="1844203" cy="292557"/>
            </a:xfrm>
            <a:custGeom>
              <a:avLst/>
              <a:gdLst/>
              <a:ahLst/>
              <a:cxnLst/>
              <a:rect l="0" t="0" r="0" b="0"/>
              <a:pathLst>
                <a:path>
                  <a:moveTo>
                    <a:pt x="0" y="0"/>
                  </a:moveTo>
                  <a:lnTo>
                    <a:pt x="0" y="199369"/>
                  </a:lnTo>
                  <a:lnTo>
                    <a:pt x="1844203" y="199369"/>
                  </a:lnTo>
                  <a:lnTo>
                    <a:pt x="1844203"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7" name="任意多边形: 形状 26"/>
            <p:cNvSpPr/>
            <p:nvPr>
              <p:custDataLst>
                <p:tags r:id="rId8"/>
              </p:custDataLst>
            </p:nvPr>
          </p:nvSpPr>
          <p:spPr>
            <a:xfrm>
              <a:off x="6060830" y="2523283"/>
              <a:ext cx="614734" cy="292557"/>
            </a:xfrm>
            <a:custGeom>
              <a:avLst/>
              <a:gdLst/>
              <a:ahLst/>
              <a:cxnLst/>
              <a:rect l="0" t="0" r="0" b="0"/>
              <a:pathLst>
                <a:path>
                  <a:moveTo>
                    <a:pt x="0" y="0"/>
                  </a:moveTo>
                  <a:lnTo>
                    <a:pt x="0" y="199369"/>
                  </a:lnTo>
                  <a:lnTo>
                    <a:pt x="614734" y="199369"/>
                  </a:lnTo>
                  <a:lnTo>
                    <a:pt x="614734"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8" name="任意多边形: 形状 27"/>
            <p:cNvSpPr/>
            <p:nvPr>
              <p:custDataLst>
                <p:tags r:id="rId9"/>
              </p:custDataLst>
            </p:nvPr>
          </p:nvSpPr>
          <p:spPr>
            <a:xfrm>
              <a:off x="5446095" y="2523283"/>
              <a:ext cx="614734" cy="292557"/>
            </a:xfrm>
            <a:custGeom>
              <a:avLst/>
              <a:gdLst/>
              <a:ahLst/>
              <a:cxnLst/>
              <a:rect l="0" t="0" r="0" b="0"/>
              <a:pathLst>
                <a:path>
                  <a:moveTo>
                    <a:pt x="614734" y="0"/>
                  </a:moveTo>
                  <a:lnTo>
                    <a:pt x="614734"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9" name="任意多边形: 形状 28"/>
            <p:cNvSpPr/>
            <p:nvPr>
              <p:custDataLst>
                <p:tags r:id="rId10"/>
              </p:custDataLst>
            </p:nvPr>
          </p:nvSpPr>
          <p:spPr>
            <a:xfrm>
              <a:off x="4216626" y="2523283"/>
              <a:ext cx="1844203" cy="292557"/>
            </a:xfrm>
            <a:custGeom>
              <a:avLst/>
              <a:gdLst/>
              <a:ahLst/>
              <a:cxnLst/>
              <a:rect l="0" t="0" r="0" b="0"/>
              <a:pathLst>
                <a:path>
                  <a:moveTo>
                    <a:pt x="1844203" y="0"/>
                  </a:moveTo>
                  <a:lnTo>
                    <a:pt x="1844203"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0" name="任意多边形: 形状 29"/>
            <p:cNvSpPr/>
            <p:nvPr>
              <p:custDataLst>
                <p:tags r:id="rId11"/>
              </p:custDataLst>
            </p:nvPr>
          </p:nvSpPr>
          <p:spPr>
            <a:xfrm>
              <a:off x="2987157" y="2523283"/>
              <a:ext cx="3073672" cy="292557"/>
            </a:xfrm>
            <a:custGeom>
              <a:avLst/>
              <a:gdLst/>
              <a:ahLst/>
              <a:cxnLst/>
              <a:rect l="0" t="0" r="0" b="0"/>
              <a:pathLst>
                <a:path>
                  <a:moveTo>
                    <a:pt x="3073672" y="0"/>
                  </a:moveTo>
                  <a:lnTo>
                    <a:pt x="3073672"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1" name="任意多边形: 形状 30"/>
            <p:cNvSpPr/>
            <p:nvPr>
              <p:custDataLst>
                <p:tags r:id="rId12"/>
              </p:custDataLst>
            </p:nvPr>
          </p:nvSpPr>
          <p:spPr>
            <a:xfrm>
              <a:off x="1757688" y="2523283"/>
              <a:ext cx="4303141" cy="292557"/>
            </a:xfrm>
            <a:custGeom>
              <a:avLst/>
              <a:gdLst/>
              <a:ahLst/>
              <a:cxnLst/>
              <a:rect l="0" t="0" r="0" b="0"/>
              <a:pathLst>
                <a:path>
                  <a:moveTo>
                    <a:pt x="4303141" y="0"/>
                  </a:moveTo>
                  <a:lnTo>
                    <a:pt x="430314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2" name="任意多边形: 形状 31"/>
            <p:cNvSpPr/>
            <p:nvPr>
              <p:custDataLst>
                <p:tags r:id="rId13"/>
              </p:custDataLst>
            </p:nvPr>
          </p:nvSpPr>
          <p:spPr>
            <a:xfrm>
              <a:off x="528218" y="2523283"/>
              <a:ext cx="5532611" cy="292557"/>
            </a:xfrm>
            <a:custGeom>
              <a:avLst/>
              <a:gdLst/>
              <a:ahLst/>
              <a:cxnLst/>
              <a:rect l="0" t="0" r="0" b="0"/>
              <a:pathLst>
                <a:path>
                  <a:moveTo>
                    <a:pt x="5532611" y="0"/>
                  </a:moveTo>
                  <a:lnTo>
                    <a:pt x="553261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5" name="矩形: 圆角 34"/>
            <p:cNvSpPr/>
            <p:nvPr>
              <p:custDataLst>
                <p:tags r:id="rId14"/>
              </p:custDataLst>
            </p:nvPr>
          </p:nvSpPr>
          <p:spPr>
            <a:xfrm>
              <a:off x="25254"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6" name="任意多边形: 形状 35"/>
            <p:cNvSpPr/>
            <p:nvPr>
              <p:custDataLst>
                <p:tags r:id="rId15"/>
              </p:custDataLst>
            </p:nvPr>
          </p:nvSpPr>
          <p:spPr>
            <a:xfrm>
              <a:off x="137024"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无灵主语</a:t>
              </a:r>
              <a:endParaRPr lang="zh-CN" altLang="en-US" sz="2400" b="1" kern="1200">
                <a:latin typeface="微软雅黑" panose="020B0503020204020204" pitchFamily="34" charset="-122"/>
                <a:ea typeface="微软雅黑" panose="020B0503020204020204" pitchFamily="34" charset="-122"/>
              </a:endParaRPr>
            </a:p>
          </p:txBody>
        </p:sp>
        <p:sp>
          <p:nvSpPr>
            <p:cNvPr id="37" name="矩形: 圆角 36"/>
            <p:cNvSpPr/>
            <p:nvPr>
              <p:custDataLst>
                <p:tags r:id="rId16"/>
              </p:custDataLst>
            </p:nvPr>
          </p:nvSpPr>
          <p:spPr>
            <a:xfrm>
              <a:off x="1254723"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8" name="任意多边形: 形状 37"/>
            <p:cNvSpPr/>
            <p:nvPr>
              <p:custDataLst>
                <p:tags r:id="rId17"/>
              </p:custDataLst>
            </p:nvPr>
          </p:nvSpPr>
          <p:spPr>
            <a:xfrm>
              <a:off x="1366493"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动作链</a:t>
              </a:r>
              <a:endParaRPr lang="zh-CN" altLang="en-US" sz="2400" b="1" kern="1200">
                <a:latin typeface="微软雅黑" panose="020B0503020204020204" pitchFamily="34" charset="-122"/>
                <a:ea typeface="微软雅黑" panose="020B0503020204020204" pitchFamily="34" charset="-122"/>
              </a:endParaRPr>
            </a:p>
          </p:txBody>
        </p:sp>
        <p:sp>
          <p:nvSpPr>
            <p:cNvPr id="39" name="矩形: 圆角 38"/>
            <p:cNvSpPr/>
            <p:nvPr>
              <p:custDataLst>
                <p:tags r:id="rId18"/>
              </p:custDataLst>
            </p:nvPr>
          </p:nvSpPr>
          <p:spPr>
            <a:xfrm>
              <a:off x="2484192"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0" name="任意多边形: 形状 39"/>
            <p:cNvSpPr/>
            <p:nvPr>
              <p:custDataLst>
                <p:tags r:id="rId19"/>
              </p:custDataLst>
            </p:nvPr>
          </p:nvSpPr>
          <p:spPr>
            <a:xfrm>
              <a:off x="2595962"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分词作状语</a:t>
              </a:r>
              <a:endParaRPr lang="zh-CN" altLang="en-US" sz="2400" b="1" kern="1200">
                <a:latin typeface="微软雅黑" panose="020B0503020204020204" pitchFamily="34" charset="-122"/>
                <a:ea typeface="微软雅黑" panose="020B0503020204020204" pitchFamily="34" charset="-122"/>
              </a:endParaRPr>
            </a:p>
          </p:txBody>
        </p:sp>
        <p:sp>
          <p:nvSpPr>
            <p:cNvPr id="41" name="矩形: 圆角 40"/>
            <p:cNvSpPr/>
            <p:nvPr>
              <p:custDataLst>
                <p:tags r:id="rId20"/>
              </p:custDataLst>
            </p:nvPr>
          </p:nvSpPr>
          <p:spPr>
            <a:xfrm>
              <a:off x="3713661"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2" name="任意多边形: 形状 41"/>
            <p:cNvSpPr/>
            <p:nvPr>
              <p:custDataLst>
                <p:tags r:id="rId21"/>
              </p:custDataLst>
            </p:nvPr>
          </p:nvSpPr>
          <p:spPr>
            <a:xfrm>
              <a:off x="3825431"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en-US" altLang="zh-CN" sz="2400" b="1" kern="1200" dirty="0">
                  <a:latin typeface="微软雅黑" panose="020B0503020204020204" pitchFamily="34" charset="-122"/>
                  <a:ea typeface="微软雅黑" panose="020B0503020204020204" pitchFamily="34" charset="-122"/>
                </a:rPr>
                <a:t>With </a:t>
              </a:r>
              <a:r>
                <a:rPr lang="zh-CN" altLang="en-US" sz="2400" b="1" kern="1200" dirty="0">
                  <a:latin typeface="微软雅黑" panose="020B0503020204020204" pitchFamily="34" charset="-122"/>
                  <a:ea typeface="微软雅黑" panose="020B0503020204020204" pitchFamily="34" charset="-122"/>
                </a:rPr>
                <a:t>复合结构</a:t>
              </a:r>
              <a:endParaRPr lang="zh-CN" altLang="en-US" sz="2400" b="1" kern="1200" dirty="0">
                <a:latin typeface="微软雅黑" panose="020B0503020204020204" pitchFamily="34" charset="-122"/>
                <a:ea typeface="微软雅黑" panose="020B0503020204020204" pitchFamily="34" charset="-122"/>
              </a:endParaRPr>
            </a:p>
          </p:txBody>
        </p:sp>
        <p:sp>
          <p:nvSpPr>
            <p:cNvPr id="43" name="矩形: 圆角 42"/>
            <p:cNvSpPr/>
            <p:nvPr>
              <p:custDataLst>
                <p:tags r:id="rId22"/>
              </p:custDataLst>
            </p:nvPr>
          </p:nvSpPr>
          <p:spPr>
            <a:xfrm>
              <a:off x="4943130"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4" name="任意多边形: 形状 43"/>
            <p:cNvSpPr/>
            <p:nvPr>
              <p:custDataLst>
                <p:tags r:id="rId23"/>
              </p:custDataLst>
            </p:nvPr>
          </p:nvSpPr>
          <p:spPr>
            <a:xfrm>
              <a:off x="5054900"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独立主格</a:t>
              </a:r>
              <a:endParaRPr lang="zh-CN" altLang="en-US" sz="2400" b="1" kern="1200">
                <a:latin typeface="微软雅黑" panose="020B0503020204020204" pitchFamily="34" charset="-122"/>
                <a:ea typeface="微软雅黑" panose="020B0503020204020204" pitchFamily="34" charset="-122"/>
              </a:endParaRPr>
            </a:p>
          </p:txBody>
        </p:sp>
        <p:sp>
          <p:nvSpPr>
            <p:cNvPr id="45" name="矩形: 圆角 44"/>
            <p:cNvSpPr/>
            <p:nvPr>
              <p:custDataLst>
                <p:tags r:id="rId24"/>
              </p:custDataLst>
            </p:nvPr>
          </p:nvSpPr>
          <p:spPr>
            <a:xfrm>
              <a:off x="617259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6" name="任意多边形: 形状 45"/>
            <p:cNvSpPr/>
            <p:nvPr>
              <p:custDataLst>
                <p:tags r:id="rId25"/>
              </p:custDataLst>
            </p:nvPr>
          </p:nvSpPr>
          <p:spPr>
            <a:xfrm>
              <a:off x="628436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从句</a:t>
              </a:r>
              <a:endParaRPr lang="zh-CN" altLang="en-US" sz="2400" b="1" kern="1200">
                <a:latin typeface="微软雅黑" panose="020B0503020204020204" pitchFamily="34" charset="-122"/>
                <a:ea typeface="微软雅黑" panose="020B0503020204020204" pitchFamily="34" charset="-122"/>
              </a:endParaRPr>
            </a:p>
          </p:txBody>
        </p:sp>
        <p:sp>
          <p:nvSpPr>
            <p:cNvPr id="47" name="矩形: 圆角 46"/>
            <p:cNvSpPr/>
            <p:nvPr>
              <p:custDataLst>
                <p:tags r:id="rId26"/>
              </p:custDataLst>
            </p:nvPr>
          </p:nvSpPr>
          <p:spPr>
            <a:xfrm>
              <a:off x="740206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8" name="任意多边形: 形状 47"/>
            <p:cNvSpPr/>
            <p:nvPr>
              <p:custDataLst>
                <p:tags r:id="rId27"/>
              </p:custDataLst>
            </p:nvPr>
          </p:nvSpPr>
          <p:spPr>
            <a:xfrm>
              <a:off x="751383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倒装句</a:t>
              </a:r>
              <a:endParaRPr lang="zh-CN" altLang="en-US" sz="2400" b="1" kern="1200">
                <a:latin typeface="微软雅黑" panose="020B0503020204020204" pitchFamily="34" charset="-122"/>
                <a:ea typeface="微软雅黑" panose="020B0503020204020204" pitchFamily="34" charset="-122"/>
              </a:endParaRPr>
            </a:p>
          </p:txBody>
        </p:sp>
        <p:sp>
          <p:nvSpPr>
            <p:cNvPr id="49" name="矩形: 圆角 48"/>
            <p:cNvSpPr/>
            <p:nvPr>
              <p:custDataLst>
                <p:tags r:id="rId28"/>
              </p:custDataLst>
            </p:nvPr>
          </p:nvSpPr>
          <p:spPr>
            <a:xfrm>
              <a:off x="8631538"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0" name="任意多边形: 形状 49"/>
            <p:cNvSpPr/>
            <p:nvPr>
              <p:custDataLst>
                <p:tags r:id="rId29"/>
              </p:custDataLst>
            </p:nvPr>
          </p:nvSpPr>
          <p:spPr>
            <a:xfrm>
              <a:off x="8743308"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虚拟语气</a:t>
              </a:r>
              <a:endParaRPr lang="zh-CN" altLang="en-US" sz="2400" b="1" kern="1200">
                <a:latin typeface="微软雅黑" panose="020B0503020204020204" pitchFamily="34" charset="-122"/>
                <a:ea typeface="微软雅黑" panose="020B0503020204020204" pitchFamily="34" charset="-122"/>
              </a:endParaRPr>
            </a:p>
          </p:txBody>
        </p:sp>
        <p:sp>
          <p:nvSpPr>
            <p:cNvPr id="51" name="矩形: 圆角 50"/>
            <p:cNvSpPr/>
            <p:nvPr>
              <p:custDataLst>
                <p:tags r:id="rId30"/>
              </p:custDataLst>
            </p:nvPr>
          </p:nvSpPr>
          <p:spPr>
            <a:xfrm>
              <a:off x="9861007"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2" name="任意多边形: 形状 51"/>
            <p:cNvSpPr/>
            <p:nvPr>
              <p:custDataLst>
                <p:tags r:id="rId31"/>
              </p:custDataLst>
            </p:nvPr>
          </p:nvSpPr>
          <p:spPr>
            <a:xfrm>
              <a:off x="9972777"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强调句</a:t>
              </a:r>
              <a:endParaRPr lang="zh-CN" altLang="en-US" sz="2400" b="1" kern="1200">
                <a:latin typeface="微软雅黑" panose="020B0503020204020204" pitchFamily="34" charset="-122"/>
                <a:ea typeface="微软雅黑" panose="020B0503020204020204" pitchFamily="34" charset="-122"/>
              </a:endParaRPr>
            </a:p>
          </p:txBody>
        </p:sp>
        <p:sp>
          <p:nvSpPr>
            <p:cNvPr id="53" name="矩形: 圆角 52"/>
            <p:cNvSpPr/>
            <p:nvPr>
              <p:custDataLst>
                <p:tags r:id="rId32"/>
              </p:custDataLst>
            </p:nvPr>
          </p:nvSpPr>
          <p:spPr>
            <a:xfrm>
              <a:off x="11090476"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4" name="任意多边形: 形状 53"/>
            <p:cNvSpPr/>
            <p:nvPr>
              <p:custDataLst>
                <p:tags r:id="rId33"/>
              </p:custDataLst>
            </p:nvPr>
          </p:nvSpPr>
          <p:spPr>
            <a:xfrm>
              <a:off x="11202246"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长短句结合</a:t>
              </a:r>
              <a:endParaRPr lang="zh-CN" altLang="en-US" sz="2400" b="1" kern="1200">
                <a:latin typeface="微软雅黑" panose="020B0503020204020204" pitchFamily="34" charset="-122"/>
                <a:ea typeface="微软雅黑" panose="020B0503020204020204" pitchFamily="34" charset="-122"/>
              </a:endParaRPr>
            </a:p>
          </p:txBody>
        </p:sp>
      </p:grpSp>
      <p:sp>
        <p:nvSpPr>
          <p:cNvPr id="34" name="任意多边形: 形状 33"/>
          <p:cNvSpPr/>
          <p:nvPr>
            <p:custDataLst>
              <p:tags r:id="rId34"/>
            </p:custDataLst>
          </p:nvPr>
        </p:nvSpPr>
        <p:spPr>
          <a:xfrm>
            <a:off x="5311127" y="1990699"/>
            <a:ext cx="1722945" cy="638765"/>
          </a:xfrm>
          <a:custGeom>
            <a:avLst/>
            <a:gdLst>
              <a:gd name="connsiteX0" fmla="*/ 0 w 1722945"/>
              <a:gd name="connsiteY0" fmla="*/ 63877 h 638765"/>
              <a:gd name="connsiteX1" fmla="*/ 63877 w 1722945"/>
              <a:gd name="connsiteY1" fmla="*/ 0 h 638765"/>
              <a:gd name="connsiteX2" fmla="*/ 1659069 w 1722945"/>
              <a:gd name="connsiteY2" fmla="*/ 0 h 638765"/>
              <a:gd name="connsiteX3" fmla="*/ 1722946 w 1722945"/>
              <a:gd name="connsiteY3" fmla="*/ 63877 h 638765"/>
              <a:gd name="connsiteX4" fmla="*/ 1722945 w 1722945"/>
              <a:gd name="connsiteY4" fmla="*/ 574889 h 638765"/>
              <a:gd name="connsiteX5" fmla="*/ 1659068 w 1722945"/>
              <a:gd name="connsiteY5" fmla="*/ 638766 h 638765"/>
              <a:gd name="connsiteX6" fmla="*/ 63877 w 1722945"/>
              <a:gd name="connsiteY6" fmla="*/ 638765 h 638765"/>
              <a:gd name="connsiteX7" fmla="*/ 0 w 1722945"/>
              <a:gd name="connsiteY7" fmla="*/ 574888 h 638765"/>
              <a:gd name="connsiteX8" fmla="*/ 0 w 1722945"/>
              <a:gd name="connsiteY8" fmla="*/ 63877 h 63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2945" h="638765">
                <a:moveTo>
                  <a:pt x="0" y="63877"/>
                </a:moveTo>
                <a:cubicBezTo>
                  <a:pt x="0" y="28599"/>
                  <a:pt x="28599" y="0"/>
                  <a:pt x="63877" y="0"/>
                </a:cubicBezTo>
                <a:lnTo>
                  <a:pt x="1659069" y="0"/>
                </a:lnTo>
                <a:cubicBezTo>
                  <a:pt x="1694347" y="0"/>
                  <a:pt x="1722946" y="28599"/>
                  <a:pt x="1722946" y="63877"/>
                </a:cubicBezTo>
                <a:cubicBezTo>
                  <a:pt x="1722946" y="234214"/>
                  <a:pt x="1722945" y="404552"/>
                  <a:pt x="1722945" y="574889"/>
                </a:cubicBezTo>
                <a:cubicBezTo>
                  <a:pt x="1722945" y="610167"/>
                  <a:pt x="1694346" y="638766"/>
                  <a:pt x="1659068" y="638766"/>
                </a:cubicBezTo>
                <a:lnTo>
                  <a:pt x="63877" y="638765"/>
                </a:lnTo>
                <a:cubicBezTo>
                  <a:pt x="28599" y="638765"/>
                  <a:pt x="0" y="610166"/>
                  <a:pt x="0" y="574888"/>
                </a:cubicBezTo>
                <a:lnTo>
                  <a:pt x="0" y="6387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0629" tIns="140629" rIns="140629" bIns="140629"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latin typeface="微软雅黑" panose="020B0503020204020204" pitchFamily="34" charset="-122"/>
                <a:ea typeface="微软雅黑" panose="020B0503020204020204" pitchFamily="34" charset="-122"/>
              </a:rPr>
              <a:t>语言</a:t>
            </a:r>
            <a:endParaRPr lang="zh-CN" altLang="en-US" sz="3200" b="1" kern="1200" dirty="0">
              <a:latin typeface="微软雅黑" panose="020B0503020204020204" pitchFamily="34" charset="-122"/>
              <a:ea typeface="微软雅黑" panose="020B0503020204020204" pitchFamily="34" charset="-122"/>
            </a:endParaRPr>
          </a:p>
        </p:txBody>
      </p:sp>
      <p:grpSp>
        <p:nvGrpSpPr>
          <p:cNvPr id="56" name="组合 55"/>
          <p:cNvGrpSpPr/>
          <p:nvPr>
            <p:custDataLst>
              <p:tags r:id="rId35"/>
            </p:custDataLst>
          </p:nvPr>
        </p:nvGrpSpPr>
        <p:grpSpPr>
          <a:xfrm>
            <a:off x="618679" y="598374"/>
            <a:ext cx="10963520" cy="1200136"/>
            <a:chOff x="618679" y="598374"/>
            <a:chExt cx="10963520" cy="1200136"/>
          </a:xfrm>
        </p:grpSpPr>
        <p:grpSp>
          <p:nvGrpSpPr>
            <p:cNvPr id="2" name="组合 1"/>
            <p:cNvGrpSpPr/>
            <p:nvPr>
              <p:custDataLst>
                <p:tags r:id="rId36"/>
              </p:custDataLst>
            </p:nvPr>
          </p:nvGrpSpPr>
          <p:grpSpPr>
            <a:xfrm>
              <a:off x="618679" y="611651"/>
              <a:ext cx="1788629" cy="793993"/>
              <a:chOff x="50467" y="2004605"/>
              <a:chExt cx="2050481" cy="793993"/>
            </a:xfrm>
          </p:grpSpPr>
          <p:sp>
            <p:nvSpPr>
              <p:cNvPr id="16" name="矩形: 圆角 15"/>
              <p:cNvSpPr/>
              <p:nvPr>
                <p:custDataLst>
                  <p:tags r:id="rId37"/>
                </p:custDataLst>
              </p:nvPr>
            </p:nvSpPr>
            <p:spPr>
              <a:xfrm>
                <a:off x="5046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7" name="矩形: 圆角 4"/>
              <p:cNvSpPr txBox="1"/>
              <p:nvPr>
                <p:custDataLst>
                  <p:tags r:id="rId38"/>
                </p:custDataLst>
              </p:nvPr>
            </p:nvSpPr>
            <p:spPr>
              <a:xfrm>
                <a:off x="7372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心理描写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3" name="组合 2"/>
            <p:cNvGrpSpPr/>
            <p:nvPr>
              <p:custDataLst>
                <p:tags r:id="rId39"/>
              </p:custDataLst>
            </p:nvPr>
          </p:nvGrpSpPr>
          <p:grpSpPr>
            <a:xfrm>
              <a:off x="2454229" y="611651"/>
              <a:ext cx="1788629" cy="793993"/>
              <a:chOff x="2189651" y="2004605"/>
              <a:chExt cx="2050481" cy="793993"/>
            </a:xfrm>
          </p:grpSpPr>
          <p:sp>
            <p:nvSpPr>
              <p:cNvPr id="14" name="矩形: 圆角 13"/>
              <p:cNvSpPr/>
              <p:nvPr>
                <p:custDataLst>
                  <p:tags r:id="rId40"/>
                </p:custDataLst>
              </p:nvPr>
            </p:nvSpPr>
            <p:spPr>
              <a:xfrm>
                <a:off x="2189651"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5" name="矩形: 圆角 6"/>
              <p:cNvSpPr txBox="1"/>
              <p:nvPr>
                <p:custDataLst>
                  <p:tags r:id="rId41"/>
                </p:custDataLst>
              </p:nvPr>
            </p:nvSpPr>
            <p:spPr>
              <a:xfrm>
                <a:off x="2212906"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神态描写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4" name="组合 3"/>
            <p:cNvGrpSpPr/>
            <p:nvPr>
              <p:custDataLst>
                <p:tags r:id="rId42"/>
              </p:custDataLst>
            </p:nvPr>
          </p:nvGrpSpPr>
          <p:grpSpPr>
            <a:xfrm>
              <a:off x="4289779" y="630508"/>
              <a:ext cx="1788629" cy="793993"/>
              <a:chOff x="4328834" y="2004605"/>
              <a:chExt cx="2050481" cy="793993"/>
            </a:xfrm>
          </p:grpSpPr>
          <p:sp>
            <p:nvSpPr>
              <p:cNvPr id="12" name="矩形: 圆角 11"/>
              <p:cNvSpPr/>
              <p:nvPr>
                <p:custDataLst>
                  <p:tags r:id="rId43"/>
                </p:custDataLst>
              </p:nvPr>
            </p:nvSpPr>
            <p:spPr>
              <a:xfrm>
                <a:off x="4328834"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3" name="矩形: 圆角 8"/>
              <p:cNvSpPr txBox="1"/>
              <p:nvPr>
                <p:custDataLst>
                  <p:tags r:id="rId44"/>
                </p:custDataLst>
              </p:nvPr>
            </p:nvSpPr>
            <p:spPr>
              <a:xfrm>
                <a:off x="4352089"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动作描写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5" name="组合 4"/>
            <p:cNvGrpSpPr/>
            <p:nvPr>
              <p:custDataLst>
                <p:tags r:id="rId45"/>
              </p:custDataLst>
            </p:nvPr>
          </p:nvGrpSpPr>
          <p:grpSpPr>
            <a:xfrm>
              <a:off x="6125329" y="611651"/>
              <a:ext cx="1788629" cy="793993"/>
              <a:chOff x="6468017" y="2004605"/>
              <a:chExt cx="2050481" cy="793993"/>
            </a:xfrm>
          </p:grpSpPr>
          <p:sp>
            <p:nvSpPr>
              <p:cNvPr id="10" name="矩形: 圆角 9"/>
              <p:cNvSpPr/>
              <p:nvPr>
                <p:custDataLst>
                  <p:tags r:id="rId46"/>
                </p:custDataLst>
              </p:nvPr>
            </p:nvSpPr>
            <p:spPr>
              <a:xfrm>
                <a:off x="646801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1" name="矩形: 圆角 10"/>
              <p:cNvSpPr txBox="1"/>
              <p:nvPr>
                <p:custDataLst>
                  <p:tags r:id="rId47"/>
                </p:custDataLst>
              </p:nvPr>
            </p:nvSpPr>
            <p:spPr>
              <a:xfrm>
                <a:off x="649127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外貌描写</a:t>
                </a:r>
                <a:endParaRPr lang="zh-CN" altLang="en-US" sz="2400" b="1" kern="1200" dirty="0">
                  <a:latin typeface="微软雅黑" panose="020B0503020204020204" pitchFamily="34" charset="-122"/>
                  <a:ea typeface="微软雅黑" panose="020B0503020204020204" pitchFamily="34" charset="-122"/>
                </a:endParaRPr>
              </a:p>
            </p:txBody>
          </p:sp>
        </p:grpSp>
        <p:grpSp>
          <p:nvGrpSpPr>
            <p:cNvPr id="7" name="组合 6"/>
            <p:cNvGrpSpPr/>
            <p:nvPr>
              <p:custDataLst>
                <p:tags r:id="rId48"/>
              </p:custDataLst>
            </p:nvPr>
          </p:nvGrpSpPr>
          <p:grpSpPr>
            <a:xfrm>
              <a:off x="7960879" y="607253"/>
              <a:ext cx="1788629" cy="793993"/>
              <a:chOff x="8607200" y="2004605"/>
              <a:chExt cx="2050481" cy="793993"/>
            </a:xfrm>
          </p:grpSpPr>
          <p:sp>
            <p:nvSpPr>
              <p:cNvPr id="8" name="矩形: 圆角 7"/>
              <p:cNvSpPr/>
              <p:nvPr>
                <p:custDataLst>
                  <p:tags r:id="rId49"/>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9" name="矩形: 圆角 12"/>
              <p:cNvSpPr txBox="1"/>
              <p:nvPr>
                <p:custDataLst>
                  <p:tags r:id="rId50"/>
                </p:custDataLst>
              </p:nvPr>
            </p:nvSpPr>
            <p:spPr>
              <a:xfrm>
                <a:off x="8630455"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环境描写</a:t>
                </a:r>
                <a:endParaRPr lang="zh-CN" altLang="en-US" sz="2400" b="1" kern="1200">
                  <a:latin typeface="微软雅黑" panose="020B0503020204020204" pitchFamily="34" charset="-122"/>
                  <a:ea typeface="微软雅黑" panose="020B0503020204020204" pitchFamily="34" charset="-122"/>
                </a:endParaRPr>
              </a:p>
            </p:txBody>
          </p:sp>
        </p:grpSp>
        <p:sp>
          <p:nvSpPr>
            <p:cNvPr id="22" name="右大括号 21"/>
            <p:cNvSpPr/>
            <p:nvPr>
              <p:custDataLst>
                <p:tags r:id="rId51"/>
              </p:custDataLst>
            </p:nvPr>
          </p:nvSpPr>
          <p:spPr>
            <a:xfrm rot="5400000">
              <a:off x="6033284" y="-2821410"/>
              <a:ext cx="328474" cy="8911366"/>
            </a:xfrm>
            <a:prstGeom prst="righ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b="1"/>
            </a:p>
          </p:txBody>
        </p:sp>
        <p:grpSp>
          <p:nvGrpSpPr>
            <p:cNvPr id="23" name="组合 22"/>
            <p:cNvGrpSpPr/>
            <p:nvPr>
              <p:custDataLst>
                <p:tags r:id="rId52"/>
              </p:custDataLst>
            </p:nvPr>
          </p:nvGrpSpPr>
          <p:grpSpPr>
            <a:xfrm>
              <a:off x="9793570" y="598374"/>
              <a:ext cx="1788629" cy="793993"/>
              <a:chOff x="8607200" y="2004605"/>
              <a:chExt cx="2050481" cy="793993"/>
            </a:xfrm>
          </p:grpSpPr>
          <p:sp>
            <p:nvSpPr>
              <p:cNvPr id="24" name="矩形: 圆角 23"/>
              <p:cNvSpPr/>
              <p:nvPr>
                <p:custDataLst>
                  <p:tags r:id="rId53"/>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25" name="矩形: 圆角 12"/>
              <p:cNvSpPr txBox="1"/>
              <p:nvPr>
                <p:custDataLst>
                  <p:tags r:id="rId54"/>
                </p:custDataLst>
              </p:nvPr>
            </p:nvSpPr>
            <p:spPr>
              <a:xfrm>
                <a:off x="8630454" y="2046635"/>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accent1"/>
                    </a:solidFill>
                    <a:latin typeface="微软雅黑" panose="020B0503020204020204" pitchFamily="34" charset="-122"/>
                    <a:ea typeface="微软雅黑" panose="020B0503020204020204" pitchFamily="34" charset="-122"/>
                  </a:rPr>
                  <a:t>对话描写</a:t>
                </a:r>
                <a:endParaRPr lang="zh-CN" altLang="en-US" sz="2400" b="1" kern="1200" dirty="0">
                  <a:solidFill>
                    <a:schemeClr val="accent1"/>
                  </a:solidFill>
                  <a:latin typeface="微软雅黑" panose="020B0503020204020204" pitchFamily="34" charset="-122"/>
                  <a:ea typeface="微软雅黑" panose="020B0503020204020204" pitchFamily="34" charset="-122"/>
                </a:endParaRPr>
              </a:p>
            </p:txBody>
          </p:sp>
        </p:grpSp>
      </p:grpSp>
      <p:sp>
        <p:nvSpPr>
          <p:cNvPr id="6" name="文本框 5"/>
          <p:cNvSpPr txBox="1"/>
          <p:nvPr/>
        </p:nvSpPr>
        <p:spPr>
          <a:xfrm>
            <a:off x="121151" y="5904326"/>
            <a:ext cx="11264622" cy="646331"/>
          </a:xfrm>
          <a:prstGeom prst="rect">
            <a:avLst/>
          </a:prstGeom>
          <a:solidFill>
            <a:schemeClr val="bg1"/>
          </a:solidFill>
        </p:spPr>
        <p:txBody>
          <a:bodyPr wrap="none" rtlCol="0">
            <a:spAutoFit/>
          </a:bodyPr>
          <a:lstStyle/>
          <a:p>
            <a:r>
              <a:rPr lang="zh-CN" altLang="en-US" sz="3600" b="1" dirty="0">
                <a:solidFill>
                  <a:srgbClr val="EA0000"/>
                </a:solidFill>
              </a:rPr>
              <a:t>考生构思情节的同时，要考虑合适的语言句式以及修辞</a:t>
            </a:r>
            <a:endParaRPr lang="zh-CN" altLang="en-US" sz="3600" b="1" dirty="0">
              <a:solidFill>
                <a:srgbClr val="EA0000"/>
              </a:solidFill>
            </a:endParaRPr>
          </a:p>
        </p:txBody>
      </p:sp>
      <p:pic>
        <p:nvPicPr>
          <p:cNvPr id="5124" name="图片 6" descr="logo横版 png"/>
          <p:cNvPicPr>
            <a:picLocks noChangeAspect="1"/>
          </p:cNvPicPr>
          <p:nvPr userDrawn="1"/>
        </p:nvPicPr>
        <p:blipFill>
          <a:blip r:embed="rId55"/>
          <a:stretch>
            <a:fillRect/>
          </a:stretch>
        </p:blipFill>
        <p:spPr>
          <a:xfrm>
            <a:off x="11477625" y="82550"/>
            <a:ext cx="608013" cy="64293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up)">
                                      <p:cBhvr>
                                        <p:cTn id="1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529" y="0"/>
            <a:ext cx="12169471" cy="6851443"/>
          </a:xfrm>
          <a:prstGeom prst="rect">
            <a:avLst/>
          </a:prstGeom>
        </p:spPr>
      </p:pic>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1" y="87329"/>
            <a:ext cx="3257122"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link1</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2" name="文本框 11"/>
          <p:cNvSpPr txBox="1"/>
          <p:nvPr/>
        </p:nvSpPr>
        <p:spPr>
          <a:xfrm>
            <a:off x="42906" y="748584"/>
            <a:ext cx="11925297" cy="584775"/>
          </a:xfrm>
          <a:prstGeom prst="rect">
            <a:avLst/>
          </a:prstGeom>
          <a:solidFill>
            <a:schemeClr val="bg1"/>
          </a:solidFill>
        </p:spPr>
        <p:txBody>
          <a:bodyPr wrap="square">
            <a:spAutoFit/>
          </a:bodyPr>
          <a:lstStyle/>
          <a:p>
            <a:pPr indent="304800" algn="just"/>
            <a:r>
              <a:rPr lang="en-US" altLang="zh-CN" sz="3200" b="1" kern="0" dirty="0">
                <a:solidFill>
                  <a:srgbClr val="0000FF"/>
                </a:solidFill>
                <a:latin typeface="Times New Roman" panose="02020603050405020304" pitchFamily="18" charset="0"/>
                <a:cs typeface="Times New Roman" panose="02020603050405020304" pitchFamily="18" charset="0"/>
              </a:rPr>
              <a:t>Para1: Lila sprinted out the door, the letter clutched in her hand.</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048745" name="文本框 9"/>
          <p:cNvSpPr txBox="1"/>
          <p:nvPr/>
        </p:nvSpPr>
        <p:spPr>
          <a:xfrm>
            <a:off x="-20906" y="2450754"/>
            <a:ext cx="12173648" cy="1554272"/>
          </a:xfrm>
          <a:prstGeom prst="rect">
            <a:avLst/>
          </a:prstGeom>
          <a:solidFill>
            <a:schemeClr val="bg1"/>
          </a:solidFill>
        </p:spPr>
        <p:txBody>
          <a:bodyPr wrap="square" rtlCol="0">
            <a:spAutoFit/>
          </a:bodyPr>
          <a:lstStyle/>
          <a:p>
            <a:pPr>
              <a:lnSpc>
                <a:spcPts val="3840"/>
              </a:lnSpc>
            </a:pPr>
            <a:r>
              <a:rPr lang="en-US" altLang="zh-CN" sz="3200" kern="100" dirty="0">
                <a:solidFill>
                  <a:srgbClr val="00B050"/>
                </a:solidFill>
                <a:latin typeface="等线" panose="02010600030101010101" pitchFamily="2" charset="-122"/>
                <a:ea typeface="等线" panose="02010600030101010101" pitchFamily="2" charset="-122"/>
                <a:cs typeface="Times New Roman" panose="02020603050405020304" pitchFamily="18" charset="0"/>
              </a:rPr>
              <a:t> Link1A:  </a:t>
            </a: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a:t>
            </a:r>
            <a:r>
              <a:rPr lang="zh-CN" altLang="en-US" sz="3200" kern="100" dirty="0">
                <a:latin typeface="等线" panose="02010600030101010101" pitchFamily="2" charset="-122"/>
                <a:ea typeface="等线" panose="02010600030101010101" pitchFamily="2" charset="-122"/>
                <a:cs typeface="Times New Roman" panose="02020603050405020304" pitchFamily="18" charset="0"/>
              </a:rPr>
              <a:t>呼应所给首句动作</a:t>
            </a: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sprinted out </a:t>
            </a:r>
            <a:r>
              <a:rPr lang="zh-CN" altLang="en-US" sz="3200" kern="100" dirty="0">
                <a:latin typeface="等线" panose="02010600030101010101" pitchFamily="2" charset="-122"/>
                <a:ea typeface="等线" panose="02010600030101010101" pitchFamily="2" charset="-122"/>
                <a:cs typeface="Times New Roman" panose="02020603050405020304" pitchFamily="18" charset="0"/>
              </a:rPr>
              <a:t>以及呼应 </a:t>
            </a: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the letter </a:t>
            </a:r>
            <a:r>
              <a:rPr lang="zh-CN" altLang="en-US" sz="3200" kern="100" dirty="0">
                <a:latin typeface="等线" panose="02010600030101010101" pitchFamily="2" charset="-122"/>
                <a:ea typeface="等线" panose="02010600030101010101" pitchFamily="2" charset="-122"/>
                <a:cs typeface="Times New Roman" panose="02020603050405020304" pitchFamily="18" charset="0"/>
              </a:rPr>
              <a:t>的写信人） </a:t>
            </a:r>
            <a:r>
              <a:rPr lang="en-US" altLang="zh-CN" sz="3200" b="1" dirty="0">
                <a:solidFill>
                  <a:srgbClr val="9900CC"/>
                </a:solidFill>
              </a:rPr>
              <a:t> Panting and Puffing, // Heart racing, </a:t>
            </a:r>
            <a:r>
              <a:rPr lang="en-US" altLang="zh-CN" sz="3200" b="1" dirty="0">
                <a:solidFill>
                  <a:srgbClr val="FF0000"/>
                </a:solidFill>
              </a:rPr>
              <a:t>she burst into her mother's café next door, </a:t>
            </a:r>
            <a:r>
              <a:rPr lang="en-US" altLang="zh-CN" sz="3200" b="1" dirty="0">
                <a:solidFill>
                  <a:srgbClr val="9900CC"/>
                </a:solidFill>
              </a:rPr>
              <a:t>thrusting the yellowed paper at Clara.</a:t>
            </a:r>
            <a:endParaRPr lang="en-US" altLang="zh-CN" sz="3200" b="1" dirty="0">
              <a:solidFill>
                <a:srgbClr val="9900CC"/>
              </a:solidFill>
              <a:latin typeface="Times New Roman" panose="02020603050405020304" pitchFamily="18" charset="0"/>
              <a:cs typeface="Times New Roman" panose="02020603050405020304" pitchFamily="18" charset="0"/>
            </a:endParaRPr>
          </a:p>
        </p:txBody>
      </p:sp>
      <p:sp>
        <p:nvSpPr>
          <p:cNvPr id="2" name="文本框 9"/>
          <p:cNvSpPr txBox="1"/>
          <p:nvPr/>
        </p:nvSpPr>
        <p:spPr>
          <a:xfrm>
            <a:off x="42906" y="4729086"/>
            <a:ext cx="12173648" cy="2041585"/>
          </a:xfrm>
          <a:prstGeom prst="rect">
            <a:avLst/>
          </a:prstGeom>
          <a:solidFill>
            <a:schemeClr val="bg1"/>
          </a:solidFill>
        </p:spPr>
        <p:txBody>
          <a:bodyPr wrap="square" rtlCol="0">
            <a:spAutoFit/>
          </a:bodyPr>
          <a:lstStyle/>
          <a:p>
            <a:pPr>
              <a:lnSpc>
                <a:spcPts val="3840"/>
              </a:lnSpc>
            </a:pPr>
            <a:r>
              <a:rPr lang="en-US" altLang="zh-CN" sz="3200" kern="100" dirty="0">
                <a:solidFill>
                  <a:srgbClr val="00B050"/>
                </a:solidFill>
                <a:latin typeface="等线" panose="02010600030101010101" pitchFamily="2" charset="-122"/>
                <a:ea typeface="等线" panose="02010600030101010101" pitchFamily="2" charset="-122"/>
                <a:cs typeface="Times New Roman" panose="02020603050405020304" pitchFamily="18" charset="0"/>
              </a:rPr>
              <a:t> Link1B:   </a:t>
            </a:r>
            <a:r>
              <a:rPr lang="zh-CN" altLang="en-US" sz="3200" kern="100" dirty="0">
                <a:latin typeface="等线" panose="02010600030101010101" pitchFamily="2" charset="-122"/>
                <a:ea typeface="等线" panose="02010600030101010101" pitchFamily="2" charset="-122"/>
                <a:cs typeface="Times New Roman" panose="02020603050405020304" pitchFamily="18" charset="0"/>
              </a:rPr>
              <a:t>（呼应所给首句主语</a:t>
            </a: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Lila</a:t>
            </a:r>
            <a:r>
              <a:rPr lang="zh-CN" altLang="en-US" sz="3200" kern="100" dirty="0">
                <a:latin typeface="等线" panose="02010600030101010101" pitchFamily="2" charset="-122"/>
                <a:ea typeface="等线" panose="02010600030101010101" pitchFamily="2" charset="-122"/>
                <a:cs typeface="Times New Roman" panose="02020603050405020304" pitchFamily="18" charset="0"/>
              </a:rPr>
              <a:t>以及动作）</a:t>
            </a:r>
            <a:r>
              <a:rPr lang="en-US" altLang="zh-CN" sz="3200" b="1"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She</a:t>
            </a:r>
            <a:r>
              <a:rPr lang="en-US" altLang="zh-CN" sz="3200" b="1" kern="100" dirty="0">
                <a:latin typeface="等线" panose="02010600030101010101" pitchFamily="2" charset="-122"/>
                <a:ea typeface="等线" panose="02010600030101010101" pitchFamily="2" charset="-122"/>
                <a:cs typeface="Times New Roman" panose="02020603050405020304" pitchFamily="18" charset="0"/>
              </a:rPr>
              <a:t> </a:t>
            </a:r>
            <a:r>
              <a:rPr lang="en-US" altLang="zh-CN" sz="3200" b="1"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dashed to the café next door</a:t>
            </a:r>
            <a:r>
              <a:rPr lang="en-US" altLang="zh-CN" sz="3200" b="1" kern="100" dirty="0">
                <a:latin typeface="等线" panose="02010600030101010101" pitchFamily="2" charset="-122"/>
                <a:ea typeface="等线" panose="02010600030101010101" pitchFamily="2" charset="-122"/>
                <a:cs typeface="Times New Roman" panose="02020603050405020304" pitchFamily="18" charset="0"/>
              </a:rPr>
              <a:t> </a:t>
            </a:r>
            <a:r>
              <a:rPr lang="en-US" altLang="zh-CN" sz="3200" b="1" kern="100" dirty="0">
                <a:solidFill>
                  <a:srgbClr val="0000FF"/>
                </a:solidFill>
                <a:latin typeface="等线" panose="02010600030101010101" pitchFamily="2" charset="-122"/>
                <a:ea typeface="等线" panose="02010600030101010101" pitchFamily="2" charset="-122"/>
                <a:cs typeface="Times New Roman" panose="02020603050405020304" pitchFamily="18" charset="0"/>
              </a:rPr>
              <a:t>where her mom worked</a:t>
            </a:r>
            <a:r>
              <a:rPr lang="en-US" altLang="zh-CN" sz="3200" b="1" kern="100" dirty="0">
                <a:latin typeface="等线" panose="02010600030101010101" pitchFamily="2" charset="-122"/>
                <a:ea typeface="等线" panose="02010600030101010101" pitchFamily="2" charset="-122"/>
                <a:cs typeface="Times New Roman" panose="02020603050405020304" pitchFamily="18" charset="0"/>
              </a:rPr>
              <a:t>.” Mom, look what I found!” </a:t>
            </a:r>
            <a:r>
              <a:rPr lang="en-US" altLang="zh-CN" sz="3200" b="1"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she gasped, </a:t>
            </a:r>
            <a:r>
              <a:rPr lang="en-US" altLang="zh-CN" sz="3200" b="1" kern="100" dirty="0">
                <a:solidFill>
                  <a:srgbClr val="9900CC"/>
                </a:solidFill>
                <a:latin typeface="等线" panose="02010600030101010101" pitchFamily="2" charset="-122"/>
                <a:ea typeface="等线" panose="02010600030101010101" pitchFamily="2" charset="-122"/>
                <a:cs typeface="Times New Roman" panose="02020603050405020304" pitchFamily="18" charset="0"/>
              </a:rPr>
              <a:t>urging her mother to read the yellowed letter. </a:t>
            </a:r>
            <a:endParaRPr lang="en-US" altLang="zh-CN" sz="3200" b="1" dirty="0">
              <a:solidFill>
                <a:srgbClr val="9900CC"/>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userDrawn="1"/>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529" y="0"/>
            <a:ext cx="12169471" cy="6851443"/>
          </a:xfrm>
          <a:prstGeom prst="rect">
            <a:avLst/>
          </a:prstGeom>
        </p:spPr>
      </p:pic>
      <p:sp>
        <p:nvSpPr>
          <p:cNvPr id="2" name="文本框 23"/>
          <p:cNvSpPr txBox="1"/>
          <p:nvPr/>
        </p:nvSpPr>
        <p:spPr>
          <a:xfrm>
            <a:off x="34585" y="1044895"/>
            <a:ext cx="12216554" cy="5509200"/>
          </a:xfrm>
          <a:prstGeom prst="rect">
            <a:avLst/>
          </a:prstGeom>
          <a:solidFill>
            <a:schemeClr val="bg1"/>
          </a:solidFill>
        </p:spPr>
        <p:txBody>
          <a:bodyPr wrap="square" rtlCol="0">
            <a:spAutoFit/>
          </a:bodyPr>
          <a:lstStyle/>
          <a:p>
            <a:pPr algn="just"/>
            <a:r>
              <a:rPr lang="en-US" altLang="zh-CN" sz="3200" b="1" kern="0" dirty="0">
                <a:latin typeface="Times New Roman" panose="02020603050405020304" pitchFamily="18" charset="0"/>
                <a:cs typeface="Times New Roman" panose="02020603050405020304" pitchFamily="18" charset="0"/>
              </a:rPr>
              <a:t>Para1: Lila sprinted out the door, the letter clutched in her hand.</a:t>
            </a:r>
            <a:endParaRPr lang="en-US" altLang="zh-CN" sz="3200" b="1" kern="0" dirty="0">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latin typeface="Times New Roman" panose="02020603050405020304" pitchFamily="18" charset="0"/>
              <a:cs typeface="Times New Roman" panose="02020603050405020304" pitchFamily="18" charset="0"/>
            </a:endParaRPr>
          </a:p>
          <a:p>
            <a:pPr algn="just"/>
            <a:endParaRPr lang="en-US" altLang="zh-CN" sz="3200" b="1" kern="0" dirty="0">
              <a:latin typeface="Times New Roman" panose="02020603050405020304" pitchFamily="18" charset="0"/>
              <a:cs typeface="Times New Roman" panose="02020603050405020304" pitchFamily="18" charset="0"/>
            </a:endParaRPr>
          </a:p>
          <a:p>
            <a:pPr algn="just"/>
            <a:r>
              <a:rPr lang="en-US" altLang="zh-CN" sz="3200" b="1" kern="0" dirty="0">
                <a:latin typeface="Times New Roman" panose="02020603050405020304" pitchFamily="18" charset="0"/>
                <a:cs typeface="Times New Roman" panose="02020603050405020304" pitchFamily="18" charset="0"/>
              </a:rPr>
              <a:t>Para2</a:t>
            </a:r>
            <a:r>
              <a:rPr lang="zh-CN" altLang="en-US" sz="3200" b="1" kern="0" dirty="0">
                <a:latin typeface="Times New Roman" panose="02020603050405020304" pitchFamily="18" charset="0"/>
                <a:cs typeface="Times New Roman" panose="02020603050405020304" pitchFamily="18" charset="0"/>
              </a:rPr>
              <a:t>：</a:t>
            </a:r>
            <a:r>
              <a:rPr lang="en-US" altLang="zh-CN" sz="3200" b="1" kern="0" dirty="0">
                <a:latin typeface="Times New Roman" panose="02020603050405020304" pitchFamily="18" charset="0"/>
                <a:cs typeface="Times New Roman" panose="02020603050405020304" pitchFamily="18" charset="0"/>
              </a:rPr>
              <a:t> Anita studied the drawing carefully.</a:t>
            </a:r>
            <a:endParaRPr lang="en-US" altLang="zh-CN" sz="3200" b="1" kern="0" dirty="0">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link2</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74341" y="1779104"/>
            <a:ext cx="12077901" cy="2041585"/>
          </a:xfrm>
          <a:prstGeom prst="rect">
            <a:avLst/>
          </a:prstGeom>
          <a:solidFill>
            <a:schemeClr val="bg1"/>
          </a:solidFill>
        </p:spPr>
        <p:txBody>
          <a:bodyPr wrap="square" rtlCol="0">
            <a:spAutoFit/>
          </a:bodyPr>
          <a:lstStyle/>
          <a:p>
            <a:pPr>
              <a:lnSpc>
                <a:spcPts val="3840"/>
              </a:lnSpc>
            </a:pPr>
            <a:r>
              <a:rPr lang="en-US" altLang="zh-CN" sz="3200" b="1" dirty="0">
                <a:solidFill>
                  <a:srgbClr val="00AA48"/>
                </a:solidFill>
                <a:latin typeface="Times New Roman" panose="02020603050405020304" pitchFamily="18" charset="0"/>
                <a:cs typeface="Times New Roman" panose="02020603050405020304" pitchFamily="18" charset="0"/>
              </a:rPr>
              <a:t>Link2 A: </a:t>
            </a:r>
            <a:r>
              <a:rPr lang="en-US" altLang="zh-CN" sz="3200" b="1" dirty="0">
                <a:latin typeface="Times New Roman" panose="02020603050405020304" pitchFamily="18" charset="0"/>
                <a:cs typeface="Times New Roman" panose="02020603050405020304" pitchFamily="18" charset="0"/>
              </a:rPr>
              <a:t> (</a:t>
            </a:r>
            <a:r>
              <a:rPr lang="zh-CN" altLang="en-US" sz="3200" b="1" dirty="0">
                <a:latin typeface="Times New Roman" panose="02020603050405020304" pitchFamily="18" charset="0"/>
                <a:cs typeface="Times New Roman" panose="02020603050405020304" pitchFamily="18" charset="0"/>
              </a:rPr>
              <a:t>呼应第二段所给句首句，暗示首段结尾应该是越来越多的人知晓现在书店的危机</a:t>
            </a:r>
            <a:r>
              <a:rPr lang="en-US" altLang="zh-CN" sz="3200" b="1" dirty="0">
                <a:latin typeface="Times New Roman" panose="02020603050405020304" pitchFamily="18" charset="0"/>
                <a:cs typeface="Times New Roman" panose="02020603050405020304" pitchFamily="18" charset="0"/>
              </a:rPr>
              <a:t>) </a:t>
            </a:r>
            <a:r>
              <a:rPr lang="en-US" altLang="zh-CN" sz="3200" b="1" dirty="0">
                <a:solidFill>
                  <a:srgbClr val="9900CC"/>
                </a:solidFill>
              </a:rPr>
              <a:t>People </a:t>
            </a:r>
            <a:r>
              <a:rPr lang="en-US" altLang="zh-CN" sz="3200" b="1" dirty="0">
                <a:solidFill>
                  <a:srgbClr val="0000FF"/>
                </a:solidFill>
              </a:rPr>
              <a:t>deeply connected with the old bookstore on Maple Street</a:t>
            </a:r>
            <a:r>
              <a:rPr lang="en-US" altLang="zh-CN" sz="3200" b="1" dirty="0">
                <a:solidFill>
                  <a:srgbClr val="9900CC"/>
                </a:solidFill>
              </a:rPr>
              <a:t> </a:t>
            </a:r>
            <a:r>
              <a:rPr lang="en-US" altLang="zh-CN" sz="3200" b="1" dirty="0">
                <a:solidFill>
                  <a:srgbClr val="FF0000"/>
                </a:solidFill>
              </a:rPr>
              <a:t>shared their stories and conveyed a message</a:t>
            </a:r>
            <a:r>
              <a:rPr lang="en-US" altLang="zh-CN" sz="3200" b="1" dirty="0">
                <a:solidFill>
                  <a:srgbClr val="9900CC"/>
                </a:solidFill>
              </a:rPr>
              <a:t>--Maple Street would never close!" </a:t>
            </a:r>
            <a:endParaRPr lang="en-US" altLang="zh-CN" sz="3200" b="1" i="1" dirty="0">
              <a:solidFill>
                <a:srgbClr val="0000FF"/>
              </a:solidFill>
            </a:endParaRPr>
          </a:p>
        </p:txBody>
      </p:sp>
      <p:sp>
        <p:nvSpPr>
          <p:cNvPr id="3" name="文本框 9"/>
          <p:cNvSpPr txBox="1"/>
          <p:nvPr/>
        </p:nvSpPr>
        <p:spPr>
          <a:xfrm>
            <a:off x="79110" y="4469928"/>
            <a:ext cx="12117658" cy="1554272"/>
          </a:xfrm>
          <a:prstGeom prst="rect">
            <a:avLst/>
          </a:prstGeom>
          <a:solidFill>
            <a:schemeClr val="bg1"/>
          </a:solidFill>
        </p:spPr>
        <p:txBody>
          <a:bodyPr wrap="square" rtlCol="0">
            <a:spAutoFit/>
          </a:bodyPr>
          <a:lstStyle/>
          <a:p>
            <a:pPr>
              <a:lnSpc>
                <a:spcPts val="3840"/>
              </a:lnSpc>
            </a:pPr>
            <a:r>
              <a:rPr lang="en-US" altLang="zh-CN" sz="3200" b="1" dirty="0">
                <a:solidFill>
                  <a:srgbClr val="00AA48"/>
                </a:solidFill>
                <a:latin typeface="Times New Roman" panose="02020603050405020304" pitchFamily="18" charset="0"/>
                <a:cs typeface="Times New Roman" panose="02020603050405020304" pitchFamily="18" charset="0"/>
              </a:rPr>
              <a:t>Link2 B:  </a:t>
            </a:r>
            <a:r>
              <a:rPr lang="en-US" altLang="zh-CN" sz="3200" b="1" dirty="0">
                <a:latin typeface="Times New Roman" panose="02020603050405020304" pitchFamily="18" charset="0"/>
                <a:cs typeface="Times New Roman" panose="02020603050405020304" pitchFamily="18" charset="0"/>
              </a:rPr>
              <a:t>(</a:t>
            </a:r>
            <a:r>
              <a:rPr lang="zh-CN" altLang="en-US" sz="3200" b="1" dirty="0">
                <a:latin typeface="Times New Roman" panose="02020603050405020304" pitchFamily="18" charset="0"/>
                <a:cs typeface="Times New Roman" panose="02020603050405020304" pitchFamily="18" charset="0"/>
              </a:rPr>
              <a:t>呼应原文第一段的最后一句以及</a:t>
            </a:r>
            <a:r>
              <a:rPr lang="en-US" altLang="zh-CN" sz="3200" b="1" dirty="0">
                <a:latin typeface="Times New Roman" panose="02020603050405020304" pitchFamily="18" charset="0"/>
                <a:cs typeface="Times New Roman" panose="02020603050405020304" pitchFamily="18" charset="0"/>
              </a:rPr>
              <a:t>Lila </a:t>
            </a:r>
            <a:r>
              <a:rPr lang="zh-CN" altLang="en-US" sz="3200" b="1" dirty="0">
                <a:latin typeface="Times New Roman" panose="02020603050405020304" pitchFamily="18" charset="0"/>
                <a:cs typeface="Times New Roman" panose="02020603050405020304" pitchFamily="18" charset="0"/>
              </a:rPr>
              <a:t>发起的拯救书店运动） </a:t>
            </a:r>
            <a:r>
              <a:rPr lang="en-US" altLang="zh-CN" sz="3200" b="1" dirty="0">
                <a:latin typeface="Times New Roman" panose="02020603050405020304" pitchFamily="18" charset="0"/>
                <a:cs typeface="Times New Roman" panose="02020603050405020304" pitchFamily="18" charset="0"/>
              </a:rPr>
              <a:t> </a:t>
            </a:r>
            <a:r>
              <a:rPr lang="en-US" altLang="zh-CN" sz="3200" b="1" dirty="0">
                <a:solidFill>
                  <a:srgbClr val="9900CC"/>
                </a:solidFill>
              </a:rPr>
              <a:t>Knowing the terrible fate of the bookstore, </a:t>
            </a:r>
            <a:r>
              <a:rPr lang="en-US" altLang="zh-CN" sz="3200" b="1" dirty="0">
                <a:solidFill>
                  <a:srgbClr val="FF0000"/>
                </a:solidFill>
              </a:rPr>
              <a:t>more and more people joined in Lila’s Save the Bookstore Campaign.</a:t>
            </a:r>
            <a:endParaRPr lang="en-US" altLang="zh-CN" sz="3200" b="1" i="1" dirty="0">
              <a:solidFill>
                <a:srgbClr val="FF0000"/>
              </a:solidFill>
            </a:endParaRPr>
          </a:p>
        </p:txBody>
      </p:sp>
      <p:pic>
        <p:nvPicPr>
          <p:cNvPr id="5124" name="图片 6" descr="logo横版 png"/>
          <p:cNvPicPr>
            <a:picLocks noChangeAspect="1"/>
          </p:cNvPicPr>
          <p:nvPr userDrawn="1"/>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529" y="0"/>
            <a:ext cx="12169471" cy="6851443"/>
          </a:xfrm>
          <a:prstGeom prst="rect">
            <a:avLst/>
          </a:prstGeom>
        </p:spPr>
      </p:pic>
      <p:sp>
        <p:nvSpPr>
          <p:cNvPr id="2" name="文本框 23"/>
          <p:cNvSpPr txBox="1"/>
          <p:nvPr/>
        </p:nvSpPr>
        <p:spPr>
          <a:xfrm>
            <a:off x="-24556" y="756661"/>
            <a:ext cx="12162587" cy="535531"/>
          </a:xfrm>
          <a:prstGeom prst="rect">
            <a:avLst/>
          </a:prstGeom>
          <a:solidFill>
            <a:schemeClr val="bg1"/>
          </a:solidFill>
        </p:spPr>
        <p:txBody>
          <a:bodyPr wrap="square" rtlCol="0">
            <a:spAutoFit/>
          </a:bodyPr>
          <a:lstStyle/>
          <a:p>
            <a:pPr lvl="0" indent="457200" eaLnBrk="0" fontAlgn="base" hangingPunct="0">
              <a:lnSpc>
                <a:spcPct val="90000"/>
              </a:lnSpc>
              <a:spcBef>
                <a:spcPct val="0"/>
              </a:spcBef>
              <a:spcAft>
                <a:spcPct val="0"/>
              </a:spcAft>
              <a:defRPr/>
            </a:pPr>
            <a:r>
              <a:rPr lang="en-US" altLang="zh-CN" sz="3200" b="1" kern="0" dirty="0">
                <a:solidFill>
                  <a:srgbClr val="0000FF"/>
                </a:solidFill>
                <a:latin typeface="Times New Roman" panose="02020603050405020304" pitchFamily="18" charset="0"/>
                <a:cs typeface="Times New Roman" panose="02020603050405020304" pitchFamily="18" charset="0"/>
              </a:rPr>
              <a:t>Para2: By sunset, the bookstore’s front lawn was crowded.</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link3</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3" name="文本框 9"/>
          <p:cNvSpPr txBox="1"/>
          <p:nvPr/>
        </p:nvSpPr>
        <p:spPr>
          <a:xfrm>
            <a:off x="-24555" y="1468447"/>
            <a:ext cx="12162586" cy="2062103"/>
          </a:xfrm>
          <a:prstGeom prst="rect">
            <a:avLst/>
          </a:prstGeom>
          <a:solidFill>
            <a:schemeClr val="bg1"/>
          </a:solidFill>
        </p:spPr>
        <p:txBody>
          <a:bodyPr wrap="square" rtlCol="0">
            <a:spAutoFit/>
          </a:bodyPr>
          <a:lstStyle/>
          <a:p>
            <a:pPr lvl="0"/>
            <a:r>
              <a:rPr lang="en-US" altLang="zh-CN" sz="3200" b="1" dirty="0">
                <a:solidFill>
                  <a:srgbClr val="00AA48"/>
                </a:solidFill>
                <a:latin typeface="Times New Roman" panose="02020603050405020304" pitchFamily="18" charset="0"/>
                <a:cs typeface="Times New Roman" panose="02020603050405020304" pitchFamily="18" charset="0"/>
              </a:rPr>
              <a:t>Link3A:   </a:t>
            </a:r>
            <a:r>
              <a:rPr lang="en-US" altLang="zh-CN" sz="3200" b="1" dirty="0">
                <a:latin typeface="Times New Roman" panose="02020603050405020304" pitchFamily="18" charset="0"/>
                <a:cs typeface="Times New Roman" panose="02020603050405020304" pitchFamily="18" charset="0"/>
              </a:rPr>
              <a:t>(</a:t>
            </a:r>
            <a:r>
              <a:rPr lang="zh-CN" altLang="en-US" sz="3200" b="1" dirty="0">
                <a:latin typeface="Times New Roman" panose="02020603050405020304" pitchFamily="18" charset="0"/>
                <a:cs typeface="Times New Roman" panose="02020603050405020304" pitchFamily="18" charset="0"/>
              </a:rPr>
              <a:t>呼应所给首句 的时间 </a:t>
            </a:r>
            <a:r>
              <a:rPr lang="en-US" altLang="zh-CN" sz="3200" b="1" dirty="0">
                <a:latin typeface="Times New Roman" panose="02020603050405020304" pitchFamily="18" charset="0"/>
                <a:cs typeface="Times New Roman" panose="02020603050405020304" pitchFamily="18" charset="0"/>
              </a:rPr>
              <a:t>sunset </a:t>
            </a:r>
            <a:r>
              <a:rPr lang="zh-CN" altLang="en-US" sz="3200" b="1" dirty="0">
                <a:latin typeface="Times New Roman" panose="02020603050405020304" pitchFamily="18" charset="0"/>
                <a:cs typeface="Times New Roman" panose="02020603050405020304" pitchFamily="18" charset="0"/>
              </a:rPr>
              <a:t>以及</a:t>
            </a:r>
            <a:r>
              <a:rPr lang="en-US" altLang="zh-CN" sz="3200" b="1" dirty="0">
                <a:latin typeface="Times New Roman" panose="02020603050405020304" pitchFamily="18" charset="0"/>
                <a:cs typeface="Times New Roman" panose="02020603050405020304" pitchFamily="18" charset="0"/>
              </a:rPr>
              <a:t>the front lawn was crowded </a:t>
            </a:r>
            <a:r>
              <a:rPr lang="zh-CN" altLang="en-US" sz="3200" b="1" dirty="0">
                <a:solidFill>
                  <a:srgbClr val="0000FF"/>
                </a:solidFill>
                <a:latin typeface="Times New Roman" panose="02020603050405020304" pitchFamily="18" charset="0"/>
                <a:cs typeface="Times New Roman" panose="02020603050405020304" pitchFamily="18" charset="0"/>
              </a:rPr>
              <a:t>）</a:t>
            </a:r>
            <a:r>
              <a:rPr lang="en-US" altLang="zh-CN" sz="3200" b="1" dirty="0">
                <a:solidFill>
                  <a:srgbClr val="0000FF"/>
                </a:solidFill>
                <a:latin typeface="Times New Roman" panose="02020603050405020304" pitchFamily="18" charset="0"/>
                <a:cs typeface="Times New Roman" panose="02020603050405020304" pitchFamily="18" charset="0"/>
              </a:rPr>
              <a:t> </a:t>
            </a:r>
            <a:r>
              <a:rPr lang="en-US" altLang="zh-CN" sz="3200" b="1" dirty="0">
                <a:solidFill>
                  <a:srgbClr val="9900CC"/>
                </a:solidFill>
              </a:rPr>
              <a:t>Bathed in the sunset glow, </a:t>
            </a:r>
            <a:r>
              <a:rPr lang="en-US" altLang="zh-CN" sz="3200" b="1" dirty="0">
                <a:solidFill>
                  <a:srgbClr val="FF0000"/>
                </a:solidFill>
              </a:rPr>
              <a:t>enthusiastic customers from far and near held hand-painted signs Save the Bookstore.</a:t>
            </a:r>
            <a:endParaRPr lang="en-US" altLang="zh-CN" sz="3200" b="1" dirty="0">
              <a:solidFill>
                <a:srgbClr val="FF0000"/>
              </a:solidFill>
              <a:latin typeface="Times New Roman" panose="02020603050405020304" pitchFamily="18" charset="0"/>
              <a:cs typeface="Times New Roman" panose="02020603050405020304" pitchFamily="18" charset="0"/>
            </a:endParaRPr>
          </a:p>
        </p:txBody>
      </p:sp>
      <p:sp>
        <p:nvSpPr>
          <p:cNvPr id="4" name="文本框 9"/>
          <p:cNvSpPr txBox="1"/>
          <p:nvPr/>
        </p:nvSpPr>
        <p:spPr>
          <a:xfrm>
            <a:off x="-41784" y="3530550"/>
            <a:ext cx="12162586" cy="1569660"/>
          </a:xfrm>
          <a:prstGeom prst="rect">
            <a:avLst/>
          </a:prstGeom>
          <a:solidFill>
            <a:schemeClr val="bg1"/>
          </a:solidFill>
        </p:spPr>
        <p:txBody>
          <a:bodyPr wrap="square" rtlCol="0">
            <a:spAutoFit/>
          </a:bodyPr>
          <a:lstStyle/>
          <a:p>
            <a:pPr lvl="0"/>
            <a:r>
              <a:rPr lang="en-US" altLang="zh-CN" sz="3200" b="1" dirty="0">
                <a:solidFill>
                  <a:srgbClr val="00AA48"/>
                </a:solidFill>
                <a:latin typeface="Times New Roman" panose="02020603050405020304" pitchFamily="18" charset="0"/>
                <a:cs typeface="Times New Roman" panose="02020603050405020304" pitchFamily="18" charset="0"/>
              </a:rPr>
              <a:t>Link3B:   </a:t>
            </a:r>
            <a:r>
              <a:rPr lang="en-US" altLang="zh-CN" sz="3200" b="1" dirty="0">
                <a:latin typeface="Times New Roman" panose="02020603050405020304" pitchFamily="18" charset="0"/>
                <a:cs typeface="Times New Roman" panose="02020603050405020304" pitchFamily="18" charset="0"/>
              </a:rPr>
              <a:t>(</a:t>
            </a:r>
            <a:r>
              <a:rPr lang="zh-CN" altLang="en-US" sz="3200" b="1" dirty="0">
                <a:latin typeface="Times New Roman" panose="02020603050405020304" pitchFamily="18" charset="0"/>
                <a:cs typeface="Times New Roman" panose="02020603050405020304" pitchFamily="18" charset="0"/>
              </a:rPr>
              <a:t>呼应</a:t>
            </a:r>
            <a:r>
              <a:rPr lang="en-US" altLang="zh-CN" sz="3200" b="1" dirty="0">
                <a:latin typeface="Times New Roman" panose="02020603050405020304" pitchFamily="18" charset="0"/>
                <a:cs typeface="Times New Roman" panose="02020603050405020304" pitchFamily="18" charset="0"/>
              </a:rPr>
              <a:t>the front lawn was crowded ,</a:t>
            </a:r>
            <a:r>
              <a:rPr lang="zh-CN" altLang="en-US" sz="3200" b="1" dirty="0">
                <a:latin typeface="Times New Roman" panose="02020603050405020304" pitchFamily="18" charset="0"/>
                <a:cs typeface="Times New Roman" panose="02020603050405020304" pitchFamily="18" charset="0"/>
              </a:rPr>
              <a:t>点明到场的人们所作所为</a:t>
            </a:r>
            <a:r>
              <a:rPr lang="zh-CN" altLang="en-US" sz="3200" b="1" dirty="0">
                <a:solidFill>
                  <a:srgbClr val="0000FF"/>
                </a:solidFill>
                <a:latin typeface="Times New Roman" panose="02020603050405020304" pitchFamily="18" charset="0"/>
                <a:cs typeface="Times New Roman" panose="02020603050405020304" pitchFamily="18" charset="0"/>
              </a:rPr>
              <a:t>）</a:t>
            </a:r>
            <a:r>
              <a:rPr lang="en-US" altLang="zh-CN" sz="3200" b="1" dirty="0">
                <a:solidFill>
                  <a:srgbClr val="0000FF"/>
                </a:solidFill>
                <a:latin typeface="Times New Roman" panose="02020603050405020304" pitchFamily="18" charset="0"/>
                <a:cs typeface="Times New Roman" panose="02020603050405020304" pitchFamily="18" charset="0"/>
              </a:rPr>
              <a:t> </a:t>
            </a:r>
            <a:r>
              <a:rPr lang="en-US" altLang="zh-CN" sz="3200" b="1" dirty="0">
                <a:solidFill>
                  <a:srgbClr val="FF0000"/>
                </a:solidFill>
              </a:rPr>
              <a:t>People, </a:t>
            </a:r>
            <a:r>
              <a:rPr lang="en-US" altLang="zh-CN" sz="3200" b="1" dirty="0">
                <a:solidFill>
                  <a:srgbClr val="9900CC"/>
                </a:solidFill>
              </a:rPr>
              <a:t>young and old, </a:t>
            </a:r>
            <a:r>
              <a:rPr lang="en-US" altLang="zh-CN" sz="3200" b="1" dirty="0">
                <a:solidFill>
                  <a:srgbClr val="FF0000"/>
                </a:solidFill>
              </a:rPr>
              <a:t>gathered;</a:t>
            </a:r>
            <a:r>
              <a:rPr lang="en-US" altLang="zh-CN" sz="3200" b="1" dirty="0">
                <a:solidFill>
                  <a:srgbClr val="9900CC"/>
                </a:solidFill>
              </a:rPr>
              <a:t> </a:t>
            </a:r>
            <a:r>
              <a:rPr lang="en-US" altLang="zh-CN" sz="3200" b="1" dirty="0">
                <a:solidFill>
                  <a:srgbClr val="FF0000"/>
                </a:solidFill>
              </a:rPr>
              <a:t>some held hand- painted signs, others carried dog-eared books. </a:t>
            </a:r>
            <a:endParaRPr lang="en-US" altLang="zh-CN" sz="3200" b="1" dirty="0">
              <a:solidFill>
                <a:srgbClr val="FF000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userDrawn="1"/>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529" y="0"/>
            <a:ext cx="12169471" cy="6851443"/>
          </a:xfrm>
          <a:prstGeom prst="rect">
            <a:avLst/>
          </a:prstGeom>
        </p:spPr>
      </p:pic>
      <p:sp>
        <p:nvSpPr>
          <p:cNvPr id="2" name="文本框 23"/>
          <p:cNvSpPr txBox="1"/>
          <p:nvPr/>
        </p:nvSpPr>
        <p:spPr>
          <a:xfrm>
            <a:off x="-24556" y="756661"/>
            <a:ext cx="12162587" cy="535531"/>
          </a:xfrm>
          <a:prstGeom prst="rect">
            <a:avLst/>
          </a:prstGeom>
          <a:solidFill>
            <a:schemeClr val="bg1"/>
          </a:solidFill>
        </p:spPr>
        <p:txBody>
          <a:bodyPr wrap="square" rtlCol="0">
            <a:spAutoFit/>
          </a:bodyPr>
          <a:lstStyle/>
          <a:p>
            <a:pPr lvl="0" indent="457200" eaLnBrk="0" fontAlgn="base" hangingPunct="0">
              <a:lnSpc>
                <a:spcPct val="90000"/>
              </a:lnSpc>
              <a:spcBef>
                <a:spcPct val="0"/>
              </a:spcBef>
              <a:spcAft>
                <a:spcPct val="0"/>
              </a:spcAft>
              <a:defRPr/>
            </a:pPr>
            <a:r>
              <a:rPr lang="en-US" altLang="zh-CN" sz="3200" b="1" kern="0" dirty="0">
                <a:solidFill>
                  <a:srgbClr val="0000FF"/>
                </a:solidFill>
                <a:latin typeface="Times New Roman" panose="02020603050405020304" pitchFamily="18" charset="0"/>
                <a:cs typeface="Times New Roman" panose="02020603050405020304" pitchFamily="18" charset="0"/>
              </a:rPr>
              <a:t>Para2: By sunset, the bookstore’s front lawn was crowded.</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link3</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3" name="文本框 9"/>
          <p:cNvSpPr txBox="1"/>
          <p:nvPr/>
        </p:nvSpPr>
        <p:spPr>
          <a:xfrm>
            <a:off x="-24555" y="1468447"/>
            <a:ext cx="12162586" cy="2062103"/>
          </a:xfrm>
          <a:prstGeom prst="rect">
            <a:avLst/>
          </a:prstGeom>
          <a:solidFill>
            <a:schemeClr val="bg1"/>
          </a:solidFill>
        </p:spPr>
        <p:txBody>
          <a:bodyPr wrap="square" rtlCol="0">
            <a:spAutoFit/>
          </a:bodyPr>
          <a:lstStyle/>
          <a:p>
            <a:pPr lvl="0"/>
            <a:r>
              <a:rPr lang="en-US" altLang="zh-CN" sz="3200" b="1" dirty="0">
                <a:solidFill>
                  <a:srgbClr val="00AA48"/>
                </a:solidFill>
                <a:latin typeface="Times New Roman" panose="02020603050405020304" pitchFamily="18" charset="0"/>
                <a:cs typeface="Times New Roman" panose="02020603050405020304" pitchFamily="18" charset="0"/>
              </a:rPr>
              <a:t>Link3A:   </a:t>
            </a:r>
            <a:r>
              <a:rPr lang="en-US" altLang="zh-CN" sz="3200" b="1" dirty="0">
                <a:latin typeface="Times New Roman" panose="02020603050405020304" pitchFamily="18" charset="0"/>
                <a:cs typeface="Times New Roman" panose="02020603050405020304" pitchFamily="18" charset="0"/>
              </a:rPr>
              <a:t>(</a:t>
            </a:r>
            <a:r>
              <a:rPr lang="zh-CN" altLang="en-US" sz="3200" b="1" dirty="0">
                <a:latin typeface="Times New Roman" panose="02020603050405020304" pitchFamily="18" charset="0"/>
                <a:cs typeface="Times New Roman" panose="02020603050405020304" pitchFamily="18" charset="0"/>
              </a:rPr>
              <a:t>呼应所给首句 的时间 </a:t>
            </a:r>
            <a:r>
              <a:rPr lang="en-US" altLang="zh-CN" sz="3200" b="1" dirty="0">
                <a:latin typeface="Times New Roman" panose="02020603050405020304" pitchFamily="18" charset="0"/>
                <a:cs typeface="Times New Roman" panose="02020603050405020304" pitchFamily="18" charset="0"/>
              </a:rPr>
              <a:t>sunset </a:t>
            </a:r>
            <a:r>
              <a:rPr lang="zh-CN" altLang="en-US" sz="3200" b="1" dirty="0">
                <a:latin typeface="Times New Roman" panose="02020603050405020304" pitchFamily="18" charset="0"/>
                <a:cs typeface="Times New Roman" panose="02020603050405020304" pitchFamily="18" charset="0"/>
              </a:rPr>
              <a:t>以及</a:t>
            </a:r>
            <a:r>
              <a:rPr lang="en-US" altLang="zh-CN" sz="3200" b="1" dirty="0">
                <a:latin typeface="Times New Roman" panose="02020603050405020304" pitchFamily="18" charset="0"/>
                <a:cs typeface="Times New Roman" panose="02020603050405020304" pitchFamily="18" charset="0"/>
              </a:rPr>
              <a:t>the front lawn was crowded </a:t>
            </a:r>
            <a:r>
              <a:rPr lang="zh-CN" altLang="en-US" sz="3200" b="1" dirty="0">
                <a:solidFill>
                  <a:srgbClr val="0000FF"/>
                </a:solidFill>
                <a:latin typeface="Times New Roman" panose="02020603050405020304" pitchFamily="18" charset="0"/>
                <a:cs typeface="Times New Roman" panose="02020603050405020304" pitchFamily="18" charset="0"/>
              </a:rPr>
              <a:t>）</a:t>
            </a:r>
            <a:r>
              <a:rPr lang="en-US" altLang="zh-CN" sz="3200" b="1" dirty="0">
                <a:solidFill>
                  <a:srgbClr val="0000FF"/>
                </a:solidFill>
                <a:latin typeface="Times New Roman" panose="02020603050405020304" pitchFamily="18" charset="0"/>
                <a:cs typeface="Times New Roman" panose="02020603050405020304" pitchFamily="18" charset="0"/>
              </a:rPr>
              <a:t> </a:t>
            </a:r>
            <a:r>
              <a:rPr lang="en-US" altLang="zh-CN" sz="3200" b="1" dirty="0">
                <a:solidFill>
                  <a:srgbClr val="9900CC"/>
                </a:solidFill>
              </a:rPr>
              <a:t>Bathed in the sunset glow, </a:t>
            </a:r>
            <a:r>
              <a:rPr lang="en-US" altLang="zh-CN" sz="3200" b="1" dirty="0">
                <a:solidFill>
                  <a:srgbClr val="FF0000"/>
                </a:solidFill>
              </a:rPr>
              <a:t>enthusiastic customers from far and near held hand-painted signs Save the Bookstore.</a:t>
            </a:r>
            <a:endParaRPr lang="en-US" altLang="zh-CN" sz="3200" b="1" dirty="0">
              <a:solidFill>
                <a:srgbClr val="FF0000"/>
              </a:solidFill>
              <a:latin typeface="Times New Roman" panose="02020603050405020304" pitchFamily="18" charset="0"/>
              <a:cs typeface="Times New Roman" panose="02020603050405020304" pitchFamily="18" charset="0"/>
            </a:endParaRPr>
          </a:p>
        </p:txBody>
      </p:sp>
      <p:sp>
        <p:nvSpPr>
          <p:cNvPr id="4" name="文本框 9"/>
          <p:cNvSpPr txBox="1"/>
          <p:nvPr/>
        </p:nvSpPr>
        <p:spPr>
          <a:xfrm>
            <a:off x="-41784" y="3530550"/>
            <a:ext cx="12162586" cy="1569660"/>
          </a:xfrm>
          <a:prstGeom prst="rect">
            <a:avLst/>
          </a:prstGeom>
          <a:solidFill>
            <a:schemeClr val="bg1"/>
          </a:solidFill>
        </p:spPr>
        <p:txBody>
          <a:bodyPr wrap="square" rtlCol="0">
            <a:spAutoFit/>
          </a:bodyPr>
          <a:lstStyle/>
          <a:p>
            <a:pPr lvl="0"/>
            <a:r>
              <a:rPr lang="en-US" altLang="zh-CN" sz="3200" b="1" dirty="0">
                <a:solidFill>
                  <a:srgbClr val="00AA48"/>
                </a:solidFill>
                <a:latin typeface="Times New Roman" panose="02020603050405020304" pitchFamily="18" charset="0"/>
                <a:cs typeface="Times New Roman" panose="02020603050405020304" pitchFamily="18" charset="0"/>
              </a:rPr>
              <a:t>Link3B:   </a:t>
            </a:r>
            <a:r>
              <a:rPr lang="en-US" altLang="zh-CN" sz="3200" b="1" dirty="0">
                <a:latin typeface="Times New Roman" panose="02020603050405020304" pitchFamily="18" charset="0"/>
                <a:cs typeface="Times New Roman" panose="02020603050405020304" pitchFamily="18" charset="0"/>
              </a:rPr>
              <a:t>(</a:t>
            </a:r>
            <a:r>
              <a:rPr lang="zh-CN" altLang="en-US" sz="3200" b="1" dirty="0">
                <a:latin typeface="Times New Roman" panose="02020603050405020304" pitchFamily="18" charset="0"/>
                <a:cs typeface="Times New Roman" panose="02020603050405020304" pitchFamily="18" charset="0"/>
              </a:rPr>
              <a:t>呼应</a:t>
            </a:r>
            <a:r>
              <a:rPr lang="en-US" altLang="zh-CN" sz="3200" b="1" dirty="0">
                <a:latin typeface="Times New Roman" panose="02020603050405020304" pitchFamily="18" charset="0"/>
                <a:cs typeface="Times New Roman" panose="02020603050405020304" pitchFamily="18" charset="0"/>
              </a:rPr>
              <a:t>the front lawn was crowded ,</a:t>
            </a:r>
            <a:r>
              <a:rPr lang="zh-CN" altLang="en-US" sz="3200" b="1" dirty="0">
                <a:latin typeface="Times New Roman" panose="02020603050405020304" pitchFamily="18" charset="0"/>
                <a:cs typeface="Times New Roman" panose="02020603050405020304" pitchFamily="18" charset="0"/>
              </a:rPr>
              <a:t>点明到场的人们所作所为</a:t>
            </a:r>
            <a:r>
              <a:rPr lang="zh-CN" altLang="en-US" sz="3200" b="1" dirty="0">
                <a:solidFill>
                  <a:srgbClr val="0000FF"/>
                </a:solidFill>
                <a:latin typeface="Times New Roman" panose="02020603050405020304" pitchFamily="18" charset="0"/>
                <a:cs typeface="Times New Roman" panose="02020603050405020304" pitchFamily="18" charset="0"/>
              </a:rPr>
              <a:t>）</a:t>
            </a:r>
            <a:r>
              <a:rPr lang="en-US" altLang="zh-CN" sz="3200" b="1" dirty="0">
                <a:solidFill>
                  <a:srgbClr val="0000FF"/>
                </a:solidFill>
                <a:latin typeface="Times New Roman" panose="02020603050405020304" pitchFamily="18" charset="0"/>
                <a:cs typeface="Times New Roman" panose="02020603050405020304" pitchFamily="18" charset="0"/>
              </a:rPr>
              <a:t> </a:t>
            </a:r>
            <a:r>
              <a:rPr lang="en-US" altLang="zh-CN" sz="3200" b="1" dirty="0">
                <a:solidFill>
                  <a:srgbClr val="FF0000"/>
                </a:solidFill>
              </a:rPr>
              <a:t>People, </a:t>
            </a:r>
            <a:r>
              <a:rPr lang="en-US" altLang="zh-CN" sz="3200" b="1" dirty="0">
                <a:solidFill>
                  <a:srgbClr val="9900CC"/>
                </a:solidFill>
              </a:rPr>
              <a:t>young and old, </a:t>
            </a:r>
            <a:r>
              <a:rPr lang="en-US" altLang="zh-CN" sz="3200" b="1" dirty="0">
                <a:solidFill>
                  <a:srgbClr val="FF0000"/>
                </a:solidFill>
              </a:rPr>
              <a:t>gathered;</a:t>
            </a:r>
            <a:r>
              <a:rPr lang="en-US" altLang="zh-CN" sz="3200" b="1" dirty="0">
                <a:solidFill>
                  <a:srgbClr val="9900CC"/>
                </a:solidFill>
              </a:rPr>
              <a:t> </a:t>
            </a:r>
            <a:r>
              <a:rPr lang="en-US" altLang="zh-CN" sz="3200" b="1" dirty="0">
                <a:solidFill>
                  <a:srgbClr val="FF0000"/>
                </a:solidFill>
              </a:rPr>
              <a:t>some held hand- painted signs, others carried dog-eared books. </a:t>
            </a:r>
            <a:endParaRPr lang="en-US" altLang="zh-CN" sz="3200" b="1" dirty="0">
              <a:solidFill>
                <a:srgbClr val="FF000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userDrawn="1"/>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529" y="0"/>
            <a:ext cx="12169471" cy="6851443"/>
          </a:xfrm>
          <a:prstGeom prst="rect">
            <a:avLst/>
          </a:prstGeom>
        </p:spPr>
      </p:pic>
      <p:sp>
        <p:nvSpPr>
          <p:cNvPr id="2" name="文本框 23"/>
          <p:cNvSpPr txBox="1"/>
          <p:nvPr/>
        </p:nvSpPr>
        <p:spPr>
          <a:xfrm>
            <a:off x="-78522" y="756661"/>
            <a:ext cx="12216554" cy="584775"/>
          </a:xfrm>
          <a:prstGeom prst="rect">
            <a:avLst/>
          </a:prstGeom>
          <a:solidFill>
            <a:schemeClr val="bg1"/>
          </a:solid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 By sunset, the bookstore’s front lawn was crowded.</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78521" y="0"/>
            <a:ext cx="12258517" cy="756661"/>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ending</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3" name="文本框 10"/>
          <p:cNvSpPr txBox="1"/>
          <p:nvPr/>
        </p:nvSpPr>
        <p:spPr>
          <a:xfrm>
            <a:off x="22529" y="1488798"/>
            <a:ext cx="12068015" cy="1569660"/>
          </a:xfrm>
          <a:prstGeom prst="rect">
            <a:avLst/>
          </a:prstGeom>
          <a:solidFill>
            <a:schemeClr val="bg1"/>
          </a:solidFill>
        </p:spPr>
        <p:txBody>
          <a:bodyPr wrap="square" rtlCol="0">
            <a:spAutoFit/>
          </a:bodyPr>
          <a:lstStyle/>
          <a:p>
            <a:pPr lvl="0"/>
            <a:r>
              <a:rPr lang="en-US" altLang="zh-CN" sz="3200" b="1" dirty="0">
                <a:solidFill>
                  <a:srgbClr val="9900CC"/>
                </a:solidFill>
                <a:latin typeface="Times New Roman" panose="02020603050405020304" pitchFamily="18" charset="0"/>
                <a:cs typeface="Times New Roman" panose="02020603050405020304" pitchFamily="18" charset="0"/>
                <a:sym typeface="+mn-ea"/>
              </a:rPr>
              <a:t>Ending A: </a:t>
            </a:r>
            <a:r>
              <a:rPr lang="en-US" altLang="zh-CN" sz="3200" b="1" dirty="0">
                <a:latin typeface="Times New Roman" panose="02020603050405020304" pitchFamily="18" charset="0"/>
                <a:cs typeface="Times New Roman" panose="02020603050405020304" pitchFamily="18" charset="0"/>
                <a:sym typeface="+mn-ea"/>
              </a:rPr>
              <a:t>(</a:t>
            </a:r>
            <a:r>
              <a:rPr lang="zh-CN" altLang="en-US" sz="3200" b="1" dirty="0">
                <a:latin typeface="Times New Roman" panose="02020603050405020304" pitchFamily="18" charset="0"/>
                <a:cs typeface="Times New Roman" panose="02020603050405020304" pitchFamily="18" charset="0"/>
                <a:sym typeface="+mn-ea"/>
              </a:rPr>
              <a:t>呼应书店的美好的结局</a:t>
            </a:r>
            <a:r>
              <a:rPr lang="en-US" altLang="zh-CN" sz="3200" b="1" dirty="0">
                <a:latin typeface="Times New Roman" panose="02020603050405020304" pitchFamily="18" charset="0"/>
                <a:cs typeface="Times New Roman" panose="02020603050405020304" pitchFamily="18" charset="0"/>
                <a:sym typeface="+mn-ea"/>
              </a:rPr>
              <a:t>) </a:t>
            </a:r>
            <a:r>
              <a:rPr lang="en-US" altLang="zh-CN" sz="3200" b="1" dirty="0">
                <a:solidFill>
                  <a:srgbClr val="FF0000"/>
                </a:solidFill>
                <a:latin typeface="Times New Roman" panose="02020603050405020304" pitchFamily="18" charset="0"/>
                <a:cs typeface="Times New Roman" panose="02020603050405020304" pitchFamily="18" charset="0"/>
                <a:sym typeface="+mn-ea"/>
              </a:rPr>
              <a:t>Cheers erupted. </a:t>
            </a:r>
            <a:r>
              <a:rPr lang="en-US" altLang="zh-CN" sz="3200" b="1" dirty="0">
                <a:solidFill>
                  <a:srgbClr val="9900CC"/>
                </a:solidFill>
                <a:latin typeface="Times New Roman" panose="02020603050405020304" pitchFamily="18" charset="0"/>
                <a:cs typeface="Times New Roman" panose="02020603050405020304" pitchFamily="18" charset="0"/>
                <a:sym typeface="+mn-ea"/>
              </a:rPr>
              <a:t>Moved to tears, </a:t>
            </a:r>
            <a:r>
              <a:rPr lang="en-US" altLang="zh-CN" sz="3200" b="1" dirty="0">
                <a:solidFill>
                  <a:srgbClr val="FF0000"/>
                </a:solidFill>
                <a:latin typeface="Times New Roman" panose="02020603050405020304" pitchFamily="18" charset="0"/>
                <a:cs typeface="Times New Roman" panose="02020603050405020304" pitchFamily="18" charset="0"/>
                <a:sym typeface="+mn-ea"/>
              </a:rPr>
              <a:t>Mr. Hale hugged Lila tightly, </a:t>
            </a:r>
            <a:r>
              <a:rPr lang="en-US" altLang="zh-CN" sz="3200" b="1" dirty="0">
                <a:solidFill>
                  <a:srgbClr val="9900CC"/>
                </a:solidFill>
                <a:latin typeface="Times New Roman" panose="02020603050405020304" pitchFamily="18" charset="0"/>
                <a:cs typeface="Times New Roman" panose="02020603050405020304" pitchFamily="18" charset="0"/>
                <a:sym typeface="+mn-ea"/>
              </a:rPr>
              <a:t>his voice thick with emotion: </a:t>
            </a:r>
            <a:r>
              <a:rPr lang="en-US" altLang="zh-CN" sz="3200" b="1" dirty="0">
                <a:solidFill>
                  <a:srgbClr val="FF0000"/>
                </a:solidFill>
                <a:latin typeface="Times New Roman" panose="02020603050405020304" pitchFamily="18" charset="0"/>
                <a:cs typeface="Times New Roman" panose="02020603050405020304" pitchFamily="18" charset="0"/>
                <a:sym typeface="+mn-ea"/>
              </a:rPr>
              <a:t>"Books do heal readers—and now they defend my bookstore!"</a:t>
            </a:r>
            <a:endParaRPr lang="en-US" altLang="zh-CN" sz="3200" b="1" dirty="0">
              <a:solidFill>
                <a:srgbClr val="9900CC"/>
              </a:solidFill>
              <a:latin typeface="Times New Roman" panose="02020603050405020304" pitchFamily="18" charset="0"/>
              <a:cs typeface="Times New Roman" panose="02020603050405020304" pitchFamily="18" charset="0"/>
              <a:sym typeface="+mn-ea"/>
            </a:endParaRPr>
          </a:p>
        </p:txBody>
      </p:sp>
      <p:sp>
        <p:nvSpPr>
          <p:cNvPr id="5" name="文本框 10"/>
          <p:cNvSpPr txBox="1"/>
          <p:nvPr/>
        </p:nvSpPr>
        <p:spPr>
          <a:xfrm>
            <a:off x="22529" y="3135877"/>
            <a:ext cx="12051962" cy="1569660"/>
          </a:xfrm>
          <a:prstGeom prst="rect">
            <a:avLst/>
          </a:prstGeom>
          <a:solidFill>
            <a:schemeClr val="bg1"/>
          </a:solidFill>
        </p:spPr>
        <p:txBody>
          <a:bodyPr wrap="square" rtlCol="0">
            <a:spAutoFit/>
          </a:bodyPr>
          <a:lstStyle/>
          <a:p>
            <a:pPr lvl="0"/>
            <a:r>
              <a:rPr lang="en-US" altLang="zh-CN" sz="3200" b="1" dirty="0">
                <a:solidFill>
                  <a:srgbClr val="9900CC"/>
                </a:solidFill>
                <a:latin typeface="Times New Roman" panose="02020603050405020304" pitchFamily="18" charset="0"/>
                <a:cs typeface="Times New Roman" panose="02020603050405020304" pitchFamily="18" charset="0"/>
                <a:sym typeface="+mn-ea"/>
              </a:rPr>
              <a:t>Ending B: </a:t>
            </a:r>
            <a:r>
              <a:rPr lang="en-US" altLang="zh-CN" sz="3200" b="1" dirty="0">
                <a:latin typeface="Times New Roman" panose="02020603050405020304" pitchFamily="18" charset="0"/>
                <a:cs typeface="Times New Roman" panose="02020603050405020304" pitchFamily="18" charset="0"/>
                <a:sym typeface="+mn-ea"/>
              </a:rPr>
              <a:t>(</a:t>
            </a:r>
            <a:r>
              <a:rPr lang="zh-CN" altLang="en-US" sz="3200" b="1" dirty="0">
                <a:latin typeface="Times New Roman" panose="02020603050405020304" pitchFamily="18" charset="0"/>
                <a:cs typeface="Times New Roman" panose="02020603050405020304" pitchFamily="18" charset="0"/>
                <a:sym typeface="+mn-ea"/>
              </a:rPr>
              <a:t>点赞拯救书店运动的发起者</a:t>
            </a:r>
            <a:r>
              <a:rPr lang="en-US" altLang="zh-CN" sz="3200" b="1" dirty="0">
                <a:latin typeface="Times New Roman" panose="02020603050405020304" pitchFamily="18" charset="0"/>
                <a:cs typeface="Times New Roman" panose="02020603050405020304" pitchFamily="18" charset="0"/>
                <a:sym typeface="+mn-ea"/>
              </a:rPr>
              <a:t>Lila) </a:t>
            </a:r>
            <a:r>
              <a:rPr lang="en-US" altLang="zh-CN" sz="3200" b="1" dirty="0">
                <a:solidFill>
                  <a:srgbClr val="9900CC"/>
                </a:solidFill>
                <a:latin typeface="Times New Roman" panose="02020603050405020304" pitchFamily="18" charset="0"/>
                <a:cs typeface="Times New Roman" panose="02020603050405020304" pitchFamily="18" charset="0"/>
                <a:sym typeface="+mn-ea"/>
              </a:rPr>
              <a:t>Hearing the brilliant news, </a:t>
            </a:r>
            <a:r>
              <a:rPr lang="en-US" altLang="zh-CN" sz="3200" b="1" dirty="0">
                <a:solidFill>
                  <a:srgbClr val="FF0000"/>
                </a:solidFill>
                <a:latin typeface="Times New Roman" panose="02020603050405020304" pitchFamily="18" charset="0"/>
                <a:cs typeface="Times New Roman" panose="02020603050405020304" pitchFamily="18" charset="0"/>
                <a:sym typeface="+mn-ea"/>
              </a:rPr>
              <a:t>the crowd cheered.</a:t>
            </a:r>
            <a:r>
              <a:rPr lang="en-US" altLang="zh-CN" sz="3200" b="1" dirty="0">
                <a:latin typeface="Times New Roman" panose="02020603050405020304" pitchFamily="18" charset="0"/>
                <a:cs typeface="Times New Roman" panose="02020603050405020304" pitchFamily="18" charset="0"/>
                <a:sym typeface="+mn-ea"/>
              </a:rPr>
              <a:t> </a:t>
            </a:r>
            <a:r>
              <a:rPr lang="en-US" altLang="zh-CN" sz="3200" b="1" dirty="0">
                <a:solidFill>
                  <a:srgbClr val="9900CC"/>
                </a:solidFill>
                <a:latin typeface="Times New Roman" panose="02020603050405020304" pitchFamily="18" charset="0"/>
                <a:cs typeface="Times New Roman" panose="02020603050405020304" pitchFamily="18" charset="0"/>
                <a:sym typeface="+mn-ea"/>
              </a:rPr>
              <a:t>Casting a grateful look at Lila, </a:t>
            </a:r>
            <a:r>
              <a:rPr lang="en-US" altLang="zh-CN" sz="3200" b="1" dirty="0">
                <a:solidFill>
                  <a:srgbClr val="FF0000"/>
                </a:solidFill>
                <a:latin typeface="Times New Roman" panose="02020603050405020304" pitchFamily="18" charset="0"/>
                <a:cs typeface="Times New Roman" panose="02020603050405020304" pitchFamily="18" charset="0"/>
                <a:sym typeface="+mn-ea"/>
              </a:rPr>
              <a:t>Mr. Hale gave her a thumbs-up for what Lila did for the bookstore. </a:t>
            </a:r>
            <a:endParaRPr lang="en-US" altLang="zh-CN" sz="3200" b="1" dirty="0">
              <a:solidFill>
                <a:srgbClr val="FF0000"/>
              </a:solidFill>
              <a:latin typeface="Times New Roman" panose="02020603050405020304" pitchFamily="18" charset="0"/>
              <a:cs typeface="Times New Roman" panose="02020603050405020304" pitchFamily="18" charset="0"/>
              <a:sym typeface="+mn-ea"/>
            </a:endParaRPr>
          </a:p>
        </p:txBody>
      </p:sp>
      <p:sp>
        <p:nvSpPr>
          <p:cNvPr id="6" name="文本框 10"/>
          <p:cNvSpPr txBox="1"/>
          <p:nvPr/>
        </p:nvSpPr>
        <p:spPr>
          <a:xfrm>
            <a:off x="-7288" y="4905794"/>
            <a:ext cx="12051962" cy="1569660"/>
          </a:xfrm>
          <a:prstGeom prst="rect">
            <a:avLst/>
          </a:prstGeom>
          <a:solidFill>
            <a:schemeClr val="bg1"/>
          </a:solidFill>
        </p:spPr>
        <p:txBody>
          <a:bodyPr wrap="square" rtlCol="0">
            <a:spAutoFit/>
          </a:bodyPr>
          <a:lstStyle/>
          <a:p>
            <a:pPr lvl="0"/>
            <a:r>
              <a:rPr lang="en-US" altLang="zh-CN" sz="3200" b="1" dirty="0">
                <a:solidFill>
                  <a:srgbClr val="9900CC"/>
                </a:solidFill>
                <a:latin typeface="Times New Roman" panose="02020603050405020304" pitchFamily="18" charset="0"/>
                <a:cs typeface="Times New Roman" panose="02020603050405020304" pitchFamily="18" charset="0"/>
                <a:sym typeface="+mn-ea"/>
              </a:rPr>
              <a:t>Ending C: </a:t>
            </a:r>
            <a:r>
              <a:rPr lang="en-US" altLang="zh-CN" sz="3200" b="1" dirty="0">
                <a:latin typeface="Times New Roman" panose="02020603050405020304" pitchFamily="18" charset="0"/>
                <a:cs typeface="Times New Roman" panose="02020603050405020304" pitchFamily="18" charset="0"/>
                <a:sym typeface="+mn-ea"/>
              </a:rPr>
              <a:t>(</a:t>
            </a:r>
            <a:r>
              <a:rPr lang="zh-CN" altLang="en-US" sz="3200" b="1" dirty="0">
                <a:latin typeface="Times New Roman" panose="02020603050405020304" pitchFamily="18" charset="0"/>
                <a:cs typeface="Times New Roman" panose="02020603050405020304" pitchFamily="18" charset="0"/>
                <a:sym typeface="+mn-ea"/>
              </a:rPr>
              <a:t>小故事感悟出来的大道理</a:t>
            </a:r>
            <a:r>
              <a:rPr lang="en-US" altLang="zh-CN" sz="3200" b="1" dirty="0">
                <a:latin typeface="Times New Roman" panose="02020603050405020304" pitchFamily="18" charset="0"/>
                <a:cs typeface="Times New Roman" panose="02020603050405020304" pitchFamily="18" charset="0"/>
                <a:sym typeface="+mn-ea"/>
              </a:rPr>
              <a:t>) </a:t>
            </a:r>
            <a:r>
              <a:rPr lang="en-US" altLang="zh-CN" sz="3200" b="1" dirty="0">
                <a:solidFill>
                  <a:srgbClr val="FF0000"/>
                </a:solidFill>
                <a:latin typeface="Times New Roman" panose="02020603050405020304" pitchFamily="18" charset="0"/>
                <a:cs typeface="Times New Roman" panose="02020603050405020304" pitchFamily="18" charset="0"/>
                <a:sym typeface="+mn-ea"/>
              </a:rPr>
              <a:t>The Save the bookstore campaign paid off and served as  reminder to Lila </a:t>
            </a:r>
            <a:r>
              <a:rPr lang="en-US" altLang="zh-CN" sz="3200" b="1" dirty="0">
                <a:solidFill>
                  <a:srgbClr val="0000FF"/>
                </a:solidFill>
                <a:latin typeface="Times New Roman" panose="02020603050405020304" pitchFamily="18" charset="0"/>
                <a:cs typeface="Times New Roman" panose="02020603050405020304" pitchFamily="18" charset="0"/>
                <a:sym typeface="+mn-ea"/>
              </a:rPr>
              <a:t>that</a:t>
            </a:r>
            <a:r>
              <a:rPr lang="en-US" altLang="zh-CN" sz="3200" b="1" dirty="0">
                <a:solidFill>
                  <a:srgbClr val="9900CC"/>
                </a:solidFill>
                <a:latin typeface="Times New Roman" panose="02020603050405020304" pitchFamily="18" charset="0"/>
                <a:cs typeface="Times New Roman" panose="02020603050405020304" pitchFamily="18" charset="0"/>
                <a:sym typeface="+mn-ea"/>
              </a:rPr>
              <a:t> many hands make work light. // unity is strength. </a:t>
            </a:r>
            <a:endParaRPr lang="en-US" altLang="zh-CN" sz="3200" b="1" dirty="0">
              <a:solidFill>
                <a:srgbClr val="FF0000"/>
              </a:solidFill>
              <a:latin typeface="Times New Roman" panose="02020603050405020304" pitchFamily="18" charset="0"/>
              <a:cs typeface="Times New Roman" panose="02020603050405020304" pitchFamily="18" charset="0"/>
              <a:sym typeface="+mn-ea"/>
            </a:endParaRPr>
          </a:p>
        </p:txBody>
      </p:sp>
      <p:pic>
        <p:nvPicPr>
          <p:cNvPr id="5124" name="图片 6" descr="logo横版 png"/>
          <p:cNvPicPr>
            <a:picLocks noChangeAspect="1"/>
          </p:cNvPicPr>
          <p:nvPr userDrawn="1"/>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529" y="0"/>
            <a:ext cx="12169471" cy="6851443"/>
          </a:xfrm>
          <a:prstGeom prst="rect">
            <a:avLst/>
          </a:prstGeom>
        </p:spPr>
      </p:pic>
      <p:sp>
        <p:nvSpPr>
          <p:cNvPr id="2" name="文本框 1"/>
          <p:cNvSpPr txBox="1"/>
          <p:nvPr/>
        </p:nvSpPr>
        <p:spPr>
          <a:xfrm>
            <a:off x="24720" y="704615"/>
            <a:ext cx="12192000" cy="6124754"/>
          </a:xfrm>
          <a:prstGeom prst="rect">
            <a:avLst/>
          </a:prstGeom>
          <a:solidFill>
            <a:schemeClr val="bg1"/>
          </a:solidFill>
        </p:spPr>
        <p:txBody>
          <a:bodyPr wrap="square">
            <a:spAutoFit/>
          </a:bodyPr>
          <a:lstStyle/>
          <a:p>
            <a:pPr algn="just"/>
            <a:r>
              <a:rPr lang="en-US" altLang="zh-CN" sz="2800" i="1" dirty="0">
                <a:solidFill>
                  <a:srgbClr val="0000FF"/>
                </a:solidFill>
              </a:rPr>
              <a:t>Para1: Lila sprinted out the door, the letter clutched in her hand.</a:t>
            </a:r>
            <a:endParaRPr lang="en-US" altLang="zh-CN" sz="2800" i="1" dirty="0">
              <a:solidFill>
                <a:srgbClr val="0000FF"/>
              </a:solidFill>
            </a:endParaRPr>
          </a:p>
          <a:p>
            <a:pPr algn="just"/>
            <a:r>
              <a:rPr lang="en-US" altLang="zh-CN" sz="2800" b="1" dirty="0">
                <a:solidFill>
                  <a:srgbClr val="0000FF"/>
                </a:solidFill>
              </a:rPr>
              <a:t> Panting and Puffing, // Heart racing,  she burst into her mother's café next door, thrusting the yellowed paper at Clara. Confused, Clara scanned the letter, her fingers trembling over the familiar handwriting. Tears blurred her vision as memories flooded back. Thinking of the critical situation of the bookstore, Lila grabbed her phone immediately, snapped the letter repeatedly and typed rapidly. Her post exploded/ went viral online: " Anne of Green Gables healed Clara, my mom 27 years ago. Now the bookstore needs saving!" Within minutes, numerous messages and comments flooded in—Tommy shared how To Kill a Mockingbird changed his life; Mrs. Carter posted wedding photos taken outside the store. People deeply connected with the old bookstore on Maple Street shared their stories and conveyed a message--Maple Street would never close!"  (129) </a:t>
            </a:r>
            <a:endParaRPr lang="en-US" altLang="zh-CN" sz="2800" b="1" dirty="0">
              <a:solidFill>
                <a:srgbClr val="0000FF"/>
              </a:solidFill>
            </a:endParaRPr>
          </a:p>
        </p:txBody>
      </p:sp>
      <p:sp>
        <p:nvSpPr>
          <p:cNvPr id="3" name="文本框 4"/>
          <p:cNvSpPr txBox="1"/>
          <p:nvPr/>
        </p:nvSpPr>
        <p:spPr>
          <a:xfrm>
            <a:off x="133350" y="87329"/>
            <a:ext cx="2927902" cy="439445"/>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Autofit/>
          </a:bodyPr>
          <a:lstStyle/>
          <a:p>
            <a:pPr>
              <a:lnSpc>
                <a:spcPct val="90000"/>
              </a:lnSpc>
              <a:spcBef>
                <a:spcPct val="0"/>
              </a:spcBef>
              <a:spcAft>
                <a:spcPts val="600"/>
              </a:spcAft>
            </a:pPr>
            <a:r>
              <a:rPr lang="en-US" altLang="zh-CN" sz="2800" b="1" dirty="0">
                <a:solidFill>
                  <a:schemeClr val="tx1"/>
                </a:solidFill>
                <a:latin typeface="Times New Roman" panose="02020603050405020304" pitchFamily="18" charset="0"/>
                <a:ea typeface="+mj-ea"/>
                <a:cs typeface="Times New Roman" panose="02020603050405020304" pitchFamily="18" charset="0"/>
                <a:sym typeface="+mn-ea"/>
              </a:rPr>
              <a:t>  </a:t>
            </a:r>
            <a:r>
              <a:rPr lang="zh-CN" altLang="en-US" sz="2800" b="1" dirty="0">
                <a:solidFill>
                  <a:schemeClr val="tx1"/>
                </a:solidFill>
                <a:latin typeface="Times New Roman" panose="02020603050405020304" pitchFamily="18" charset="0"/>
                <a:ea typeface="+mj-ea"/>
                <a:cs typeface="Times New Roman" panose="02020603050405020304" pitchFamily="18" charset="0"/>
                <a:sym typeface="+mn-ea"/>
              </a:rPr>
              <a:t>习作 </a:t>
            </a:r>
            <a:r>
              <a:rPr lang="en-US" altLang="zh-CN" sz="2800" b="1" dirty="0">
                <a:solidFill>
                  <a:schemeClr val="tx1"/>
                </a:solidFill>
                <a:latin typeface="Times New Roman" panose="02020603050405020304" pitchFamily="18" charset="0"/>
                <a:ea typeface="+mj-ea"/>
                <a:cs typeface="Times New Roman" panose="02020603050405020304" pitchFamily="18" charset="0"/>
                <a:sym typeface="+mn-ea"/>
              </a:rPr>
              <a:t>version 1 </a:t>
            </a:r>
            <a:r>
              <a:rPr lang="zh-CN" altLang="en-US" sz="2800" b="1" dirty="0">
                <a:solidFill>
                  <a:schemeClr val="tx1"/>
                </a:solidFill>
                <a:latin typeface="Times New Roman" panose="02020603050405020304" pitchFamily="18" charset="0"/>
                <a:ea typeface="+mj-ea"/>
                <a:cs typeface="Times New Roman" panose="02020603050405020304" pitchFamily="18" charset="0"/>
                <a:sym typeface="+mn-ea"/>
              </a:rPr>
              <a:t> </a:t>
            </a:r>
            <a:endParaRPr lang="en-US" altLang="zh-CN" sz="2800" kern="1200" dirty="0">
              <a:solidFill>
                <a:schemeClr val="tx1"/>
              </a:solidFill>
              <a:latin typeface="Times New Roman" panose="02020603050405020304" pitchFamily="18" charset="0"/>
              <a:ea typeface="+mj-ea"/>
              <a:cs typeface="Times New Roman" panose="02020603050405020304" pitchFamily="18" charset="0"/>
            </a:endParaRPr>
          </a:p>
        </p:txBody>
      </p:sp>
      <p:pic>
        <p:nvPicPr>
          <p:cNvPr id="5124" name="图片 6" descr="logo横版 png"/>
          <p:cNvPicPr>
            <a:picLocks noChangeAspect="1"/>
          </p:cNvPicPr>
          <p:nvPr userDrawn="1"/>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rcRect b="5942"/>
          <a:stretch>
            <a:fillRect/>
          </a:stretch>
        </p:blipFill>
        <p:spPr>
          <a:xfrm>
            <a:off x="0" y="0"/>
            <a:ext cx="12192000" cy="6858000"/>
          </a:xfrm>
          <a:prstGeom prst="rect">
            <a:avLst/>
          </a:prstGeom>
        </p:spPr>
      </p:pic>
      <p:sp>
        <p:nvSpPr>
          <p:cNvPr id="2" name="文本框 1"/>
          <p:cNvSpPr txBox="1"/>
          <p:nvPr/>
        </p:nvSpPr>
        <p:spPr>
          <a:xfrm>
            <a:off x="9765623" y="5774347"/>
            <a:ext cx="1630016" cy="646331"/>
          </a:xfrm>
          <a:prstGeom prst="rect">
            <a:avLst/>
          </a:prstGeom>
          <a:solidFill>
            <a:schemeClr val="bg1"/>
          </a:solidFill>
        </p:spPr>
        <p:txBody>
          <a:bodyPr wrap="square" rtlCol="0">
            <a:spAutoFit/>
          </a:bodyPr>
          <a:lstStyle/>
          <a:p>
            <a:r>
              <a:rPr lang="zh-CN" altLang="en-US" sz="3600" b="1" dirty="0">
                <a:solidFill>
                  <a:srgbClr val="0000FF"/>
                </a:solidFill>
              </a:rPr>
              <a:t>郑素红</a:t>
            </a:r>
            <a:endParaRPr lang="zh-CN" altLang="en-US" sz="3600" b="1" dirty="0">
              <a:solidFill>
                <a:srgbClr val="0000FF"/>
              </a:solidFill>
            </a:endParaRPr>
          </a:p>
        </p:txBody>
      </p:sp>
      <p:sp>
        <p:nvSpPr>
          <p:cNvPr id="6" name="文本框 5"/>
          <p:cNvSpPr txBox="1"/>
          <p:nvPr/>
        </p:nvSpPr>
        <p:spPr>
          <a:xfrm>
            <a:off x="954158" y="-36195"/>
            <a:ext cx="9263268" cy="6370975"/>
          </a:xfrm>
          <a:prstGeom prst="rect">
            <a:avLst/>
          </a:prstGeom>
          <a:noFill/>
        </p:spPr>
        <p:txBody>
          <a:bodyPr wrap="square">
            <a:spAutoFit/>
          </a:bodyPr>
          <a:lstStyle/>
          <a:p>
            <a:pPr algn="just">
              <a:buNone/>
            </a:pPr>
            <a:r>
              <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buNone/>
            </a:pPr>
            <a:r>
              <a:rPr lang="zh-CN" altLang="zh-CN" sz="4800"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枫树街书店之保卫战</a:t>
            </a:r>
            <a:r>
              <a:rPr lang="en-US" altLang="zh-CN" sz="4800"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4800" b="1"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endParaRPr>
          </a:p>
          <a:p>
            <a:pPr indent="1866900" algn="just">
              <a:buNone/>
            </a:pPr>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endParaRPr>
          </a:p>
          <a:p>
            <a:pPr indent="1866900" algn="just">
              <a:buNone/>
            </a:pPr>
            <a:endPar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endParaRPr>
          </a:p>
          <a:p>
            <a:pPr indent="1866900" algn="just">
              <a:buNone/>
            </a:pPr>
            <a:endParaRPr lang="en-US" altLang="zh-CN" sz="3200" kern="100" dirty="0">
              <a:latin typeface="等线" panose="02010600030101010101" pitchFamily="2" charset="-122"/>
              <a:ea typeface="等线" panose="02010600030101010101" pitchFamily="2" charset="-122"/>
              <a:cs typeface="Times New Roman" panose="02020603050405020304" pitchFamily="18" charset="0"/>
            </a:endParaRPr>
          </a:p>
          <a:p>
            <a:pPr indent="1866900" algn="just">
              <a:buNone/>
            </a:pPr>
            <a:endPar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endParaRPr>
          </a:p>
          <a:p>
            <a:pPr indent="1866900" algn="just">
              <a:buNone/>
            </a:pPr>
            <a:endParaRPr lang="en-US" altLang="zh-CN" sz="3200" kern="100" dirty="0">
              <a:latin typeface="等线" panose="02010600030101010101" pitchFamily="2" charset="-122"/>
              <a:ea typeface="等线" panose="02010600030101010101" pitchFamily="2" charset="-122"/>
              <a:cs typeface="Times New Roman" panose="02020603050405020304" pitchFamily="18" charset="0"/>
            </a:endParaRPr>
          </a:p>
          <a:p>
            <a:pPr indent="1866900" algn="just">
              <a:buNone/>
            </a:pPr>
            <a:endParaRPr lang="en-US" altLang="zh-CN" sz="3200"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a:p>
            <a:pPr indent="1866900" algn="just">
              <a:buNone/>
            </a:pPr>
            <a:endParaRPr lang="en-US" altLang="zh-CN" sz="3200" kern="100" dirty="0">
              <a:solidFill>
                <a:srgbClr val="0000FF"/>
              </a:solidFill>
              <a:latin typeface="等线" panose="02010600030101010101" pitchFamily="2" charset="-122"/>
              <a:ea typeface="等线" panose="02010600030101010101" pitchFamily="2" charset="-122"/>
              <a:cs typeface="Times New Roman" panose="02020603050405020304" pitchFamily="18" charset="0"/>
            </a:endParaRPr>
          </a:p>
          <a:p>
            <a:pPr indent="1866900" algn="just">
              <a:buNone/>
            </a:pPr>
            <a:endParaRPr lang="en-US" altLang="zh-CN" sz="3200" kern="100" dirty="0">
              <a:solidFill>
                <a:srgbClr val="0000FF"/>
              </a:solidFill>
              <a:latin typeface="等线" panose="02010600030101010101" pitchFamily="2" charset="-122"/>
              <a:ea typeface="等线" panose="02010600030101010101" pitchFamily="2" charset="-122"/>
              <a:cs typeface="Times New Roman" panose="02020603050405020304" pitchFamily="18" charset="0"/>
            </a:endParaRPr>
          </a:p>
          <a:p>
            <a:pPr indent="1866900" algn="just">
              <a:buNone/>
            </a:pPr>
            <a:r>
              <a:rPr lang="en-US" altLang="zh-CN" sz="3200" kern="100" dirty="0">
                <a:solidFill>
                  <a:srgbClr val="0000FF"/>
                </a:solidFill>
                <a:latin typeface="等线" panose="02010600030101010101" pitchFamily="2" charset="-122"/>
                <a:ea typeface="等线" panose="02010600030101010101" pitchFamily="2" charset="-122"/>
                <a:cs typeface="Times New Roman" panose="02020603050405020304" pitchFamily="18" charset="0"/>
              </a:rPr>
              <a:t>---</a:t>
            </a:r>
            <a:r>
              <a:rPr lang="zh-CN" altLang="en-US" sz="4000" b="1" kern="100" dirty="0">
                <a:solidFill>
                  <a:srgbClr val="9900CC"/>
                </a:solidFill>
                <a:latin typeface="等线" panose="02010600030101010101" pitchFamily="2" charset="-122"/>
                <a:ea typeface="等线" panose="02010600030101010101" pitchFamily="2" charset="-122"/>
                <a:cs typeface="Times New Roman" panose="02020603050405020304" pitchFamily="18" charset="0"/>
              </a:rPr>
              <a:t>人与社会之社区互助</a:t>
            </a:r>
            <a:endParaRPr lang="en-US" altLang="zh-CN" sz="4000" b="1" kern="100" dirty="0">
              <a:solidFill>
                <a:srgbClr val="9900CC"/>
              </a:solidFill>
              <a:latin typeface="等线" panose="02010600030101010101" pitchFamily="2" charset="-122"/>
              <a:ea typeface="等线" panose="02010600030101010101" pitchFamily="2" charset="-122"/>
              <a:cs typeface="Times New Roman" panose="02020603050405020304" pitchFamily="18" charset="0"/>
            </a:endParaRPr>
          </a:p>
          <a:p>
            <a:pPr indent="1866900" algn="just">
              <a:buNone/>
            </a:pPr>
            <a:r>
              <a:rPr lang="en-US" altLang="zh-CN" sz="3200"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--2025-8 </a:t>
            </a:r>
            <a:r>
              <a:rPr lang="zh-CN" altLang="zh-CN" sz="3200"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江浙高中发展体</a:t>
            </a:r>
            <a:endParaRPr lang="zh-CN" altLang="zh-CN" sz="3200"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userDrawn="1"/>
        </p:nvPicPr>
        <p:blipFill>
          <a:blip r:embed="rId2"/>
          <a:stretch>
            <a:fillRect/>
          </a:stretch>
        </p:blipFill>
        <p:spPr>
          <a:xfrm>
            <a:off x="11477625" y="82550"/>
            <a:ext cx="608013" cy="642938"/>
          </a:xfrm>
          <a:prstGeom prst="rect">
            <a:avLst/>
          </a:prstGeom>
          <a:noFill/>
          <a:ln w="9525">
            <a:noFill/>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529" y="0"/>
            <a:ext cx="12169471" cy="6851443"/>
          </a:xfrm>
          <a:prstGeom prst="rect">
            <a:avLst/>
          </a:prstGeom>
        </p:spPr>
      </p:pic>
      <p:sp>
        <p:nvSpPr>
          <p:cNvPr id="2" name="文本框 1"/>
          <p:cNvSpPr txBox="1"/>
          <p:nvPr/>
        </p:nvSpPr>
        <p:spPr>
          <a:xfrm>
            <a:off x="-22529" y="118210"/>
            <a:ext cx="12192000" cy="6986528"/>
          </a:xfrm>
          <a:prstGeom prst="rect">
            <a:avLst/>
          </a:prstGeom>
          <a:solidFill>
            <a:schemeClr val="bg1"/>
          </a:solidFill>
        </p:spPr>
        <p:txBody>
          <a:bodyPr wrap="square">
            <a:spAutoFit/>
          </a:bodyPr>
          <a:lstStyle/>
          <a:p>
            <a:pPr algn="just"/>
            <a:r>
              <a:rPr lang="en-US" altLang="zh-CN" sz="2800" i="1" dirty="0">
                <a:solidFill>
                  <a:srgbClr val="0000FF"/>
                </a:solidFill>
              </a:rPr>
              <a:t>Para2: By sunset, the bookstore’s front lawn was crowded.</a:t>
            </a:r>
            <a:endParaRPr lang="en-US" altLang="zh-CN" sz="2800" i="1" dirty="0">
              <a:solidFill>
                <a:srgbClr val="0000FF"/>
              </a:solidFill>
            </a:endParaRPr>
          </a:p>
          <a:p>
            <a:pPr algn="just"/>
            <a:r>
              <a:rPr lang="en-US" altLang="zh-CN" sz="2800" b="1" dirty="0">
                <a:solidFill>
                  <a:srgbClr val="0000FF"/>
                </a:solidFill>
              </a:rPr>
              <a:t> People, young and old, gathered; some held hand- painted signs, others carried dog-eared books. Mrs. Carter , teary – eyed, recounted her romance from a shared love for Hemingway. What struck people’s heartstring was that Tommy emotionally shared how the bookstore had changed his life. The real - estate agent ‘s jaw almost dropped. Lila handed her a new petition with thousands of signatures and a print - a significantly increased GoFundMe total, which was enough to cover the rising rents. which was enough to cover the rising rents. Feeling awkward, the agent stuttered, “You- you’ve proven it. This bookstore will stay.” Hearing the brilliant news, the crowd cheered. </a:t>
            </a:r>
            <a:r>
              <a:rPr lang="en-US" altLang="zh-CN" sz="2800" b="1" dirty="0">
                <a:solidFill>
                  <a:srgbClr val="C00000"/>
                </a:solidFill>
              </a:rPr>
              <a:t>Casting a grateful look at Lila, Mr. Hale gave her a thumbs-up for what Lila did for the bookstore.  </a:t>
            </a:r>
            <a:r>
              <a:rPr lang="en-US" altLang="zh-CN" sz="2800" b="1" dirty="0">
                <a:solidFill>
                  <a:srgbClr val="0000FF"/>
                </a:solidFill>
              </a:rPr>
              <a:t>(127) </a:t>
            </a:r>
            <a:endParaRPr lang="en-US" altLang="zh-CN" sz="2800" b="1" dirty="0">
              <a:solidFill>
                <a:srgbClr val="0000FF"/>
              </a:solidFill>
            </a:endParaRPr>
          </a:p>
          <a:p>
            <a:pPr algn="just"/>
            <a:r>
              <a:rPr lang="en-US" altLang="zh-CN" sz="2800" b="1" i="1" dirty="0">
                <a:solidFill>
                  <a:srgbClr val="0000FF"/>
                </a:solidFill>
              </a:rPr>
              <a:t>Ending2</a:t>
            </a:r>
            <a:r>
              <a:rPr lang="zh-CN" altLang="en-US" sz="2800" b="1" i="1" dirty="0">
                <a:solidFill>
                  <a:srgbClr val="0000FF"/>
                </a:solidFill>
              </a:rPr>
              <a:t>： </a:t>
            </a:r>
            <a:r>
              <a:rPr lang="en-US" altLang="zh-CN" sz="2800" b="1" i="1" dirty="0">
                <a:solidFill>
                  <a:srgbClr val="C00000"/>
                </a:solidFill>
              </a:rPr>
              <a:t>Relieved, Mr. Hale exchanged a meaningful look with Lila, convinced that his bookstore would continue to heal its readers as a tiny haven. </a:t>
            </a:r>
            <a:endParaRPr lang="en-US" altLang="zh-CN" sz="2800" i="1" dirty="0">
              <a:solidFill>
                <a:srgbClr val="C00000"/>
              </a:solidFill>
            </a:endParaRPr>
          </a:p>
        </p:txBody>
      </p:sp>
      <p:sp>
        <p:nvSpPr>
          <p:cNvPr id="4" name="文本框 3"/>
          <p:cNvSpPr txBox="1"/>
          <p:nvPr/>
        </p:nvSpPr>
        <p:spPr>
          <a:xfrm>
            <a:off x="-22529" y="5785683"/>
            <a:ext cx="12192000" cy="1384995"/>
          </a:xfrm>
          <a:prstGeom prst="rect">
            <a:avLst/>
          </a:prstGeom>
          <a:solidFill>
            <a:schemeClr val="bg1"/>
          </a:solidFill>
        </p:spPr>
        <p:txBody>
          <a:bodyPr wrap="square">
            <a:spAutoFit/>
          </a:bodyPr>
          <a:lstStyle/>
          <a:p>
            <a:pPr algn="just"/>
            <a:r>
              <a:rPr lang="en-US" altLang="zh-CN" sz="2800" b="1" i="1" dirty="0">
                <a:solidFill>
                  <a:srgbClr val="0000FF"/>
                </a:solidFill>
              </a:rPr>
              <a:t>Ending3</a:t>
            </a:r>
            <a:r>
              <a:rPr lang="zh-CN" altLang="en-US" sz="2800" b="1" i="1" dirty="0">
                <a:solidFill>
                  <a:srgbClr val="0000FF"/>
                </a:solidFill>
              </a:rPr>
              <a:t>： </a:t>
            </a:r>
            <a:r>
              <a:rPr lang="en-US" altLang="zh-CN" sz="2800" b="1" i="1" dirty="0">
                <a:solidFill>
                  <a:srgbClr val="C00000"/>
                </a:solidFill>
              </a:rPr>
              <a:t>The Save the bookstore campaign paid off and served as  reminder to Lila that many hands make work light. // unity is strength. </a:t>
            </a:r>
            <a:endParaRPr lang="en-US" altLang="zh-CN" sz="2800" b="1" i="1" dirty="0">
              <a:solidFill>
                <a:srgbClr val="C00000"/>
              </a:solidFill>
            </a:endParaRPr>
          </a:p>
          <a:p>
            <a:pPr algn="just"/>
            <a:endParaRPr lang="en-US" altLang="zh-CN" sz="2800" i="1" dirty="0">
              <a:solidFill>
                <a:srgbClr val="C00000"/>
              </a:solidFill>
            </a:endParaRPr>
          </a:p>
        </p:txBody>
      </p:sp>
      <p:pic>
        <p:nvPicPr>
          <p:cNvPr id="5124" name="图片 6" descr="logo横版 png"/>
          <p:cNvPicPr>
            <a:picLocks noChangeAspect="1"/>
          </p:cNvPicPr>
          <p:nvPr userDrawn="1"/>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529" y="0"/>
            <a:ext cx="12169471" cy="6851443"/>
          </a:xfrm>
          <a:prstGeom prst="rect">
            <a:avLst/>
          </a:prstGeom>
        </p:spPr>
      </p:pic>
      <p:sp>
        <p:nvSpPr>
          <p:cNvPr id="2" name="文本框 1"/>
          <p:cNvSpPr txBox="1"/>
          <p:nvPr/>
        </p:nvSpPr>
        <p:spPr>
          <a:xfrm>
            <a:off x="24720" y="704615"/>
            <a:ext cx="12192000" cy="4832092"/>
          </a:xfrm>
          <a:prstGeom prst="rect">
            <a:avLst/>
          </a:prstGeom>
          <a:solidFill>
            <a:schemeClr val="bg1"/>
          </a:solidFill>
        </p:spPr>
        <p:txBody>
          <a:bodyPr wrap="square">
            <a:spAutoFit/>
          </a:bodyPr>
          <a:lstStyle/>
          <a:p>
            <a:pPr algn="just"/>
            <a:r>
              <a:rPr lang="en-US" altLang="zh-CN" sz="2800" i="1" dirty="0">
                <a:solidFill>
                  <a:srgbClr val="0000FF"/>
                </a:solidFill>
              </a:rPr>
              <a:t>Para1: Lila sprinted out the door, the letter clutched in her hand.</a:t>
            </a:r>
            <a:endParaRPr lang="en-US" altLang="zh-CN" sz="2800" i="1" dirty="0">
              <a:solidFill>
                <a:srgbClr val="0000FF"/>
              </a:solidFill>
            </a:endParaRPr>
          </a:p>
          <a:p>
            <a:pPr algn="just"/>
            <a:r>
              <a:rPr lang="en-US" altLang="zh-CN" sz="2800" b="1" dirty="0">
                <a:solidFill>
                  <a:srgbClr val="0000FF"/>
                </a:solidFill>
              </a:rPr>
              <a:t> She dashed to the café next door where her mom worked.” Mom, look what I found!” she gasped, urging her mother to read the yellowed letter. Clara’s eyes went moist as she read. She whispered that Mr. Hale gave her hope and helped her pull through the toughest time with the magic book Anne of Green Gables. All of a sudden, a brilliant idea struck Lila. Inspired by her mom’s story, she set out to contact Tommy, now a reputable lawyer, Mrs. Carter, who still visited the bookstore regularly and many others whose lives had been changed by Mr. Hale’s bookstore. Knowing the terrible fate of the bookstore, more and more people joined in Lila’s Save the Bookstore Campaign. (119) </a:t>
            </a:r>
            <a:endParaRPr lang="en-US" altLang="zh-CN" sz="2800" b="1" dirty="0">
              <a:solidFill>
                <a:srgbClr val="0000FF"/>
              </a:solidFill>
            </a:endParaRPr>
          </a:p>
        </p:txBody>
      </p:sp>
      <p:sp>
        <p:nvSpPr>
          <p:cNvPr id="3" name="文本框 4"/>
          <p:cNvSpPr txBox="1"/>
          <p:nvPr/>
        </p:nvSpPr>
        <p:spPr>
          <a:xfrm>
            <a:off x="133349" y="87329"/>
            <a:ext cx="3534189" cy="439445"/>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Autofit/>
          </a:bodyPr>
          <a:lstStyle/>
          <a:p>
            <a:pPr>
              <a:lnSpc>
                <a:spcPct val="90000"/>
              </a:lnSpc>
              <a:spcBef>
                <a:spcPct val="0"/>
              </a:spcBef>
              <a:spcAft>
                <a:spcPts val="600"/>
              </a:spcAft>
            </a:pPr>
            <a:r>
              <a:rPr lang="en-US" altLang="zh-CN" sz="2800" b="1" dirty="0">
                <a:solidFill>
                  <a:schemeClr val="tx1"/>
                </a:solidFill>
                <a:latin typeface="Times New Roman" panose="02020603050405020304" pitchFamily="18" charset="0"/>
                <a:ea typeface="+mj-ea"/>
                <a:cs typeface="Times New Roman" panose="02020603050405020304" pitchFamily="18" charset="0"/>
                <a:sym typeface="+mn-ea"/>
              </a:rPr>
              <a:t>  </a:t>
            </a:r>
            <a:r>
              <a:rPr lang="zh-CN" altLang="en-US" sz="2800" b="1" dirty="0">
                <a:solidFill>
                  <a:schemeClr val="tx1"/>
                </a:solidFill>
                <a:latin typeface="Times New Roman" panose="02020603050405020304" pitchFamily="18" charset="0"/>
                <a:ea typeface="+mj-ea"/>
                <a:cs typeface="Times New Roman" panose="02020603050405020304" pitchFamily="18" charset="0"/>
                <a:sym typeface="+mn-ea"/>
              </a:rPr>
              <a:t>习作</a:t>
            </a:r>
            <a:r>
              <a:rPr lang="en-US" altLang="zh-CN" sz="2800" b="1" dirty="0">
                <a:solidFill>
                  <a:schemeClr val="tx1"/>
                </a:solidFill>
                <a:latin typeface="Times New Roman" panose="02020603050405020304" pitchFamily="18" charset="0"/>
                <a:ea typeface="+mj-ea"/>
                <a:cs typeface="Times New Roman" panose="02020603050405020304" pitchFamily="18" charset="0"/>
                <a:sym typeface="+mn-ea"/>
              </a:rPr>
              <a:t>version 2 </a:t>
            </a:r>
            <a:endParaRPr lang="en-US" altLang="zh-CN" sz="2800" kern="1200" dirty="0">
              <a:solidFill>
                <a:schemeClr val="tx1"/>
              </a:solidFill>
              <a:latin typeface="Times New Roman" panose="02020603050405020304" pitchFamily="18" charset="0"/>
              <a:ea typeface="+mj-ea"/>
              <a:cs typeface="Times New Roman" panose="02020603050405020304" pitchFamily="18" charset="0"/>
            </a:endParaRPr>
          </a:p>
        </p:txBody>
      </p:sp>
      <p:pic>
        <p:nvPicPr>
          <p:cNvPr id="5124" name="图片 6" descr="logo横版 png"/>
          <p:cNvPicPr>
            <a:picLocks noChangeAspect="1"/>
          </p:cNvPicPr>
          <p:nvPr userDrawn="1"/>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529" y="0"/>
            <a:ext cx="12169471" cy="6851443"/>
          </a:xfrm>
          <a:prstGeom prst="rect">
            <a:avLst/>
          </a:prstGeom>
        </p:spPr>
      </p:pic>
      <p:sp>
        <p:nvSpPr>
          <p:cNvPr id="2" name="文本框 1"/>
          <p:cNvSpPr txBox="1"/>
          <p:nvPr/>
        </p:nvSpPr>
        <p:spPr>
          <a:xfrm>
            <a:off x="0" y="386567"/>
            <a:ext cx="12192000" cy="6124754"/>
          </a:xfrm>
          <a:prstGeom prst="rect">
            <a:avLst/>
          </a:prstGeom>
          <a:solidFill>
            <a:schemeClr val="bg1"/>
          </a:solidFill>
        </p:spPr>
        <p:txBody>
          <a:bodyPr wrap="square">
            <a:spAutoFit/>
          </a:bodyPr>
          <a:lstStyle/>
          <a:p>
            <a:pPr algn="just"/>
            <a:r>
              <a:rPr lang="en-US" altLang="zh-CN" sz="2800" i="1" dirty="0">
                <a:solidFill>
                  <a:srgbClr val="0000FF"/>
                </a:solidFill>
              </a:rPr>
              <a:t>Para2: By sunset, the bookstore’s front lawn was crowded.</a:t>
            </a:r>
            <a:endParaRPr lang="en-US" altLang="zh-CN" sz="2800" i="1" dirty="0">
              <a:solidFill>
                <a:srgbClr val="0000FF"/>
              </a:solidFill>
            </a:endParaRPr>
          </a:p>
          <a:p>
            <a:pPr algn="just"/>
            <a:r>
              <a:rPr lang="en-US" altLang="zh-CN" sz="2800" b="1" dirty="0">
                <a:solidFill>
                  <a:srgbClr val="0000FF"/>
                </a:solidFill>
              </a:rPr>
              <a:t> Bathed in the sunset glow, enthusiastic customers from far and near held signs Save the Bookstore. Mrs. Carter stood arm-in-arm with Tommy, who held his dog-eared copy of </a:t>
            </a:r>
            <a:r>
              <a:rPr lang="en-US" altLang="zh-CN" sz="2800" b="1" i="1" dirty="0">
                <a:solidFill>
                  <a:srgbClr val="0000FF"/>
                </a:solidFill>
              </a:rPr>
              <a:t>To Kill a Mockingbird </a:t>
            </a:r>
            <a:r>
              <a:rPr lang="en-US" altLang="zh-CN" sz="2800" b="1" dirty="0">
                <a:solidFill>
                  <a:srgbClr val="0000FF"/>
                </a:solidFill>
              </a:rPr>
              <a:t>aloft. Clara supported Mr. Hale, who stared in disbelief at the crowd. Watching with tearful eyes, the real estate agent was convinced this store mattered a lot to its community." Seeing the close bond between the store and its readers, the agent choked. Her phone rang suddenly. She slid open her phone, listened intently and then turned to the crowd, her stern expression softening. "A generous donor/ The local government/ The community center will cover the rising rents." Cheers erupted. Moved to tears, Mr. Hale hugged Lila tightly, his voice thick with emotion: "Books do heal readers—and now they defend my bookstore!" (129 words)</a:t>
            </a:r>
            <a:endParaRPr lang="en-US" altLang="zh-CN" sz="2800" i="1" dirty="0">
              <a:solidFill>
                <a:srgbClr val="0000FF"/>
              </a:solidFill>
            </a:endParaRPr>
          </a:p>
        </p:txBody>
      </p:sp>
      <p:pic>
        <p:nvPicPr>
          <p:cNvPr id="5124" name="图片 6" descr="logo横版 png"/>
          <p:cNvPicPr>
            <a:picLocks noChangeAspect="1"/>
          </p:cNvPicPr>
          <p:nvPr userDrawn="1"/>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529" y="0"/>
            <a:ext cx="12169471" cy="6851443"/>
          </a:xfrm>
          <a:prstGeom prst="rect">
            <a:avLst/>
          </a:prstGeom>
        </p:spPr>
      </p:pic>
      <p:sp>
        <p:nvSpPr>
          <p:cNvPr id="5" name="文本框 4"/>
          <p:cNvSpPr txBox="1"/>
          <p:nvPr/>
        </p:nvSpPr>
        <p:spPr>
          <a:xfrm>
            <a:off x="24720" y="1977887"/>
            <a:ext cx="12191999" cy="3416320"/>
          </a:xfrm>
          <a:prstGeom prst="rect">
            <a:avLst/>
          </a:prstGeom>
          <a:solidFill>
            <a:schemeClr val="bg1"/>
          </a:solidFill>
        </p:spPr>
        <p:txBody>
          <a:bodyPr wrap="square">
            <a:spAutoFit/>
          </a:bodyPr>
          <a:lstStyle/>
          <a:p>
            <a:pPr indent="2377440" algn="just"/>
            <a:r>
              <a:rPr lang="en-US" altLang="zh-CN" sz="3600" b="1" kern="100" spc="45" dirty="0">
                <a:solidFill>
                  <a:srgbClr val="0052FF"/>
                </a:solidFill>
                <a:effectLst/>
                <a:latin typeface="等线" panose="02010600030101010101" pitchFamily="2" charset="-122"/>
                <a:ea typeface="Microsoft YaHei UI" panose="020B0503020204020204" pitchFamily="34" charset="-122"/>
                <a:cs typeface="Times New Roman" panose="02020603050405020304" pitchFamily="18" charset="0"/>
              </a:rPr>
              <a:t>                </a:t>
            </a:r>
            <a:r>
              <a:rPr lang="zh-CN" altLang="zh-CN" sz="3600" b="1" kern="100" spc="45" dirty="0">
                <a:solidFill>
                  <a:srgbClr val="0052FF"/>
                </a:solidFill>
                <a:effectLst/>
                <a:latin typeface="等线" panose="02010600030101010101" pitchFamily="2" charset="-122"/>
                <a:ea typeface="Microsoft YaHei UI" panose="020B0503020204020204" pitchFamily="34" charset="-122"/>
                <a:cs typeface="Times New Roman" panose="02020603050405020304" pitchFamily="18" charset="0"/>
              </a:rPr>
              <a:t>社会关系类</a:t>
            </a:r>
            <a:endParaRPr lang="zh-CN" altLang="zh-CN" sz="36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89560" algn="just"/>
            <a:r>
              <a:rPr lang="zh-CN" altLang="zh-CN" sz="3600" kern="100" spc="45" dirty="0">
                <a:effectLst/>
                <a:latin typeface="等线" panose="02010600030101010101" pitchFamily="2" charset="-122"/>
                <a:ea typeface="Microsoft YaHei UI" panose="020B0503020204020204" pitchFamily="34" charset="-122"/>
                <a:cs typeface="Times New Roman" panose="02020603050405020304" pitchFamily="18" charset="0"/>
              </a:rPr>
              <a:t>该故事模型涉及</a:t>
            </a:r>
            <a:r>
              <a:rPr lang="zh-CN" altLang="zh-CN" sz="3600" b="1" kern="100" spc="45" dirty="0">
                <a:solidFill>
                  <a:srgbClr val="021EAA"/>
                </a:solidFill>
                <a:effectLst/>
                <a:latin typeface="等线" panose="02010600030101010101" pitchFamily="2" charset="-122"/>
                <a:ea typeface="Microsoft YaHei UI" panose="020B0503020204020204" pitchFamily="34" charset="-122"/>
                <a:cs typeface="Times New Roman" panose="02020603050405020304" pitchFamily="18" charset="0"/>
              </a:rPr>
              <a:t>人际交往、社区服务、团队合作、家庭关系、友情维护、职场竞争</a:t>
            </a:r>
            <a:r>
              <a:rPr lang="zh-CN" altLang="zh-CN" sz="3600" kern="100" spc="45" dirty="0">
                <a:effectLst/>
                <a:latin typeface="等线" panose="02010600030101010101" pitchFamily="2" charset="-122"/>
                <a:ea typeface="Microsoft YaHei UI" panose="020B0503020204020204" pitchFamily="34" charset="-122"/>
                <a:cs typeface="Times New Roman" panose="02020603050405020304" pitchFamily="18" charset="0"/>
              </a:rPr>
              <a:t>等方面，是目前高考出现最频繁的话题之一。这类读后续写题隶属于“人与自我”“人与社会”两大主题语境，内容丰富多样。</a:t>
            </a:r>
            <a:r>
              <a:rPr lang="zh-CN" altLang="en-US" sz="3600" kern="100" spc="45" dirty="0">
                <a:effectLst/>
                <a:latin typeface="等线" panose="02010600030101010101" pitchFamily="2" charset="-122"/>
                <a:ea typeface="Microsoft YaHei UI" panose="020B0503020204020204" pitchFamily="34" charset="-122"/>
                <a:cs typeface="Times New Roman" panose="02020603050405020304" pitchFamily="18" charset="0"/>
              </a:rPr>
              <a:t> </a:t>
            </a:r>
            <a:r>
              <a:rPr lang="zh-CN" altLang="en-US" sz="3600" kern="100" spc="45" dirty="0">
                <a:solidFill>
                  <a:srgbClr val="0000FF"/>
                </a:solidFill>
                <a:effectLst/>
                <a:latin typeface="等线" panose="02010600030101010101" pitchFamily="2" charset="-122"/>
                <a:ea typeface="Microsoft YaHei UI" panose="020B0503020204020204" pitchFamily="34" charset="-122"/>
                <a:cs typeface="Times New Roman" panose="02020603050405020304" pitchFamily="18" charset="0"/>
              </a:rPr>
              <a:t>“人与自我，人与社会”在读后续写文本中又会交错在一起，在社会中成就个人成长</a:t>
            </a:r>
            <a:r>
              <a:rPr lang="zh-CN" altLang="en-US" sz="3600" kern="100" spc="45" dirty="0">
                <a:effectLst/>
                <a:latin typeface="等线" panose="02010600030101010101" pitchFamily="2" charset="-122"/>
                <a:ea typeface="Microsoft YaHei UI" panose="020B0503020204020204" pitchFamily="34" charset="-122"/>
                <a:cs typeface="Times New Roman" panose="02020603050405020304" pitchFamily="18" charset="0"/>
              </a:rPr>
              <a:t>。</a:t>
            </a:r>
            <a:endParaRPr lang="zh-CN" altLang="zh-CN" sz="36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userDrawn="1"/>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529" y="0"/>
            <a:ext cx="12169471" cy="6851443"/>
          </a:xfrm>
          <a:prstGeom prst="rect">
            <a:avLst/>
          </a:prstGeom>
        </p:spPr>
      </p:pic>
      <p:sp>
        <p:nvSpPr>
          <p:cNvPr id="2" name="文本框 1"/>
          <p:cNvSpPr txBox="1"/>
          <p:nvPr/>
        </p:nvSpPr>
        <p:spPr>
          <a:xfrm>
            <a:off x="0" y="447261"/>
            <a:ext cx="12066104" cy="4401205"/>
          </a:xfrm>
          <a:prstGeom prst="rect">
            <a:avLst/>
          </a:prstGeom>
          <a:solidFill>
            <a:schemeClr val="bg1"/>
          </a:solidFill>
        </p:spPr>
        <p:txBody>
          <a:bodyPr wrap="square">
            <a:spAutoFit/>
          </a:bodyPr>
          <a:lstStyle/>
          <a:p>
            <a:pPr algn="just"/>
            <a:r>
              <a:rPr lang="zh-CN" altLang="en-US" sz="2800" kern="100" spc="40" dirty="0">
                <a:effectLst/>
                <a:latin typeface="等线" panose="02010600030101010101" pitchFamily="2" charset="-122"/>
                <a:ea typeface="Microsoft YaHei UI" panose="020B0503020204020204" pitchFamily="34" charset="-122"/>
                <a:cs typeface="Times New Roman" panose="02020603050405020304" pitchFamily="18" charset="0"/>
              </a:rPr>
              <a:t>                                          社会关系类</a:t>
            </a:r>
            <a:r>
              <a:rPr lang="zh-CN" altLang="zh-CN" sz="2800" kern="100" spc="40" dirty="0">
                <a:effectLst/>
                <a:latin typeface="等线" panose="02010600030101010101" pitchFamily="2" charset="-122"/>
                <a:ea typeface="Microsoft YaHei UI" panose="020B0503020204020204" pitchFamily="34" charset="-122"/>
                <a:cs typeface="Times New Roman" panose="02020603050405020304" pitchFamily="18" charset="0"/>
              </a:rPr>
              <a:t>真题</a:t>
            </a:r>
            <a:r>
              <a:rPr lang="en-US" altLang="zh-CN" sz="2800" kern="100" spc="40" dirty="0">
                <a:effectLst/>
                <a:latin typeface="等线" panose="02010600030101010101" pitchFamily="2" charset="-122"/>
                <a:ea typeface="Microsoft YaHei UI" panose="020B0503020204020204" pitchFamily="34" charset="-122"/>
                <a:cs typeface="Times New Roman" panose="02020603050405020304" pitchFamily="18" charset="0"/>
              </a:rPr>
              <a:t> </a:t>
            </a:r>
            <a:r>
              <a:rPr lang="zh-CN" altLang="zh-CN" sz="2800" kern="100" spc="40" dirty="0">
                <a:effectLst/>
                <a:latin typeface="等线" panose="02010600030101010101" pitchFamily="2" charset="-122"/>
                <a:ea typeface="Microsoft YaHei UI" panose="020B0503020204020204" pitchFamily="34" charset="-122"/>
                <a:cs typeface="Times New Roman" panose="02020603050405020304" pitchFamily="18" charset="0"/>
              </a:rPr>
              <a:t>：</a:t>
            </a:r>
            <a:endParaRPr lang="en-US" altLang="zh-CN" sz="2800" kern="100" spc="40" dirty="0">
              <a:effectLst/>
              <a:latin typeface="等线" panose="02010600030101010101" pitchFamily="2" charset="-122"/>
              <a:ea typeface="Microsoft YaHei UI" panose="020B0503020204020204" pitchFamily="34" charset="-122"/>
              <a:cs typeface="Times New Roman" panose="02020603050405020304" pitchFamily="18" charset="0"/>
            </a:endParaRPr>
          </a:p>
          <a:p>
            <a:pPr algn="just"/>
            <a:r>
              <a:rPr lang="en-US" altLang="zh-CN" sz="2800" kern="100" spc="40" dirty="0">
                <a:latin typeface="等线" panose="02010600030101010101" pitchFamily="2" charset="-122"/>
                <a:ea typeface="Microsoft YaHei UI" panose="020B0503020204020204" pitchFamily="34" charset="-122"/>
                <a:cs typeface="Times New Roman" panose="02020603050405020304" pitchFamily="18" charset="0"/>
              </a:rPr>
              <a:t>1. 2025</a:t>
            </a:r>
            <a:r>
              <a:rPr lang="zh-CN" altLang="en-US" sz="2800" kern="100" spc="40" dirty="0">
                <a:latin typeface="等线" panose="02010600030101010101" pitchFamily="2" charset="-122"/>
                <a:ea typeface="Microsoft YaHei UI" panose="020B0503020204020204" pitchFamily="34" charset="-122"/>
                <a:cs typeface="Times New Roman" panose="02020603050405020304" pitchFamily="18" charset="0"/>
              </a:rPr>
              <a:t>年</a:t>
            </a:r>
            <a:r>
              <a:rPr lang="en-US" altLang="zh-CN" sz="2800" kern="100" spc="40" dirty="0">
                <a:latin typeface="等线" panose="02010600030101010101" pitchFamily="2" charset="-122"/>
                <a:ea typeface="Microsoft YaHei UI" panose="020B0503020204020204" pitchFamily="34" charset="-122"/>
                <a:cs typeface="Times New Roman" panose="02020603050405020304" pitchFamily="18" charset="0"/>
              </a:rPr>
              <a:t>6</a:t>
            </a:r>
            <a:r>
              <a:rPr lang="zh-CN" altLang="en-US" sz="2800" kern="100" spc="40" dirty="0">
                <a:latin typeface="等线" panose="02010600030101010101" pitchFamily="2" charset="-122"/>
                <a:ea typeface="Microsoft YaHei UI" panose="020B0503020204020204" pitchFamily="34" charset="-122"/>
                <a:cs typeface="Times New Roman" panose="02020603050405020304" pitchFamily="18" charset="0"/>
              </a:rPr>
              <a:t>月新高考</a:t>
            </a:r>
            <a:r>
              <a:rPr lang="en-US" altLang="zh-CN" sz="2800" kern="100" spc="40" dirty="0">
                <a:latin typeface="等线" panose="02010600030101010101" pitchFamily="2" charset="-122"/>
                <a:ea typeface="Microsoft YaHei UI" panose="020B0503020204020204" pitchFamily="34" charset="-122"/>
                <a:cs typeface="Times New Roman" panose="02020603050405020304" pitchFamily="18" charset="0"/>
              </a:rPr>
              <a:t>I </a:t>
            </a:r>
            <a:r>
              <a:rPr lang="zh-CN" altLang="en-US" sz="2800" kern="100" spc="40" dirty="0">
                <a:latin typeface="等线" panose="02010600030101010101" pitchFamily="2" charset="-122"/>
                <a:ea typeface="Microsoft YaHei UI" panose="020B0503020204020204" pitchFamily="34" charset="-122"/>
                <a:cs typeface="Times New Roman" panose="02020603050405020304" pitchFamily="18" charset="0"/>
              </a:rPr>
              <a:t>卷  兄弟情深     （亲情之兄弟情）</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lvl="0" algn="just"/>
            <a:r>
              <a:rPr lang="en-US" altLang="zh-CN" sz="2800" kern="100" spc="40" dirty="0">
                <a:effectLst/>
                <a:latin typeface="Microsoft YaHei UI" panose="020B0503020204020204" pitchFamily="34" charset="-122"/>
                <a:ea typeface="等线" panose="02010600030101010101" pitchFamily="2" charset="-122"/>
                <a:cs typeface="Times New Roman" panose="02020603050405020304" pitchFamily="18" charset="0"/>
              </a:rPr>
              <a:t>2.2024</a:t>
            </a:r>
            <a:r>
              <a:rPr lang="zh-CN" altLang="en-US" sz="2800" kern="100" spc="40" dirty="0">
                <a:effectLst/>
                <a:latin typeface="Microsoft YaHei UI" panose="020B0503020204020204" pitchFamily="34" charset="-122"/>
                <a:ea typeface="等线" panose="02010600030101010101" pitchFamily="2" charset="-122"/>
                <a:cs typeface="Times New Roman" panose="02020603050405020304" pitchFamily="18" charset="0"/>
              </a:rPr>
              <a:t>年</a:t>
            </a:r>
            <a:r>
              <a:rPr lang="en-US" altLang="zh-CN" sz="2800" kern="100" spc="40" dirty="0">
                <a:effectLst/>
                <a:latin typeface="Microsoft YaHei UI" panose="020B0503020204020204" pitchFamily="34" charset="-122"/>
                <a:ea typeface="等线" panose="02010600030101010101" pitchFamily="2" charset="-122"/>
                <a:cs typeface="Times New Roman" panose="02020603050405020304" pitchFamily="18" charset="0"/>
              </a:rPr>
              <a:t>6</a:t>
            </a:r>
            <a:r>
              <a:rPr lang="zh-CN" altLang="en-US" sz="2800" kern="100" spc="40" dirty="0">
                <a:effectLst/>
                <a:latin typeface="Microsoft YaHei UI" panose="020B0503020204020204" pitchFamily="34" charset="-122"/>
                <a:ea typeface="等线" panose="02010600030101010101" pitchFamily="2" charset="-122"/>
                <a:cs typeface="Times New Roman" panose="02020603050405020304" pitchFamily="18" charset="0"/>
              </a:rPr>
              <a:t>月新高考</a:t>
            </a:r>
            <a:r>
              <a:rPr lang="en-US" altLang="zh-CN" sz="2800" kern="100" spc="40" dirty="0">
                <a:effectLst/>
                <a:latin typeface="Microsoft YaHei UI" panose="020B0503020204020204" pitchFamily="34" charset="-122"/>
                <a:ea typeface="等线" panose="02010600030101010101" pitchFamily="2" charset="-122"/>
                <a:cs typeface="Times New Roman" panose="02020603050405020304" pitchFamily="18" charset="0"/>
              </a:rPr>
              <a:t>I</a:t>
            </a:r>
            <a:r>
              <a:rPr lang="zh-CN" altLang="en-US" sz="2800" kern="100" spc="40" dirty="0">
                <a:effectLst/>
                <a:latin typeface="Microsoft YaHei UI" panose="020B0503020204020204" pitchFamily="34" charset="-122"/>
                <a:ea typeface="等线" panose="02010600030101010101" pitchFamily="2" charset="-122"/>
                <a:cs typeface="Times New Roman" panose="02020603050405020304" pitchFamily="18" charset="0"/>
              </a:rPr>
              <a:t>卷  维也纳之约     （ 陌生人之间诚信互助）</a:t>
            </a:r>
            <a:endParaRPr lang="zh-CN" altLang="en-US" sz="2800" kern="100" spc="40" dirty="0">
              <a:effectLst/>
              <a:latin typeface="Microsoft YaHei UI" panose="020B0503020204020204" pitchFamily="34" charset="-122"/>
              <a:ea typeface="等线" panose="02010600030101010101" pitchFamily="2" charset="-122"/>
              <a:cs typeface="Times New Roman" panose="02020603050405020304" pitchFamily="18" charset="0"/>
            </a:endParaRPr>
          </a:p>
          <a:p>
            <a:pPr lvl="0" algn="just"/>
            <a:r>
              <a:rPr lang="en-US" altLang="zh-CN" sz="2800" kern="100" spc="40" dirty="0">
                <a:effectLst/>
                <a:latin typeface="Microsoft YaHei UI" panose="020B0503020204020204" pitchFamily="34" charset="-122"/>
                <a:ea typeface="等线" panose="02010600030101010101" pitchFamily="2" charset="-122"/>
                <a:cs typeface="Times New Roman" panose="02020603050405020304" pitchFamily="18" charset="0"/>
              </a:rPr>
              <a:t>3.2022</a:t>
            </a:r>
            <a:r>
              <a:rPr lang="zh-CN" altLang="en-US" sz="2800" kern="100" spc="40" dirty="0">
                <a:effectLst/>
                <a:latin typeface="Microsoft YaHei UI" panose="020B0503020204020204" pitchFamily="34" charset="-122"/>
                <a:ea typeface="等线" panose="02010600030101010101" pitchFamily="2" charset="-122"/>
                <a:cs typeface="Times New Roman" panose="02020603050405020304" pitchFamily="18" charset="0"/>
              </a:rPr>
              <a:t>年</a:t>
            </a:r>
            <a:r>
              <a:rPr lang="en-US" altLang="zh-CN" sz="2800" kern="100" spc="40" dirty="0">
                <a:effectLst/>
                <a:latin typeface="Microsoft YaHei UI" panose="020B0503020204020204" pitchFamily="34" charset="-122"/>
                <a:ea typeface="等线" panose="02010600030101010101" pitchFamily="2" charset="-122"/>
                <a:cs typeface="Times New Roman" panose="02020603050405020304" pitchFamily="18" charset="0"/>
              </a:rPr>
              <a:t>6</a:t>
            </a:r>
            <a:r>
              <a:rPr lang="zh-CN" altLang="en-US" sz="2800" kern="100" spc="40" dirty="0">
                <a:effectLst/>
                <a:latin typeface="Microsoft YaHei UI" panose="020B0503020204020204" pitchFamily="34" charset="-122"/>
                <a:ea typeface="等线" panose="02010600030101010101" pitchFamily="2" charset="-122"/>
                <a:cs typeface="Times New Roman" panose="02020603050405020304" pitchFamily="18" charset="0"/>
              </a:rPr>
              <a:t>月浙江卷  我的志愿者经历  （友善互助，让世界更美好）</a:t>
            </a:r>
            <a:endParaRPr lang="zh-CN" altLang="en-US" sz="2800" kern="100" spc="40" dirty="0">
              <a:effectLst/>
              <a:latin typeface="Microsoft YaHei UI" panose="020B0503020204020204" pitchFamily="34" charset="-122"/>
              <a:ea typeface="等线" panose="02010600030101010101" pitchFamily="2" charset="-122"/>
              <a:cs typeface="Times New Roman" panose="02020603050405020304" pitchFamily="18" charset="0"/>
            </a:endParaRPr>
          </a:p>
          <a:p>
            <a:pPr lvl="0" algn="just"/>
            <a:r>
              <a:rPr lang="en-US" altLang="zh-CN" sz="2800" kern="100" spc="40" dirty="0">
                <a:effectLst/>
                <a:latin typeface="Microsoft YaHei UI" panose="020B0503020204020204" pitchFamily="34" charset="-122"/>
                <a:ea typeface="等线" panose="02010600030101010101" pitchFamily="2" charset="-122"/>
                <a:cs typeface="Times New Roman" panose="02020603050405020304" pitchFamily="18" charset="0"/>
              </a:rPr>
              <a:t>4.2020</a:t>
            </a:r>
            <a:r>
              <a:rPr lang="zh-CN" altLang="en-US" sz="2800" kern="100" spc="40" dirty="0">
                <a:effectLst/>
                <a:latin typeface="Microsoft YaHei UI" panose="020B0503020204020204" pitchFamily="34" charset="-122"/>
                <a:ea typeface="等线" panose="02010600030101010101" pitchFamily="2" charset="-122"/>
                <a:cs typeface="Times New Roman" panose="02020603050405020304" pitchFamily="18" charset="0"/>
              </a:rPr>
              <a:t>年</a:t>
            </a:r>
            <a:r>
              <a:rPr lang="en-US" altLang="zh-CN" sz="2800" kern="100" spc="40" dirty="0">
                <a:effectLst/>
                <a:latin typeface="Microsoft YaHei UI" panose="020B0503020204020204" pitchFamily="34" charset="-122"/>
                <a:ea typeface="等线" panose="02010600030101010101" pitchFamily="2" charset="-122"/>
                <a:cs typeface="Times New Roman" panose="02020603050405020304" pitchFamily="18" charset="0"/>
              </a:rPr>
              <a:t>6</a:t>
            </a:r>
            <a:r>
              <a:rPr lang="zh-CN" altLang="en-US" sz="2800" kern="100" spc="40" dirty="0">
                <a:effectLst/>
                <a:latin typeface="Microsoft YaHei UI" panose="020B0503020204020204" pitchFamily="34" charset="-122"/>
                <a:ea typeface="等线" panose="02010600030101010101" pitchFamily="2" charset="-122"/>
                <a:cs typeface="Times New Roman" panose="02020603050405020304" pitchFamily="18" charset="0"/>
              </a:rPr>
              <a:t>月新高考</a:t>
            </a:r>
            <a:r>
              <a:rPr lang="en-US" altLang="zh-CN" sz="2800" kern="100" spc="40" dirty="0">
                <a:effectLst/>
                <a:latin typeface="Microsoft YaHei UI" panose="020B0503020204020204" pitchFamily="34" charset="-122"/>
                <a:ea typeface="等线" panose="02010600030101010101" pitchFamily="2" charset="-122"/>
                <a:cs typeface="Times New Roman" panose="02020603050405020304" pitchFamily="18" charset="0"/>
              </a:rPr>
              <a:t>I</a:t>
            </a:r>
            <a:r>
              <a:rPr lang="zh-CN" altLang="en-US" sz="2800" kern="100" spc="40" dirty="0">
                <a:effectLst/>
                <a:latin typeface="Microsoft YaHei UI" panose="020B0503020204020204" pitchFamily="34" charset="-122"/>
                <a:ea typeface="等线" panose="02010600030101010101" pitchFamily="2" charset="-122"/>
                <a:cs typeface="Times New Roman" panose="02020603050405020304" pitchFamily="18" charset="0"/>
              </a:rPr>
              <a:t>卷  帮穷人家的孩子挣钱  （友善互助，让世界更美好）</a:t>
            </a:r>
            <a:endParaRPr lang="zh-CN" altLang="en-US" sz="2800" kern="100" spc="40" dirty="0">
              <a:effectLst/>
              <a:latin typeface="Microsoft YaHei UI" panose="020B0503020204020204" pitchFamily="34" charset="-122"/>
              <a:ea typeface="等线" panose="02010600030101010101" pitchFamily="2" charset="-122"/>
              <a:cs typeface="Times New Roman" panose="02020603050405020304" pitchFamily="18" charset="0"/>
            </a:endParaRPr>
          </a:p>
          <a:p>
            <a:pPr lvl="0" algn="just"/>
            <a:r>
              <a:rPr lang="en-US" altLang="zh-CN" sz="2800" kern="100" spc="40" dirty="0">
                <a:effectLst/>
                <a:latin typeface="Microsoft YaHei UI" panose="020B0503020204020204" pitchFamily="34" charset="-122"/>
                <a:ea typeface="等线" panose="02010600030101010101" pitchFamily="2" charset="-122"/>
                <a:cs typeface="Times New Roman" panose="02020603050405020304" pitchFamily="18" charset="0"/>
              </a:rPr>
              <a:t>5.2022</a:t>
            </a:r>
            <a:r>
              <a:rPr lang="zh-CN" altLang="en-US" sz="2800" kern="100" spc="40" dirty="0">
                <a:effectLst/>
                <a:latin typeface="Microsoft YaHei UI" panose="020B0503020204020204" pitchFamily="34" charset="-122"/>
                <a:ea typeface="等线" panose="02010600030101010101" pitchFamily="2" charset="-122"/>
                <a:cs typeface="Times New Roman" panose="02020603050405020304" pitchFamily="18" charset="0"/>
              </a:rPr>
              <a:t>年</a:t>
            </a:r>
            <a:r>
              <a:rPr lang="en-US" altLang="zh-CN" sz="2800" kern="100" spc="40" dirty="0">
                <a:effectLst/>
                <a:latin typeface="Microsoft YaHei UI" panose="020B0503020204020204" pitchFamily="34" charset="-122"/>
                <a:ea typeface="等线" panose="02010600030101010101" pitchFamily="2" charset="-122"/>
                <a:cs typeface="Times New Roman" panose="02020603050405020304" pitchFamily="18" charset="0"/>
              </a:rPr>
              <a:t>1</a:t>
            </a:r>
            <a:r>
              <a:rPr lang="zh-CN" altLang="en-US" sz="2800" kern="100" spc="40" dirty="0">
                <a:effectLst/>
                <a:latin typeface="Microsoft YaHei UI" panose="020B0503020204020204" pitchFamily="34" charset="-122"/>
                <a:ea typeface="等线" panose="02010600030101010101" pitchFamily="2" charset="-122"/>
                <a:cs typeface="Times New Roman" panose="02020603050405020304" pitchFamily="18" charset="0"/>
              </a:rPr>
              <a:t>月浙江卷   学渣与学霸合作   （学校生活，互相学习，成就成长）</a:t>
            </a:r>
            <a:endParaRPr lang="zh-CN" altLang="en-US" sz="2800" kern="100" spc="40" dirty="0">
              <a:effectLst/>
              <a:latin typeface="Microsoft YaHei UI" panose="020B0503020204020204" pitchFamily="34" charset="-122"/>
              <a:ea typeface="等线" panose="02010600030101010101" pitchFamily="2" charset="-122"/>
              <a:cs typeface="Times New Roman" panose="02020603050405020304" pitchFamily="18" charset="0"/>
            </a:endParaRPr>
          </a:p>
          <a:p>
            <a:pPr lvl="0" algn="just"/>
            <a:r>
              <a:rPr lang="en-US" altLang="zh-CN" sz="2800" kern="100" spc="40" dirty="0">
                <a:effectLst/>
                <a:latin typeface="Microsoft YaHei UI" panose="020B0503020204020204" pitchFamily="34" charset="-122"/>
                <a:ea typeface="等线" panose="02010600030101010101" pitchFamily="2" charset="-122"/>
                <a:cs typeface="Times New Roman" panose="02020603050405020304" pitchFamily="18" charset="0"/>
              </a:rPr>
              <a:t>6.2021</a:t>
            </a:r>
            <a:r>
              <a:rPr lang="zh-CN" altLang="en-US" sz="2800" kern="100" spc="40" dirty="0">
                <a:effectLst/>
                <a:latin typeface="Microsoft YaHei UI" panose="020B0503020204020204" pitchFamily="34" charset="-122"/>
                <a:ea typeface="等线" panose="02010600030101010101" pitchFamily="2" charset="-122"/>
                <a:cs typeface="Times New Roman" panose="02020603050405020304" pitchFamily="18" charset="0"/>
              </a:rPr>
              <a:t>年</a:t>
            </a:r>
            <a:r>
              <a:rPr lang="en-US" altLang="zh-CN" sz="2800" kern="100" spc="40" dirty="0">
                <a:effectLst/>
                <a:latin typeface="Microsoft YaHei UI" panose="020B0503020204020204" pitchFamily="34" charset="-122"/>
                <a:ea typeface="等线" panose="02010600030101010101" pitchFamily="2" charset="-122"/>
                <a:cs typeface="Times New Roman" panose="02020603050405020304" pitchFamily="18" charset="0"/>
              </a:rPr>
              <a:t>6</a:t>
            </a:r>
            <a:r>
              <a:rPr lang="zh-CN" altLang="en-US" sz="2800" kern="100" spc="40" dirty="0">
                <a:effectLst/>
                <a:latin typeface="Microsoft YaHei UI" panose="020B0503020204020204" pitchFamily="34" charset="-122"/>
                <a:ea typeface="等线" panose="02010600030101010101" pitchFamily="2" charset="-122"/>
                <a:cs typeface="Times New Roman" panose="02020603050405020304" pitchFamily="18" charset="0"/>
              </a:rPr>
              <a:t>月新高考</a:t>
            </a:r>
            <a:r>
              <a:rPr lang="en-US" altLang="zh-CN" sz="2800" kern="100" spc="40" dirty="0">
                <a:effectLst/>
                <a:latin typeface="Microsoft YaHei UI" panose="020B0503020204020204" pitchFamily="34" charset="-122"/>
                <a:ea typeface="等线" panose="02010600030101010101" pitchFamily="2" charset="-122"/>
                <a:cs typeface="Times New Roman" panose="02020603050405020304" pitchFamily="18" charset="0"/>
              </a:rPr>
              <a:t>I</a:t>
            </a:r>
            <a:r>
              <a:rPr lang="zh-CN" altLang="en-US" sz="2800" kern="100" spc="40" dirty="0">
                <a:effectLst/>
                <a:latin typeface="Microsoft YaHei UI" panose="020B0503020204020204" pitchFamily="34" charset="-122"/>
                <a:ea typeface="等线" panose="02010600030101010101" pitchFamily="2" charset="-122"/>
                <a:cs typeface="Times New Roman" panose="02020603050405020304" pitchFamily="18" charset="0"/>
              </a:rPr>
              <a:t>卷  双胞胎为母亲做惊喜早餐 （家庭生活，亲情与爱）</a:t>
            </a:r>
            <a:endParaRPr lang="zh-CN" altLang="en-US" sz="2800" kern="100" spc="40" dirty="0">
              <a:effectLst/>
              <a:latin typeface="Microsoft YaHei UI" panose="020B0503020204020204" pitchFamily="34" charset="-122"/>
              <a:ea typeface="等线" panose="02010600030101010101" pitchFamily="2" charset="-122"/>
              <a:cs typeface="Times New Roman" panose="02020603050405020304" pitchFamily="18" charset="0"/>
            </a:endParaRPr>
          </a:p>
          <a:p>
            <a:pPr lvl="0" algn="just"/>
            <a:r>
              <a:rPr lang="en-US" altLang="zh-CN" sz="2800" kern="100" spc="40" dirty="0">
                <a:effectLst/>
                <a:latin typeface="Microsoft YaHei UI" panose="020B0503020204020204" pitchFamily="34" charset="-122"/>
                <a:ea typeface="等线" panose="02010600030101010101" pitchFamily="2" charset="-122"/>
                <a:cs typeface="Times New Roman" panose="02020603050405020304" pitchFamily="18" charset="0"/>
              </a:rPr>
              <a:t>7.2021</a:t>
            </a:r>
            <a:r>
              <a:rPr lang="zh-CN" altLang="en-US" sz="2800" kern="100" spc="40" dirty="0">
                <a:effectLst/>
                <a:latin typeface="Microsoft YaHei UI" panose="020B0503020204020204" pitchFamily="34" charset="-122"/>
                <a:ea typeface="等线" panose="02010600030101010101" pitchFamily="2" charset="-122"/>
                <a:cs typeface="Times New Roman" panose="02020603050405020304" pitchFamily="18" charset="0"/>
              </a:rPr>
              <a:t>年</a:t>
            </a:r>
            <a:r>
              <a:rPr lang="en-US" altLang="zh-CN" sz="2800" kern="100" spc="40" dirty="0">
                <a:effectLst/>
                <a:latin typeface="Microsoft YaHei UI" panose="020B0503020204020204" pitchFamily="34" charset="-122"/>
                <a:ea typeface="等线" panose="02010600030101010101" pitchFamily="2" charset="-122"/>
                <a:cs typeface="Times New Roman" panose="02020603050405020304" pitchFamily="18" charset="0"/>
              </a:rPr>
              <a:t>6</a:t>
            </a:r>
            <a:r>
              <a:rPr lang="zh-CN" altLang="en-US" sz="2800" kern="100" spc="40" dirty="0">
                <a:effectLst/>
                <a:latin typeface="Microsoft YaHei UI" panose="020B0503020204020204" pitchFamily="34" charset="-122"/>
                <a:ea typeface="等线" panose="02010600030101010101" pitchFamily="2" charset="-122"/>
                <a:cs typeface="Times New Roman" panose="02020603050405020304" pitchFamily="18" charset="0"/>
              </a:rPr>
              <a:t>月浙江卷   我打工赚钱补贴家用  （家庭生活，亲情与爱） </a:t>
            </a:r>
            <a:endParaRPr lang="zh-CN" altLang="en-US" sz="2800" kern="100" spc="40" dirty="0">
              <a:effectLst/>
              <a:latin typeface="Microsoft YaHei UI" panose="020B0503020204020204" pitchFamily="34" charset="-122"/>
              <a:ea typeface="等线" panose="02010600030101010101" pitchFamily="2" charset="-122"/>
              <a:cs typeface="Times New Roman" panose="02020603050405020304" pitchFamily="18" charset="0"/>
            </a:endParaRPr>
          </a:p>
          <a:p>
            <a:pPr lvl="0" algn="just"/>
            <a:r>
              <a:rPr lang="en-US" altLang="zh-CN" sz="2800" kern="100" spc="40" dirty="0">
                <a:effectLst/>
                <a:latin typeface="Microsoft YaHei UI" panose="020B0503020204020204" pitchFamily="34" charset="-122"/>
                <a:ea typeface="等线" panose="02010600030101010101" pitchFamily="2" charset="-122"/>
                <a:cs typeface="Times New Roman" panose="02020603050405020304" pitchFamily="18" charset="0"/>
              </a:rPr>
              <a:t>8.2021</a:t>
            </a:r>
            <a:r>
              <a:rPr lang="zh-CN" altLang="en-US" sz="2800" kern="100" spc="40" dirty="0">
                <a:effectLst/>
                <a:latin typeface="Microsoft YaHei UI" panose="020B0503020204020204" pitchFamily="34" charset="-122"/>
                <a:ea typeface="等线" panose="02010600030101010101" pitchFamily="2" charset="-122"/>
                <a:cs typeface="Times New Roman" panose="02020603050405020304" pitchFamily="18" charset="0"/>
              </a:rPr>
              <a:t>年</a:t>
            </a:r>
            <a:r>
              <a:rPr lang="en-US" altLang="zh-CN" sz="2800" kern="100" spc="40" dirty="0">
                <a:effectLst/>
                <a:latin typeface="Microsoft YaHei UI" panose="020B0503020204020204" pitchFamily="34" charset="-122"/>
                <a:ea typeface="等线" panose="02010600030101010101" pitchFamily="2" charset="-122"/>
                <a:cs typeface="Times New Roman" panose="02020603050405020304" pitchFamily="18" charset="0"/>
              </a:rPr>
              <a:t>1</a:t>
            </a:r>
            <a:r>
              <a:rPr lang="zh-CN" altLang="en-US" sz="2800" kern="100" spc="40" dirty="0">
                <a:effectLst/>
                <a:latin typeface="Microsoft YaHei UI" panose="020B0503020204020204" pitchFamily="34" charset="-122"/>
                <a:ea typeface="等线" panose="02010600030101010101" pitchFamily="2" charset="-122"/>
                <a:cs typeface="Times New Roman" panose="02020603050405020304" pitchFamily="18" charset="0"/>
              </a:rPr>
              <a:t>月浙江卷    万圣节趣事之南瓜卡头 （ 家庭生活趣事，喜悦美好）</a:t>
            </a:r>
            <a:endParaRPr lang="zh-CN" altLang="en-US" sz="2800" kern="100" spc="40" dirty="0">
              <a:effectLst/>
              <a:latin typeface="Microsoft YaHei UI" panose="020B0503020204020204" pitchFamily="34" charset="-122"/>
              <a:ea typeface="等线" panose="02010600030101010101" pitchFamily="2" charset="-122"/>
              <a:cs typeface="Times New Roman" panose="02020603050405020304" pitchFamily="18" charset="0"/>
            </a:endParaRPr>
          </a:p>
          <a:p>
            <a:pPr lvl="0" algn="just"/>
            <a:r>
              <a:rPr lang="en-US" altLang="zh-CN" sz="2800" kern="100" spc="40" dirty="0">
                <a:effectLst/>
                <a:latin typeface="Microsoft YaHei UI" panose="020B0503020204020204" pitchFamily="34" charset="-122"/>
                <a:ea typeface="等线" panose="02010600030101010101" pitchFamily="2" charset="-122"/>
                <a:cs typeface="Times New Roman" panose="02020603050405020304" pitchFamily="18" charset="0"/>
              </a:rPr>
              <a:t>9.2017</a:t>
            </a:r>
            <a:r>
              <a:rPr lang="zh-CN" altLang="en-US" sz="2800" kern="100" spc="40" dirty="0">
                <a:effectLst/>
                <a:latin typeface="Microsoft YaHei UI" panose="020B0503020204020204" pitchFamily="34" charset="-122"/>
                <a:ea typeface="等线" panose="02010600030101010101" pitchFamily="2" charset="-122"/>
                <a:cs typeface="Times New Roman" panose="02020603050405020304" pitchFamily="18" charset="0"/>
              </a:rPr>
              <a:t>年</a:t>
            </a:r>
            <a:r>
              <a:rPr lang="en-US" altLang="zh-CN" sz="2800" kern="100" spc="40" dirty="0">
                <a:effectLst/>
                <a:latin typeface="Microsoft YaHei UI" panose="020B0503020204020204" pitchFamily="34" charset="-122"/>
                <a:ea typeface="等线" panose="02010600030101010101" pitchFamily="2" charset="-122"/>
                <a:cs typeface="Times New Roman" panose="02020603050405020304" pitchFamily="18" charset="0"/>
              </a:rPr>
              <a:t>11</a:t>
            </a:r>
            <a:r>
              <a:rPr lang="zh-CN" altLang="en-US" sz="2800" kern="100" spc="40" dirty="0">
                <a:effectLst/>
                <a:latin typeface="Microsoft YaHei UI" panose="020B0503020204020204" pitchFamily="34" charset="-122"/>
                <a:ea typeface="等线" panose="02010600030101010101" pitchFamily="2" charset="-122"/>
                <a:cs typeface="Times New Roman" panose="02020603050405020304" pitchFamily="18" charset="0"/>
              </a:rPr>
              <a:t>月 浙江卷   和健忘妈妈一起旅行的经历 （家庭生活趣事，善良）</a:t>
            </a:r>
            <a:endParaRPr lang="zh-CN" altLang="en-US" sz="2800" kern="100" spc="40" dirty="0">
              <a:effectLst/>
              <a:latin typeface="Microsoft YaHei UI" panose="020B0503020204020204" pitchFamily="34"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userDrawn="1"/>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529" y="0"/>
            <a:ext cx="12169471" cy="6851443"/>
          </a:xfrm>
          <a:prstGeom prst="rect">
            <a:avLst/>
          </a:prstGeom>
        </p:spPr>
      </p:pic>
      <p:sp>
        <p:nvSpPr>
          <p:cNvPr id="4" name="文本框 3"/>
          <p:cNvSpPr txBox="1"/>
          <p:nvPr/>
        </p:nvSpPr>
        <p:spPr>
          <a:xfrm>
            <a:off x="0" y="447261"/>
            <a:ext cx="12169470" cy="2862322"/>
          </a:xfrm>
          <a:prstGeom prst="rect">
            <a:avLst/>
          </a:prstGeom>
          <a:solidFill>
            <a:schemeClr val="bg1"/>
          </a:solidFill>
        </p:spPr>
        <p:txBody>
          <a:bodyPr wrap="square">
            <a:spAutoFit/>
          </a:bodyPr>
          <a:lstStyle/>
          <a:p>
            <a:pPr algn="just"/>
            <a:r>
              <a:rPr lang="en-US" altLang="zh-CN" sz="3600" kern="100" spc="40" dirty="0">
                <a:effectLst/>
                <a:latin typeface="等线" panose="02010600030101010101" pitchFamily="2" charset="-122"/>
                <a:ea typeface="Microsoft YaHei UI" panose="020B0503020204020204" pitchFamily="34" charset="-122"/>
                <a:cs typeface="Times New Roman" panose="02020603050405020304" pitchFamily="18" charset="0"/>
              </a:rPr>
              <a:t> </a:t>
            </a:r>
            <a:r>
              <a:rPr lang="en-US" altLang="zh-CN" sz="3600" b="1" kern="100" spc="40" dirty="0">
                <a:effectLst/>
                <a:latin typeface="等线" panose="02010600030101010101" pitchFamily="2" charset="-122"/>
                <a:ea typeface="Microsoft YaHei UI" panose="020B0503020204020204" pitchFamily="34" charset="-122"/>
                <a:cs typeface="Times New Roman" panose="02020603050405020304" pitchFamily="18" charset="0"/>
              </a:rPr>
              <a:t>Proverbs: </a:t>
            </a:r>
            <a:endParaRPr lang="en-US" altLang="zh-CN" sz="3600" b="1" kern="100" spc="40" dirty="0">
              <a:effectLst/>
              <a:latin typeface="等线" panose="02010600030101010101" pitchFamily="2" charset="-122"/>
              <a:ea typeface="Microsoft YaHei UI" panose="020B0503020204020204" pitchFamily="34" charset="-122"/>
              <a:cs typeface="Times New Roman" panose="02020603050405020304" pitchFamily="18" charset="0"/>
            </a:endParaRPr>
          </a:p>
          <a:p>
            <a:pPr marL="514350" indent="-514350" algn="just">
              <a:buAutoNum type="arabicPeriod"/>
            </a:pPr>
            <a:r>
              <a:rPr lang="en-US" altLang="zh-CN" sz="3600" b="1" kern="100" spc="40" dirty="0">
                <a:solidFill>
                  <a:srgbClr val="C00000"/>
                </a:solidFill>
                <a:latin typeface="等线" panose="02010600030101010101" pitchFamily="2" charset="-122"/>
                <a:ea typeface="Microsoft YaHei UI" panose="020B0503020204020204" pitchFamily="34" charset="-122"/>
                <a:cs typeface="Times New Roman" panose="02020603050405020304" pitchFamily="18" charset="0"/>
              </a:rPr>
              <a:t>Divided, we fall. United, we stand. </a:t>
            </a:r>
            <a:endParaRPr lang="en-US" altLang="zh-CN" sz="3600" b="1" kern="100" spc="40" dirty="0">
              <a:solidFill>
                <a:srgbClr val="C00000"/>
              </a:solidFill>
              <a:latin typeface="等线" panose="02010600030101010101" pitchFamily="2" charset="-122"/>
              <a:ea typeface="Microsoft YaHei UI" panose="020B0503020204020204" pitchFamily="34" charset="-122"/>
              <a:cs typeface="Times New Roman" panose="02020603050405020304" pitchFamily="18" charset="0"/>
            </a:endParaRPr>
          </a:p>
          <a:p>
            <a:pPr algn="just"/>
            <a:r>
              <a:rPr lang="en-US" altLang="zh-CN" sz="3600" kern="100" spc="40" dirty="0">
                <a:latin typeface="等线" panose="02010600030101010101" pitchFamily="2" charset="-122"/>
                <a:ea typeface="Microsoft YaHei UI" panose="020B0503020204020204" pitchFamily="34" charset="-122"/>
                <a:cs typeface="Times New Roman" panose="02020603050405020304" pitchFamily="18" charset="0"/>
              </a:rPr>
              <a:t>     </a:t>
            </a:r>
            <a:r>
              <a:rPr lang="zh-CN" altLang="en-US" sz="3600" kern="100" spc="40" dirty="0">
                <a:latin typeface="等线" panose="02010600030101010101" pitchFamily="2" charset="-122"/>
                <a:ea typeface="Microsoft YaHei UI" panose="020B0503020204020204" pitchFamily="34" charset="-122"/>
                <a:cs typeface="Times New Roman" panose="02020603050405020304" pitchFamily="18" charset="0"/>
              </a:rPr>
              <a:t>分裂，我们就会失败。</a:t>
            </a:r>
            <a:r>
              <a:rPr lang="en-US" altLang="zh-CN" sz="3600" kern="100" spc="40" dirty="0">
                <a:latin typeface="等线" panose="02010600030101010101" pitchFamily="2" charset="-122"/>
                <a:ea typeface="Microsoft YaHei UI" panose="020B0503020204020204" pitchFamily="34" charset="-122"/>
                <a:cs typeface="Times New Roman" panose="02020603050405020304" pitchFamily="18" charset="0"/>
              </a:rPr>
              <a:t> </a:t>
            </a:r>
            <a:r>
              <a:rPr lang="zh-CN" altLang="en-US" sz="3600" kern="100" spc="40" dirty="0">
                <a:latin typeface="等线" panose="02010600030101010101" pitchFamily="2" charset="-122"/>
                <a:ea typeface="Microsoft YaHei UI" panose="020B0503020204020204" pitchFamily="34" charset="-122"/>
                <a:cs typeface="Times New Roman" panose="02020603050405020304" pitchFamily="18" charset="0"/>
              </a:rPr>
              <a:t>团结起来，我们屹立不倒。</a:t>
            </a:r>
            <a:endParaRPr lang="en-US" altLang="zh-CN" sz="3600" kern="100" spc="40" dirty="0">
              <a:latin typeface="等线" panose="02010600030101010101" pitchFamily="2" charset="-122"/>
              <a:ea typeface="Microsoft YaHei UI" panose="020B0503020204020204" pitchFamily="34" charset="-122"/>
              <a:cs typeface="Times New Roman" panose="02020603050405020304" pitchFamily="18" charset="0"/>
            </a:endParaRPr>
          </a:p>
          <a:p>
            <a:pPr algn="just"/>
            <a:r>
              <a:rPr lang="en-US" altLang="zh-CN" sz="3600" b="1" kern="100" spc="40" dirty="0">
                <a:solidFill>
                  <a:srgbClr val="C00000"/>
                </a:solidFill>
                <a:latin typeface="等线" panose="02010600030101010101" pitchFamily="2" charset="-122"/>
                <a:ea typeface="Microsoft YaHei UI" panose="020B0503020204020204" pitchFamily="34" charset="-122"/>
                <a:cs typeface="Times New Roman" panose="02020603050405020304" pitchFamily="18" charset="0"/>
              </a:rPr>
              <a:t>2.    Unity is strength</a:t>
            </a:r>
            <a:r>
              <a:rPr lang="en-US" altLang="zh-CN" sz="3600" kern="100" spc="40" dirty="0">
                <a:solidFill>
                  <a:srgbClr val="C00000"/>
                </a:solidFill>
                <a:latin typeface="等线" panose="02010600030101010101" pitchFamily="2" charset="-122"/>
                <a:ea typeface="Microsoft YaHei UI" panose="020B0503020204020204" pitchFamily="34" charset="-122"/>
                <a:cs typeface="Times New Roman" panose="02020603050405020304" pitchFamily="18" charset="0"/>
              </a:rPr>
              <a:t>. </a:t>
            </a:r>
            <a:r>
              <a:rPr lang="zh-CN" altLang="en-US" sz="3600" kern="100" spc="40" dirty="0">
                <a:latin typeface="等线" panose="02010600030101010101" pitchFamily="2" charset="-122"/>
                <a:ea typeface="Microsoft YaHei UI" panose="020B0503020204020204" pitchFamily="34" charset="-122"/>
                <a:cs typeface="Times New Roman" panose="02020603050405020304" pitchFamily="18" charset="0"/>
              </a:rPr>
              <a:t>团结就是力量。</a:t>
            </a:r>
            <a:endParaRPr lang="en-US" altLang="zh-CN" sz="3600" kern="100" spc="40" dirty="0">
              <a:latin typeface="等线" panose="02010600030101010101" pitchFamily="2" charset="-122"/>
              <a:ea typeface="Microsoft YaHei UI" panose="020B0503020204020204" pitchFamily="34" charset="-122"/>
              <a:cs typeface="Times New Roman" panose="02020603050405020304" pitchFamily="18" charset="0"/>
            </a:endParaRPr>
          </a:p>
          <a:p>
            <a:pPr algn="just"/>
            <a:r>
              <a:rPr lang="en-US" altLang="zh-CN" sz="3600" b="1" kern="100" spc="40" dirty="0">
                <a:solidFill>
                  <a:srgbClr val="C00000"/>
                </a:solidFill>
                <a:effectLst/>
                <a:latin typeface="等线" panose="02010600030101010101" pitchFamily="2" charset="-122"/>
                <a:ea typeface="Microsoft YaHei UI" panose="020B0503020204020204" pitchFamily="34" charset="-122"/>
                <a:cs typeface="Times New Roman" panose="02020603050405020304" pitchFamily="18" charset="0"/>
              </a:rPr>
              <a:t>3.    Many hands make </a:t>
            </a:r>
            <a:r>
              <a:rPr lang="en-US" altLang="zh-CN" sz="3600" b="1" kern="100" spc="40" dirty="0">
                <a:solidFill>
                  <a:srgbClr val="C00000"/>
                </a:solidFill>
                <a:latin typeface="等线" panose="02010600030101010101" pitchFamily="2" charset="-122"/>
                <a:ea typeface="Microsoft YaHei UI" panose="020B0503020204020204" pitchFamily="34" charset="-122"/>
                <a:cs typeface="Times New Roman" panose="02020603050405020304" pitchFamily="18" charset="0"/>
              </a:rPr>
              <a:t>work light. </a:t>
            </a:r>
            <a:r>
              <a:rPr lang="zh-CN" altLang="en-US" sz="3600" kern="100" spc="40" dirty="0">
                <a:latin typeface="等线" panose="02010600030101010101" pitchFamily="2" charset="-122"/>
                <a:ea typeface="Microsoft YaHei UI" panose="020B0503020204020204" pitchFamily="34" charset="-122"/>
                <a:cs typeface="Times New Roman" panose="02020603050405020304" pitchFamily="18" charset="0"/>
              </a:rPr>
              <a:t>众人拾柴火焰高。</a:t>
            </a:r>
            <a:endParaRPr lang="zh-CN" altLang="en-US" sz="3600" kern="100" spc="40" dirty="0">
              <a:effectLst/>
              <a:latin typeface="Microsoft YaHei UI" panose="020B0503020204020204" pitchFamily="34"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userDrawn="1"/>
        </p:nvPicPr>
        <p:blipFill>
          <a:blip r:embed="rId2"/>
          <a:stretch>
            <a:fillRect/>
          </a:stretch>
        </p:blipFill>
        <p:spPr>
          <a:xfrm>
            <a:off x="11477625" y="82550"/>
            <a:ext cx="608013" cy="642938"/>
          </a:xfrm>
          <a:prstGeom prst="rect">
            <a:avLst/>
          </a:prstGeom>
          <a:noFill/>
          <a:ln w="9525">
            <a:noFill/>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0" y="523220"/>
            <a:ext cx="12192000" cy="6786469"/>
          </a:xfrm>
          <a:prstGeom prst="rect">
            <a:avLst/>
          </a:prstGeom>
          <a:noFill/>
        </p:spPr>
        <p:txBody>
          <a:bodyPr wrap="square" lIns="91292" tIns="45718" rIns="91292" bIns="45718">
            <a:spAutoFit/>
          </a:bodyPr>
          <a:lstStyle/>
          <a:p>
            <a:pPr lvl="0" indent="457200" defTabSz="913765">
              <a:lnSpc>
                <a:spcPts val="2900"/>
              </a:lnSpc>
              <a:spcBef>
                <a:spcPct val="0"/>
              </a:spcBef>
              <a:spcAft>
                <a:spcPct val="0"/>
              </a:spcAft>
              <a:defRPr/>
            </a:pPr>
            <a:r>
              <a:rPr lang="en-US" altLang="zh-CN" sz="2800" kern="100" dirty="0">
                <a:latin typeface="Tahoma" panose="020B0604030504040204" pitchFamily="34" charset="0"/>
                <a:ea typeface="Tahoma" panose="020B0604030504040204" pitchFamily="34" charset="0"/>
                <a:cs typeface="Tahoma" panose="020B0604030504040204" pitchFamily="34" charset="0"/>
              </a:rPr>
              <a:t>The old bookstore on Maple Street had been Mr. Hale’s life work. For forty years, he’d stacked its shelves with weathered novels, dog-eared poetry collections, and rare first editions, each with a story he could recite by heart. But last month, the bank had sent a notice — rising rents and falling sales meant the store would close by the end of the week.</a:t>
            </a:r>
            <a:endParaRPr lang="en-US" altLang="zh-CN" sz="2800" kern="100" dirty="0">
              <a:latin typeface="Tahoma" panose="020B0604030504040204" pitchFamily="34" charset="0"/>
              <a:ea typeface="Tahoma" panose="020B0604030504040204" pitchFamily="34" charset="0"/>
              <a:cs typeface="Tahoma" panose="020B0604030504040204" pitchFamily="34" charset="0"/>
            </a:endParaRPr>
          </a:p>
          <a:p>
            <a:pPr lvl="0" indent="457200" defTabSz="913765">
              <a:lnSpc>
                <a:spcPts val="2900"/>
              </a:lnSpc>
              <a:spcBef>
                <a:spcPct val="0"/>
              </a:spcBef>
              <a:spcAft>
                <a:spcPct val="0"/>
              </a:spcAft>
              <a:defRPr/>
            </a:pPr>
            <a:r>
              <a:rPr lang="en-US" altLang="zh-CN" sz="2800" kern="100" dirty="0">
                <a:latin typeface="Tahoma" panose="020B0604030504040204" pitchFamily="34" charset="0"/>
                <a:ea typeface="Tahoma" panose="020B0604030504040204" pitchFamily="34" charset="0"/>
                <a:cs typeface="Tahoma" panose="020B0604030504040204" pitchFamily="34" charset="0"/>
              </a:rPr>
              <a:t>Lila, a regular since she was a kid, couldn’t bear the thought. She’d grown up here, hiding in the back corner with a book while her mom worked next door. Now a college student home for summer, she’d started a “Save the Bookstore” campaign: a petition, a GoFundMe page, even hand-painted signs taped to lampposts. But donations trickled in, and the petition barely had a hundred signatures.</a:t>
            </a:r>
            <a:endParaRPr lang="en-US" altLang="zh-CN" sz="2800" kern="100" dirty="0">
              <a:latin typeface="Tahoma" panose="020B0604030504040204" pitchFamily="34" charset="0"/>
              <a:ea typeface="Tahoma" panose="020B0604030504040204" pitchFamily="34" charset="0"/>
              <a:cs typeface="Tahoma" panose="020B0604030504040204" pitchFamily="34" charset="0"/>
            </a:endParaRPr>
          </a:p>
          <a:p>
            <a:pPr lvl="0" indent="457200" defTabSz="913765">
              <a:lnSpc>
                <a:spcPts val="2900"/>
              </a:lnSpc>
              <a:spcBef>
                <a:spcPct val="0"/>
              </a:spcBef>
              <a:spcAft>
                <a:spcPct val="0"/>
              </a:spcAft>
              <a:defRPr/>
            </a:pPr>
            <a:r>
              <a:rPr lang="en-US" altLang="zh-CN" sz="2800" kern="100" dirty="0">
                <a:latin typeface="Tahoma" panose="020B0604030504040204" pitchFamily="34" charset="0"/>
                <a:ea typeface="Tahoma" panose="020B0604030504040204" pitchFamily="34" charset="0"/>
                <a:cs typeface="Tahoma" panose="020B0604030504040204" pitchFamily="34" charset="0"/>
              </a:rPr>
              <a:t>“This isn’t just a store,” Lila said to Mr. Hale one afternoon, gesturing to the creaky wooden floors and the smell of old paper. He smiled sadly, polishing a leather-bound Dickens. “It’s where Mrs. Carter met her late husband — they bonded over a shared love for Hemingway. Where Tommy, the shy kid from down the street, found the courage to join the debate team after reading To Kill a Mockingbird.”</a:t>
            </a:r>
            <a:endParaRPr lang="en-US" altLang="zh-CN" sz="2800" kern="100" dirty="0">
              <a:latin typeface="Tahoma" panose="020B0604030504040204" pitchFamily="34" charset="0"/>
              <a:ea typeface="Tahoma" panose="020B0604030504040204" pitchFamily="34" charset="0"/>
              <a:cs typeface="Tahoma" panose="020B0604030504040204" pitchFamily="34" charset="0"/>
            </a:endParaRPr>
          </a:p>
          <a:p>
            <a:pPr marL="0" marR="0" lvl="0" indent="457200" defTabSz="913765" rtl="0" eaLnBrk="0" fontAlgn="auto" latinLnBrk="0" hangingPunct="1">
              <a:lnSpc>
                <a:spcPts val="2900"/>
              </a:lnSpc>
              <a:spcBef>
                <a:spcPct val="0"/>
              </a:spcBef>
              <a:spcAft>
                <a:spcPct val="0"/>
              </a:spcAft>
              <a:buClrTx/>
              <a:buSzTx/>
              <a:buFontTx/>
              <a:buNone/>
              <a:defRPr/>
            </a:pPr>
            <a:endParaRPr kumimoji="0" lang="en-US" altLang="zh-CN"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TextBox 1"/>
          <p:cNvSpPr txBox="1"/>
          <p:nvPr>
            <p:custDataLst>
              <p:tags r:id="rId2"/>
            </p:custDataLst>
          </p:nvPr>
        </p:nvSpPr>
        <p:spPr>
          <a:xfrm>
            <a:off x="0" y="0"/>
            <a:ext cx="1789043" cy="523220"/>
          </a:xfrm>
          <a:prstGeom prst="rect">
            <a:avLst/>
          </a:prstGeom>
          <a:solidFill>
            <a:srgbClr val="C00000"/>
          </a:solid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读原文</a:t>
            </a:r>
            <a:r>
              <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a:t>
            </a: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pic>
        <p:nvPicPr>
          <p:cNvPr id="5124" name="图片 6" descr="logo横版 png"/>
          <p:cNvPicPr>
            <a:picLocks noChangeAspect="1"/>
          </p:cNvPicPr>
          <p:nvPr userDrawn="1"/>
        </p:nvPicPr>
        <p:blipFill>
          <a:blip r:embed="rId3"/>
          <a:stretch>
            <a:fillRect/>
          </a:stretch>
        </p:blipFill>
        <p:spPr>
          <a:xfrm>
            <a:off x="11477625" y="82550"/>
            <a:ext cx="608013" cy="642938"/>
          </a:xfrm>
          <a:prstGeom prst="rect">
            <a:avLst/>
          </a:prstGeom>
          <a:noFill/>
          <a:ln w="9525">
            <a:noFill/>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0" y="0"/>
            <a:ext cx="12336389" cy="7737499"/>
          </a:xfrm>
          <a:prstGeom prst="rect">
            <a:avLst/>
          </a:prstGeom>
          <a:solidFill>
            <a:schemeClr val="bg1"/>
          </a:solidFill>
        </p:spPr>
        <p:txBody>
          <a:bodyPr wrap="square" lIns="91292" tIns="45718" rIns="91292" bIns="45718">
            <a:spAutoFit/>
          </a:bodyPr>
          <a:lstStyle/>
          <a:p>
            <a:pPr lvl="0" indent="457200" eaLnBrk="0" fontAlgn="base" hangingPunct="0">
              <a:lnSpc>
                <a:spcPct val="90000"/>
              </a:lnSpc>
              <a:spcBef>
                <a:spcPct val="0"/>
              </a:spcBef>
              <a:spcAft>
                <a:spcPct val="0"/>
              </a:spcAft>
              <a:defRPr/>
            </a:pPr>
            <a:r>
              <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rPr>
              <a:t>Lila’s throat tightened. She knew those stories too. She’d left her own mark here: a faded drawing of a cat tucked inside The Secret Garden, a note scrawled in the margin of Pride and Prejudice (“Mr. Darcy is overrated!”) when she was twelve.</a:t>
            </a:r>
            <a:endPar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rPr>
              <a:t>On the penultimate day, Lila arrived to find Mr. Hale packing boxes. “I’m sorry, kiddo,” he said, his voice rough. “We tried.” She noticed a dusty box labeled “Memorabilia” in the corner — newspaper clippings from the store’ s opening, a photo of Mr. Hale as a young man, and a stack of handwritten letters.</a:t>
            </a:r>
            <a:endPar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rPr>
              <a:t>Curious, she pulled one out. It was dated 1998, from a girl named Clara: “Your store kept me going when my dad left. I’ll never forget the day you let me take Anne of Green Gables home even though I couldn’t pay — said ‘stories should be free to heal.’” Lila froze. Clara was her mom’s name.</a:t>
            </a:r>
            <a:endPar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rPr>
              <a:t>Before she could ask, the bell above the door jingled. A woman in a business suit stepped in, scanning the shelves. “I’m from the real estate company,” she said, holding out a clipboard. “We need the keys by Friday.”</a:t>
            </a:r>
            <a:endPar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rPr>
              <a:t>Mr. Hale’s shoulders slumped. Lila grabbed the letter, </a:t>
            </a:r>
            <a:r>
              <a:rPr lang="en-US" altLang="zh-CN" sz="2400" kern="100" dirty="0">
                <a:solidFill>
                  <a:srgbClr val="212121"/>
                </a:solidFill>
                <a:latin typeface="Tahoma" panose="020B0604030504040204" pitchFamily="34" charset="0"/>
                <a:ea typeface="Tahoma" panose="020B0604030504040204" pitchFamily="34" charset="0"/>
                <a:cs typeface="Tahoma" panose="020B0604030504040204" pitchFamily="34" charset="0"/>
              </a:rPr>
              <a:t>her heart racing. </a:t>
            </a:r>
            <a:r>
              <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rPr>
              <a:t>“Wait — this store matters. To all of us.” The woman raised an eyebrow. “Prove it.”</a:t>
            </a:r>
            <a:endPar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endPar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zh-CN" altLang="en-US" sz="2400" kern="100" dirty="0">
                <a:solidFill>
                  <a:prstClr val="black"/>
                </a:solidFill>
                <a:latin typeface="Tahoma" panose="020B0604030504040204" pitchFamily="34" charset="0"/>
                <a:ea typeface="Tahoma" panose="020B0604030504040204" pitchFamily="34" charset="0"/>
                <a:cs typeface="Tahoma" panose="020B0604030504040204" pitchFamily="34" charset="0"/>
              </a:rPr>
              <a:t>注意：</a:t>
            </a:r>
            <a:r>
              <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rPr>
              <a:t>1.</a:t>
            </a:r>
            <a:r>
              <a:rPr lang="zh-CN" altLang="en-US" sz="2400" kern="100" dirty="0">
                <a:solidFill>
                  <a:prstClr val="black"/>
                </a:solidFill>
                <a:latin typeface="Tahoma" panose="020B0604030504040204" pitchFamily="34" charset="0"/>
                <a:ea typeface="Tahoma" panose="020B0604030504040204" pitchFamily="34" charset="0"/>
                <a:cs typeface="Tahoma" panose="020B0604030504040204" pitchFamily="34" charset="0"/>
              </a:rPr>
              <a:t>续写词数应为</a:t>
            </a:r>
            <a:r>
              <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rPr>
              <a:t>150</a:t>
            </a:r>
            <a:r>
              <a:rPr lang="zh-CN" altLang="en-US" sz="2400" kern="100" dirty="0">
                <a:solidFill>
                  <a:prstClr val="black"/>
                </a:solidFill>
                <a:latin typeface="Tahoma" panose="020B0604030504040204" pitchFamily="34" charset="0"/>
                <a:ea typeface="Tahoma" panose="020B0604030504040204" pitchFamily="34" charset="0"/>
                <a:cs typeface="Tahoma" panose="020B0604030504040204" pitchFamily="34" charset="0"/>
              </a:rPr>
              <a:t>左右；</a:t>
            </a:r>
            <a:r>
              <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rPr>
              <a:t>2.</a:t>
            </a:r>
            <a:r>
              <a:rPr lang="zh-CN" altLang="en-US" sz="2400" kern="100" dirty="0">
                <a:solidFill>
                  <a:prstClr val="black"/>
                </a:solidFill>
                <a:latin typeface="Tahoma" panose="020B0604030504040204" pitchFamily="34" charset="0"/>
                <a:ea typeface="Tahoma" panose="020B0604030504040204" pitchFamily="34" charset="0"/>
                <a:cs typeface="Tahoma" panose="020B0604030504040204" pitchFamily="34" charset="0"/>
              </a:rPr>
              <a:t>请按如下格式在答题卡的相应位置作答。</a:t>
            </a:r>
            <a:endParaRPr lang="zh-CN" altLang="en-US" sz="24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rPr>
              <a:t>Paragraph 1: Lila sprinted out the door, the letter clutched in her hand.</a:t>
            </a:r>
            <a:endPar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r>
              <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rPr>
              <a:t>Paragraph 2: By sunset, the bookstore’s front lawn was crowded.</a:t>
            </a:r>
            <a:endPar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endPar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endPar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457200" eaLnBrk="0" fontAlgn="base" hangingPunct="0">
              <a:lnSpc>
                <a:spcPct val="90000"/>
              </a:lnSpc>
              <a:spcBef>
                <a:spcPct val="0"/>
              </a:spcBef>
              <a:spcAft>
                <a:spcPct val="0"/>
              </a:spcAft>
              <a:defRPr/>
            </a:pPr>
            <a:endParaRPr lang="en-US" altLang="zh-CN" sz="2400" kern="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5124" name="图片 6" descr="logo横版 png"/>
          <p:cNvPicPr>
            <a:picLocks noChangeAspect="1"/>
          </p:cNvPicPr>
          <p:nvPr userDrawn="1"/>
        </p:nvPicPr>
        <p:blipFill>
          <a:blip r:embed="rId2"/>
          <a:stretch>
            <a:fillRect/>
          </a:stretch>
        </p:blipFill>
        <p:spPr>
          <a:xfrm>
            <a:off x="11477625" y="82550"/>
            <a:ext cx="608013" cy="642938"/>
          </a:xfrm>
          <a:prstGeom prst="rect">
            <a:avLst/>
          </a:prstGeom>
          <a:noFill/>
          <a:ln w="9525">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伦敦的各色书店-翰林国际教育"/>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1"/>
            <a:ext cx="12192000" cy="6814334"/>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2785066" y="60184"/>
            <a:ext cx="7300403" cy="523220"/>
          </a:xfrm>
          <a:prstGeom prst="rect">
            <a:avLst/>
          </a:prstGeom>
          <a:noFill/>
        </p:spPr>
        <p:txBody>
          <a:bodyPr wrap="square">
            <a:spAutoFit/>
          </a:bodyPr>
          <a:lstStyle/>
          <a:p>
            <a:r>
              <a:rPr lang="en-US" altLang="zh-CN" sz="2800" b="1" dirty="0">
                <a:solidFill>
                  <a:srgbClr val="CC00CC"/>
                </a:solidFill>
                <a:highlight>
                  <a:srgbClr val="C0C0C0"/>
                </a:highlight>
                <a:latin typeface="Times New Roman" panose="02020603050405020304" pitchFamily="18" charset="0"/>
                <a:cs typeface="Times New Roman" panose="02020603050405020304" pitchFamily="18" charset="0"/>
                <a:sym typeface="+mn-ea"/>
              </a:rPr>
              <a:t>Read for information</a:t>
            </a:r>
            <a:endParaRPr lang="zh-CN" altLang="en-US" sz="2800" dirty="0">
              <a:solidFill>
                <a:srgbClr val="CC00CC"/>
              </a:solidFill>
            </a:endParaRPr>
          </a:p>
        </p:txBody>
      </p:sp>
      <p:sp>
        <p:nvSpPr>
          <p:cNvPr id="5" name="文本框 4"/>
          <p:cNvSpPr txBox="1"/>
          <p:nvPr/>
        </p:nvSpPr>
        <p:spPr>
          <a:xfrm>
            <a:off x="0" y="857250"/>
            <a:ext cx="12192000" cy="3874769"/>
          </a:xfrm>
          <a:prstGeom prst="rect">
            <a:avLst/>
          </a:prstGeom>
          <a:solidFill>
            <a:schemeClr val="bg1"/>
          </a:solidFill>
        </p:spPr>
        <p:txBody>
          <a:bodyPr wrap="square" rtlCol="0">
            <a:noAutofit/>
          </a:bodyPr>
          <a:lstStyle/>
          <a:p>
            <a:pPr marL="514350" indent="-514350">
              <a:buFontTx/>
              <a:buAutoNum type="arabicPeriod"/>
            </a:pPr>
            <a:r>
              <a:rPr lang="en-US" altLang="zh-CN" sz="3600" b="1" dirty="0">
                <a:latin typeface="Times New Roman" panose="02020603050405020304" pitchFamily="18" charset="0"/>
                <a:cs typeface="Times New Roman" panose="02020603050405020304" pitchFamily="18" charset="0"/>
              </a:rPr>
              <a:t>Major roles</a:t>
            </a:r>
            <a:r>
              <a:rPr lang="en-US" altLang="zh-CN" sz="3200" b="1" dirty="0">
                <a:latin typeface="Times New Roman" panose="02020603050405020304" pitchFamily="18" charset="0"/>
                <a:cs typeface="Times New Roman" panose="02020603050405020304" pitchFamily="18" charset="0"/>
              </a:rPr>
              <a:t>:  </a:t>
            </a:r>
            <a:r>
              <a:rPr lang="en-US" altLang="zh-CN" sz="3200" b="1" dirty="0">
                <a:solidFill>
                  <a:srgbClr val="FF0000"/>
                </a:solidFill>
                <a:latin typeface="Times New Roman" panose="02020603050405020304" pitchFamily="18" charset="0"/>
                <a:cs typeface="Times New Roman" panose="02020603050405020304" pitchFamily="18" charset="0"/>
              </a:rPr>
              <a:t> </a:t>
            </a:r>
            <a:r>
              <a:rPr lang="zh-CN" altLang="zh-CN" sz="3200" dirty="0"/>
              <a:t> </a:t>
            </a:r>
            <a:r>
              <a:rPr lang="en-US" altLang="zh-CN" sz="3200" dirty="0"/>
              <a:t>Lila </a:t>
            </a:r>
            <a:endParaRPr lang="en-US" altLang="zh-CN" sz="3200" b="1" dirty="0">
              <a:solidFill>
                <a:srgbClr val="FF0000"/>
              </a:solidFill>
              <a:latin typeface="Times New Roman" panose="02020603050405020304" pitchFamily="18" charset="0"/>
              <a:cs typeface="Times New Roman" panose="02020603050405020304" pitchFamily="18" charset="0"/>
            </a:endParaRPr>
          </a:p>
          <a:p>
            <a:r>
              <a:rPr lang="en-US" altLang="zh-CN" sz="3600" b="1" dirty="0">
                <a:solidFill>
                  <a:srgbClr val="FF0000"/>
                </a:solidFill>
                <a:latin typeface="Times New Roman" panose="02020603050405020304" pitchFamily="18" charset="0"/>
                <a:cs typeface="Times New Roman" panose="02020603050405020304" pitchFamily="18" charset="0"/>
              </a:rPr>
              <a:t>     </a:t>
            </a:r>
            <a:r>
              <a:rPr lang="en-US" altLang="zh-CN" sz="3600" b="1" dirty="0">
                <a:latin typeface="Times New Roman" panose="02020603050405020304" pitchFamily="18" charset="0"/>
                <a:cs typeface="Times New Roman" panose="02020603050405020304" pitchFamily="18" charset="0"/>
              </a:rPr>
              <a:t>Minor roles </a:t>
            </a:r>
            <a:r>
              <a:rPr lang="en-US" altLang="zh-CN" sz="3600" b="1" dirty="0">
                <a:solidFill>
                  <a:srgbClr val="FF0000"/>
                </a:solidFill>
                <a:latin typeface="Times New Roman" panose="02020603050405020304" pitchFamily="18" charset="0"/>
                <a:cs typeface="Times New Roman" panose="02020603050405020304" pitchFamily="18" charset="0"/>
              </a:rPr>
              <a:t>:    Lila’s mother, Mrs. Carter, Tommy , Mr. Hale &amp; the real estate agent </a:t>
            </a:r>
            <a:endParaRPr lang="en-US" altLang="zh-CN" sz="3600" b="1" dirty="0">
              <a:latin typeface="Times New Roman" panose="02020603050405020304" pitchFamily="18" charset="0"/>
              <a:cs typeface="Times New Roman" panose="02020603050405020304" pitchFamily="18" charset="0"/>
            </a:endParaRPr>
          </a:p>
          <a:p>
            <a:r>
              <a:rPr lang="en-US" altLang="zh-CN" sz="3600" b="1" dirty="0">
                <a:latin typeface="Times New Roman" panose="02020603050405020304" pitchFamily="18" charset="0"/>
                <a:cs typeface="Times New Roman" panose="02020603050405020304" pitchFamily="18" charset="0"/>
              </a:rPr>
              <a:t>2.  narrative perspective: </a:t>
            </a:r>
            <a:r>
              <a:rPr lang="zh-CN" altLang="en-US" sz="3600" dirty="0">
                <a:latin typeface="Times New Roman" panose="02020603050405020304" pitchFamily="18" charset="0"/>
                <a:cs typeface="Times New Roman" panose="02020603050405020304" pitchFamily="18" charset="0"/>
              </a:rPr>
              <a:t>   </a:t>
            </a:r>
            <a:r>
              <a:rPr lang="en-US" altLang="zh-CN" sz="3600" dirty="0">
                <a:solidFill>
                  <a:srgbClr val="FF0000"/>
                </a:solidFill>
                <a:latin typeface="Times New Roman" panose="02020603050405020304" pitchFamily="18" charset="0"/>
                <a:cs typeface="Times New Roman" panose="02020603050405020304" pitchFamily="18" charset="0"/>
              </a:rPr>
              <a:t>third-person </a:t>
            </a:r>
            <a:r>
              <a:rPr lang="en-US" altLang="zh-CN" sz="3600" dirty="0">
                <a:latin typeface="Times New Roman" panose="02020603050405020304" pitchFamily="18" charset="0"/>
                <a:cs typeface="Times New Roman" panose="02020603050405020304" pitchFamily="18" charset="0"/>
              </a:rPr>
              <a:t>            </a:t>
            </a:r>
            <a:endParaRPr lang="en-US" altLang="zh-CN" sz="3600" dirty="0">
              <a:latin typeface="Times New Roman" panose="02020603050405020304" pitchFamily="18" charset="0"/>
              <a:cs typeface="Times New Roman" panose="02020603050405020304" pitchFamily="18" charset="0"/>
            </a:endParaRPr>
          </a:p>
          <a:p>
            <a:r>
              <a:rPr lang="en-US" altLang="zh-CN" sz="3600" b="1" dirty="0">
                <a:latin typeface="Times New Roman" panose="02020603050405020304" pitchFamily="18" charset="0"/>
                <a:cs typeface="Times New Roman" panose="02020603050405020304" pitchFamily="18" charset="0"/>
              </a:rPr>
              <a:t>3.  time</a:t>
            </a:r>
            <a:r>
              <a:rPr lang="zh-CN" altLang="en-US" sz="3600" b="1" dirty="0">
                <a:latin typeface="Times New Roman" panose="02020603050405020304" pitchFamily="18" charset="0"/>
                <a:cs typeface="Times New Roman" panose="02020603050405020304" pitchFamily="18" charset="0"/>
              </a:rPr>
              <a:t>：</a:t>
            </a:r>
            <a:r>
              <a:rPr lang="en-US" altLang="zh-CN" sz="3600" dirty="0">
                <a:solidFill>
                  <a:srgbClr val="CC00CC"/>
                </a:solidFill>
                <a:latin typeface="Times New Roman" panose="02020603050405020304" pitchFamily="18" charset="0"/>
                <a:cs typeface="Times New Roman" panose="02020603050405020304" pitchFamily="18" charset="0"/>
              </a:rPr>
              <a:t> summer</a:t>
            </a:r>
            <a:endParaRPr lang="en-US" altLang="zh-CN" sz="3600" dirty="0">
              <a:solidFill>
                <a:srgbClr val="CC00CC"/>
              </a:solidFill>
              <a:latin typeface="Times New Roman" panose="02020603050405020304" pitchFamily="18" charset="0"/>
              <a:cs typeface="Times New Roman" panose="02020603050405020304" pitchFamily="18" charset="0"/>
            </a:endParaRPr>
          </a:p>
          <a:p>
            <a:pPr marL="742950" indent="-742950">
              <a:buAutoNum type="arabicPeriod" startAt="4"/>
            </a:pPr>
            <a:r>
              <a:rPr lang="en-US" altLang="zh-CN" sz="3600" b="1" dirty="0">
                <a:latin typeface="Times New Roman" panose="02020603050405020304" pitchFamily="18" charset="0"/>
                <a:cs typeface="Times New Roman" panose="02020603050405020304" pitchFamily="18" charset="0"/>
              </a:rPr>
              <a:t>place</a:t>
            </a:r>
            <a:r>
              <a:rPr lang="zh-CN" altLang="en-US" sz="3600" b="1" dirty="0">
                <a:latin typeface="Times New Roman" panose="02020603050405020304" pitchFamily="18" charset="0"/>
                <a:cs typeface="Times New Roman" panose="02020603050405020304" pitchFamily="18" charset="0"/>
              </a:rPr>
              <a:t>：</a:t>
            </a:r>
            <a:r>
              <a:rPr lang="en-US" altLang="zh-CN" sz="3600" dirty="0"/>
              <a:t>  </a:t>
            </a:r>
            <a:r>
              <a:rPr lang="en-US" altLang="zh-CN" sz="3600" dirty="0">
                <a:solidFill>
                  <a:srgbClr val="FF0000"/>
                </a:solidFill>
              </a:rPr>
              <a:t>bookstore ; </a:t>
            </a:r>
            <a:endParaRPr lang="en-US" altLang="zh-CN" sz="3600" dirty="0">
              <a:solidFill>
                <a:srgbClr val="FF0000"/>
              </a:solidFill>
            </a:endParaRPr>
          </a:p>
          <a:p>
            <a:pPr marL="742950" indent="-742950">
              <a:buAutoNum type="arabicPeriod" startAt="4"/>
            </a:pPr>
            <a:r>
              <a:rPr lang="en-US" altLang="zh-CN" sz="3600" b="1" dirty="0">
                <a:latin typeface="Times New Roman" panose="02020603050405020304" pitchFamily="18" charset="0"/>
                <a:cs typeface="Times New Roman" panose="02020603050405020304" pitchFamily="18" charset="0"/>
              </a:rPr>
              <a:t>event:    </a:t>
            </a:r>
            <a:r>
              <a:rPr lang="en-US" altLang="zh-CN" sz="3600" dirty="0">
                <a:solidFill>
                  <a:srgbClr val="FF0000"/>
                </a:solidFill>
              </a:rPr>
              <a:t>Lila tried to do something to save the bookstore.</a:t>
            </a:r>
            <a:endParaRPr lang="zh-CN" altLang="en-US" sz="3600" b="1" dirty="0">
              <a:solidFill>
                <a:srgbClr val="FF0000"/>
              </a:solidFill>
            </a:endParaRPr>
          </a:p>
        </p:txBody>
      </p:sp>
      <p:sp>
        <p:nvSpPr>
          <p:cNvPr id="6" name="矩形 19"/>
          <p:cNvSpPr/>
          <p:nvPr/>
        </p:nvSpPr>
        <p:spPr>
          <a:xfrm>
            <a:off x="2134454" y="4769657"/>
            <a:ext cx="10057546" cy="925376"/>
          </a:xfrm>
          <a:prstGeom prst="rect">
            <a:avLst/>
          </a:prstGeom>
          <a:solidFill>
            <a:schemeClr val="bg1"/>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sz="2800" b="1" kern="0" dirty="0">
                <a:latin typeface="Times New Roman" panose="02020603050405020304" pitchFamily="18" charset="0"/>
                <a:ea typeface="微软雅黑" panose="020B0503020204020204" pitchFamily="34" charset="-122"/>
                <a:cs typeface="Times New Roman" panose="02020603050405020304" pitchFamily="18" charset="0"/>
                <a:sym typeface="+mn-ea"/>
              </a:rPr>
              <a:t>Conflict :  </a:t>
            </a:r>
            <a:r>
              <a:rPr lang="en-US" altLang="zh-CN" sz="2800" b="1" kern="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the bookstore would close</a:t>
            </a:r>
            <a:endParaRPr kumimoji="0" lang="en-US" altLang="en-US" sz="28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7" name="矩形 19"/>
          <p:cNvSpPr/>
          <p:nvPr/>
        </p:nvSpPr>
        <p:spPr>
          <a:xfrm>
            <a:off x="2134455" y="5695033"/>
            <a:ext cx="10057545" cy="924556"/>
          </a:xfrm>
          <a:prstGeom prst="rect">
            <a:avLst/>
          </a:prstGeom>
          <a:solidFill>
            <a:schemeClr val="bg1"/>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US" sz="2800" b="1" kern="0" dirty="0">
                <a:latin typeface="Times New Roman" panose="02020603050405020304" pitchFamily="18" charset="0"/>
                <a:ea typeface="微软雅黑" panose="020B0503020204020204" pitchFamily="34" charset="-122"/>
                <a:cs typeface="Times New Roman" panose="02020603050405020304" pitchFamily="18" charset="0"/>
                <a:sym typeface="+mn-ea"/>
              </a:rPr>
              <a:t>Solution:   </a:t>
            </a:r>
            <a:r>
              <a:rPr lang="en-US" altLang="en-US" sz="2800" b="1" kern="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 prove the bookstore matters to all  and get money to cover its rising rents  or  increase its sales.</a:t>
            </a:r>
            <a:endParaRPr kumimoji="0" lang="en-US" altLang="en-US" sz="28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8" name="矩形 19"/>
          <p:cNvSpPr/>
          <p:nvPr/>
        </p:nvSpPr>
        <p:spPr>
          <a:xfrm>
            <a:off x="80010" y="4769657"/>
            <a:ext cx="1931670" cy="834163"/>
          </a:xfrm>
          <a:prstGeom prst="rect">
            <a:avLst/>
          </a:prstGeom>
          <a:solidFill>
            <a:schemeClr val="bg2"/>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2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6. Analyze</a:t>
            </a:r>
            <a:r>
              <a:rPr kumimoji="0" lang="en-US" altLang="en-US" sz="24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  </a:t>
            </a:r>
            <a:endParaRPr kumimoji="0" lang="en-US" altLang="en-US" sz="24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1" kern="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r>
              <a:rPr kumimoji="0" lang="en-US" altLang="zh-CN" sz="2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conflicts</a:t>
            </a:r>
            <a:endParaRPr kumimoji="0" lang="en-US" altLang="en-US" sz="2400" b="1" i="0" u="none" strike="noStrike" kern="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pic>
        <p:nvPicPr>
          <p:cNvPr id="5124" name="图片 6" descr="logo横版 png"/>
          <p:cNvPicPr>
            <a:picLocks noChangeAspect="1"/>
          </p:cNvPicPr>
          <p:nvPr userDrawn="1"/>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529" y="0"/>
            <a:ext cx="12169471" cy="6851443"/>
          </a:xfrm>
          <a:prstGeom prst="rect">
            <a:avLst/>
          </a:prstGeom>
        </p:spPr>
      </p:pic>
      <p:sp>
        <p:nvSpPr>
          <p:cNvPr id="9" name="文本框 8"/>
          <p:cNvSpPr txBox="1"/>
          <p:nvPr/>
        </p:nvSpPr>
        <p:spPr>
          <a:xfrm>
            <a:off x="-22531" y="6557"/>
            <a:ext cx="1230817" cy="1453981"/>
          </a:xfrm>
          <a:prstGeom prst="rect">
            <a:avLst/>
          </a:prstGeom>
          <a:solidFill>
            <a:schemeClr val="bg1"/>
          </a:solidFill>
        </p:spPr>
        <p:txBody>
          <a:bodyPr wrap="square" rtlCol="0">
            <a:noAutofit/>
          </a:bodyPr>
          <a:lstStyle/>
          <a:p>
            <a:r>
              <a:rPr lang="en-US" altLang="zh-CN" sz="2800" dirty="0"/>
              <a:t>  </a:t>
            </a:r>
            <a:r>
              <a:rPr lang="en-US" altLang="zh-CN" sz="2800" b="1" dirty="0">
                <a:solidFill>
                  <a:srgbClr val="FF0000"/>
                </a:solidFill>
              </a:rPr>
              <a:t>5.</a:t>
            </a:r>
            <a:endParaRPr lang="en-US" altLang="zh-CN" sz="2800" b="1" dirty="0">
              <a:solidFill>
                <a:srgbClr val="FF0000"/>
              </a:solidFill>
            </a:endParaRPr>
          </a:p>
          <a:p>
            <a:r>
              <a:rPr lang="en-US" altLang="zh-CN" sz="2800" b="1" dirty="0">
                <a:solidFill>
                  <a:srgbClr val="FF0000"/>
                </a:solidFill>
              </a:rPr>
              <a:t>story</a:t>
            </a:r>
            <a:endParaRPr lang="en-US" altLang="zh-CN" sz="2800" b="1" dirty="0">
              <a:solidFill>
                <a:srgbClr val="FF0000"/>
              </a:solidFill>
            </a:endParaRPr>
          </a:p>
          <a:p>
            <a:r>
              <a:rPr lang="en-US" altLang="zh-CN" sz="2800" b="1" dirty="0">
                <a:solidFill>
                  <a:srgbClr val="FF0000"/>
                </a:solidFill>
              </a:rPr>
              <a:t> line</a:t>
            </a:r>
            <a:endParaRPr lang="zh-CN" altLang="en-US" sz="2800" b="1" dirty="0">
              <a:solidFill>
                <a:srgbClr val="FF0000"/>
              </a:solidFill>
            </a:endParaRPr>
          </a:p>
        </p:txBody>
      </p:sp>
      <p:grpSp>
        <p:nvGrpSpPr>
          <p:cNvPr id="22" name="组合 8"/>
          <p:cNvGrpSpPr/>
          <p:nvPr/>
        </p:nvGrpSpPr>
        <p:grpSpPr bwMode="auto">
          <a:xfrm>
            <a:off x="1124585" y="300355"/>
            <a:ext cx="10233025" cy="5133340"/>
            <a:chOff x="867" y="2113"/>
            <a:chExt cx="16116" cy="5900"/>
          </a:xfrm>
        </p:grpSpPr>
        <p:cxnSp>
          <p:nvCxnSpPr>
            <p:cNvPr id="23" name="直接连接符 22"/>
            <p:cNvCxnSpPr/>
            <p:nvPr>
              <p:custDataLst>
                <p:tags r:id="rId2"/>
              </p:custDataLst>
            </p:nvPr>
          </p:nvCxnSpPr>
          <p:spPr>
            <a:xfrm flipV="1">
              <a:off x="867" y="7984"/>
              <a:ext cx="3560" cy="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3"/>
              </p:custDataLst>
            </p:nvPr>
          </p:nvCxnSpPr>
          <p:spPr>
            <a:xfrm flipV="1">
              <a:off x="4427" y="2113"/>
              <a:ext cx="4628"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4"/>
              </p:custDataLst>
            </p:nvPr>
          </p:nvCxnSpPr>
          <p:spPr>
            <a:xfrm>
              <a:off x="9055" y="2113"/>
              <a:ext cx="4302"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5"/>
              </p:custDataLst>
            </p:nvPr>
          </p:nvCxnSpPr>
          <p:spPr>
            <a:xfrm>
              <a:off x="13357" y="7991"/>
              <a:ext cx="3626" cy="22"/>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7" name="文本框 9"/>
          <p:cNvSpPr txBox="1">
            <a:spLocks noChangeArrowheads="1"/>
          </p:cNvSpPr>
          <p:nvPr>
            <p:custDataLst>
              <p:tags r:id="rId6"/>
            </p:custDataLst>
          </p:nvPr>
        </p:nvSpPr>
        <p:spPr bwMode="auto">
          <a:xfrm>
            <a:off x="403096" y="5912615"/>
            <a:ext cx="2225184" cy="646331"/>
          </a:xfrm>
          <a:prstGeom prst="rect">
            <a:avLst/>
          </a:prstGeom>
          <a:solidFill>
            <a:schemeClr val="bg1"/>
          </a:solidFill>
          <a:ln w="9525">
            <a:noFill/>
            <a:miter lim="800000"/>
          </a:ln>
        </p:spPr>
        <p:txBody>
          <a:bodyPr wrap="square">
            <a:spAutoFit/>
          </a:bodyPr>
          <a:lstStyle/>
          <a:p>
            <a:r>
              <a:rPr lang="en-US" altLang="zh-CN" sz="3600" b="1" dirty="0">
                <a:solidFill>
                  <a:srgbClr val="C00000"/>
                </a:solidFill>
                <a:latin typeface="Times New Roman" panose="02020603050405020304" pitchFamily="18" charset="0"/>
              </a:rPr>
              <a:t>Beginning</a:t>
            </a:r>
            <a:endParaRPr lang="en-US" altLang="zh-CN" sz="3600" b="1" dirty="0">
              <a:solidFill>
                <a:srgbClr val="C00000"/>
              </a:solidFill>
              <a:latin typeface="Times New Roman" panose="02020603050405020304" pitchFamily="18" charset="0"/>
            </a:endParaRPr>
          </a:p>
        </p:txBody>
      </p:sp>
      <p:sp>
        <p:nvSpPr>
          <p:cNvPr id="28" name="文本框 10"/>
          <p:cNvSpPr txBox="1">
            <a:spLocks noChangeArrowheads="1"/>
          </p:cNvSpPr>
          <p:nvPr>
            <p:custDataLst>
              <p:tags r:id="rId7"/>
            </p:custDataLst>
          </p:nvPr>
        </p:nvSpPr>
        <p:spPr bwMode="auto">
          <a:xfrm>
            <a:off x="8584103" y="99725"/>
            <a:ext cx="1666875"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pitchFamily="18" charset="0"/>
              </a:rPr>
              <a:t>Climax</a:t>
            </a:r>
            <a:endParaRPr lang="en-US" altLang="zh-CN" sz="3600" b="1" dirty="0">
              <a:solidFill>
                <a:srgbClr val="C00000"/>
              </a:solidFill>
              <a:latin typeface="Times New Roman" panose="02020603050405020304" pitchFamily="18" charset="0"/>
            </a:endParaRPr>
          </a:p>
        </p:txBody>
      </p:sp>
      <p:sp>
        <p:nvSpPr>
          <p:cNvPr id="29" name="文本框 11"/>
          <p:cNvSpPr txBox="1">
            <a:spLocks noChangeArrowheads="1"/>
          </p:cNvSpPr>
          <p:nvPr>
            <p:custDataLst>
              <p:tags r:id="rId8"/>
            </p:custDataLst>
          </p:nvPr>
        </p:nvSpPr>
        <p:spPr bwMode="auto">
          <a:xfrm>
            <a:off x="9412684" y="5634325"/>
            <a:ext cx="1835150"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pitchFamily="18" charset="0"/>
              </a:rPr>
              <a:t>Ending</a:t>
            </a:r>
            <a:endParaRPr lang="en-US" altLang="zh-CN" sz="3600" b="1" dirty="0">
              <a:solidFill>
                <a:srgbClr val="C00000"/>
              </a:solidFill>
              <a:latin typeface="Times New Roman" panose="02020603050405020304" pitchFamily="18" charset="0"/>
            </a:endParaRPr>
          </a:p>
        </p:txBody>
      </p:sp>
      <p:sp>
        <p:nvSpPr>
          <p:cNvPr id="2" name="文本框 1"/>
          <p:cNvSpPr txBox="1"/>
          <p:nvPr/>
        </p:nvSpPr>
        <p:spPr>
          <a:xfrm>
            <a:off x="12949" y="4494421"/>
            <a:ext cx="5868359" cy="1200329"/>
          </a:xfrm>
          <a:prstGeom prst="rect">
            <a:avLst/>
          </a:prstGeom>
          <a:solidFill>
            <a:schemeClr val="bg1"/>
          </a:solidFill>
        </p:spPr>
        <p:txBody>
          <a:bodyPr wrap="square" rtlCol="0">
            <a:spAutoFit/>
          </a:bodyPr>
          <a:lstStyle/>
          <a:p>
            <a:r>
              <a:rPr lang="en-US" altLang="zh-CN" sz="2400" dirty="0" err="1"/>
              <a:t>Mr</a:t>
            </a:r>
            <a:r>
              <a:rPr lang="en-US" altLang="zh-CN" sz="2400" dirty="0"/>
              <a:t> Hale’s bookstore on Maple Street would close due to rising rents and falling sales. </a:t>
            </a:r>
            <a:endParaRPr lang="en-US" altLang="zh-CN" sz="2400" dirty="0"/>
          </a:p>
        </p:txBody>
      </p:sp>
      <p:sp>
        <p:nvSpPr>
          <p:cNvPr id="3" name="文本框 2"/>
          <p:cNvSpPr txBox="1"/>
          <p:nvPr/>
        </p:nvSpPr>
        <p:spPr>
          <a:xfrm>
            <a:off x="12949" y="3224322"/>
            <a:ext cx="6358855" cy="1200329"/>
          </a:xfrm>
          <a:prstGeom prst="rect">
            <a:avLst/>
          </a:prstGeom>
          <a:solidFill>
            <a:schemeClr val="bg1"/>
          </a:solidFill>
        </p:spPr>
        <p:txBody>
          <a:bodyPr wrap="square" rtlCol="0">
            <a:spAutoFit/>
          </a:bodyPr>
          <a:lstStyle/>
          <a:p>
            <a:r>
              <a:rPr lang="en-US" altLang="zh-CN" sz="2400" dirty="0"/>
              <a:t>Lila came back from college during summer and start a campaign to save it but it did little work. </a:t>
            </a:r>
            <a:endParaRPr lang="en-US" sz="2400"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20443" y="1519962"/>
            <a:ext cx="6841165" cy="1564735"/>
          </a:xfrm>
          <a:prstGeom prst="rect">
            <a:avLst/>
          </a:prstGeom>
          <a:solidFill>
            <a:schemeClr val="bg1"/>
          </a:solidFill>
        </p:spPr>
        <p:txBody>
          <a:bodyPr wrap="square" rtlCol="0" anchor="t">
            <a:noAutofit/>
          </a:bodyPr>
          <a:lstStyle/>
          <a:p>
            <a:r>
              <a:rPr lang="en-US" altLang="zh-CN" sz="2400" dirty="0">
                <a:latin typeface="Times New Roman" panose="02020603050405020304" pitchFamily="18" charset="0"/>
                <a:cs typeface="Times New Roman" panose="02020603050405020304" pitchFamily="18" charset="0"/>
                <a:sym typeface="+mn-ea"/>
              </a:rPr>
              <a:t>On the penultimate day, Lila noticed a dusty box labeled “Memorabilia” in the corner — lots of treasures including a stack of handwritten letters. She</a:t>
            </a:r>
            <a:endParaRPr lang="en-US" altLang="zh-CN" sz="2400" dirty="0">
              <a:latin typeface="Times New Roman" panose="02020603050405020304" pitchFamily="18" charset="0"/>
              <a:cs typeface="Times New Roman" panose="02020603050405020304" pitchFamily="18" charset="0"/>
              <a:sym typeface="+mn-ea"/>
            </a:endParaRPr>
          </a:p>
          <a:p>
            <a:r>
              <a:rPr lang="en-US" altLang="zh-CN" sz="2400" dirty="0">
                <a:latin typeface="Times New Roman" panose="02020603050405020304" pitchFamily="18" charset="0"/>
                <a:cs typeface="Times New Roman" panose="02020603050405020304" pitchFamily="18" charset="0"/>
                <a:sym typeface="+mn-ea"/>
              </a:rPr>
              <a:t> found a letter written by her mom. </a:t>
            </a:r>
            <a:endParaRPr lang="en-US" altLang="zh-CN" sz="2400" dirty="0">
              <a:latin typeface="Times New Roman" panose="02020603050405020304" pitchFamily="18" charset="0"/>
              <a:cs typeface="Times New Roman" panose="02020603050405020304" pitchFamily="18" charset="0"/>
              <a:sym typeface="+mn-ea"/>
            </a:endParaRPr>
          </a:p>
        </p:txBody>
      </p:sp>
      <p:sp>
        <p:nvSpPr>
          <p:cNvPr id="7" name="文本框 6"/>
          <p:cNvSpPr txBox="1"/>
          <p:nvPr/>
        </p:nvSpPr>
        <p:spPr>
          <a:xfrm>
            <a:off x="6922839" y="1427829"/>
            <a:ext cx="5287921" cy="954107"/>
          </a:xfrm>
          <a:prstGeom prst="rect">
            <a:avLst/>
          </a:prstGeom>
          <a:solidFill>
            <a:schemeClr val="bg1"/>
          </a:solidFill>
        </p:spPr>
        <p:txBody>
          <a:bodyPr wrap="square" rtlCol="0" anchor="t">
            <a:spAutoFit/>
          </a:bodyPr>
          <a:lstStyle/>
          <a:p>
            <a:pPr algn="just"/>
            <a:r>
              <a:rPr lang="en-US" altLang="zh-CN" sz="2800" kern="100" dirty="0">
                <a:solidFill>
                  <a:srgbClr val="0000FF"/>
                </a:solidFill>
                <a:latin typeface="等线" panose="02010600030101010101" pitchFamily="2" charset="-122"/>
                <a:ea typeface="等线" panose="02010600030101010101" pitchFamily="2" charset="-122"/>
                <a:cs typeface="Times New Roman" panose="02020603050405020304" pitchFamily="18" charset="0"/>
              </a:rPr>
              <a:t>Para1:  Lila sprinted out the door, the letter clutched in her hand.</a:t>
            </a:r>
            <a:endParaRPr lang="en-US" altLang="zh-CN" sz="2800" kern="100" dirty="0">
              <a:solidFill>
                <a:srgbClr val="0000FF"/>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10" name="文本框 9"/>
          <p:cNvSpPr txBox="1"/>
          <p:nvPr/>
        </p:nvSpPr>
        <p:spPr>
          <a:xfrm>
            <a:off x="6623825" y="3154467"/>
            <a:ext cx="5545646" cy="954107"/>
          </a:xfrm>
          <a:prstGeom prst="rect">
            <a:avLst/>
          </a:prstGeom>
          <a:solidFill>
            <a:schemeClr val="bg1"/>
          </a:solidFill>
        </p:spPr>
        <p:txBody>
          <a:bodyPr wrap="square" rtlCol="0" anchor="t">
            <a:spAutoFit/>
          </a:bodyPr>
          <a:lstStyle/>
          <a:p>
            <a:pPr algn="just"/>
            <a:r>
              <a:rPr lang="en-US" altLang="zh-CN" sz="2800" kern="100" dirty="0">
                <a:solidFill>
                  <a:srgbClr val="0000FF"/>
                </a:solidFill>
                <a:latin typeface="等线" panose="02010600030101010101" pitchFamily="2" charset="-122"/>
                <a:ea typeface="等线" panose="02010600030101010101" pitchFamily="2" charset="-122"/>
                <a:cs typeface="Times New Roman" panose="02020603050405020304" pitchFamily="18" charset="0"/>
              </a:rPr>
              <a:t>Para2: By sunset, the bookstore’s front lawn was crowded.</a:t>
            </a:r>
            <a:endParaRPr lang="en-US" altLang="zh-CN" sz="2800" kern="100" dirty="0">
              <a:solidFill>
                <a:srgbClr val="0000FF"/>
              </a:solidFill>
              <a:latin typeface="等线" panose="02010600030101010101" pitchFamily="2" charset="-122"/>
              <a:ea typeface="等线" panose="02010600030101010101" pitchFamily="2" charset="-122"/>
              <a:cs typeface="Times New Roman" panose="02020603050405020304" pitchFamily="18" charset="0"/>
            </a:endParaRPr>
          </a:p>
        </p:txBody>
      </p:sp>
      <p:pic>
        <p:nvPicPr>
          <p:cNvPr id="12" name="图片 11"/>
          <p:cNvPicPr>
            <a:picLocks noChangeAspect="1"/>
          </p:cNvPicPr>
          <p:nvPr/>
        </p:nvPicPr>
        <p:blipFill>
          <a:blip r:embed="rId9"/>
          <a:stretch>
            <a:fillRect/>
          </a:stretch>
        </p:blipFill>
        <p:spPr>
          <a:xfrm>
            <a:off x="11373208" y="2092725"/>
            <a:ext cx="666115" cy="767715"/>
          </a:xfrm>
          <a:prstGeom prst="rect">
            <a:avLst/>
          </a:prstGeom>
        </p:spPr>
      </p:pic>
      <p:pic>
        <p:nvPicPr>
          <p:cNvPr id="13" name="图片 12"/>
          <p:cNvPicPr>
            <a:picLocks noChangeAspect="1"/>
          </p:cNvPicPr>
          <p:nvPr/>
        </p:nvPicPr>
        <p:blipFill>
          <a:blip r:embed="rId9"/>
          <a:stretch>
            <a:fillRect/>
          </a:stretch>
        </p:blipFill>
        <p:spPr>
          <a:xfrm>
            <a:off x="11427367" y="4820185"/>
            <a:ext cx="666115" cy="767715"/>
          </a:xfrm>
          <a:prstGeom prst="rect">
            <a:avLst/>
          </a:prstGeom>
        </p:spPr>
      </p:pic>
      <p:sp>
        <p:nvSpPr>
          <p:cNvPr id="8" name="文本框 7"/>
          <p:cNvSpPr txBox="1"/>
          <p:nvPr/>
        </p:nvSpPr>
        <p:spPr>
          <a:xfrm>
            <a:off x="1124585" y="238981"/>
            <a:ext cx="7105855" cy="1153963"/>
          </a:xfrm>
          <a:prstGeom prst="rect">
            <a:avLst/>
          </a:prstGeom>
          <a:solidFill>
            <a:schemeClr val="bg1"/>
          </a:solidFill>
        </p:spPr>
        <p:txBody>
          <a:bodyPr wrap="square" rtlCol="0" anchor="t">
            <a:noAutofit/>
          </a:bodyPr>
          <a:lstStyle/>
          <a:p>
            <a:r>
              <a:rPr lang="en-US" altLang="zh-CN" sz="2400" dirty="0">
                <a:latin typeface="Times New Roman" panose="02020603050405020304" pitchFamily="18" charset="0"/>
                <a:cs typeface="Times New Roman" panose="02020603050405020304" pitchFamily="18" charset="0"/>
                <a:sym typeface="+mn-ea"/>
              </a:rPr>
              <a:t>A real estate agent in business suit came to request the key by Friday. Lila had to do something to prove the bookstore matters to all. </a:t>
            </a:r>
            <a:endParaRPr lang="en-US" altLang="zh-CN" sz="2400" dirty="0">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5869536" y="5064680"/>
            <a:ext cx="2630866" cy="523220"/>
          </a:xfrm>
          <a:prstGeom prst="rect">
            <a:avLst/>
          </a:prstGeom>
          <a:solidFill>
            <a:srgbClr val="FFFF00"/>
          </a:solidFill>
        </p:spPr>
        <p:txBody>
          <a:bodyPr wrap="square">
            <a:spAutoFit/>
          </a:bodyPr>
          <a:lstStyle/>
          <a:p>
            <a:r>
              <a:rPr lang="en-US" altLang="zh-CN" sz="2800" b="1" dirty="0">
                <a:solidFill>
                  <a:srgbClr val="0000FF"/>
                </a:solidFill>
                <a:latin typeface="Times New Roman" panose="02020603050405020304" pitchFamily="18" charset="0"/>
                <a:cs typeface="Times New Roman" panose="02020603050405020304" pitchFamily="18" charset="0"/>
              </a:rPr>
              <a:t>background</a:t>
            </a:r>
            <a:endParaRPr lang="zh-CN" altLang="en-US" sz="2800" dirty="0"/>
          </a:p>
        </p:txBody>
      </p:sp>
      <p:sp>
        <p:nvSpPr>
          <p:cNvPr id="17" name="箭头: 左 16"/>
          <p:cNvSpPr/>
          <p:nvPr/>
        </p:nvSpPr>
        <p:spPr>
          <a:xfrm>
            <a:off x="5362035" y="5103617"/>
            <a:ext cx="304096" cy="27065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userDrawn="1"/>
        </p:nvPicPr>
        <p:blipFill>
          <a:blip r:embed="rId10"/>
          <a:stretch>
            <a:fillRect/>
          </a:stretch>
        </p:blipFill>
        <p:spPr>
          <a:xfrm>
            <a:off x="11477625" y="82550"/>
            <a:ext cx="608013" cy="642938"/>
          </a:xfrm>
          <a:prstGeom prst="rect">
            <a:avLst/>
          </a:prstGeom>
          <a:noFill/>
          <a:ln w="9525">
            <a:noFill/>
          </a:ln>
        </p:spPr>
      </p:pic>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par>
                                <p:cTn id="28" presetID="3" presetClass="entr" presetSubtype="1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par>
                                <p:cTn id="36" presetID="3" presetClass="entr" presetSubtype="1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10" grpId="0" animBg="1"/>
      <p:bldP spid="8"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529" y="0"/>
            <a:ext cx="12169471" cy="6851443"/>
          </a:xfrm>
          <a:prstGeom prst="rect">
            <a:avLst/>
          </a:prstGeom>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0" y="1364329"/>
          <a:ext cx="12192000" cy="5090160"/>
        </p:xfrm>
        <a:graphic>
          <a:graphicData uri="http://schemas.openxmlformats.org/drawingml/2006/table">
            <a:tbl>
              <a:tblPr firstRow="1" bandRow="1">
                <a:tableStyleId>{5C22544A-7EE6-4342-B048-85BDC9FD1C3A}</a:tableStyleId>
              </a:tblPr>
              <a:tblGrid>
                <a:gridCol w="5408340"/>
                <a:gridCol w="6783660"/>
              </a:tblGrid>
              <a:tr h="516545">
                <a:tc>
                  <a:txBody>
                    <a:bodyPr/>
                    <a:lstStyle/>
                    <a:p>
                      <a:r>
                        <a:rPr lang="zh-CN" altLang="en-US" sz="3200" dirty="0"/>
                        <a:t>              </a:t>
                      </a:r>
                      <a:r>
                        <a:rPr lang="en-US" altLang="zh-CN" sz="3200" dirty="0"/>
                        <a:t>hidden clues</a:t>
                      </a:r>
                      <a:endParaRPr lang="zh-CN" altLang="en-US" sz="3200" dirty="0"/>
                    </a:p>
                  </a:txBody>
                  <a:tcPr>
                    <a:solidFill>
                      <a:schemeClr val="accent3"/>
                    </a:solidFill>
                  </a:tcPr>
                </a:tc>
                <a:tc>
                  <a:txBody>
                    <a:bodyPr/>
                    <a:lstStyle/>
                    <a:p>
                      <a:r>
                        <a:rPr lang="zh-CN" altLang="en-US" sz="3200" dirty="0"/>
                        <a:t>              </a:t>
                      </a:r>
                      <a:r>
                        <a:rPr lang="en-US" altLang="zh-CN" sz="3200" dirty="0"/>
                        <a:t>echoes  </a:t>
                      </a:r>
                      <a:endParaRPr lang="zh-CN" altLang="en-US" sz="3200" dirty="0"/>
                    </a:p>
                  </a:txBody>
                  <a:tcPr>
                    <a:solidFill>
                      <a:schemeClr val="accent3"/>
                    </a:solidFill>
                  </a:tcPr>
                </a:tc>
              </a:tr>
              <a:tr h="3070268">
                <a:tc>
                  <a:txBody>
                    <a:bodyPr/>
                    <a:lstStyle/>
                    <a:p>
                      <a:pPr marL="0" marR="0" lvl="0" indent="457200" algn="l" defTabSz="913765" rtl="0" eaLnBrk="1" fontAlgn="auto" latinLnBrk="0" hangingPunct="1">
                        <a:lnSpc>
                          <a:spcPts val="2900"/>
                        </a:lnSpc>
                        <a:spcBef>
                          <a:spcPct val="0"/>
                        </a:spcBef>
                        <a:spcAft>
                          <a:spcPct val="0"/>
                        </a:spcAft>
                        <a:buClrTx/>
                        <a:buSzTx/>
                        <a:buFont typeface="Arial" panose="020B0604020202020204" pitchFamily="34" charset="0"/>
                        <a:buNone/>
                        <a:defRPr/>
                      </a:pP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The old bookstore on Maple Street had been Mr. Hale’s life work. For forty years, he’d stacked its shelves with weathered novels, dog-eared poetry collections, and rare first editions, each with a story he could recite by heart. </a:t>
                      </a:r>
                      <a:r>
                        <a:rPr kumimoji="0" lang="en-US" altLang="zh-CN" sz="2800" b="0" i="0" u="none" strike="noStrike" kern="1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But last month, the bank had sent a notice — </a:t>
                      </a:r>
                      <a:r>
                        <a:rPr kumimoji="0" lang="en-US" altLang="zh-CN" sz="2800" b="0" i="0" u="none" strike="noStrike" kern="100" cap="none" spc="0" normalizeH="0" baseline="0" noProof="0" dirty="0">
                          <a:ln>
                            <a:noFill/>
                          </a:ln>
                          <a:solidFill>
                            <a:srgbClr val="9900CC"/>
                          </a:solidFill>
                          <a:effectLst/>
                          <a:uLnTx/>
                          <a:uFillTx/>
                          <a:latin typeface="Tahoma" panose="020B0604030504040204" pitchFamily="34" charset="0"/>
                          <a:ea typeface="Tahoma" panose="020B0604030504040204" pitchFamily="34" charset="0"/>
                          <a:cs typeface="Tahoma" panose="020B0604030504040204" pitchFamily="34" charset="0"/>
                        </a:rPr>
                        <a:t>rising rents </a:t>
                      </a:r>
                      <a:r>
                        <a:rPr kumimoji="0" lang="en-US" altLang="zh-CN" sz="2800" b="0" i="0" u="none" strike="noStrike" kern="1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and falling sales meant the store would close by the end of the week.</a:t>
                      </a:r>
                      <a:endParaRPr kumimoji="0" lang="en-US" altLang="zh-CN" sz="2800" b="0" i="0" u="none" strike="noStrike" kern="1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lang="en-US" altLang="zh-CN" b="1" dirty="0">
                          <a:solidFill>
                            <a:srgbClr val="CC00CC"/>
                          </a:solidFill>
                        </a:rPr>
                        <a:t> </a:t>
                      </a:r>
                      <a:r>
                        <a:rPr lang="en-US" altLang="zh-CN" sz="2800" b="1" dirty="0">
                          <a:solidFill>
                            <a:srgbClr val="CC00CC"/>
                          </a:solidFill>
                        </a:rPr>
                        <a:t>1. </a:t>
                      </a:r>
                      <a:r>
                        <a:rPr kumimoji="0" lang="en-US" altLang="zh-CN" sz="2800" b="1" i="0" u="none" strike="noStrike" kern="100" cap="none" spc="0" normalizeH="0" baseline="0" noProof="0" dirty="0">
                          <a:ln>
                            <a:noFill/>
                          </a:ln>
                          <a:solidFill>
                            <a:srgbClr val="FF0000"/>
                          </a:solidFill>
                          <a:effectLst/>
                          <a:uLnTx/>
                          <a:uFillTx/>
                          <a:latin typeface="等线" panose="02010600030101010101" pitchFamily="2" charset="-122"/>
                          <a:ea typeface="等线" panose="02010600030101010101" pitchFamily="2" charset="-122"/>
                          <a:cs typeface="Times New Roman" panose="02020603050405020304" pitchFamily="18" charset="0"/>
                        </a:rPr>
                        <a:t>The store would stay and continue to heal its readers as a tiny haven. </a:t>
                      </a:r>
                      <a:endParaRPr kumimoji="0" lang="en-US" altLang="zh-CN" sz="2800" b="1" i="0" u="none" strike="noStrike" kern="100" cap="none" spc="0" normalizeH="0" baseline="0" noProof="0" dirty="0">
                        <a:ln>
                          <a:noFill/>
                        </a:ln>
                        <a:solidFill>
                          <a:srgbClr val="FF0000"/>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en-US" altLang="zh-CN" sz="2800" b="1" i="0" u="none" strike="noStrike" kern="100" cap="none" spc="0" normalizeH="0" baseline="0" noProof="0" dirty="0">
                          <a:ln>
                            <a:noFill/>
                          </a:ln>
                          <a:solidFill>
                            <a:srgbClr val="0000FF"/>
                          </a:solidFill>
                          <a:effectLst/>
                          <a:uLnTx/>
                          <a:uFillTx/>
                          <a:latin typeface="等线" panose="02010600030101010101" pitchFamily="2" charset="-122"/>
                          <a:ea typeface="等线" panose="02010600030101010101" pitchFamily="2" charset="-122"/>
                          <a:cs typeface="Times New Roman" panose="02020603050405020304" pitchFamily="18" charset="0"/>
                        </a:rPr>
                        <a:t>2. Lila handed her a new petition with thousands of signatures and a print - </a:t>
                      </a:r>
                      <a:r>
                        <a:rPr kumimoji="0" lang="en-US" altLang="zh-CN" sz="2800" b="1" i="0" u="none" strike="noStrike" kern="100" cap="none" spc="0" normalizeH="0" baseline="0" noProof="0" dirty="0">
                          <a:ln>
                            <a:noFill/>
                          </a:ln>
                          <a:solidFill>
                            <a:srgbClr val="9900CC"/>
                          </a:solidFill>
                          <a:effectLst/>
                          <a:uLnTx/>
                          <a:uFillTx/>
                          <a:latin typeface="等线" panose="02010600030101010101" pitchFamily="2" charset="-122"/>
                          <a:ea typeface="等线" panose="02010600030101010101" pitchFamily="2" charset="-122"/>
                          <a:cs typeface="Times New Roman" panose="02020603050405020304" pitchFamily="18" charset="0"/>
                        </a:rPr>
                        <a:t>a significantly increased GoFundMe total, which was enough to cover the rising rents.</a:t>
                      </a:r>
                      <a:endParaRPr lang="en-US" altLang="zh-CN" sz="2800" b="0" dirty="0">
                        <a:solidFill>
                          <a:srgbClr val="9900CC"/>
                        </a:solidFill>
                      </a:endParaRPr>
                    </a:p>
                  </a:txBody>
                  <a:tcPr>
                    <a:solidFill>
                      <a:schemeClr val="tx2">
                        <a:lumMod val="20000"/>
                        <a:lumOff val="80000"/>
                      </a:schemeClr>
                    </a:solidFill>
                  </a:tcPr>
                </a:tc>
              </a:tr>
            </a:tbl>
          </a:graphicData>
        </a:graphic>
      </p:graphicFrame>
      <p:pic>
        <p:nvPicPr>
          <p:cNvPr id="5124" name="图片 6" descr="logo横版 png"/>
          <p:cNvPicPr>
            <a:picLocks noChangeAspect="1"/>
          </p:cNvPicPr>
          <p:nvPr userDrawn="1"/>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529" y="0"/>
            <a:ext cx="12169471" cy="6851443"/>
          </a:xfrm>
          <a:prstGeom prst="rect">
            <a:avLst/>
          </a:prstGeom>
        </p:spPr>
      </p:pic>
      <p:graphicFrame>
        <p:nvGraphicFramePr>
          <p:cNvPr id="6" name="内容占位符 3"/>
          <p:cNvGraphicFramePr/>
          <p:nvPr/>
        </p:nvGraphicFramePr>
        <p:xfrm>
          <a:off x="11264" y="6557"/>
          <a:ext cx="12192000" cy="6931660"/>
        </p:xfrm>
        <a:graphic>
          <a:graphicData uri="http://schemas.openxmlformats.org/drawingml/2006/table">
            <a:tbl>
              <a:tblPr firstRow="1" bandRow="1">
                <a:tableStyleId>{5C22544A-7EE6-4342-B048-85BDC9FD1C3A}</a:tableStyleId>
              </a:tblPr>
              <a:tblGrid>
                <a:gridCol w="5408340"/>
                <a:gridCol w="6783660"/>
              </a:tblGrid>
              <a:tr h="516545">
                <a:tc>
                  <a:txBody>
                    <a:bodyPr/>
                    <a:lstStyle/>
                    <a:p>
                      <a:r>
                        <a:rPr lang="zh-CN" altLang="en-US" sz="3200" dirty="0"/>
                        <a:t>              </a:t>
                      </a:r>
                      <a:r>
                        <a:rPr lang="en-US" altLang="zh-CN" sz="3200" dirty="0"/>
                        <a:t>hidden clues</a:t>
                      </a:r>
                      <a:endParaRPr lang="zh-CN" altLang="en-US" sz="3200" dirty="0"/>
                    </a:p>
                  </a:txBody>
                  <a:tcPr>
                    <a:solidFill>
                      <a:schemeClr val="accent3"/>
                    </a:solidFill>
                  </a:tcPr>
                </a:tc>
                <a:tc>
                  <a:txBody>
                    <a:bodyPr/>
                    <a:lstStyle/>
                    <a:p>
                      <a:r>
                        <a:rPr lang="zh-CN" altLang="en-US" sz="3200" dirty="0"/>
                        <a:t>              </a:t>
                      </a:r>
                      <a:r>
                        <a:rPr lang="en-US" altLang="zh-CN" sz="3200" dirty="0"/>
                        <a:t>echoes  </a:t>
                      </a:r>
                      <a:endParaRPr lang="zh-CN" altLang="en-US" sz="3200" dirty="0"/>
                    </a:p>
                  </a:txBody>
                  <a:tcPr>
                    <a:solidFill>
                      <a:schemeClr val="accent3"/>
                    </a:solidFill>
                  </a:tcPr>
                </a:tc>
              </a:tr>
              <a:tr h="3070268">
                <a:tc>
                  <a:txBody>
                    <a:bodyPr/>
                    <a:lstStyle/>
                    <a:p>
                      <a:pPr marL="0" marR="0" lvl="0" indent="457200" algn="l" defTabSz="913765" rtl="0" eaLnBrk="1" fontAlgn="auto" latinLnBrk="0" hangingPunct="1">
                        <a:lnSpc>
                          <a:spcPts val="2900"/>
                        </a:lnSpc>
                        <a:spcBef>
                          <a:spcPct val="0"/>
                        </a:spcBef>
                        <a:spcAft>
                          <a:spcPct val="0"/>
                        </a:spcAft>
                        <a:buClrTx/>
                        <a:buSzTx/>
                        <a:buFont typeface="Arial" panose="020B0604020202020204" pitchFamily="34" charset="0"/>
                        <a:buNone/>
                        <a:defRPr/>
                      </a:pP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The old bookstore on Maple Street had been Mr. Hale’s life work. For forty years, he’d stacked its shelves with weathered novels, </a:t>
                      </a:r>
                      <a:r>
                        <a:rPr kumimoji="0" lang="en-US" altLang="zh-CN" sz="2800" b="0" i="0" u="none" strike="noStrike" kern="1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dog-eared poetry collections,</a:t>
                      </a: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and rare first editions, each with a story he could recite by heart. ……</a:t>
                      </a:r>
                      <a:endPar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algn="l" defTabSz="913765" rtl="0" eaLnBrk="1" fontAlgn="auto" latinLnBrk="0" hangingPunct="1">
                        <a:lnSpc>
                          <a:spcPts val="2900"/>
                        </a:lnSpc>
                        <a:spcBef>
                          <a:spcPct val="0"/>
                        </a:spcBef>
                        <a:spcAft>
                          <a:spcPct val="0"/>
                        </a:spcAft>
                        <a:buClrTx/>
                        <a:buSzTx/>
                        <a:buFont typeface="Arial" panose="020B0604020202020204" pitchFamily="34" charset="0"/>
                        <a:buNone/>
                        <a:defRPr/>
                      </a:pP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Now a college student home for summer, </a:t>
                      </a:r>
                      <a:r>
                        <a:rPr kumimoji="0" lang="en-US" altLang="zh-CN" sz="2800" b="0" i="0" u="none" strike="noStrike" kern="100" cap="none" spc="0" normalizeH="0" baseline="0" noProof="0" dirty="0">
                          <a:ln>
                            <a:noFill/>
                          </a:ln>
                          <a:solidFill>
                            <a:srgbClr val="9900CC"/>
                          </a:solidFill>
                          <a:effectLst/>
                          <a:uLnTx/>
                          <a:uFillTx/>
                          <a:latin typeface="Tahoma" panose="020B0604030504040204" pitchFamily="34" charset="0"/>
                          <a:ea typeface="Tahoma" panose="020B0604030504040204" pitchFamily="34" charset="0"/>
                          <a:cs typeface="Tahoma" panose="020B0604030504040204" pitchFamily="34" charset="0"/>
                        </a:rPr>
                        <a:t>she’d started a “Save the Bookstore” campaign: </a:t>
                      </a: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a petition, a GoFundMe page, even </a:t>
                      </a:r>
                      <a:r>
                        <a:rPr kumimoji="0" lang="en-US" altLang="zh-CN" sz="2800" b="1" i="0" u="none" strike="noStrike" kern="1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hand-painted signs </a:t>
                      </a: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taped to lampposts. </a:t>
                      </a:r>
                      <a:r>
                        <a:rPr kumimoji="0" lang="en-US" altLang="zh-CN" sz="2800" b="0" i="0" u="none" strike="noStrike" kern="100" cap="none" spc="0" normalizeH="0" baseline="0" noProof="0" dirty="0">
                          <a:ln>
                            <a:noFill/>
                          </a:ln>
                          <a:solidFill>
                            <a:srgbClr val="005E00"/>
                          </a:solidFill>
                          <a:effectLst/>
                          <a:uLnTx/>
                          <a:uFillTx/>
                          <a:latin typeface="Tahoma" panose="020B0604030504040204" pitchFamily="34" charset="0"/>
                          <a:ea typeface="Tahoma" panose="020B0604030504040204" pitchFamily="34" charset="0"/>
                          <a:cs typeface="Tahoma" panose="020B0604030504040204" pitchFamily="34" charset="0"/>
                        </a:rPr>
                        <a:t>But donations trickled in, </a:t>
                      </a: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and the petition barely had a hundred signatures.</a:t>
                      </a:r>
                      <a:endPar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lang="en-US" altLang="zh-CN" b="1" dirty="0">
                          <a:solidFill>
                            <a:srgbClr val="CC00CC"/>
                          </a:solidFill>
                        </a:rPr>
                        <a:t> </a:t>
                      </a:r>
                      <a:r>
                        <a:rPr lang="en-US" altLang="zh-CN" sz="2800" b="1" dirty="0">
                          <a:solidFill>
                            <a:srgbClr val="CC00CC"/>
                          </a:solidFill>
                        </a:rPr>
                        <a:t>3</a:t>
                      </a:r>
                      <a:r>
                        <a:rPr lang="en-US" altLang="zh-CN" sz="2800" b="1" dirty="0">
                          <a:solidFill>
                            <a:srgbClr val="9900CC"/>
                          </a:solidFill>
                        </a:rPr>
                        <a:t>. </a:t>
                      </a:r>
                      <a:r>
                        <a:rPr kumimoji="0" lang="en-US" altLang="zh-CN" sz="2800" b="1" i="0" u="none" strike="noStrike" kern="100" cap="none" spc="0" normalizeH="0" baseline="0" noProof="0" dirty="0">
                          <a:ln>
                            <a:noFill/>
                          </a:ln>
                          <a:solidFill>
                            <a:srgbClr val="9900CC"/>
                          </a:solidFill>
                          <a:effectLst/>
                          <a:uLnTx/>
                          <a:uFillTx/>
                          <a:latin typeface="等线" panose="02010600030101010101" pitchFamily="2" charset="-122"/>
                          <a:ea typeface="等线" panose="02010600030101010101" pitchFamily="2" charset="-122"/>
                          <a:cs typeface="Times New Roman" panose="02020603050405020304" pitchFamily="18" charset="0"/>
                        </a:rPr>
                        <a:t> Lila’s “Save the Bookstore ”campaign paid off.  </a:t>
                      </a:r>
                      <a:endParaRPr kumimoji="0" lang="en-US" altLang="zh-CN" sz="2800" b="1" i="0" u="none" strike="noStrike" kern="100" cap="none" spc="0" normalizeH="0" baseline="0" noProof="0" dirty="0">
                        <a:ln>
                          <a:noFill/>
                        </a:ln>
                        <a:solidFill>
                          <a:srgbClr val="9900CC"/>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lang="en-US" altLang="zh-CN" sz="2800" b="0" dirty="0">
                          <a:solidFill>
                            <a:srgbClr val="FF0000"/>
                          </a:solidFill>
                        </a:rPr>
                        <a:t>4. People, young and old, gathered; some held hand- painted signs, others carried dog-eared books. </a:t>
                      </a:r>
                      <a:endParaRPr lang="en-US" altLang="zh-CN" sz="2800" b="0" dirty="0">
                        <a:solidFill>
                          <a:srgbClr val="FF0000"/>
                        </a:solidFill>
                      </a:endParaRP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lang="en-US" altLang="zh-CN" sz="2800" b="0" dirty="0">
                          <a:solidFill>
                            <a:srgbClr val="FF0000"/>
                          </a:solidFill>
                        </a:rPr>
                        <a:t>5. </a:t>
                      </a:r>
                      <a:r>
                        <a:rPr lang="en-US" altLang="zh-CN" sz="2800" b="1" dirty="0">
                          <a:solidFill>
                            <a:srgbClr val="005E00"/>
                          </a:solidFill>
                        </a:rPr>
                        <a:t>Meanwhile, with the post online going viral, donations flooded in. </a:t>
                      </a:r>
                      <a:endParaRPr lang="en-US" altLang="zh-CN" sz="2800" b="1" dirty="0">
                        <a:solidFill>
                          <a:srgbClr val="005E00"/>
                        </a:solidFill>
                      </a:endParaRP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lang="en-US" altLang="zh-CN" sz="2800" b="1" dirty="0">
                          <a:solidFill>
                            <a:srgbClr val="0000FF"/>
                          </a:solidFill>
                        </a:rPr>
                        <a:t>6.  Lila handed the real-estate agent a new petition with thousands of signatures and a screenshot showing the constantly increasing GoFundMe total. </a:t>
                      </a:r>
                      <a:endParaRPr lang="en-US" altLang="zh-CN" sz="2800" b="1" dirty="0">
                        <a:solidFill>
                          <a:srgbClr val="0000FF"/>
                        </a:solidFill>
                      </a:endParaRPr>
                    </a:p>
                  </a:txBody>
                  <a:tcPr>
                    <a:solidFill>
                      <a:schemeClr val="tx2">
                        <a:lumMod val="20000"/>
                        <a:lumOff val="80000"/>
                      </a:schemeClr>
                    </a:solidFill>
                  </a:tcPr>
                </a:tc>
              </a:tr>
            </a:tbl>
          </a:graphicData>
        </a:graphic>
      </p:graphicFrame>
      <p:pic>
        <p:nvPicPr>
          <p:cNvPr id="5124" name="图片 6" descr="logo横版 png"/>
          <p:cNvPicPr>
            <a:picLocks noChangeAspect="1"/>
          </p:cNvPicPr>
          <p:nvPr userDrawn="1"/>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529" y="0"/>
            <a:ext cx="12169471" cy="6851443"/>
          </a:xfrm>
          <a:prstGeom prst="rect">
            <a:avLst/>
          </a:prstGeom>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75868" y="753658"/>
          <a:ext cx="12062791" cy="6097785"/>
        </p:xfrm>
        <a:graphic>
          <a:graphicData uri="http://schemas.openxmlformats.org/drawingml/2006/table">
            <a:tbl>
              <a:tblPr firstRow="1" bandRow="1">
                <a:tableStyleId>{5C22544A-7EE6-4342-B048-85BDC9FD1C3A}</a:tableStyleId>
              </a:tblPr>
              <a:tblGrid>
                <a:gridCol w="5351023"/>
                <a:gridCol w="6711768"/>
              </a:tblGrid>
              <a:tr h="606057">
                <a:tc>
                  <a:txBody>
                    <a:bodyPr/>
                    <a:lstStyle/>
                    <a:p>
                      <a:r>
                        <a:rPr lang="zh-CN" altLang="en-US" sz="3200" dirty="0"/>
                        <a:t>              </a:t>
                      </a:r>
                      <a:r>
                        <a:rPr lang="en-US" altLang="zh-CN" sz="3200" dirty="0"/>
                        <a:t>hidden clues</a:t>
                      </a:r>
                      <a:endParaRPr lang="zh-CN" altLang="en-US" sz="3200" dirty="0"/>
                    </a:p>
                  </a:txBody>
                  <a:tcPr>
                    <a:solidFill>
                      <a:schemeClr val="accent3"/>
                    </a:solidFill>
                  </a:tcPr>
                </a:tc>
                <a:tc>
                  <a:txBody>
                    <a:bodyPr/>
                    <a:lstStyle/>
                    <a:p>
                      <a:r>
                        <a:rPr lang="zh-CN" altLang="en-US" sz="3200" dirty="0"/>
                        <a:t>              </a:t>
                      </a:r>
                      <a:r>
                        <a:rPr lang="en-US" altLang="zh-CN" sz="3200" dirty="0"/>
                        <a:t>echoes  </a:t>
                      </a:r>
                      <a:endParaRPr lang="zh-CN" altLang="en-US" sz="3200" dirty="0"/>
                    </a:p>
                  </a:txBody>
                  <a:tcPr>
                    <a:solidFill>
                      <a:schemeClr val="accent3"/>
                    </a:solidFill>
                  </a:tcPr>
                </a:tc>
              </a:tr>
              <a:tr h="5491728">
                <a:tc>
                  <a:txBody>
                    <a:bodyPr/>
                    <a:lstStyle/>
                    <a:p>
                      <a:pPr marL="0" marR="0" lvl="0" indent="457200" algn="l" defTabSz="913765" rtl="0" eaLnBrk="1" fontAlgn="auto" latinLnBrk="0" hangingPunct="1">
                        <a:lnSpc>
                          <a:spcPts val="2900"/>
                        </a:lnSpc>
                        <a:spcBef>
                          <a:spcPct val="0"/>
                        </a:spcBef>
                        <a:spcAft>
                          <a:spcPct val="0"/>
                        </a:spcAft>
                        <a:buClrTx/>
                        <a:buSzTx/>
                        <a:buFont typeface="Arial" panose="020B0604020202020204" pitchFamily="34" charset="0"/>
                        <a:buNone/>
                        <a:defRPr/>
                      </a:pPr>
                      <a:r>
                        <a:rPr kumimoji="0" lang="en-US" altLang="zh-CN" sz="2800" b="0" i="0" u="none" strike="noStrike" kern="1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“This isn’t just a store,” Lila said to Mr. Hale one afternoon, gesturing to the creaky wooden floors and the smell of old paper. He smiled sadly, polishing a leather-bound Dickens</a:t>
                      </a:r>
                      <a:r>
                        <a:rPr kumimoji="0" lang="en-US" altLang="zh-CN" sz="2800" b="0" i="0" u="none" strike="noStrike" kern="100" cap="none" spc="0" normalizeH="0" baseline="0" noProof="0" dirty="0">
                          <a:ln>
                            <a:noFill/>
                          </a:ln>
                          <a:solidFill>
                            <a:srgbClr val="9900CC"/>
                          </a:solidFill>
                          <a:effectLst/>
                          <a:uLnTx/>
                          <a:uFillTx/>
                          <a:latin typeface="Tahoma" panose="020B0604030504040204" pitchFamily="34" charset="0"/>
                          <a:ea typeface="Tahoma" panose="020B0604030504040204" pitchFamily="34" charset="0"/>
                          <a:cs typeface="Tahoma" panose="020B0604030504040204" pitchFamily="34" charset="0"/>
                        </a:rPr>
                        <a:t>. “It’s where Mrs. Carter met her late husband — they bonded over a shared love for Hemingway. Where Tommy, the shy kid from down the street, found the courage to join the debate team after reading To Kill a Mockingbird.”</a:t>
                      </a:r>
                      <a:endParaRPr kumimoji="0" lang="en-US" altLang="zh-CN" sz="2800" b="0" i="0" u="none" strike="noStrike" kern="100" cap="none" spc="0" normalizeH="0" baseline="0" noProof="0" dirty="0">
                        <a:ln>
                          <a:noFill/>
                        </a:ln>
                        <a:solidFill>
                          <a:srgbClr val="9900CC"/>
                        </a:solidFill>
                        <a:effectLst/>
                        <a:uLnTx/>
                        <a:uFillTx/>
                        <a:latin typeface="Tahoma" panose="020B0604030504040204" pitchFamily="34" charset="0"/>
                        <a:ea typeface="Tahoma" panose="020B0604030504040204" pitchFamily="34" charset="0"/>
                        <a:cs typeface="Tahoma" panose="020B0604030504040204" pitchFamily="34" charset="0"/>
                      </a:endParaRPr>
                    </a:p>
                  </a:txBody>
                  <a:tcPr>
                    <a:solidFill>
                      <a:schemeClr val="tx2">
                        <a:lumMod val="20000"/>
                        <a:lumOff val="80000"/>
                      </a:schemeClr>
                    </a:solidFill>
                  </a:tcPr>
                </a:tc>
                <a:tc>
                  <a:txBody>
                    <a:body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lang="en-US" altLang="zh-CN" sz="2800" b="1" dirty="0">
                          <a:solidFill>
                            <a:srgbClr val="CC00CC"/>
                          </a:solidFill>
                        </a:rPr>
                        <a:t>7. Mrs. Carter , teary – eyed, recounted her romance from a shared love for Hemingway. What struck people’s heartstring was that Tommy emotionally shared how the bookstore had changed his life. </a:t>
                      </a:r>
                      <a:endParaRPr lang="en-US" altLang="zh-CN" sz="2800" b="0" dirty="0">
                        <a:solidFill>
                          <a:srgbClr val="FF0000"/>
                        </a:solidFill>
                      </a:endParaRPr>
                    </a:p>
                  </a:txBody>
                  <a:tcPr>
                    <a:solidFill>
                      <a:schemeClr val="tx2">
                        <a:lumMod val="20000"/>
                        <a:lumOff val="80000"/>
                      </a:schemeClr>
                    </a:solidFill>
                  </a:tcPr>
                </a:tc>
              </a:tr>
            </a:tbl>
          </a:graphicData>
        </a:graphic>
      </p:graphicFrame>
      <p:pic>
        <p:nvPicPr>
          <p:cNvPr id="5124" name="图片 6" descr="logo横版 png"/>
          <p:cNvPicPr>
            <a:picLocks noChangeAspect="1"/>
          </p:cNvPicPr>
          <p:nvPr userDrawn="1"/>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AS_UNIQUEID" val="959"/>
</p:tagLst>
</file>

<file path=ppt/tags/tag10.xml><?xml version="1.0" encoding="utf-8"?>
<p:tagLst xmlns:p="http://schemas.openxmlformats.org/presentationml/2006/main">
  <p:tag name="AS_UNIQUEID" val="969"/>
</p:tagLst>
</file>

<file path=ppt/tags/tag100.xml><?xml version="1.0" encoding="utf-8"?>
<p:tagLst xmlns:p="http://schemas.openxmlformats.org/presentationml/2006/main">
  <p:tag name="AS_UNIQUEID" val="1077"/>
</p:tagLst>
</file>

<file path=ppt/tags/tag101.xml><?xml version="1.0" encoding="utf-8"?>
<p:tagLst xmlns:p="http://schemas.openxmlformats.org/presentationml/2006/main">
  <p:tag name="AS_UNIQUEID" val="957"/>
  <p:tag name="KSO_WM_BEAUTIFY_FLAG" val=""/>
</p:tagLst>
</file>

<file path=ppt/tags/tag102.xml><?xml version="1.0" encoding="utf-8"?>
<p:tagLst xmlns:p="http://schemas.openxmlformats.org/presentationml/2006/main">
  <p:tag name="AS_UNIQUEID" val="1174"/>
  <p:tag name="KSO_WM_BEAUTIFY_FLAG" val=""/>
</p:tagLst>
</file>

<file path=ppt/tags/tag103.xml><?xml version="1.0" encoding="utf-8"?>
<p:tagLst xmlns:p="http://schemas.openxmlformats.org/presentationml/2006/main">
  <p:tag name="AS_UNIQUEID" val="1171"/>
</p:tagLst>
</file>

<file path=ppt/tags/tag104.xml><?xml version="1.0" encoding="utf-8"?>
<p:tagLst xmlns:p="http://schemas.openxmlformats.org/presentationml/2006/main">
  <p:tag name="AS_UNIQUEID" val="1172"/>
</p:tagLst>
</file>

<file path=ppt/tags/tag105.xml><?xml version="1.0" encoding="utf-8"?>
<p:tagLst xmlns:p="http://schemas.openxmlformats.org/presentationml/2006/main">
  <p:tag name="AS_UNIQUEID" val="957"/>
  <p:tag name="KSO_WM_BEAUTIFY_FLAG" val=""/>
</p:tagLst>
</file>

<file path=ppt/tags/tag106.xml><?xml version="1.0" encoding="utf-8"?>
<p:tagLst xmlns:p="http://schemas.openxmlformats.org/presentationml/2006/main">
  <p:tag name="AS_UNIQUEID" val="1176"/>
</p:tagLst>
</file>

<file path=ppt/tags/tag107.xml><?xml version="1.0" encoding="utf-8"?>
<p:tagLst xmlns:p="http://schemas.openxmlformats.org/presentationml/2006/main">
  <p:tag name="AS_UNIQUEID" val="1177"/>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AS_UNIQUEID" val="971"/>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AS_UNIQUEID" val="487"/>
</p:tagLst>
</file>

<file path=ppt/tags/tag117.xml><?xml version="1.0" encoding="utf-8"?>
<p:tagLst xmlns:p="http://schemas.openxmlformats.org/presentationml/2006/main">
  <p:tag name="AS_UNIQUEID" val="412"/>
  <p:tag name="PA" val="v5.2.2"/>
</p:tagLst>
</file>

<file path=ppt/tags/tag118.xml><?xml version="1.0" encoding="utf-8"?>
<p:tagLst xmlns:p="http://schemas.openxmlformats.org/presentationml/2006/main">
  <p:tag name="AS_UNIQUEID" val="411"/>
</p:tagLst>
</file>

<file path=ppt/tags/tag119.xml><?xml version="1.0" encoding="utf-8"?>
<p:tagLst xmlns:p="http://schemas.openxmlformats.org/presentationml/2006/main">
  <p:tag name="AS_UNIQUEID" val="486"/>
</p:tagLst>
</file>

<file path=ppt/tags/tag12.xml><?xml version="1.0" encoding="utf-8"?>
<p:tagLst xmlns:p="http://schemas.openxmlformats.org/presentationml/2006/main">
  <p:tag name="AS_UNIQUEID" val="972"/>
</p:tagLst>
</file>

<file path=ppt/tags/tag120.xml><?xml version="1.0" encoding="utf-8"?>
<p:tagLst xmlns:p="http://schemas.openxmlformats.org/presentationml/2006/main">
  <p:tag name="AS_UNIQUEID" val="1256"/>
</p:tagLst>
</file>

<file path=ppt/tags/tag121.xml><?xml version="1.0" encoding="utf-8"?>
<p:tagLst xmlns:p="http://schemas.openxmlformats.org/presentationml/2006/main">
  <p:tag name="AS_UNIQUEID" val="1257"/>
</p:tagLst>
</file>

<file path=ppt/tags/tag122.xml><?xml version="1.0" encoding="utf-8"?>
<p:tagLst xmlns:p="http://schemas.openxmlformats.org/presentationml/2006/main">
  <p:tag name="AS_UNIQUEID" val="1258"/>
</p:tagLst>
</file>

<file path=ppt/tags/tag123.xml><?xml version="1.0" encoding="utf-8"?>
<p:tagLst xmlns:p="http://schemas.openxmlformats.org/presentationml/2006/main">
  <p:tag name="AS_UNIQUEID" val="1259"/>
</p:tagLst>
</file>

<file path=ppt/tags/tag124.xml><?xml version="1.0" encoding="utf-8"?>
<p:tagLst xmlns:p="http://schemas.openxmlformats.org/presentationml/2006/main">
  <p:tag name="AS_UNIQUEID" val="1260"/>
</p:tagLst>
</file>

<file path=ppt/tags/tag125.xml><?xml version="1.0" encoding="utf-8"?>
<p:tagLst xmlns:p="http://schemas.openxmlformats.org/presentationml/2006/main">
  <p:tag name="AS_UNIQUEID" val="1261"/>
</p:tagLst>
</file>

<file path=ppt/tags/tag126.xml><?xml version="1.0" encoding="utf-8"?>
<p:tagLst xmlns:p="http://schemas.openxmlformats.org/presentationml/2006/main">
  <p:tag name="AS_UNIQUEID" val="1262"/>
</p:tagLst>
</file>

<file path=ppt/tags/tag127.xml><?xml version="1.0" encoding="utf-8"?>
<p:tagLst xmlns:p="http://schemas.openxmlformats.org/presentationml/2006/main">
  <p:tag name="AS_UNIQUEID" val="1263"/>
</p:tagLst>
</file>

<file path=ppt/tags/tag128.xml><?xml version="1.0" encoding="utf-8"?>
<p:tagLst xmlns:p="http://schemas.openxmlformats.org/presentationml/2006/main">
  <p:tag name="AS_UNIQUEID" val="1264"/>
</p:tagLst>
</file>

<file path=ppt/tags/tag129.xml><?xml version="1.0" encoding="utf-8"?>
<p:tagLst xmlns:p="http://schemas.openxmlformats.org/presentationml/2006/main">
  <p:tag name="AS_UNIQUEID" val="1265"/>
</p:tagLst>
</file>

<file path=ppt/tags/tag13.xml><?xml version="1.0" encoding="utf-8"?>
<p:tagLst xmlns:p="http://schemas.openxmlformats.org/presentationml/2006/main">
  <p:tag name="AS_UNIQUEID" val="973"/>
</p:tagLst>
</file>

<file path=ppt/tags/tag130.xml><?xml version="1.0" encoding="utf-8"?>
<p:tagLst xmlns:p="http://schemas.openxmlformats.org/presentationml/2006/main">
  <p:tag name="AS_UNIQUEID" val="1266"/>
</p:tagLst>
</file>

<file path=ppt/tags/tag131.xml><?xml version="1.0" encoding="utf-8"?>
<p:tagLst xmlns:p="http://schemas.openxmlformats.org/presentationml/2006/main">
  <p:tag name="AS_UNIQUEID" val="1267"/>
</p:tagLst>
</file>

<file path=ppt/tags/tag132.xml><?xml version="1.0" encoding="utf-8"?>
<p:tagLst xmlns:p="http://schemas.openxmlformats.org/presentationml/2006/main">
  <p:tag name="AS_UNIQUEID" val="1268"/>
</p:tagLst>
</file>

<file path=ppt/tags/tag133.xml><?xml version="1.0" encoding="utf-8"?>
<p:tagLst xmlns:p="http://schemas.openxmlformats.org/presentationml/2006/main">
  <p:tag name="AS_UNIQUEID" val="1269"/>
</p:tagLst>
</file>

<file path=ppt/tags/tag134.xml><?xml version="1.0" encoding="utf-8"?>
<p:tagLst xmlns:p="http://schemas.openxmlformats.org/presentationml/2006/main">
  <p:tag name="AS_UNIQUEID" val="1270"/>
</p:tagLst>
</file>

<file path=ppt/tags/tag135.xml><?xml version="1.0" encoding="utf-8"?>
<p:tagLst xmlns:p="http://schemas.openxmlformats.org/presentationml/2006/main">
  <p:tag name="AS_UNIQUEID" val="1271"/>
</p:tagLst>
</file>

<file path=ppt/tags/tag136.xml><?xml version="1.0" encoding="utf-8"?>
<p:tagLst xmlns:p="http://schemas.openxmlformats.org/presentationml/2006/main">
  <p:tag name="AS_UNIQUEID" val="1272"/>
</p:tagLst>
</file>

<file path=ppt/tags/tag137.xml><?xml version="1.0" encoding="utf-8"?>
<p:tagLst xmlns:p="http://schemas.openxmlformats.org/presentationml/2006/main">
  <p:tag name="AS_UNIQUEID" val="1273"/>
</p:tagLst>
</file>

<file path=ppt/tags/tag138.xml><?xml version="1.0" encoding="utf-8"?>
<p:tagLst xmlns:p="http://schemas.openxmlformats.org/presentationml/2006/main">
  <p:tag name="AS_UNIQUEID" val="1274"/>
</p:tagLst>
</file>

<file path=ppt/tags/tag139.xml><?xml version="1.0" encoding="utf-8"?>
<p:tagLst xmlns:p="http://schemas.openxmlformats.org/presentationml/2006/main">
  <p:tag name="AS_UNIQUEID" val="1275"/>
</p:tagLst>
</file>

<file path=ppt/tags/tag14.xml><?xml version="1.0" encoding="utf-8"?>
<p:tagLst xmlns:p="http://schemas.openxmlformats.org/presentationml/2006/main">
  <p:tag name="AS_UNIQUEID" val="974"/>
</p:tagLst>
</file>

<file path=ppt/tags/tag140.xml><?xml version="1.0" encoding="utf-8"?>
<p:tagLst xmlns:p="http://schemas.openxmlformats.org/presentationml/2006/main">
  <p:tag name="AS_UNIQUEID" val="1276"/>
</p:tagLst>
</file>

<file path=ppt/tags/tag141.xml><?xml version="1.0" encoding="utf-8"?>
<p:tagLst xmlns:p="http://schemas.openxmlformats.org/presentationml/2006/main">
  <p:tag name="AS_UNIQUEID" val="1277"/>
</p:tagLst>
</file>

<file path=ppt/tags/tag142.xml><?xml version="1.0" encoding="utf-8"?>
<p:tagLst xmlns:p="http://schemas.openxmlformats.org/presentationml/2006/main">
  <p:tag name="AS_UNIQUEID" val="1278"/>
</p:tagLst>
</file>

<file path=ppt/tags/tag143.xml><?xml version="1.0" encoding="utf-8"?>
<p:tagLst xmlns:p="http://schemas.openxmlformats.org/presentationml/2006/main">
  <p:tag name="AS_UNIQUEID" val="1279"/>
</p:tagLst>
</file>

<file path=ppt/tags/tag144.xml><?xml version="1.0" encoding="utf-8"?>
<p:tagLst xmlns:p="http://schemas.openxmlformats.org/presentationml/2006/main">
  <p:tag name="AS_UNIQUEID" val="1280"/>
</p:tagLst>
</file>

<file path=ppt/tags/tag145.xml><?xml version="1.0" encoding="utf-8"?>
<p:tagLst xmlns:p="http://schemas.openxmlformats.org/presentationml/2006/main">
  <p:tag name="AS_UNIQUEID" val="1281"/>
</p:tagLst>
</file>

<file path=ppt/tags/tag146.xml><?xml version="1.0" encoding="utf-8"?>
<p:tagLst xmlns:p="http://schemas.openxmlformats.org/presentationml/2006/main">
  <p:tag name="AS_UNIQUEID" val="1282"/>
</p:tagLst>
</file>

<file path=ppt/tags/tag147.xml><?xml version="1.0" encoding="utf-8"?>
<p:tagLst xmlns:p="http://schemas.openxmlformats.org/presentationml/2006/main">
  <p:tag name="AS_UNIQUEID" val="1283"/>
</p:tagLst>
</file>

<file path=ppt/tags/tag148.xml><?xml version="1.0" encoding="utf-8"?>
<p:tagLst xmlns:p="http://schemas.openxmlformats.org/presentationml/2006/main">
  <p:tag name="AS_UNIQUEID" val="1284"/>
</p:tagLst>
</file>

<file path=ppt/tags/tag149.xml><?xml version="1.0" encoding="utf-8"?>
<p:tagLst xmlns:p="http://schemas.openxmlformats.org/presentationml/2006/main">
  <p:tag name="AS_UNIQUEID" val="1285"/>
</p:tagLst>
</file>

<file path=ppt/tags/tag15.xml><?xml version="1.0" encoding="utf-8"?>
<p:tagLst xmlns:p="http://schemas.openxmlformats.org/presentationml/2006/main">
  <p:tag name="AS_UNIQUEID" val="975"/>
</p:tagLst>
</file>

<file path=ppt/tags/tag150.xml><?xml version="1.0" encoding="utf-8"?>
<p:tagLst xmlns:p="http://schemas.openxmlformats.org/presentationml/2006/main">
  <p:tag name="AS_UNIQUEID" val="1286"/>
</p:tagLst>
</file>

<file path=ppt/tags/tag151.xml><?xml version="1.0" encoding="utf-8"?>
<p:tagLst xmlns:p="http://schemas.openxmlformats.org/presentationml/2006/main">
  <p:tag name="AS_UNIQUEID" val="1287"/>
</p:tagLst>
</file>

<file path=ppt/tags/tag152.xml><?xml version="1.0" encoding="utf-8"?>
<p:tagLst xmlns:p="http://schemas.openxmlformats.org/presentationml/2006/main">
  <p:tag name="AS_UNIQUEID" val="1288"/>
</p:tagLst>
</file>

<file path=ppt/tags/tag153.xml><?xml version="1.0" encoding="utf-8"?>
<p:tagLst xmlns:p="http://schemas.openxmlformats.org/presentationml/2006/main">
  <p:tag name="AS_UNIQUEID" val="1289"/>
</p:tagLst>
</file>

<file path=ppt/tags/tag154.xml><?xml version="1.0" encoding="utf-8"?>
<p:tagLst xmlns:p="http://schemas.openxmlformats.org/presentationml/2006/main">
  <p:tag name="AS_UNIQUEID" val="1290"/>
</p:tagLst>
</file>

<file path=ppt/tags/tag155.xml><?xml version="1.0" encoding="utf-8"?>
<p:tagLst xmlns:p="http://schemas.openxmlformats.org/presentationml/2006/main">
  <p:tag name="AS_UNIQUEID" val="1291"/>
</p:tagLst>
</file>

<file path=ppt/tags/tag156.xml><?xml version="1.0" encoding="utf-8"?>
<p:tagLst xmlns:p="http://schemas.openxmlformats.org/presentationml/2006/main">
  <p:tag name="AS_UNIQUEID" val="1292"/>
</p:tagLst>
</file>

<file path=ppt/tags/tag157.xml><?xml version="1.0" encoding="utf-8"?>
<p:tagLst xmlns:p="http://schemas.openxmlformats.org/presentationml/2006/main">
  <p:tag name="AS_UNIQUEID" val="1293"/>
</p:tagLst>
</file>

<file path=ppt/tags/tag158.xml><?xml version="1.0" encoding="utf-8"?>
<p:tagLst xmlns:p="http://schemas.openxmlformats.org/presentationml/2006/main">
  <p:tag name="AS_UNIQUEID" val="1294"/>
</p:tagLst>
</file>

<file path=ppt/tags/tag159.xml><?xml version="1.0" encoding="utf-8"?>
<p:tagLst xmlns:p="http://schemas.openxmlformats.org/presentationml/2006/main">
  <p:tag name="AS_UNIQUEID" val="1295"/>
</p:tagLst>
</file>

<file path=ppt/tags/tag16.xml><?xml version="1.0" encoding="utf-8"?>
<p:tagLst xmlns:p="http://schemas.openxmlformats.org/presentationml/2006/main">
  <p:tag name="AS_UNIQUEID" val="977"/>
</p:tagLst>
</file>

<file path=ppt/tags/tag160.xml><?xml version="1.0" encoding="utf-8"?>
<p:tagLst xmlns:p="http://schemas.openxmlformats.org/presentationml/2006/main">
  <p:tag name="AS_UNIQUEID" val="1296"/>
</p:tagLst>
</file>

<file path=ppt/tags/tag161.xml><?xml version="1.0" encoding="utf-8"?>
<p:tagLst xmlns:p="http://schemas.openxmlformats.org/presentationml/2006/main">
  <p:tag name="AS_UNIQUEID" val="1297"/>
</p:tagLst>
</file>

<file path=ppt/tags/tag162.xml><?xml version="1.0" encoding="utf-8"?>
<p:tagLst xmlns:p="http://schemas.openxmlformats.org/presentationml/2006/main">
  <p:tag name="AS_UNIQUEID" val="1298"/>
</p:tagLst>
</file>

<file path=ppt/tags/tag163.xml><?xml version="1.0" encoding="utf-8"?>
<p:tagLst xmlns:p="http://schemas.openxmlformats.org/presentationml/2006/main">
  <p:tag name="AS_UNIQUEID" val="1299"/>
</p:tagLst>
</file>

<file path=ppt/tags/tag164.xml><?xml version="1.0" encoding="utf-8"?>
<p:tagLst xmlns:p="http://schemas.openxmlformats.org/presentationml/2006/main">
  <p:tag name="AS_UNIQUEID" val="1300"/>
</p:tagLst>
</file>

<file path=ppt/tags/tag165.xml><?xml version="1.0" encoding="utf-8"?>
<p:tagLst xmlns:p="http://schemas.openxmlformats.org/presentationml/2006/main">
  <p:tag name="AS_UNIQUEID" val="1301"/>
</p:tagLst>
</file>

<file path=ppt/tags/tag166.xml><?xml version="1.0" encoding="utf-8"?>
<p:tagLst xmlns:p="http://schemas.openxmlformats.org/presentationml/2006/main">
  <p:tag name="AS_UNIQUEID" val="1302"/>
</p:tagLst>
</file>

<file path=ppt/tags/tag167.xml><?xml version="1.0" encoding="utf-8"?>
<p:tagLst xmlns:p="http://schemas.openxmlformats.org/presentationml/2006/main">
  <p:tag name="AS_UNIQUEID" val="1303"/>
</p:tagLst>
</file>

<file path=ppt/tags/tag168.xml><?xml version="1.0" encoding="utf-8"?>
<p:tagLst xmlns:p="http://schemas.openxmlformats.org/presentationml/2006/main">
  <p:tag name="AS_UNIQUEID" val="1304"/>
</p:tagLst>
</file>

<file path=ppt/tags/tag169.xml><?xml version="1.0" encoding="utf-8"?>
<p:tagLst xmlns:p="http://schemas.openxmlformats.org/presentationml/2006/main">
  <p:tag name="AS_UNIQUEID" val="1305"/>
</p:tagLst>
</file>

<file path=ppt/tags/tag17.xml><?xml version="1.0" encoding="utf-8"?>
<p:tagLst xmlns:p="http://schemas.openxmlformats.org/presentationml/2006/main">
  <p:tag name="AS_UNIQUEID" val="978"/>
</p:tagLst>
</file>

<file path=ppt/tags/tag170.xml><?xml version="1.0" encoding="utf-8"?>
<p:tagLst xmlns:p="http://schemas.openxmlformats.org/presentationml/2006/main">
  <p:tag name="AS_UNIQUEID" val="1306"/>
</p:tagLst>
</file>

<file path=ppt/tags/tag171.xml><?xml version="1.0" encoding="utf-8"?>
<p:tagLst xmlns:p="http://schemas.openxmlformats.org/presentationml/2006/main">
  <p:tag name="AS_UNIQUEID" val="1307"/>
</p:tagLst>
</file>

<file path=ppt/tags/tag172.xml><?xml version="1.0" encoding="utf-8"?>
<p:tagLst xmlns:p="http://schemas.openxmlformats.org/presentationml/2006/main">
  <p:tag name="AS_UNIQUEID" val="1308"/>
</p:tagLst>
</file>

<file path=ppt/tags/tag173.xml><?xml version="1.0" encoding="utf-8"?>
<p:tagLst xmlns:p="http://schemas.openxmlformats.org/presentationml/2006/main">
  <p:tag name="AS_UNIQUEID" val="1143"/>
</p:tagLst>
</file>

<file path=ppt/tags/tag174.xml><?xml version="1.0" encoding="utf-8"?>
<p:tagLst xmlns:p="http://schemas.openxmlformats.org/presentationml/2006/main">
  <p:tag name="AS_UNIQUEID" val="1144"/>
</p:tagLst>
</file>

<file path=ppt/tags/tag175.xml><?xml version="1.0" encoding="utf-8"?>
<p:tagLst xmlns:p="http://schemas.openxmlformats.org/presentationml/2006/main">
  <p:tag name="AS_UNIQUEID" val="1145"/>
</p:tagLst>
</file>

<file path=ppt/tags/tag176.xml><?xml version="1.0" encoding="utf-8"?>
<p:tagLst xmlns:p="http://schemas.openxmlformats.org/presentationml/2006/main">
  <p:tag name="AS_UNIQUEID" val="1146"/>
</p:tagLst>
</file>

<file path=ppt/tags/tag177.xml><?xml version="1.0" encoding="utf-8"?>
<p:tagLst xmlns:p="http://schemas.openxmlformats.org/presentationml/2006/main">
  <p:tag name="AS_UNIQUEID" val="1147"/>
</p:tagLst>
</file>

<file path=ppt/tags/tag178.xml><?xml version="1.0" encoding="utf-8"?>
<p:tagLst xmlns:p="http://schemas.openxmlformats.org/presentationml/2006/main">
  <p:tag name="AS_UNIQUEID" val="1148"/>
</p:tagLst>
</file>

<file path=ppt/tags/tag18.xml><?xml version="1.0" encoding="utf-8"?>
<p:tagLst xmlns:p="http://schemas.openxmlformats.org/presentationml/2006/main">
  <p:tag name="AS_UNIQUEID" val="979"/>
</p:tagLst>
</file>

<file path=ppt/tags/tag19.xml><?xml version="1.0" encoding="utf-8"?>
<p:tagLst xmlns:p="http://schemas.openxmlformats.org/presentationml/2006/main">
  <p:tag name="AS_UNIQUEID" val="980"/>
</p:tagLst>
</file>

<file path=ppt/tags/tag2.xml><?xml version="1.0" encoding="utf-8"?>
<p:tagLst xmlns:p="http://schemas.openxmlformats.org/presentationml/2006/main">
  <p:tag name="AS_UNIQUEID" val="960"/>
</p:tagLst>
</file>

<file path=ppt/tags/tag20.xml><?xml version="1.0" encoding="utf-8"?>
<p:tagLst xmlns:p="http://schemas.openxmlformats.org/presentationml/2006/main">
  <p:tag name="AS_UNIQUEID" val="981"/>
</p:tagLst>
</file>

<file path=ppt/tags/tag21.xml><?xml version="1.0" encoding="utf-8"?>
<p:tagLst xmlns:p="http://schemas.openxmlformats.org/presentationml/2006/main">
  <p:tag name="AS_UNIQUEID" val="982"/>
</p:tagLst>
</file>

<file path=ppt/tags/tag22.xml><?xml version="1.0" encoding="utf-8"?>
<p:tagLst xmlns:p="http://schemas.openxmlformats.org/presentationml/2006/main">
  <p:tag name="AS_UNIQUEID" val="984"/>
</p:tagLst>
</file>

<file path=ppt/tags/tag23.xml><?xml version="1.0" encoding="utf-8"?>
<p:tagLst xmlns:p="http://schemas.openxmlformats.org/presentationml/2006/main">
  <p:tag name="AS_UNIQUEID" val="985"/>
</p:tagLst>
</file>

<file path=ppt/tags/tag24.xml><?xml version="1.0" encoding="utf-8"?>
<p:tagLst xmlns:p="http://schemas.openxmlformats.org/presentationml/2006/main">
  <p:tag name="AS_UNIQUEID" val="986"/>
</p:tagLst>
</file>

<file path=ppt/tags/tag25.xml><?xml version="1.0" encoding="utf-8"?>
<p:tagLst xmlns:p="http://schemas.openxmlformats.org/presentationml/2006/main">
  <p:tag name="AS_UNIQUEID" val="987"/>
</p:tagLst>
</file>

<file path=ppt/tags/tag26.xml><?xml version="1.0" encoding="utf-8"?>
<p:tagLst xmlns:p="http://schemas.openxmlformats.org/presentationml/2006/main">
  <p:tag name="AS_UNIQUEID" val="988"/>
</p:tagLst>
</file>

<file path=ppt/tags/tag27.xml><?xml version="1.0" encoding="utf-8"?>
<p:tagLst xmlns:p="http://schemas.openxmlformats.org/presentationml/2006/main">
  <p:tag name="AS_UNIQUEID" val="989"/>
</p:tagLst>
</file>

<file path=ppt/tags/tag28.xml><?xml version="1.0" encoding="utf-8"?>
<p:tagLst xmlns:p="http://schemas.openxmlformats.org/presentationml/2006/main">
  <p:tag name="AS_UNIQUEID" val="990"/>
</p:tagLst>
</file>

<file path=ppt/tags/tag29.xml><?xml version="1.0" encoding="utf-8"?>
<p:tagLst xmlns:p="http://schemas.openxmlformats.org/presentationml/2006/main">
  <p:tag name="AS_UNIQUEID" val="991"/>
</p:tagLst>
</file>

<file path=ppt/tags/tag3.xml><?xml version="1.0" encoding="utf-8"?>
<p:tagLst xmlns:p="http://schemas.openxmlformats.org/presentationml/2006/main">
  <p:tag name="AS_UNIQUEID" val="961"/>
</p:tagLst>
</file>

<file path=ppt/tags/tag30.xml><?xml version="1.0" encoding="utf-8"?>
<p:tagLst xmlns:p="http://schemas.openxmlformats.org/presentationml/2006/main">
  <p:tag name="AS_UNIQUEID" val="993"/>
</p:tagLst>
</file>

<file path=ppt/tags/tag31.xml><?xml version="1.0" encoding="utf-8"?>
<p:tagLst xmlns:p="http://schemas.openxmlformats.org/presentationml/2006/main">
  <p:tag name="AS_UNIQUEID" val="994"/>
</p:tagLst>
</file>

<file path=ppt/tags/tag32.xml><?xml version="1.0" encoding="utf-8"?>
<p:tagLst xmlns:p="http://schemas.openxmlformats.org/presentationml/2006/main">
  <p:tag name="AS_UNIQUEID" val="995"/>
</p:tagLst>
</file>

<file path=ppt/tags/tag33.xml><?xml version="1.0" encoding="utf-8"?>
<p:tagLst xmlns:p="http://schemas.openxmlformats.org/presentationml/2006/main">
  <p:tag name="AS_UNIQUEID" val="996"/>
</p:tagLst>
</file>

<file path=ppt/tags/tag34.xml><?xml version="1.0" encoding="utf-8"?>
<p:tagLst xmlns:p="http://schemas.openxmlformats.org/presentationml/2006/main">
  <p:tag name="AS_UNIQUEID" val="998"/>
</p:tagLst>
</file>

<file path=ppt/tags/tag35.xml><?xml version="1.0" encoding="utf-8"?>
<p:tagLst xmlns:p="http://schemas.openxmlformats.org/presentationml/2006/main">
  <p:tag name="AS_UNIQUEID" val="999"/>
</p:tagLst>
</file>

<file path=ppt/tags/tag36.xml><?xml version="1.0" encoding="utf-8"?>
<p:tagLst xmlns:p="http://schemas.openxmlformats.org/presentationml/2006/main">
  <p:tag name="AS_UNIQUEID" val="1000"/>
</p:tagLst>
</file>

<file path=ppt/tags/tag37.xml><?xml version="1.0" encoding="utf-8"?>
<p:tagLst xmlns:p="http://schemas.openxmlformats.org/presentationml/2006/main">
  <p:tag name="AS_UNIQUEID" val="1002"/>
</p:tagLst>
</file>

<file path=ppt/tags/tag38.xml><?xml version="1.0" encoding="utf-8"?>
<p:tagLst xmlns:p="http://schemas.openxmlformats.org/presentationml/2006/main">
  <p:tag name="AS_UNIQUEID" val="1003"/>
</p:tagLst>
</file>

<file path=ppt/tags/tag39.xml><?xml version="1.0" encoding="utf-8"?>
<p:tagLst xmlns:p="http://schemas.openxmlformats.org/presentationml/2006/main">
  <p:tag name="AS_UNIQUEID" val="1004"/>
</p:tagLst>
</file>

<file path=ppt/tags/tag4.xml><?xml version="1.0" encoding="utf-8"?>
<p:tagLst xmlns:p="http://schemas.openxmlformats.org/presentationml/2006/main">
  <p:tag name="AS_UNIQUEID" val="962"/>
</p:tagLst>
</file>

<file path=ppt/tags/tag40.xml><?xml version="1.0" encoding="utf-8"?>
<p:tagLst xmlns:p="http://schemas.openxmlformats.org/presentationml/2006/main">
  <p:tag name="AS_UNIQUEID" val="1005"/>
</p:tagLst>
</file>

<file path=ppt/tags/tag41.xml><?xml version="1.0" encoding="utf-8"?>
<p:tagLst xmlns:p="http://schemas.openxmlformats.org/presentationml/2006/main">
  <p:tag name="AS_UNIQUEID" val="1006"/>
</p:tagLst>
</file>

<file path=ppt/tags/tag42.xml><?xml version="1.0" encoding="utf-8"?>
<p:tagLst xmlns:p="http://schemas.openxmlformats.org/presentationml/2006/main">
  <p:tag name="AS_UNIQUEID" val="1007"/>
</p:tagLst>
</file>

<file path=ppt/tags/tag43.xml><?xml version="1.0" encoding="utf-8"?>
<p:tagLst xmlns:p="http://schemas.openxmlformats.org/presentationml/2006/main">
  <p:tag name="AS_UNIQUEID" val="1009"/>
</p:tagLst>
</file>

<file path=ppt/tags/tag44.xml><?xml version="1.0" encoding="utf-8"?>
<p:tagLst xmlns:p="http://schemas.openxmlformats.org/presentationml/2006/main">
  <p:tag name="AS_UNIQUEID" val="1010"/>
</p:tagLst>
</file>

<file path=ppt/tags/tag45.xml><?xml version="1.0" encoding="utf-8"?>
<p:tagLst xmlns:p="http://schemas.openxmlformats.org/presentationml/2006/main">
  <p:tag name="AS_UNIQUEID" val="1011"/>
</p:tagLst>
</file>

<file path=ppt/tags/tag46.xml><?xml version="1.0" encoding="utf-8"?>
<p:tagLst xmlns:p="http://schemas.openxmlformats.org/presentationml/2006/main">
  <p:tag name="AS_UNIQUEID" val="1012"/>
</p:tagLst>
</file>

<file path=ppt/tags/tag47.xml><?xml version="1.0" encoding="utf-8"?>
<p:tagLst xmlns:p="http://schemas.openxmlformats.org/presentationml/2006/main">
  <p:tag name="AS_UNIQUEID" val="1013"/>
</p:tagLst>
</file>

<file path=ppt/tags/tag48.xml><?xml version="1.0" encoding="utf-8"?>
<p:tagLst xmlns:p="http://schemas.openxmlformats.org/presentationml/2006/main">
  <p:tag name="AS_UNIQUEID" val="1014"/>
</p:tagLst>
</file>

<file path=ppt/tags/tag49.xml><?xml version="1.0" encoding="utf-8"?>
<p:tagLst xmlns:p="http://schemas.openxmlformats.org/presentationml/2006/main">
  <p:tag name="AS_UNIQUEID" val="1016"/>
</p:tagLst>
</file>

<file path=ppt/tags/tag5.xml><?xml version="1.0" encoding="utf-8"?>
<p:tagLst xmlns:p="http://schemas.openxmlformats.org/presentationml/2006/main">
  <p:tag name="AS_UNIQUEID" val="963"/>
</p:tagLst>
</file>

<file path=ppt/tags/tag50.xml><?xml version="1.0" encoding="utf-8"?>
<p:tagLst xmlns:p="http://schemas.openxmlformats.org/presentationml/2006/main">
  <p:tag name="AS_UNIQUEID" val="1017"/>
</p:tagLst>
</file>

<file path=ppt/tags/tag51.xml><?xml version="1.0" encoding="utf-8"?>
<p:tagLst xmlns:p="http://schemas.openxmlformats.org/presentationml/2006/main">
  <p:tag name="AS_UNIQUEID" val="1018"/>
</p:tagLst>
</file>

<file path=ppt/tags/tag52.xml><?xml version="1.0" encoding="utf-8"?>
<p:tagLst xmlns:p="http://schemas.openxmlformats.org/presentationml/2006/main">
  <p:tag name="AS_UNIQUEID" val="1019"/>
</p:tagLst>
</file>

<file path=ppt/tags/tag53.xml><?xml version="1.0" encoding="utf-8"?>
<p:tagLst xmlns:p="http://schemas.openxmlformats.org/presentationml/2006/main">
  <p:tag name="AS_UNIQUEID" val="1020"/>
</p:tagLst>
</file>

<file path=ppt/tags/tag54.xml><?xml version="1.0" encoding="utf-8"?>
<p:tagLst xmlns:p="http://schemas.openxmlformats.org/presentationml/2006/main">
  <p:tag name="AS_UNIQUEID" val="1022"/>
</p:tagLst>
</file>

<file path=ppt/tags/tag55.xml><?xml version="1.0" encoding="utf-8"?>
<p:tagLst xmlns:p="http://schemas.openxmlformats.org/presentationml/2006/main">
  <p:tag name="AS_UNIQUEID" val="1023"/>
</p:tagLst>
</file>

<file path=ppt/tags/tag56.xml><?xml version="1.0" encoding="utf-8"?>
<p:tagLst xmlns:p="http://schemas.openxmlformats.org/presentationml/2006/main">
  <p:tag name="AS_UNIQUEID" val="1024"/>
</p:tagLst>
</file>

<file path=ppt/tags/tag57.xml><?xml version="1.0" encoding="utf-8"?>
<p:tagLst xmlns:p="http://schemas.openxmlformats.org/presentationml/2006/main">
  <p:tag name="AS_UNIQUEID" val="1025"/>
</p:tagLst>
</file>

<file path=ppt/tags/tag58.xml><?xml version="1.0" encoding="utf-8"?>
<p:tagLst xmlns:p="http://schemas.openxmlformats.org/presentationml/2006/main">
  <p:tag name="AS_UNIQUEID" val="1026"/>
</p:tagLst>
</file>

<file path=ppt/tags/tag59.xml><?xml version="1.0" encoding="utf-8"?>
<p:tagLst xmlns:p="http://schemas.openxmlformats.org/presentationml/2006/main">
  <p:tag name="AS_UNIQUEID" val="1028"/>
</p:tagLst>
</file>

<file path=ppt/tags/tag6.xml><?xml version="1.0" encoding="utf-8"?>
<p:tagLst xmlns:p="http://schemas.openxmlformats.org/presentationml/2006/main">
  <p:tag name="AS_UNIQUEID" val="965"/>
</p:tagLst>
</file>

<file path=ppt/tags/tag60.xml><?xml version="1.0" encoding="utf-8"?>
<p:tagLst xmlns:p="http://schemas.openxmlformats.org/presentationml/2006/main">
  <p:tag name="AS_UNIQUEID" val="1029"/>
</p:tagLst>
</file>

<file path=ppt/tags/tag61.xml><?xml version="1.0" encoding="utf-8"?>
<p:tagLst xmlns:p="http://schemas.openxmlformats.org/presentationml/2006/main">
  <p:tag name="AS_UNIQUEID" val="1030"/>
</p:tagLst>
</file>

<file path=ppt/tags/tag62.xml><?xml version="1.0" encoding="utf-8"?>
<p:tagLst xmlns:p="http://schemas.openxmlformats.org/presentationml/2006/main">
  <p:tag name="AS_UNIQUEID" val="1031"/>
</p:tagLst>
</file>

<file path=ppt/tags/tag63.xml><?xml version="1.0" encoding="utf-8"?>
<p:tagLst xmlns:p="http://schemas.openxmlformats.org/presentationml/2006/main">
  <p:tag name="AS_UNIQUEID" val="1032"/>
</p:tagLst>
</file>

<file path=ppt/tags/tag64.xml><?xml version="1.0" encoding="utf-8"?>
<p:tagLst xmlns:p="http://schemas.openxmlformats.org/presentationml/2006/main">
  <p:tag name="AS_UNIQUEID" val="1033"/>
</p:tagLst>
</file>

<file path=ppt/tags/tag65.xml><?xml version="1.0" encoding="utf-8"?>
<p:tagLst xmlns:p="http://schemas.openxmlformats.org/presentationml/2006/main">
  <p:tag name="AS_UNIQUEID" val="1035"/>
</p:tagLst>
</file>

<file path=ppt/tags/tag66.xml><?xml version="1.0" encoding="utf-8"?>
<p:tagLst xmlns:p="http://schemas.openxmlformats.org/presentationml/2006/main">
  <p:tag name="AS_UNIQUEID" val="1036"/>
</p:tagLst>
</file>

<file path=ppt/tags/tag67.xml><?xml version="1.0" encoding="utf-8"?>
<p:tagLst xmlns:p="http://schemas.openxmlformats.org/presentationml/2006/main">
  <p:tag name="AS_UNIQUEID" val="1037"/>
  <p:tag name="KSO_WM_BEAUTIFY_FLAG" val=""/>
</p:tagLst>
</file>

<file path=ppt/tags/tag68.xml><?xml version="1.0" encoding="utf-8"?>
<p:tagLst xmlns:p="http://schemas.openxmlformats.org/presentationml/2006/main">
  <p:tag name="AS_UNIQUEID" val="1039"/>
</p:tagLst>
</file>

<file path=ppt/tags/tag69.xml><?xml version="1.0" encoding="utf-8"?>
<p:tagLst xmlns:p="http://schemas.openxmlformats.org/presentationml/2006/main">
  <p:tag name="AS_UNIQUEID" val="1040"/>
</p:tagLst>
</file>

<file path=ppt/tags/tag7.xml><?xml version="1.0" encoding="utf-8"?>
<p:tagLst xmlns:p="http://schemas.openxmlformats.org/presentationml/2006/main">
  <p:tag name="AS_UNIQUEID" val="966"/>
</p:tagLst>
</file>

<file path=ppt/tags/tag70.xml><?xml version="1.0" encoding="utf-8"?>
<p:tagLst xmlns:p="http://schemas.openxmlformats.org/presentationml/2006/main">
  <p:tag name="AS_UNIQUEID" val="1041"/>
</p:tagLst>
</file>

<file path=ppt/tags/tag71.xml><?xml version="1.0" encoding="utf-8"?>
<p:tagLst xmlns:p="http://schemas.openxmlformats.org/presentationml/2006/main">
  <p:tag name="AS_UNIQUEID" val="1042"/>
</p:tagLst>
</file>

<file path=ppt/tags/tag72.xml><?xml version="1.0" encoding="utf-8"?>
<p:tagLst xmlns:p="http://schemas.openxmlformats.org/presentationml/2006/main">
  <p:tag name="AS_UNIQUEID" val="1043"/>
  <p:tag name="KSO_WM_BEAUTIFY_FLAG" val=""/>
</p:tagLst>
</file>

<file path=ppt/tags/tag73.xml><?xml version="1.0" encoding="utf-8"?>
<p:tagLst xmlns:p="http://schemas.openxmlformats.org/presentationml/2006/main">
  <p:tag name="AS_UNIQUEID" val="1045"/>
</p:tagLst>
</file>

<file path=ppt/tags/tag74.xml><?xml version="1.0" encoding="utf-8"?>
<p:tagLst xmlns:p="http://schemas.openxmlformats.org/presentationml/2006/main">
  <p:tag name="AS_UNIQUEID" val="1046"/>
</p:tagLst>
</file>

<file path=ppt/tags/tag75.xml><?xml version="1.0" encoding="utf-8"?>
<p:tagLst xmlns:p="http://schemas.openxmlformats.org/presentationml/2006/main">
  <p:tag name="AS_UNIQUEID" val="1047"/>
</p:tagLst>
</file>

<file path=ppt/tags/tag76.xml><?xml version="1.0" encoding="utf-8"?>
<p:tagLst xmlns:p="http://schemas.openxmlformats.org/presentationml/2006/main">
  <p:tag name="AS_UNIQUEID" val="1048"/>
</p:tagLst>
</file>

<file path=ppt/tags/tag77.xml><?xml version="1.0" encoding="utf-8"?>
<p:tagLst xmlns:p="http://schemas.openxmlformats.org/presentationml/2006/main">
  <p:tag name="AS_UNIQUEID" val="1050"/>
</p:tagLst>
</file>

<file path=ppt/tags/tag78.xml><?xml version="1.0" encoding="utf-8"?>
<p:tagLst xmlns:p="http://schemas.openxmlformats.org/presentationml/2006/main">
  <p:tag name="AS_UNIQUEID" val="1051"/>
</p:tagLst>
</file>

<file path=ppt/tags/tag79.xml><?xml version="1.0" encoding="utf-8"?>
<p:tagLst xmlns:p="http://schemas.openxmlformats.org/presentationml/2006/main">
  <p:tag name="AS_UNIQUEID" val="1052"/>
</p:tagLst>
</file>

<file path=ppt/tags/tag8.xml><?xml version="1.0" encoding="utf-8"?>
<p:tagLst xmlns:p="http://schemas.openxmlformats.org/presentationml/2006/main">
  <p:tag name="AS_UNIQUEID" val="967"/>
</p:tagLst>
</file>

<file path=ppt/tags/tag80.xml><?xml version="1.0" encoding="utf-8"?>
<p:tagLst xmlns:p="http://schemas.openxmlformats.org/presentationml/2006/main">
  <p:tag name="AS_UNIQUEID" val="1053"/>
</p:tagLst>
</file>

<file path=ppt/tags/tag81.xml><?xml version="1.0" encoding="utf-8"?>
<p:tagLst xmlns:p="http://schemas.openxmlformats.org/presentationml/2006/main">
  <p:tag name="AS_UNIQUEID" val="1054"/>
</p:tagLst>
</file>

<file path=ppt/tags/tag82.xml><?xml version="1.0" encoding="utf-8"?>
<p:tagLst xmlns:p="http://schemas.openxmlformats.org/presentationml/2006/main">
  <p:tag name="AS_UNIQUEID" val="1056"/>
</p:tagLst>
</file>

<file path=ppt/tags/tag83.xml><?xml version="1.0" encoding="utf-8"?>
<p:tagLst xmlns:p="http://schemas.openxmlformats.org/presentationml/2006/main">
  <p:tag name="AS_UNIQUEID" val="1057"/>
</p:tagLst>
</file>

<file path=ppt/tags/tag84.xml><?xml version="1.0" encoding="utf-8"?>
<p:tagLst xmlns:p="http://schemas.openxmlformats.org/presentationml/2006/main">
  <p:tag name="AS_UNIQUEID" val="1058"/>
</p:tagLst>
</file>

<file path=ppt/tags/tag85.xml><?xml version="1.0" encoding="utf-8"?>
<p:tagLst xmlns:p="http://schemas.openxmlformats.org/presentationml/2006/main">
  <p:tag name="AS_UNIQUEID" val="1060"/>
</p:tagLst>
</file>

<file path=ppt/tags/tag86.xml><?xml version="1.0" encoding="utf-8"?>
<p:tagLst xmlns:p="http://schemas.openxmlformats.org/presentationml/2006/main">
  <p:tag name="AS_UNIQUEID" val="1061"/>
</p:tagLst>
</file>

<file path=ppt/tags/tag87.xml><?xml version="1.0" encoding="utf-8"?>
<p:tagLst xmlns:p="http://schemas.openxmlformats.org/presentationml/2006/main">
  <p:tag name="AS_UNIQUEID" val="1062"/>
</p:tagLst>
</file>

<file path=ppt/tags/tag88.xml><?xml version="1.0" encoding="utf-8"?>
<p:tagLst xmlns:p="http://schemas.openxmlformats.org/presentationml/2006/main">
  <p:tag name="AS_UNIQUEID" val="1063"/>
</p:tagLst>
</file>

<file path=ppt/tags/tag89.xml><?xml version="1.0" encoding="utf-8"?>
<p:tagLst xmlns:p="http://schemas.openxmlformats.org/presentationml/2006/main">
  <p:tag name="AS_UNIQUEID" val="1064"/>
</p:tagLst>
</file>

<file path=ppt/tags/tag9.xml><?xml version="1.0" encoding="utf-8"?>
<p:tagLst xmlns:p="http://schemas.openxmlformats.org/presentationml/2006/main">
  <p:tag name="AS_UNIQUEID" val="968"/>
</p:tagLst>
</file>

<file path=ppt/tags/tag90.xml><?xml version="1.0" encoding="utf-8"?>
<p:tagLst xmlns:p="http://schemas.openxmlformats.org/presentationml/2006/main">
  <p:tag name="AS_UNIQUEID" val="1066"/>
</p:tagLst>
</file>

<file path=ppt/tags/tag91.xml><?xml version="1.0" encoding="utf-8"?>
<p:tagLst xmlns:p="http://schemas.openxmlformats.org/presentationml/2006/main">
  <p:tag name="AS_UNIQUEID" val="1067"/>
</p:tagLst>
</file>

<file path=ppt/tags/tag92.xml><?xml version="1.0" encoding="utf-8"?>
<p:tagLst xmlns:p="http://schemas.openxmlformats.org/presentationml/2006/main">
  <p:tag name="AS_UNIQUEID" val="1068"/>
</p:tagLst>
</file>

<file path=ppt/tags/tag93.xml><?xml version="1.0" encoding="utf-8"?>
<p:tagLst xmlns:p="http://schemas.openxmlformats.org/presentationml/2006/main">
  <p:tag name="AS_UNIQUEID" val="1069"/>
</p:tagLst>
</file>

<file path=ppt/tags/tag94.xml><?xml version="1.0" encoding="utf-8"?>
<p:tagLst xmlns:p="http://schemas.openxmlformats.org/presentationml/2006/main">
  <p:tag name="AS_UNIQUEID" val="1070"/>
</p:tagLst>
</file>

<file path=ppt/tags/tag95.xml><?xml version="1.0" encoding="utf-8"?>
<p:tagLst xmlns:p="http://schemas.openxmlformats.org/presentationml/2006/main">
  <p:tag name="AS_UNIQUEID" val="1072"/>
</p:tagLst>
</file>

<file path=ppt/tags/tag96.xml><?xml version="1.0" encoding="utf-8"?>
<p:tagLst xmlns:p="http://schemas.openxmlformats.org/presentationml/2006/main">
  <p:tag name="AS_UNIQUEID" val="1073"/>
</p:tagLst>
</file>

<file path=ppt/tags/tag97.xml><?xml version="1.0" encoding="utf-8"?>
<p:tagLst xmlns:p="http://schemas.openxmlformats.org/presentationml/2006/main">
  <p:tag name="AS_UNIQUEID" val="1074"/>
</p:tagLst>
</file>

<file path=ppt/tags/tag98.xml><?xml version="1.0" encoding="utf-8"?>
<p:tagLst xmlns:p="http://schemas.openxmlformats.org/presentationml/2006/main">
  <p:tag name="AS_UNIQUEID" val="1075"/>
</p:tagLst>
</file>

<file path=ppt/tags/tag99.xml><?xml version="1.0" encoding="utf-8"?>
<p:tagLst xmlns:p="http://schemas.openxmlformats.org/presentationml/2006/main">
  <p:tag name="AS_UNIQUEID" val="107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可修改-2">
      <a:dk1>
        <a:srgbClr val="000000"/>
      </a:dk1>
      <a:lt1>
        <a:srgbClr val="FFFFFF"/>
      </a:lt1>
      <a:dk2>
        <a:srgbClr val="455F51"/>
      </a:dk2>
      <a:lt2>
        <a:srgbClr val="E2DFCC"/>
      </a:lt2>
      <a:accent1>
        <a:srgbClr val="A4322C"/>
      </a:accent1>
      <a:accent2>
        <a:srgbClr val="08A5EF"/>
      </a:accent2>
      <a:accent3>
        <a:srgbClr val="739A28"/>
      </a:accent3>
      <a:accent4>
        <a:srgbClr val="FFC000"/>
      </a:accent4>
      <a:accent5>
        <a:srgbClr val="4EB3CF"/>
      </a:accent5>
      <a:accent6>
        <a:srgbClr val="51C3F9"/>
      </a:accent6>
      <a:hlink>
        <a:srgbClr val="08A5EF"/>
      </a:hlink>
      <a:folHlink>
        <a:srgbClr val="977B2D"/>
      </a:folHlink>
    </a:clrScheme>
    <a:fontScheme name="自定义 6">
      <a:majorFont>
        <a:latin typeface="Arial"/>
        <a:ea typeface="微软雅黑 Light"/>
        <a:cs typeface="Arial"/>
      </a:majorFont>
      <a:minorFont>
        <a:latin typeface="Arial"/>
        <a:ea typeface="微软雅黑 Light"/>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14076</Words>
  <Application>WPS 演示</Application>
  <PresentationFormat>宽屏</PresentationFormat>
  <Paragraphs>309</Paragraphs>
  <Slides>25</Slides>
  <Notes>8</Notes>
  <HiddenSlides>1</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25</vt:i4>
      </vt:variant>
    </vt:vector>
  </HeadingPairs>
  <TitlesOfParts>
    <vt:vector size="44" baseType="lpstr">
      <vt:lpstr>Arial</vt:lpstr>
      <vt:lpstr>宋体</vt:lpstr>
      <vt:lpstr>Wingdings</vt:lpstr>
      <vt:lpstr>微软雅黑 Light</vt:lpstr>
      <vt:lpstr>微软雅黑</vt:lpstr>
      <vt:lpstr>思源黑体</vt:lpstr>
      <vt:lpstr>等线</vt:lpstr>
      <vt:lpstr>Times New Roman</vt:lpstr>
      <vt:lpstr>Tahoma</vt:lpstr>
      <vt:lpstr>Arial Unicode MS</vt:lpstr>
      <vt:lpstr>等线 Light</vt:lpstr>
      <vt:lpstr>Calibri</vt:lpstr>
      <vt:lpstr>Microsoft YaHei UI</vt:lpstr>
      <vt:lpstr>黑体</vt:lpstr>
      <vt:lpstr>HelveticaNeue</vt:lpstr>
      <vt:lpstr>华文新魏</vt:lpstr>
      <vt:lpstr>Segoe Print</vt:lpstr>
      <vt:lpstr>Office 主题​​</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Administrator</cp:lastModifiedBy>
  <cp:revision>445</cp:revision>
  <cp:lastPrinted>2024-05-26T21:50:00Z</cp:lastPrinted>
  <dcterms:created xsi:type="dcterms:W3CDTF">2024-05-26T21:50:00Z</dcterms:created>
  <dcterms:modified xsi:type="dcterms:W3CDTF">2025-08-14T02:31:36Z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KSOProductBuildVer">
    <vt:lpwstr>2052-11.8.2.7978</vt:lpwstr>
  </property>
</Properties>
</file>